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Lst>
  <p:notesMasterIdLst>
    <p:notesMasterId r:id="rId19"/>
  </p:notesMasterIdLst>
  <p:sldIdLst>
    <p:sldId id="257" r:id="rId4"/>
    <p:sldId id="945" r:id="rId5"/>
    <p:sldId id="946" r:id="rId6"/>
    <p:sldId id="963" r:id="rId7"/>
    <p:sldId id="960" r:id="rId8"/>
    <p:sldId id="934" r:id="rId9"/>
    <p:sldId id="943" r:id="rId10"/>
    <p:sldId id="957" r:id="rId11"/>
    <p:sldId id="940" r:id="rId12"/>
    <p:sldId id="954" r:id="rId13"/>
    <p:sldId id="955" r:id="rId14"/>
    <p:sldId id="962" r:id="rId15"/>
    <p:sldId id="944" r:id="rId16"/>
    <p:sldId id="958" r:id="rId17"/>
    <p:sldId id="9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DC898-8E46-406D-B3A9-29FD80F54659}" v="1" dt="2024-02-06T14:40:31.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33" autoAdjust="0"/>
    <p:restoredTop sz="63321" autoAdjust="0"/>
  </p:normalViewPr>
  <p:slideViewPr>
    <p:cSldViewPr snapToGrid="0">
      <p:cViewPr varScale="1">
        <p:scale>
          <a:sx n="64" d="100"/>
          <a:sy n="64" d="100"/>
        </p:scale>
        <p:origin x="820"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708DC898-8E46-406D-B3A9-29FD80F54659}"/>
    <pc:docChg chg="addSld delSld modSld">
      <pc:chgData name="Charlotte Moss" userId="17b589c9-cb67-41ed-a894-f82ca12b573d" providerId="ADAL" clId="{708DC898-8E46-406D-B3A9-29FD80F54659}" dt="2024-02-06T14:40:52.708" v="11" actId="47"/>
      <pc:docMkLst>
        <pc:docMk/>
      </pc:docMkLst>
      <pc:sldChg chg="modNotesTx">
        <pc:chgData name="Charlotte Moss" userId="17b589c9-cb67-41ed-a894-f82ca12b573d" providerId="ADAL" clId="{708DC898-8E46-406D-B3A9-29FD80F54659}" dt="2024-02-06T12:07:49.543" v="1"/>
        <pc:sldMkLst>
          <pc:docMk/>
          <pc:sldMk cId="0" sldId="257"/>
        </pc:sldMkLst>
      </pc:sldChg>
      <pc:sldChg chg="modNotesTx">
        <pc:chgData name="Charlotte Moss" userId="17b589c9-cb67-41ed-a894-f82ca12b573d" providerId="ADAL" clId="{708DC898-8E46-406D-B3A9-29FD80F54659}" dt="2024-02-06T14:38:43.782" v="9" actId="20577"/>
        <pc:sldMkLst>
          <pc:docMk/>
          <pc:sldMk cId="2948301619" sldId="940"/>
        </pc:sldMkLst>
      </pc:sldChg>
      <pc:sldChg chg="modSp del mod">
        <pc:chgData name="Charlotte Moss" userId="17b589c9-cb67-41ed-a894-f82ca12b573d" providerId="ADAL" clId="{708DC898-8E46-406D-B3A9-29FD80F54659}" dt="2024-02-06T14:40:52.708" v="11" actId="47"/>
        <pc:sldMkLst>
          <pc:docMk/>
          <pc:sldMk cId="1386018431" sldId="941"/>
        </pc:sldMkLst>
        <pc:spChg chg="mod">
          <ac:chgData name="Charlotte Moss" userId="17b589c9-cb67-41ed-a894-f82ca12b573d" providerId="ADAL" clId="{708DC898-8E46-406D-B3A9-29FD80F54659}" dt="2024-02-06T14:25:08.329" v="5" actId="20577"/>
          <ac:spMkLst>
            <pc:docMk/>
            <pc:sldMk cId="1386018431" sldId="941"/>
            <ac:spMk id="3" creationId="{4EAA53BB-6764-42DA-AA8F-4F97889A323D}"/>
          </ac:spMkLst>
        </pc:spChg>
        <pc:spChg chg="mod">
          <ac:chgData name="Charlotte Moss" userId="17b589c9-cb67-41ed-a894-f82ca12b573d" providerId="ADAL" clId="{708DC898-8E46-406D-B3A9-29FD80F54659}" dt="2024-02-06T14:25:15.152" v="6" actId="1076"/>
          <ac:spMkLst>
            <pc:docMk/>
            <pc:sldMk cId="1386018431" sldId="941"/>
            <ac:spMk id="97" creationId="{BB9677DF-50ED-4FB2-AAFE-1EB5EF0F3E00}"/>
          </ac:spMkLst>
        </pc:spChg>
      </pc:sldChg>
      <pc:sldChg chg="add">
        <pc:chgData name="Charlotte Moss" userId="17b589c9-cb67-41ed-a894-f82ca12b573d" providerId="ADAL" clId="{708DC898-8E46-406D-B3A9-29FD80F54659}" dt="2024-02-06T14:40:31.596" v="10"/>
        <pc:sldMkLst>
          <pc:docMk/>
          <pc:sldMk cId="1020110557" sldId="9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strike="noStrike" spc="-1" dirty="0">
                <a:solidFill>
                  <a:srgbClr val="002060"/>
                </a:solidFill>
                <a:latin typeface="Century Gothic"/>
                <a:ea typeface="Century Gothic"/>
              </a:rPr>
              <a:t>[-ig] richtig </a:t>
            </a:r>
            <a:r>
              <a:rPr lang="de-DE" sz="1800" b="0" i="0" strike="noStrike" spc="-1" dirty="0">
                <a:solidFill>
                  <a:srgbClr val="002060"/>
                </a:solidFill>
                <a:latin typeface="Century Gothic"/>
                <a:ea typeface="Century Gothic"/>
              </a:rPr>
              <a:t>[177] </a:t>
            </a:r>
            <a:r>
              <a:rPr lang="de-DE" sz="1800" b="1" i="0" strike="noStrike" spc="-1" dirty="0">
                <a:solidFill>
                  <a:srgbClr val="002060"/>
                </a:solidFill>
                <a:latin typeface="Century Gothic"/>
                <a:ea typeface="Century Gothic"/>
              </a:rPr>
              <a:t>dreißig </a:t>
            </a:r>
            <a:r>
              <a:rPr lang="de-DE" sz="1800" b="0" i="0" strike="noStrike" spc="-1" dirty="0">
                <a:solidFill>
                  <a:srgbClr val="002060"/>
                </a:solidFill>
                <a:latin typeface="Century Gothic"/>
                <a:ea typeface="Century Gothic"/>
              </a:rPr>
              <a:t>[2046] </a:t>
            </a:r>
            <a:r>
              <a:rPr lang="de-DE" sz="1800" b="1" i="0" strike="noStrike" spc="-1" dirty="0">
                <a:solidFill>
                  <a:srgbClr val="002060"/>
                </a:solidFill>
                <a:latin typeface="Century Gothic"/>
                <a:ea typeface="Century Gothic"/>
              </a:rPr>
              <a:t>fertig</a:t>
            </a:r>
            <a:r>
              <a:rPr lang="de-DE" sz="1800" b="0" i="0" strike="noStrike" spc="-1" dirty="0">
                <a:solidFill>
                  <a:srgbClr val="002060"/>
                </a:solidFill>
                <a:latin typeface="Century Gothic"/>
                <a:ea typeface="Century Gothic"/>
              </a:rPr>
              <a:t> [n/a] </a:t>
            </a:r>
            <a:r>
              <a:rPr lang="de-DE" sz="1800" b="1" i="0" strike="noStrike" spc="-1" dirty="0">
                <a:solidFill>
                  <a:srgbClr val="002060"/>
                </a:solidFill>
                <a:latin typeface="Century Gothic"/>
                <a:ea typeface="Century Gothic"/>
              </a:rPr>
              <a:t>ruhig </a:t>
            </a:r>
            <a:r>
              <a:rPr lang="de-DE" sz="1800" b="0" i="0" strike="noStrike" spc="-1" dirty="0">
                <a:solidFill>
                  <a:srgbClr val="002060"/>
                </a:solidFill>
                <a:latin typeface="Century Gothic"/>
                <a:ea typeface="Century Gothic"/>
              </a:rPr>
              <a:t>[911] </a:t>
            </a:r>
            <a:r>
              <a:rPr lang="de-DE" sz="1800" b="1" i="0" strike="noStrike" spc="-1" dirty="0">
                <a:solidFill>
                  <a:srgbClr val="002060"/>
                </a:solidFill>
                <a:latin typeface="Century Gothic"/>
                <a:ea typeface="Century Gothic"/>
              </a:rPr>
              <a:t>wichtig </a:t>
            </a:r>
            <a:r>
              <a:rPr lang="de-DE" sz="1800" b="0" i="0" strike="noStrike" spc="-1" dirty="0">
                <a:solidFill>
                  <a:srgbClr val="002060"/>
                </a:solidFill>
                <a:latin typeface="Century Gothic"/>
                <a:ea typeface="Century Gothic"/>
              </a:rPr>
              <a:t>[144]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Januar </a:t>
            </a:r>
            <a:r>
              <a:rPr lang="de-DE" sz="1800" b="0" i="0" strike="noStrike" spc="-1" dirty="0">
                <a:solidFill>
                  <a:srgbClr val="002060"/>
                </a:solidFill>
                <a:latin typeface="Century Gothic"/>
                <a:ea typeface="Century Gothic"/>
              </a:rPr>
              <a:t>[1052] </a:t>
            </a:r>
            <a:r>
              <a:rPr lang="de-DE" sz="1800" b="1" i="0" strike="noStrike" spc="-1" dirty="0">
                <a:solidFill>
                  <a:srgbClr val="002060"/>
                </a:solidFill>
                <a:latin typeface="Century Gothic"/>
                <a:ea typeface="Century Gothic"/>
              </a:rPr>
              <a:t>Februar </a:t>
            </a:r>
            <a:r>
              <a:rPr lang="de-DE" sz="1800" b="0" i="0" strike="noStrike" spc="-1" dirty="0">
                <a:solidFill>
                  <a:srgbClr val="002060"/>
                </a:solidFill>
                <a:latin typeface="Century Gothic"/>
                <a:ea typeface="Century Gothic"/>
              </a:rPr>
              <a:t>[1093] </a:t>
            </a:r>
            <a:r>
              <a:rPr lang="de-DE" sz="1800" b="1" i="0" strike="noStrike" spc="-1" dirty="0">
                <a:solidFill>
                  <a:srgbClr val="002060"/>
                </a:solidFill>
                <a:latin typeface="Century Gothic"/>
                <a:ea typeface="Century Gothic"/>
              </a:rPr>
              <a:t>März </a:t>
            </a:r>
            <a:r>
              <a:rPr lang="de-DE" sz="1800" b="0" i="0" strike="noStrike" spc="-1" dirty="0">
                <a:solidFill>
                  <a:srgbClr val="002060"/>
                </a:solidFill>
                <a:latin typeface="Century Gothic"/>
                <a:ea typeface="Century Gothic"/>
              </a:rPr>
              <a:t>[987] </a:t>
            </a:r>
            <a:r>
              <a:rPr lang="de-DE" sz="1800" b="1" i="0" strike="noStrike" spc="-1" dirty="0">
                <a:solidFill>
                  <a:srgbClr val="002060"/>
                </a:solidFill>
                <a:latin typeface="Century Gothic"/>
                <a:ea typeface="Century Gothic"/>
              </a:rPr>
              <a:t>April </a:t>
            </a:r>
            <a:r>
              <a:rPr lang="de-DE" sz="1800" b="0" i="0" strike="noStrike" spc="-1" dirty="0">
                <a:solidFill>
                  <a:srgbClr val="002060"/>
                </a:solidFill>
                <a:latin typeface="Century Gothic"/>
                <a:ea typeface="Century Gothic"/>
              </a:rPr>
              <a:t>[1004] </a:t>
            </a:r>
            <a:r>
              <a:rPr lang="de-DE" sz="1800" b="1" i="0" strike="noStrike" spc="-1" dirty="0">
                <a:solidFill>
                  <a:srgbClr val="002060"/>
                </a:solidFill>
                <a:latin typeface="Century Gothic"/>
                <a:ea typeface="Century Gothic"/>
              </a:rPr>
              <a:t>Mai </a:t>
            </a:r>
            <a:r>
              <a:rPr lang="de-DE" sz="1800" b="0" i="0" strike="noStrike" spc="-1" dirty="0">
                <a:solidFill>
                  <a:srgbClr val="002060"/>
                </a:solidFill>
                <a:latin typeface="Century Gothic"/>
                <a:ea typeface="Century Gothic"/>
              </a:rPr>
              <a:t>[1048] </a:t>
            </a:r>
            <a:r>
              <a:rPr lang="de-DE" sz="1800" b="1" i="0" strike="noStrike" spc="-1" dirty="0">
                <a:solidFill>
                  <a:srgbClr val="002060"/>
                </a:solidFill>
                <a:latin typeface="Century Gothic"/>
                <a:ea typeface="Century Gothic"/>
              </a:rPr>
              <a:t>Juni </a:t>
            </a:r>
            <a:r>
              <a:rPr lang="de-DE" sz="1800" b="0" i="0" strike="noStrike" spc="-1" dirty="0">
                <a:solidFill>
                  <a:srgbClr val="002060"/>
                </a:solidFill>
                <a:latin typeface="Century Gothic"/>
                <a:ea typeface="Century Gothic"/>
              </a:rPr>
              <a:t>[1148] </a:t>
            </a:r>
            <a:r>
              <a:rPr lang="de-DE" sz="1800" b="1" i="0" strike="noStrike" spc="-1" dirty="0">
                <a:solidFill>
                  <a:srgbClr val="002060"/>
                </a:solidFill>
                <a:latin typeface="Century Gothic"/>
                <a:ea typeface="Century Gothic"/>
              </a:rPr>
              <a:t>Juli </a:t>
            </a:r>
            <a:r>
              <a:rPr lang="de-DE" sz="1800" b="0" i="0" strike="noStrike" spc="-1" dirty="0">
                <a:solidFill>
                  <a:srgbClr val="002060"/>
                </a:solidFill>
                <a:latin typeface="Century Gothic"/>
                <a:ea typeface="Century Gothic"/>
              </a:rPr>
              <a:t>[1544] </a:t>
            </a:r>
            <a:r>
              <a:rPr lang="de-DE" sz="1800" b="1" i="0" strike="noStrike" spc="-1" dirty="0">
                <a:solidFill>
                  <a:srgbClr val="002060"/>
                </a:solidFill>
                <a:latin typeface="Century Gothic"/>
                <a:ea typeface="Century Gothic"/>
              </a:rPr>
              <a:t>August </a:t>
            </a:r>
            <a:r>
              <a:rPr lang="de-DE" sz="1800" b="0" i="0" strike="noStrike" spc="-1" dirty="0">
                <a:solidFill>
                  <a:srgbClr val="002060"/>
                </a:solidFill>
                <a:latin typeface="Century Gothic"/>
                <a:ea typeface="Century Gothic"/>
              </a:rPr>
              <a:t>[1929] </a:t>
            </a:r>
            <a:r>
              <a:rPr lang="de-DE" sz="1800" b="1" i="0" strike="noStrike" spc="-1" dirty="0">
                <a:solidFill>
                  <a:srgbClr val="002060"/>
                </a:solidFill>
                <a:latin typeface="Century Gothic"/>
                <a:ea typeface="Century Gothic"/>
              </a:rPr>
              <a:t>September </a:t>
            </a:r>
            <a:r>
              <a:rPr lang="de-DE" sz="1800" b="0" i="0" strike="noStrike" spc="-1" dirty="0">
                <a:solidFill>
                  <a:srgbClr val="002060"/>
                </a:solidFill>
                <a:latin typeface="Century Gothic"/>
                <a:ea typeface="Century Gothic"/>
              </a:rPr>
              <a:t>[1035] </a:t>
            </a:r>
            <a:r>
              <a:rPr lang="de-DE" sz="1800" b="1" i="0" strike="noStrike" spc="-1" dirty="0">
                <a:solidFill>
                  <a:srgbClr val="002060"/>
                </a:solidFill>
                <a:latin typeface="Century Gothic"/>
                <a:ea typeface="Century Gothic"/>
              </a:rPr>
              <a:t>Oktober </a:t>
            </a:r>
            <a:r>
              <a:rPr lang="de-DE" sz="1800" b="0" i="0" strike="noStrike" spc="-1" dirty="0">
                <a:solidFill>
                  <a:srgbClr val="002060"/>
                </a:solidFill>
                <a:latin typeface="Century Gothic"/>
                <a:ea typeface="Century Gothic"/>
              </a:rPr>
              <a:t>[1223] </a:t>
            </a:r>
            <a:r>
              <a:rPr lang="de-DE" sz="1800" b="1" i="0" strike="noStrike" spc="-1" dirty="0">
                <a:solidFill>
                  <a:srgbClr val="002060"/>
                </a:solidFill>
                <a:latin typeface="Century Gothic"/>
                <a:ea typeface="Century Gothic"/>
              </a:rPr>
              <a:t>November </a:t>
            </a:r>
            <a:r>
              <a:rPr lang="de-DE" sz="1800" b="0" i="0" strike="noStrike" spc="-1" dirty="0">
                <a:solidFill>
                  <a:srgbClr val="002060"/>
                </a:solidFill>
                <a:latin typeface="Century Gothic"/>
                <a:ea typeface="Century Gothic"/>
              </a:rPr>
              <a:t>[1273] </a:t>
            </a:r>
            <a:r>
              <a:rPr lang="de-DE" sz="1800" b="1" i="0" strike="noStrike" spc="-1" dirty="0">
                <a:solidFill>
                  <a:srgbClr val="002060"/>
                </a:solidFill>
                <a:latin typeface="Century Gothic"/>
                <a:ea typeface="Century Gothic"/>
              </a:rPr>
              <a:t>Dezember </a:t>
            </a:r>
            <a:r>
              <a:rPr lang="de-DE" sz="1800" b="0" i="0" strike="noStrike" spc="-1" dirty="0">
                <a:solidFill>
                  <a:srgbClr val="002060"/>
                </a:solidFill>
                <a:latin typeface="Century Gothic"/>
                <a:ea typeface="Century Gothic"/>
              </a:rPr>
              <a:t>[1527] </a:t>
            </a:r>
            <a:r>
              <a:rPr lang="de-DE" sz="1800" b="1" i="0" strike="noStrike" spc="-1" dirty="0">
                <a:solidFill>
                  <a:srgbClr val="002060"/>
                </a:solidFill>
                <a:latin typeface="Century Gothic"/>
                <a:ea typeface="Century Gothic"/>
              </a:rPr>
              <a:t>Monat </a:t>
            </a:r>
            <a:r>
              <a:rPr lang="de-DE" sz="1800" b="0" i="0" strike="noStrike" spc="-1" dirty="0">
                <a:solidFill>
                  <a:srgbClr val="002060"/>
                </a:solidFill>
                <a:latin typeface="Century Gothic"/>
                <a:ea typeface="Century Gothic"/>
              </a:rPr>
              <a:t>[316] </a:t>
            </a:r>
            <a:r>
              <a:rPr lang="de-DE" sz="1800" b="1" i="0" strike="noStrike" spc="-1" dirty="0">
                <a:solidFill>
                  <a:srgbClr val="002060"/>
                </a:solidFill>
                <a:latin typeface="Century Gothic"/>
                <a:ea typeface="Century Gothic"/>
              </a:rPr>
              <a:t>Plan</a:t>
            </a:r>
            <a:r>
              <a:rPr lang="de-DE" sz="1800" b="0" i="0" strike="noStrike" spc="-1" dirty="0">
                <a:solidFill>
                  <a:srgbClr val="002060"/>
                </a:solidFill>
                <a:latin typeface="Century Gothic"/>
                <a:ea typeface="Century Gothic"/>
              </a:rPr>
              <a:t> [954] </a:t>
            </a:r>
            <a:r>
              <a:rPr lang="de-DE" sz="1800" b="1" i="0" strike="noStrike" spc="-1" dirty="0">
                <a:solidFill>
                  <a:srgbClr val="002060"/>
                </a:solidFill>
                <a:latin typeface="Century Gothic"/>
                <a:ea typeface="Century Gothic"/>
              </a:rPr>
              <a:t>wann </a:t>
            </a:r>
            <a:r>
              <a:rPr lang="de-DE" sz="1800" b="0" i="0" strike="noStrike" spc="-1" dirty="0">
                <a:solidFill>
                  <a:srgbClr val="002060"/>
                </a:solidFill>
                <a:latin typeface="Century Gothic"/>
                <a:ea typeface="Century Gothic"/>
              </a:rPr>
              <a:t>[657]</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Montag [1044] Dienstag [1356] Mittwoch [1187] Donnerstag [1244] Freitag [981] Samstag [1112] Sonntag [804] Tag [111] Woche [219] heute [116] morgen [752] </a:t>
            </a:r>
          </a:p>
          <a:p>
            <a:pPr marL="216000" indent="-216000">
              <a:lnSpc>
                <a:spcPct val="100000"/>
              </a:lnSpc>
            </a:pPr>
            <a:r>
              <a:rPr lang="de-DE" sz="1800" b="1" i="0" strike="noStrike" spc="-1" dirty="0">
                <a:solidFill>
                  <a:srgbClr val="002060"/>
                </a:solidFill>
                <a:effectLst/>
                <a:latin typeface="Century Gothic"/>
                <a:ea typeface="+mn-ea"/>
                <a:cs typeface="+mn-cs"/>
              </a:rPr>
              <a:t>Revisit 2</a:t>
            </a:r>
            <a:r>
              <a:rPr lang="de-DE" sz="1800" b="0" i="0" strike="noStrike" spc="-1" dirty="0">
                <a:solidFill>
                  <a:srgbClr val="002060"/>
                </a:solidFill>
                <a:effectLst/>
                <a:latin typeface="Century Gothic"/>
                <a:ea typeface="+mn-ea"/>
                <a:cs typeface="+mn-cs"/>
              </a:rPr>
              <a:t>:  </a:t>
            </a:r>
            <a:r>
              <a:rPr lang="en-GB" sz="2800" b="0" i="0" u="none" strike="noStrike" dirty="0">
                <a:solidFill>
                  <a:srgbClr val="002060"/>
                </a:solidFill>
                <a:effectLst/>
                <a:latin typeface="Century Gothic" panose="020B0502020202020204" pitchFamily="34" charset="0"/>
              </a:rPr>
              <a:t>Gruppe [369] </a:t>
            </a:r>
            <a:r>
              <a:rPr lang="en-GB" sz="2800" b="0" i="0" u="none" strike="noStrike" dirty="0" err="1">
                <a:solidFill>
                  <a:srgbClr val="002060"/>
                </a:solidFill>
                <a:effectLst/>
                <a:latin typeface="Century Gothic" panose="020B0502020202020204" pitchFamily="34" charset="0"/>
              </a:rPr>
              <a:t>Lieblings</a:t>
            </a:r>
            <a:r>
              <a:rPr lang="en-GB" sz="2800" b="0" i="0" u="none" strike="noStrike" dirty="0">
                <a:solidFill>
                  <a:srgbClr val="002060"/>
                </a:solidFill>
                <a:effectLst/>
                <a:latin typeface="Century Gothic" panose="020B0502020202020204" pitchFamily="34" charset="0"/>
              </a:rPr>
              <a:t> - [n/a] Song [3373] </a:t>
            </a:r>
          </a:p>
          <a:p>
            <a:pPr marL="216000" indent="-216000">
              <a:lnSpc>
                <a:spcPct val="100000"/>
              </a:lnSpc>
            </a:pPr>
            <a:endParaRPr lang="en-GB" sz="2800" b="0" i="0" u="none" strike="noStrike" dirty="0">
              <a:solidFill>
                <a:srgbClr val="002060"/>
              </a:solidFill>
              <a:effectLst/>
              <a:latin typeface="Century Gothic" panose="020B0502020202020204" pitchFamily="34" charset="0"/>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gn="l">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48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56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66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7832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2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endParaRPr lang="en-GB" b="0" dirty="0"/>
          </a:p>
          <a:p>
            <a:pPr>
              <a:buClr>
                <a:schemeClr val="dk1"/>
              </a:buClr>
              <a:buSzPts val="1200"/>
            </a:pPr>
            <a:endParaRPr lang="en-GB" b="1" dirty="0"/>
          </a:p>
          <a:p>
            <a:pPr>
              <a:buClr>
                <a:schemeClr val="dk1"/>
              </a:buClr>
              <a:buSzPts val="1200"/>
            </a:pPr>
            <a:r>
              <a:rPr lang="en-GB" b="1" dirty="0"/>
              <a:t>Aim:</a:t>
            </a:r>
            <a:r>
              <a:rPr lang="en-GB" b="0" dirty="0"/>
              <a:t> to practise pronouncing unknown words with the SSC [</a:t>
            </a:r>
            <a:r>
              <a:rPr lang="en-GB" b="1" dirty="0"/>
              <a:t>-</a:t>
            </a:r>
            <a:r>
              <a:rPr lang="en-GB" b="1" dirty="0" err="1"/>
              <a:t>ig</a:t>
            </a:r>
            <a:r>
              <a:rPr lang="en-GB" b="0" dirty="0"/>
              <a:t>] and to make the link between German [-</a:t>
            </a:r>
            <a:r>
              <a:rPr lang="en-GB" b="0" dirty="0" err="1"/>
              <a:t>ig</a:t>
            </a:r>
            <a:r>
              <a:rPr lang="en-GB" b="0" dirty="0"/>
              <a:t>] and English [-y] in adjectives. </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that all of these words end in –</a:t>
            </a:r>
            <a:r>
              <a:rPr lang="en-GB" sz="1300" b="0" dirty="0" err="1"/>
              <a:t>ig</a:t>
            </a:r>
            <a:r>
              <a:rPr lang="en-GB" sz="1300" b="0" dirty="0"/>
              <a:t>, and can be translated by English adjectives endings in –y. </a:t>
            </a:r>
          </a:p>
          <a:p>
            <a:pPr marL="342900" indent="-342900">
              <a:buClr>
                <a:schemeClr val="dk1"/>
              </a:buClr>
              <a:buSzPts val="1200"/>
              <a:buAutoNum type="arabicPeriod"/>
            </a:pPr>
            <a:r>
              <a:rPr lang="en-GB" sz="1300" b="0" dirty="0"/>
              <a:t>Pupils work in pairs and each try to pronounce all of the words within the 60 second time limit. They should have one go pronouncing the –</a:t>
            </a:r>
            <a:r>
              <a:rPr lang="en-GB" sz="1300" b="0" dirty="0" err="1"/>
              <a:t>ig</a:t>
            </a:r>
            <a:r>
              <a:rPr lang="en-GB" sz="1300" b="0" dirty="0"/>
              <a:t> the Northern German way [-ich], like Oma from Germany, and then another go pronouncing it [-</a:t>
            </a:r>
            <a:r>
              <a:rPr lang="en-GB" sz="1300" b="0" dirty="0" err="1"/>
              <a:t>ik</a:t>
            </a:r>
            <a:r>
              <a:rPr lang="en-GB" sz="1300" b="0" dirty="0"/>
              <a:t>], like </a:t>
            </a:r>
            <a:r>
              <a:rPr lang="en-GB" sz="1300" b="0" dirty="0" err="1"/>
              <a:t>Lias</a:t>
            </a:r>
            <a:r>
              <a:rPr lang="en-GB" sz="1300" b="0" dirty="0"/>
              <a:t> from Switzerland. Click Start to start the timer. </a:t>
            </a:r>
          </a:p>
          <a:p>
            <a:pPr marL="342900" indent="-342900">
              <a:buClr>
                <a:schemeClr val="dk1"/>
              </a:buClr>
              <a:buSzPts val="1200"/>
              <a:buAutoNum type="arabicPeriod"/>
            </a:pPr>
            <a:r>
              <a:rPr lang="en-GB" sz="1300" b="0" dirty="0"/>
              <a:t>If needed, click on the yellow audio buttons to check the [-ich] pronunciation and the white audio buttons to check the [-</a:t>
            </a:r>
            <a:r>
              <a:rPr lang="en-GB" sz="1300" b="0" dirty="0" err="1"/>
              <a:t>ik</a:t>
            </a:r>
            <a:r>
              <a:rPr lang="en-GB" sz="1300" b="0" dirty="0"/>
              <a:t>] pronunciation. </a:t>
            </a:r>
          </a:p>
          <a:p>
            <a:pPr marL="342900" indent="-342900">
              <a:buClr>
                <a:schemeClr val="dk1"/>
              </a:buClr>
              <a:buSzPts val="1200"/>
              <a:buAutoNum type="arabicPeriod"/>
            </a:pPr>
            <a:r>
              <a:rPr lang="en-GB" sz="1300" b="0" dirty="0"/>
              <a:t>Click to bring up the text box asking pupils to think about meanings and give them 1 minute to discuss. </a:t>
            </a:r>
          </a:p>
          <a:p>
            <a:pPr marL="342900" indent="-342900">
              <a:buClr>
                <a:schemeClr val="dk1"/>
              </a:buClr>
              <a:buSzPts val="1200"/>
              <a:buAutoNum type="arabicPeriod"/>
            </a:pPr>
            <a:r>
              <a:rPr lang="en-GB" sz="1300" b="0" dirty="0"/>
              <a:t>Click for English translations to appear. Give pupils time to notice the many cognates and the –y replacing the –</a:t>
            </a:r>
            <a:r>
              <a:rPr lang="en-GB" sz="1300" b="0" dirty="0" err="1"/>
              <a:t>ig</a:t>
            </a:r>
            <a:r>
              <a:rPr lang="en-GB" sz="1300" b="0" dirty="0"/>
              <a:t>. </a:t>
            </a:r>
          </a:p>
          <a:p>
            <a:pPr>
              <a:buClr>
                <a:schemeClr val="dk1"/>
              </a:buClr>
              <a:buSzPts val="1200"/>
            </a:pPr>
            <a:endParaRPr lang="en-GB" sz="1300"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butterig [N/A] cremig [N/A] eisig [N/A] fettig [N/A] feurig [N/A] fischig [N/A] fruchtig [N/A] glasig [N/A] hungrig [2124] jazzig [N/A] krustig [N/A] kurvig [N/A] </a:t>
            </a:r>
            <a:r>
              <a:rPr lang="de-DE" sz="1200" b="0" baseline="0" dirty="0" err="1"/>
              <a:t>orangig</a:t>
            </a:r>
            <a:r>
              <a:rPr lang="de-DE" sz="1200" b="0" baseline="0" dirty="0"/>
              <a:t> [N/A]</a:t>
            </a:r>
            <a:br>
              <a:rPr lang="en-GB" baseline="0" dirty="0"/>
            </a:b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338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combined with activities using indefinite articles in the accusative in preparation for a speaking exercise.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on the first audio button to hear a question. Pupils listen carefully and decide whether option A, B or C contains the correct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Repeat for questions 2-6.</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to reveal the answers.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b="1" dirty="0"/>
            </a:br>
            <a:r>
              <a:rPr lang="en-GB" b="0" dirty="0"/>
              <a:t>1. Ich </a:t>
            </a:r>
            <a:r>
              <a:rPr lang="en-GB" b="0" dirty="0" err="1"/>
              <a:t>mache</a:t>
            </a:r>
            <a:r>
              <a:rPr lang="en-GB" b="0" dirty="0"/>
              <a:t> </a:t>
            </a:r>
            <a:r>
              <a:rPr lang="en-GB" b="0" dirty="0" err="1"/>
              <a:t>im</a:t>
            </a:r>
            <a:r>
              <a:rPr lang="en-GB" b="0" dirty="0"/>
              <a:t> </a:t>
            </a:r>
            <a:r>
              <a:rPr lang="en-GB" b="0" dirty="0" err="1"/>
              <a:t>Februar</a:t>
            </a:r>
            <a:r>
              <a:rPr lang="en-GB" b="0" dirty="0"/>
              <a:t> Sport.</a:t>
            </a:r>
          </a:p>
          <a:p>
            <a:pPr marL="0" marR="0" lvl="0" indent="0" algn="l" rtl="0">
              <a:lnSpc>
                <a:spcPct val="100000"/>
              </a:lnSpc>
              <a:spcBef>
                <a:spcPts val="0"/>
              </a:spcBef>
              <a:spcAft>
                <a:spcPts val="0"/>
              </a:spcAft>
              <a:buClr>
                <a:schemeClr val="dk1"/>
              </a:buClr>
              <a:buSzPts val="1200"/>
              <a:buFont typeface="Calibri"/>
              <a:buNone/>
            </a:pPr>
            <a:r>
              <a:rPr lang="en-GB" b="0" dirty="0"/>
              <a:t>2. Er </a:t>
            </a:r>
            <a:r>
              <a:rPr lang="en-GB" b="0" dirty="0" err="1"/>
              <a:t>besucht</a:t>
            </a:r>
            <a:r>
              <a:rPr lang="en-GB" b="0" dirty="0"/>
              <a:t> </a:t>
            </a:r>
            <a:r>
              <a:rPr lang="en-GB" b="0" dirty="0" err="1"/>
              <a:t>im</a:t>
            </a:r>
            <a:r>
              <a:rPr lang="en-GB" b="0" dirty="0"/>
              <a:t> April England.</a:t>
            </a:r>
          </a:p>
          <a:p>
            <a:pPr marL="0" marR="0" lvl="0" indent="0" algn="l" rtl="0">
              <a:lnSpc>
                <a:spcPct val="100000"/>
              </a:lnSpc>
              <a:spcBef>
                <a:spcPts val="0"/>
              </a:spcBef>
              <a:spcAft>
                <a:spcPts val="0"/>
              </a:spcAft>
              <a:buClr>
                <a:schemeClr val="dk1"/>
              </a:buClr>
              <a:buSzPts val="1200"/>
              <a:buFont typeface="Calibri"/>
              <a:buNone/>
            </a:pPr>
            <a:r>
              <a:rPr lang="en-GB" b="0" dirty="0"/>
              <a:t>3. Sie </a:t>
            </a:r>
            <a:r>
              <a:rPr lang="en-GB" b="0" dirty="0" err="1"/>
              <a:t>arbeitet</a:t>
            </a:r>
            <a:r>
              <a:rPr lang="en-GB" b="0" dirty="0"/>
              <a:t> </a:t>
            </a:r>
            <a:r>
              <a:rPr lang="en-GB" b="0" dirty="0" err="1"/>
              <a:t>im</a:t>
            </a:r>
            <a:r>
              <a:rPr lang="en-GB" b="0" dirty="0"/>
              <a:t> </a:t>
            </a:r>
            <a:r>
              <a:rPr lang="en-GB" b="0" dirty="0" err="1"/>
              <a:t>Juni</a:t>
            </a:r>
            <a:r>
              <a:rPr lang="en-GB" b="0" dirty="0"/>
              <a:t> </a:t>
            </a:r>
            <a:r>
              <a:rPr lang="en-GB" b="0" dirty="0" err="1"/>
              <a:t>zu</a:t>
            </a:r>
            <a:r>
              <a:rPr lang="en-GB" b="0" dirty="0"/>
              <a:t> </a:t>
            </a:r>
            <a:r>
              <a:rPr lang="en-GB" b="0" dirty="0" err="1"/>
              <a:t>Hause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4. Du </a:t>
            </a:r>
            <a:r>
              <a:rPr lang="en-GB" b="0" dirty="0" err="1"/>
              <a:t>schreibst</a:t>
            </a:r>
            <a:r>
              <a:rPr lang="en-GB" b="0" dirty="0"/>
              <a:t> </a:t>
            </a:r>
            <a:r>
              <a:rPr lang="en-GB" b="0" dirty="0" err="1"/>
              <a:t>im</a:t>
            </a:r>
            <a:r>
              <a:rPr lang="en-GB" b="0" dirty="0"/>
              <a:t> Mai </a:t>
            </a:r>
            <a:r>
              <a:rPr lang="en-GB" b="0" dirty="0" err="1"/>
              <a:t>einen</a:t>
            </a:r>
            <a:r>
              <a:rPr lang="en-GB" b="0" dirty="0"/>
              <a:t> Song.</a:t>
            </a:r>
          </a:p>
          <a:p>
            <a:pPr marL="0" marR="0" lvl="0" indent="0" algn="l" rtl="0">
              <a:lnSpc>
                <a:spcPct val="100000"/>
              </a:lnSpc>
              <a:spcBef>
                <a:spcPts val="0"/>
              </a:spcBef>
              <a:spcAft>
                <a:spcPts val="0"/>
              </a:spcAft>
              <a:buClr>
                <a:schemeClr val="dk1"/>
              </a:buClr>
              <a:buSzPts val="1200"/>
              <a:buFont typeface="Calibri"/>
              <a:buNone/>
            </a:pPr>
            <a:r>
              <a:rPr lang="en-GB" b="0" dirty="0"/>
              <a:t>5. Sie </a:t>
            </a:r>
            <a:r>
              <a:rPr lang="en-GB" b="0" dirty="0" err="1"/>
              <a:t>bekommt</a:t>
            </a:r>
            <a:r>
              <a:rPr lang="en-GB" b="0" dirty="0"/>
              <a:t> </a:t>
            </a:r>
            <a:r>
              <a:rPr lang="en-GB" b="0" dirty="0" err="1"/>
              <a:t>im</a:t>
            </a:r>
            <a:r>
              <a:rPr lang="en-GB" b="0" dirty="0"/>
              <a:t> November </a:t>
            </a:r>
            <a:r>
              <a:rPr lang="en-GB" b="0" dirty="0" err="1"/>
              <a:t>eine</a:t>
            </a:r>
            <a:r>
              <a:rPr lang="en-GB" b="0" dirty="0"/>
              <a:t> </a:t>
            </a:r>
            <a:r>
              <a:rPr lang="en-GB" b="0" dirty="0" err="1"/>
              <a:t>Katze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6. Ich </a:t>
            </a:r>
            <a:r>
              <a:rPr lang="en-GB" b="0" dirty="0" err="1"/>
              <a:t>spiele</a:t>
            </a:r>
            <a:r>
              <a:rPr lang="en-GB" b="0" dirty="0"/>
              <a:t> </a:t>
            </a:r>
            <a:r>
              <a:rPr lang="en-GB" b="0" dirty="0" err="1"/>
              <a:t>im</a:t>
            </a:r>
            <a:r>
              <a:rPr lang="en-GB" b="0" dirty="0"/>
              <a:t> Juli </a:t>
            </a:r>
            <a:r>
              <a:rPr lang="en-GB" b="0" dirty="0" err="1"/>
              <a:t>ein</a:t>
            </a:r>
            <a:r>
              <a:rPr lang="en-GB" b="0" dirty="0"/>
              <a:t> Spiel.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months of the year and full sentences with </a:t>
            </a:r>
            <a:r>
              <a:rPr lang="en-GB" b="0" i="1" dirty="0" err="1"/>
              <a:t>haben</a:t>
            </a:r>
            <a:r>
              <a:rPr lang="en-GB" b="0" i="1"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activity A, pupils write down the missing month(s) in each sequence.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display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activity B. Here pupils must write their own sentences using one of each colour components in the circle, and translate into English. Click again to bring up the example (</a:t>
            </a:r>
            <a:r>
              <a:rPr lang="en-GB" b="0" dirty="0" err="1"/>
              <a:t>Beispiel</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Additional tasks:</a:t>
            </a:r>
          </a:p>
          <a:p>
            <a:pPr marL="0" marR="0" lvl="0" indent="0" algn="l" rtl="0">
              <a:lnSpc>
                <a:spcPct val="100000"/>
              </a:lnSpc>
              <a:spcBef>
                <a:spcPts val="0"/>
              </a:spcBef>
              <a:spcAft>
                <a:spcPts val="0"/>
              </a:spcAft>
              <a:buClr>
                <a:schemeClr val="dk1"/>
              </a:buClr>
              <a:buSzPts val="1200"/>
              <a:buFont typeface="Calibri"/>
              <a:buNone/>
            </a:pPr>
            <a:r>
              <a:rPr lang="en-GB" b="0" dirty="0"/>
              <a:t>1. Pupils could continue to write their own sentences e.g. </a:t>
            </a:r>
            <a:r>
              <a:rPr lang="en-GB" b="0" i="1" dirty="0"/>
              <a:t>Ich </a:t>
            </a:r>
            <a:r>
              <a:rPr lang="en-GB" b="0" i="1" dirty="0" err="1"/>
              <a:t>habe</a:t>
            </a:r>
            <a:r>
              <a:rPr lang="en-GB" b="0" i="1" dirty="0"/>
              <a:t> </a:t>
            </a:r>
            <a:r>
              <a:rPr lang="en-GB" b="0" i="1" dirty="0" err="1"/>
              <a:t>im</a:t>
            </a:r>
            <a:r>
              <a:rPr lang="en-GB" b="0" i="1" dirty="0"/>
              <a:t> </a:t>
            </a:r>
            <a:r>
              <a:rPr lang="en-GB" b="0" i="1" dirty="0" err="1"/>
              <a:t>Oktober</a:t>
            </a:r>
            <a:r>
              <a:rPr lang="en-GB" b="0" i="1" dirty="0"/>
              <a:t> </a:t>
            </a:r>
            <a:r>
              <a:rPr lang="en-GB" b="0" i="1" dirty="0" err="1"/>
              <a:t>Pläne</a:t>
            </a:r>
            <a:r>
              <a:rPr lang="en-GB" b="0" i="1" dirty="0"/>
              <a:t>. Susie hat </a:t>
            </a:r>
            <a:r>
              <a:rPr lang="en-GB" b="0" i="1" dirty="0" err="1"/>
              <a:t>im</a:t>
            </a:r>
            <a:r>
              <a:rPr lang="en-GB" b="0" i="1" dirty="0"/>
              <a:t> April </a:t>
            </a:r>
            <a:r>
              <a:rPr lang="en-GB" b="0" i="1" dirty="0" err="1"/>
              <a:t>Pläne</a:t>
            </a:r>
            <a:r>
              <a:rPr lang="en-GB" b="0" i="1" dirty="0"/>
              <a:t>. </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42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dirty="0"/>
          </a:p>
          <a:p>
            <a:r>
              <a:rPr lang="en-GB" b="1" dirty="0"/>
              <a:t>Aim: </a:t>
            </a:r>
            <a:r>
              <a:rPr lang="en-GB" dirty="0"/>
              <a:t>to provide written practice of the months of the year and of indefinite articles in the accusative.</a:t>
            </a:r>
          </a:p>
          <a:p>
            <a:endParaRPr lang="en-GB" dirty="0"/>
          </a:p>
          <a:p>
            <a:r>
              <a:rPr lang="en-GB" b="1" dirty="0"/>
              <a:t>Procedure:</a:t>
            </a:r>
          </a:p>
          <a:p>
            <a:pPr marL="228600" indent="-228600">
              <a:buAutoNum type="arabicPeriod"/>
            </a:pPr>
            <a:r>
              <a:rPr lang="en-GB" b="0" i="0" dirty="0"/>
              <a:t>Read the callout reminding pupils about indefinite articles in the accusative.</a:t>
            </a:r>
          </a:p>
          <a:p>
            <a:pPr marL="228600" indent="-228600">
              <a:buAutoNum type="arabicPeriod"/>
            </a:pPr>
            <a:r>
              <a:rPr lang="en-GB" b="0" i="0" dirty="0"/>
              <a:t>Pupils use one item from each column to write a sentence about their plans. Each pupil only needs to write one sentence which will be used in the following speaking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17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r>
              <a:rPr lang="en-GB" b="1" dirty="0"/>
              <a:t>Aim: </a:t>
            </a:r>
            <a:r>
              <a:rPr lang="en-GB" dirty="0"/>
              <a:t>to provide oral practice of the months of the year and of indefinite articles in the accusative.</a:t>
            </a:r>
          </a:p>
          <a:p>
            <a:endParaRPr lang="en-GB" dirty="0"/>
          </a:p>
          <a:p>
            <a:r>
              <a:rPr lang="en-GB" b="1" dirty="0"/>
              <a:t>Procedure:</a:t>
            </a:r>
          </a:p>
          <a:p>
            <a:pPr marL="228600" indent="-228600">
              <a:buAutoNum type="arabicPeriod"/>
            </a:pPr>
            <a:r>
              <a:rPr lang="en-GB" b="0" dirty="0"/>
              <a:t>Model the conversations that pupils will have with </a:t>
            </a:r>
            <a:r>
              <a:rPr lang="en-GB" b="0" dirty="0" err="1"/>
              <a:t>Lias</a:t>
            </a:r>
            <a:r>
              <a:rPr lang="en-GB" b="0" dirty="0"/>
              <a:t> and Ronja.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Pupils will use the sentence they wrote down in follow up 4a to provide their answer. </a:t>
            </a:r>
            <a:endParaRPr lang="en-GB" b="0" dirty="0"/>
          </a:p>
          <a:p>
            <a:pPr marL="228600" indent="-228600">
              <a:buAutoNum type="arabicPeriod"/>
            </a:pPr>
            <a:r>
              <a:rPr lang="en-GB" b="0" dirty="0"/>
              <a:t>Using the handout at the end of the presentation, pupils will circulate, asking each other when they have plans. They will note the pupil’s name in the appropriate month, and for an extra challenge, they could write the pupil’s plans in English.</a:t>
            </a:r>
          </a:p>
          <a:p>
            <a:pPr marL="228600" indent="-228600">
              <a:buAutoNum type="arabicPeriod"/>
            </a:pPr>
            <a:r>
              <a:rPr lang="en-GB" b="0" i="0" dirty="0"/>
              <a:t>The goal is for pupils to find somebody with a plan for each month of the year. The first pupil with a full calendar wins!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7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Optional 5 mins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the months of the year in a memorable way.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br>
              <a:rPr lang="en-GB" dirty="0"/>
            </a:br>
            <a:r>
              <a:rPr lang="en-GB" dirty="0"/>
              <a:t>1. Discuss the title of the song and read the sentences on the right about Rolf </a:t>
            </a:r>
            <a:r>
              <a:rPr lang="en-GB" dirty="0" err="1"/>
              <a:t>Zuckowski</a:t>
            </a:r>
            <a:r>
              <a:rPr lang="en-GB" dirty="0"/>
              <a:t>. </a:t>
            </a:r>
          </a:p>
          <a:p>
            <a:pPr marL="0" lvl="0" indent="0" algn="l" rtl="0">
              <a:spcBef>
                <a:spcPts val="0"/>
              </a:spcBef>
              <a:spcAft>
                <a:spcPts val="0"/>
              </a:spcAft>
              <a:buNone/>
            </a:pPr>
            <a:r>
              <a:rPr lang="en-GB" dirty="0"/>
              <a:t>2. Play the video and invite pupils to sing along with the months. It is very repetitive and catchy.</a:t>
            </a:r>
            <a:br>
              <a:rPr lang="en-GB" dirty="0"/>
            </a:br>
            <a:endParaRPr lang="en-GB" b="1" dirty="0"/>
          </a:p>
          <a:p>
            <a:pPr marL="0" lvl="0" indent="0" algn="l" rtl="0">
              <a:spcBef>
                <a:spcPts val="0"/>
              </a:spcBef>
              <a:spcAft>
                <a:spcPts val="0"/>
              </a:spcAft>
              <a:buNone/>
            </a:pPr>
            <a:r>
              <a:rPr lang="en-GB" b="1" dirty="0"/>
              <a:t>Note:</a:t>
            </a:r>
          </a:p>
          <a:p>
            <a:pPr marL="0" lvl="0" indent="0" algn="l" rtl="0">
              <a:spcBef>
                <a:spcPts val="0"/>
              </a:spcBef>
              <a:spcAft>
                <a:spcPts val="0"/>
              </a:spcAft>
              <a:buNone/>
            </a:pPr>
            <a:r>
              <a:rPr lang="en-GB" dirty="0"/>
              <a:t>The ideas in the compound noun ‘</a:t>
            </a:r>
            <a:r>
              <a:rPr lang="en-GB" dirty="0" err="1"/>
              <a:t>Jahresuhr</a:t>
            </a:r>
            <a:r>
              <a:rPr lang="en-GB" dirty="0"/>
              <a:t>’ may be understood from the two separate words, but finding an English equivalent can be tricky (yearly clock, calendar year; year’s clock?)</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Jahr</a:t>
            </a:r>
            <a:r>
              <a:rPr lang="en-GB" dirty="0"/>
              <a:t> [53] </a:t>
            </a:r>
            <a:r>
              <a:rPr lang="en-GB" dirty="0" err="1"/>
              <a:t>stehen</a:t>
            </a:r>
            <a:r>
              <a:rPr lang="en-GB" dirty="0"/>
              <a:t> 85] </a:t>
            </a:r>
            <a:r>
              <a:rPr lang="en-GB" dirty="0" err="1"/>
              <a:t>niemals</a:t>
            </a:r>
            <a:r>
              <a:rPr lang="en-GB" dirty="0"/>
              <a:t> [1402] still [1301] </a:t>
            </a:r>
            <a:r>
              <a:rPr lang="en-GB" dirty="0" err="1"/>
              <a:t>wecken</a:t>
            </a:r>
            <a:r>
              <a:rPr lang="en-GB" dirty="0"/>
              <a:t> [2578] </a:t>
            </a:r>
            <a:r>
              <a:rPr lang="en-GB" dirty="0" err="1"/>
              <a:t>uns</a:t>
            </a:r>
            <a:r>
              <a:rPr lang="en-GB" dirty="0"/>
              <a:t> [75] </a:t>
            </a:r>
            <a:r>
              <a:rPr lang="en-GB" dirty="0" err="1"/>
              <a:t>Lebenslust</a:t>
            </a:r>
            <a:r>
              <a:rPr lang="en-GB" dirty="0"/>
              <a:t> [N/A] </a:t>
            </a:r>
            <a:r>
              <a:rPr lang="en-GB" dirty="0" err="1"/>
              <a:t>anfangen</a:t>
            </a:r>
            <a:r>
              <a:rPr lang="en-GB" dirty="0"/>
              <a:t> [497] </a:t>
            </a:r>
            <a:r>
              <a:rPr lang="en-GB" dirty="0" err="1"/>
              <a:t>ganz</a:t>
            </a:r>
            <a:r>
              <a:rPr lang="en-GB" dirty="0"/>
              <a:t> [69] von [9] </a:t>
            </a:r>
            <a:r>
              <a:rPr lang="en-GB" dirty="0" err="1"/>
              <a:t>vorne</a:t>
            </a:r>
            <a:r>
              <a:rPr lang="en-GB" dirty="0"/>
              <a:t> [N/A]</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602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85042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966C-6CAA-425D-8C1F-6F2DB8D3B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B47CF9-319E-4840-A50F-A7876B371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77D57E-06E3-4C8B-B334-6E855BB15A7D}"/>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FC0B51CA-BF4A-4FA4-A84B-3E5179D4BF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DE2E5B-1EDE-49C0-BE78-D9FCBECFE7A1}"/>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590907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3C32-FA39-4F74-B642-797966268A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F74CED-DE25-408A-A9CF-1B1B388F53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4E06B-0DFB-4CDD-8082-3F999FE26B14}"/>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E6137E91-740D-42DF-9796-75C2453ACD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CA9FC-B707-42D1-9E74-43414144BF71}"/>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3384276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13E7-0584-44CB-8B84-6A828EABE8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76B6C70-26C5-481C-9E4D-9D2023D293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F180A-916B-4A44-9C68-719791FBCA4C}"/>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CBA983A0-8EAA-4017-A4C0-C97EF911F8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A00A12-32AE-41F7-AECF-430733F5970C}"/>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789411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EBDB-C047-4C0E-9E6B-6C6050A0E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D781C6-8AEC-460C-B652-E388660A8B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7F98E5-349D-4775-A04A-AC25F331D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B3637E-3067-4BDA-9322-6CE2248AE066}"/>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6" name="Footer Placeholder 5">
            <a:extLst>
              <a:ext uri="{FF2B5EF4-FFF2-40B4-BE49-F238E27FC236}">
                <a16:creationId xmlns:a16="http://schemas.microsoft.com/office/drawing/2014/main" id="{BEA52B38-817C-4585-A72F-3B7A75E2AE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1666B3-5C06-422C-B2E5-33FB9CB399FC}"/>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3321877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60F2-FF79-4250-B536-8E953FD313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BCFBF2-2D6F-4D43-923C-195F3CB6E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3CF066-DD48-4B63-9A65-3614269D9B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E49FC5-B4EA-4072-8AF2-4AD6D71A6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CFBBC2-6C52-488D-BDFE-721A79B97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97BDB3-1BAD-4302-8E0C-F4DDA256B104}"/>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8" name="Footer Placeholder 7">
            <a:extLst>
              <a:ext uri="{FF2B5EF4-FFF2-40B4-BE49-F238E27FC236}">
                <a16:creationId xmlns:a16="http://schemas.microsoft.com/office/drawing/2014/main" id="{C8736FCF-6904-4D7A-A17F-225C1D2B2F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3BBCAC-0AED-437A-98DD-E9EF1D8B6E03}"/>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49249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E0A1-48C7-4F31-B71B-84A23D928DD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3196D4-C2AE-4D32-AAB9-E4F02A6390A2}"/>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4" name="Footer Placeholder 3">
            <a:extLst>
              <a:ext uri="{FF2B5EF4-FFF2-40B4-BE49-F238E27FC236}">
                <a16:creationId xmlns:a16="http://schemas.microsoft.com/office/drawing/2014/main" id="{589ECD12-C2ED-4A56-90BB-E8161DAE62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AACCF7-2D8B-47BB-BB36-0E50349381AE}"/>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821676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0E4544-6FC7-45AE-888D-072E84620427}"/>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3" name="Footer Placeholder 2">
            <a:extLst>
              <a:ext uri="{FF2B5EF4-FFF2-40B4-BE49-F238E27FC236}">
                <a16:creationId xmlns:a16="http://schemas.microsoft.com/office/drawing/2014/main" id="{63E5260A-1FDD-49DE-98A2-66A2D1F534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C1C9DD-36DE-49EF-B84B-BA27F163D123}"/>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2035199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86C6-847F-477C-837F-2C616FE20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A689E2-B6DA-4140-B15D-7A0745AD2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4C811C-A0DD-44DB-BCA4-9C9C007DF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A313D7-34D0-44F1-B44B-ED8CC598CF71}"/>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6" name="Footer Placeholder 5">
            <a:extLst>
              <a:ext uri="{FF2B5EF4-FFF2-40B4-BE49-F238E27FC236}">
                <a16:creationId xmlns:a16="http://schemas.microsoft.com/office/drawing/2014/main" id="{E77003E3-7823-4DDF-9B42-5A00EDB0E0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DC2C9-D660-42F5-A716-F612989E8CB6}"/>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3041457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8155-03FF-41A8-AD3A-2D0AD30FF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264FBA-2024-4A78-A69E-AB0E34720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3CE212-2B45-441A-A73F-026671FD9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F7C09-AE86-4F7A-8C67-3562E677CA0A}"/>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6" name="Footer Placeholder 5">
            <a:extLst>
              <a:ext uri="{FF2B5EF4-FFF2-40B4-BE49-F238E27FC236}">
                <a16:creationId xmlns:a16="http://schemas.microsoft.com/office/drawing/2014/main" id="{C97107E1-92E2-4344-98F3-A35040B97F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26C04D-FA74-4D61-805E-F7228AD2D849}"/>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553224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56D-DE4E-40C5-9980-B4DAB9FAED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FE57EF-7F21-4650-9B59-18A283445D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370881-C5E6-4965-BB01-4A44DADB37AD}"/>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15A0A797-AAD5-4C85-89C0-CDDF161A5F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A189B-D3CF-465B-8209-ABCD62E44B64}"/>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140011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1D7C7-B048-4652-9DAB-7D018CA83B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44D450-DB07-4C86-87F4-A6AA6A50EA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BE5DF1-7E6F-448F-AC81-285620DF4839}"/>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80878CC5-AEE6-43FF-A6BA-94360773DF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51804-1F45-4398-99DD-5074F1B6F760}"/>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440754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7DAFD-2B52-4B11-AA49-F06CB3BA5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5CD5B9-C7AA-43F2-B644-8BBEC44B8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B31C91-07D0-4BE7-9C28-1F51C0F3A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62F04432-6099-48C3-81FB-B0EBB4CD0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DEB8F0-9730-4B06-9BAE-DA0C414BB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1BED-CAC0-4DD0-915F-F15DBF194103}" type="slidenum">
              <a:rPr lang="en-GB" smtClean="0"/>
              <a:t>‹#›</a:t>
            </a:fld>
            <a:endParaRPr lang="en-GB"/>
          </a:p>
        </p:txBody>
      </p:sp>
    </p:spTree>
    <p:extLst>
      <p:ext uri="{BB962C8B-B14F-4D97-AF65-F5344CB8AC3E}">
        <p14:creationId xmlns:p14="http://schemas.microsoft.com/office/powerpoint/2010/main" val="16656816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audio" Target="../media/audio38.wav"/></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3" Type="http://schemas.openxmlformats.org/officeDocument/2006/relationships/audio" Target="../media/audio8.wav"/><Relationship Id="rId18" Type="http://schemas.openxmlformats.org/officeDocument/2006/relationships/audio" Target="../media/audio13.wav"/><Relationship Id="rId26" Type="http://schemas.openxmlformats.org/officeDocument/2006/relationships/audio" Target="../media/audio21.wav"/><Relationship Id="rId21" Type="http://schemas.openxmlformats.org/officeDocument/2006/relationships/audio" Target="../media/audio16.wav"/><Relationship Id="rId34" Type="http://schemas.openxmlformats.org/officeDocument/2006/relationships/image" Target="../media/image17.png"/><Relationship Id="rId7" Type="http://schemas.openxmlformats.org/officeDocument/2006/relationships/image" Target="../media/image16.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audio" Target="../media/audio20.wav"/><Relationship Id="rId33" Type="http://schemas.openxmlformats.org/officeDocument/2006/relationships/audio" Target="../media/audio28.wav"/><Relationship Id="rId2" Type="http://schemas.openxmlformats.org/officeDocument/2006/relationships/notesSlide" Target="../notesSlides/notesSlide4.xml"/><Relationship Id="rId16" Type="http://schemas.openxmlformats.org/officeDocument/2006/relationships/audio" Target="../media/audio11.wav"/><Relationship Id="rId20" Type="http://schemas.openxmlformats.org/officeDocument/2006/relationships/audio" Target="../media/audio15.wav"/><Relationship Id="rId29" Type="http://schemas.openxmlformats.org/officeDocument/2006/relationships/audio" Target="../media/audio24.wav"/><Relationship Id="rId1" Type="http://schemas.openxmlformats.org/officeDocument/2006/relationships/slideLayout" Target="../slideLayouts/slideLayout16.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audio" Target="../media/audio19.wav"/><Relationship Id="rId32" Type="http://schemas.openxmlformats.org/officeDocument/2006/relationships/audio" Target="../media/audio27.wav"/><Relationship Id="rId37" Type="http://schemas.openxmlformats.org/officeDocument/2006/relationships/image" Target="../media/image18.gif"/><Relationship Id="rId5" Type="http://schemas.openxmlformats.org/officeDocument/2006/relationships/audio" Target="../media/audio1.wav"/><Relationship Id="rId15" Type="http://schemas.openxmlformats.org/officeDocument/2006/relationships/audio" Target="../media/audio10.wav"/><Relationship Id="rId23" Type="http://schemas.openxmlformats.org/officeDocument/2006/relationships/audio" Target="../media/audio18.wav"/><Relationship Id="rId28" Type="http://schemas.openxmlformats.org/officeDocument/2006/relationships/audio" Target="../media/audio23.wav"/><Relationship Id="rId36" Type="http://schemas.openxmlformats.org/officeDocument/2006/relationships/image" Target="../media/image9.png"/><Relationship Id="rId10" Type="http://schemas.openxmlformats.org/officeDocument/2006/relationships/audio" Target="../media/audio5.wav"/><Relationship Id="rId19" Type="http://schemas.openxmlformats.org/officeDocument/2006/relationships/audio" Target="../media/audio14.wav"/><Relationship Id="rId31" Type="http://schemas.openxmlformats.org/officeDocument/2006/relationships/audio" Target="../media/audio26.wav"/><Relationship Id="rId4" Type="http://schemas.openxmlformats.org/officeDocument/2006/relationships/image" Target="../media/image15.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audio" Target="../media/audio17.wav"/><Relationship Id="rId27" Type="http://schemas.openxmlformats.org/officeDocument/2006/relationships/audio" Target="../media/audio22.wav"/><Relationship Id="rId30" Type="http://schemas.openxmlformats.org/officeDocument/2006/relationships/audio" Target="../media/audio25.wav"/><Relationship Id="rId35" Type="http://schemas.openxmlformats.org/officeDocument/2006/relationships/audio" Target="../media/audio29.wav"/><Relationship Id="rId8" Type="http://schemas.openxmlformats.org/officeDocument/2006/relationships/audio" Target="../media/audio3.wav"/><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14.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image" Target="../media/image19.png"/><Relationship Id="rId10" Type="http://schemas.openxmlformats.org/officeDocument/2006/relationships/audio" Target="../media/audio34.wav"/><Relationship Id="rId4" Type="http://schemas.openxmlformats.org/officeDocument/2006/relationships/image" Target="../media/image15.svg"/><Relationship Id="rId9" Type="http://schemas.openxmlformats.org/officeDocument/2006/relationships/audio" Target="../media/audio33.wav"/></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gif"/><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video" Target="https://www.youtube.com/embed/WJ0uJo5kJ04?feature=oembed" TargetMode="Externa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audio" Target="../media/audio37.wav"/><Relationship Id="rId4" Type="http://schemas.openxmlformats.org/officeDocument/2006/relationships/image" Target="../media/image24.jp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grpSp>
        <p:nvGrpSpPr>
          <p:cNvPr id="4" name="Group 3">
            <a:extLst>
              <a:ext uri="{FF2B5EF4-FFF2-40B4-BE49-F238E27FC236}">
                <a16:creationId xmlns:a16="http://schemas.microsoft.com/office/drawing/2014/main" id="{48C90CED-95B5-DDFB-B8A9-9B34C514368F}"/>
              </a:ext>
            </a:extLst>
          </p:cNvPr>
          <p:cNvGrpSpPr/>
          <p:nvPr/>
        </p:nvGrpSpPr>
        <p:grpSpPr>
          <a:xfrm>
            <a:off x="206394" y="2267093"/>
            <a:ext cx="3931771" cy="2687942"/>
            <a:chOff x="232764" y="2032917"/>
            <a:chExt cx="3931771" cy="2687942"/>
          </a:xfrm>
        </p:grpSpPr>
        <p:pic>
          <p:nvPicPr>
            <p:cNvPr id="5" name="Google Shape;186;p4" descr="Snowman, Winter, Happy, Outdoors, Carrot, Frost, Snow">
              <a:extLst>
                <a:ext uri="{FF2B5EF4-FFF2-40B4-BE49-F238E27FC236}">
                  <a16:creationId xmlns:a16="http://schemas.microsoft.com/office/drawing/2014/main" id="{0FBB13AB-7A51-6EBF-A432-B6FDE05839A5}"/>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6" name="Google Shape;189;p4" descr="Easter, Rabbit, Bunny, April, Easter Bunny, Egg, Hug">
              <a:extLst>
                <a:ext uri="{FF2B5EF4-FFF2-40B4-BE49-F238E27FC236}">
                  <a16:creationId xmlns:a16="http://schemas.microsoft.com/office/drawing/2014/main" id="{06F967EC-4985-66D1-CA67-898EB3A1B447}"/>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7" name="Google Shape;190;p4" descr="Flower, Bell, Blue, Nature, Plant, Green, Spring">
              <a:extLst>
                <a:ext uri="{FF2B5EF4-FFF2-40B4-BE49-F238E27FC236}">
                  <a16:creationId xmlns:a16="http://schemas.microsoft.com/office/drawing/2014/main" id="{463BB0A8-70E6-B075-DBC6-D2A6CDA2423A}"/>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11" name="Google Shape;192;p4" descr="Sun, Bright, Shine, Summer, Sunflower, Sunshine, Yellow">
              <a:extLst>
                <a:ext uri="{FF2B5EF4-FFF2-40B4-BE49-F238E27FC236}">
                  <a16:creationId xmlns:a16="http://schemas.microsoft.com/office/drawing/2014/main" id="{83343D15-7109-1D58-C4A4-AE6EC5BB86C9}"/>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12" name="Picture 6" descr="Free vector graphics of Birthday party">
              <a:extLst>
                <a:ext uri="{FF2B5EF4-FFF2-40B4-BE49-F238E27FC236}">
                  <a16:creationId xmlns:a16="http://schemas.microsoft.com/office/drawing/2014/main" id="{4829B2E6-15E2-7091-7DD4-30166A13EB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EC28F63-8ACB-2527-372F-505C76FD90C5}"/>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14" name="Picture 13">
              <a:extLst>
                <a:ext uri="{FF2B5EF4-FFF2-40B4-BE49-F238E27FC236}">
                  <a16:creationId xmlns:a16="http://schemas.microsoft.com/office/drawing/2014/main" id="{9FCF5197-8927-E6DD-C695-236E738042FB}"/>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902916193"/>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Song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heute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Lieblings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Woche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Samstag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Dienstag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Mittwoch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Donnerstag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200" b="1" dirty="0">
                          <a:solidFill>
                            <a:srgbClr val="FF3399"/>
                          </a:solidFill>
                          <a:latin typeface="Century Gothic" panose="020B0502020202020204" pitchFamily="34" charset="0"/>
                        </a:rPr>
                        <a:t>der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der Monat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Wann</a:t>
                      </a:r>
                      <a:r>
                        <a:rPr lang="en-GB" sz="2400" b="1" dirty="0">
                          <a:solidFill>
                            <a:srgbClr val="FF3399"/>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August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Oktober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Dezember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Februar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Juni</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9820" y="6321515"/>
            <a:ext cx="2447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February</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14481" y="6281245"/>
            <a:ext cx="2973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April</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53303" y="6281245"/>
            <a:ext cx="4125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June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28774" y="5397739"/>
            <a:ext cx="2572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August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30677" y="54108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October</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14593" y="539773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December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55153" y="4523097"/>
            <a:ext cx="2393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plan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86669" y="4535525"/>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77001" y="4552748"/>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13701" y="36796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16191" y="3682522"/>
            <a:ext cx="2308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07448" y="36685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81984" y="28027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Saturday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04882" y="28056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4404" y="283853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04882" y="19515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riday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553303" y="197396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week</a:t>
            </a:r>
          </a:p>
        </p:txBody>
      </p:sp>
      <p:sp>
        <p:nvSpPr>
          <p:cNvPr id="38" name="TextBox 37">
            <a:extLst>
              <a:ext uri="{FF2B5EF4-FFF2-40B4-BE49-F238E27FC236}">
                <a16:creationId xmlns:a16="http://schemas.microsoft.com/office/drawing/2014/main" id="{D6AAD9CB-B14E-48BB-8C1C-DEB99FE4C025}"/>
              </a:ext>
            </a:extLst>
          </p:cNvPr>
          <p:cNvSpPr txBox="1"/>
          <p:nvPr/>
        </p:nvSpPr>
        <p:spPr>
          <a:xfrm>
            <a:off x="2213702" y="1943293"/>
            <a:ext cx="2372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favourite</a:t>
            </a:r>
          </a:p>
        </p:txBody>
      </p:sp>
      <p:sp>
        <p:nvSpPr>
          <p:cNvPr id="39" name="TextBox 38">
            <a:extLst>
              <a:ext uri="{FF2B5EF4-FFF2-40B4-BE49-F238E27FC236}">
                <a16:creationId xmlns:a16="http://schemas.microsoft.com/office/drawing/2014/main" id="{228951AC-ED67-4752-97C8-DE9BE042D599}"/>
              </a:ext>
            </a:extLst>
          </p:cNvPr>
          <p:cNvSpPr txBox="1"/>
          <p:nvPr/>
        </p:nvSpPr>
        <p:spPr>
          <a:xfrm>
            <a:off x="2182448" y="111673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song</a:t>
            </a:r>
          </a:p>
        </p:txBody>
      </p:sp>
      <p:sp>
        <p:nvSpPr>
          <p:cNvPr id="40" name="TextBox 39">
            <a:extLst>
              <a:ext uri="{FF2B5EF4-FFF2-40B4-BE49-F238E27FC236}">
                <a16:creationId xmlns:a16="http://schemas.microsoft.com/office/drawing/2014/main" id="{01467DCB-7B63-40C9-80F1-C3CA2AA8789B}"/>
              </a:ext>
            </a:extLst>
          </p:cNvPr>
          <p:cNvSpPr txBox="1"/>
          <p:nvPr/>
        </p:nvSpPr>
        <p:spPr>
          <a:xfrm>
            <a:off x="4591319" y="1113268"/>
            <a:ext cx="3016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41" name="TextBox 40">
            <a:extLst>
              <a:ext uri="{FF2B5EF4-FFF2-40B4-BE49-F238E27FC236}">
                <a16:creationId xmlns:a16="http://schemas.microsoft.com/office/drawing/2014/main" id="{BF7787F8-968E-4552-AAA3-F339FFD79B96}"/>
              </a:ext>
            </a:extLst>
          </p:cNvPr>
          <p:cNvSpPr txBox="1"/>
          <p:nvPr/>
        </p:nvSpPr>
        <p:spPr>
          <a:xfrm>
            <a:off x="7614593" y="1120379"/>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Tree>
    <p:extLst>
      <p:ext uri="{BB962C8B-B14F-4D97-AF65-F5344CB8AC3E}">
        <p14:creationId xmlns:p14="http://schemas.microsoft.com/office/powerpoint/2010/main" val="3249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4" grpId="0"/>
      <p:bldP spid="75" grpId="0"/>
      <p:bldP spid="38"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63770191"/>
              </p:ext>
            </p:extLst>
          </p:nvPr>
        </p:nvGraphicFramePr>
        <p:xfrm>
          <a:off x="441458" y="699714"/>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today</a:t>
                      </a: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When?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July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November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January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March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May</a:t>
                      </a: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83767" y="62085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Januar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992992" y="621880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März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71933" y="6255537"/>
            <a:ext cx="3606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Mai</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97518" y="53466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Juli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68098" y="537723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September</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21413" y="543879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November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69830" y="36529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Montag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973636" y="36885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71933" y="36966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Freitag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20419" y="2817003"/>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Sonntag	</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34928" y="2787026"/>
            <a:ext cx="255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71933" y="279865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185291" y="1937353"/>
            <a:ext cx="2141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Gruppe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44670" y="19441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Lieblings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71932" y="19406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Song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69831" y="11153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885223" y="1089581"/>
            <a:ext cx="18995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der Tag	</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00615" y="11057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40" name="TextBox 39">
            <a:extLst>
              <a:ext uri="{FF2B5EF4-FFF2-40B4-BE49-F238E27FC236}">
                <a16:creationId xmlns:a16="http://schemas.microsoft.com/office/drawing/2014/main" id="{AA90E738-77D8-4617-84D9-351FD375DA67}"/>
              </a:ext>
            </a:extLst>
          </p:cNvPr>
          <p:cNvSpPr txBox="1"/>
          <p:nvPr/>
        </p:nvSpPr>
        <p:spPr>
          <a:xfrm>
            <a:off x="2183767" y="4540342"/>
            <a:ext cx="2599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Wann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1" name="TextBox 40">
            <a:extLst>
              <a:ext uri="{FF2B5EF4-FFF2-40B4-BE49-F238E27FC236}">
                <a16:creationId xmlns:a16="http://schemas.microsoft.com/office/drawing/2014/main" id="{08872452-2488-40BA-BDC3-0782F8D4FD8B}"/>
              </a:ext>
            </a:extLst>
          </p:cNvPr>
          <p:cNvSpPr txBox="1"/>
          <p:nvPr/>
        </p:nvSpPr>
        <p:spPr>
          <a:xfrm>
            <a:off x="4910468" y="454632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Plan</a:t>
            </a:r>
          </a:p>
        </p:txBody>
      </p:sp>
      <p:sp>
        <p:nvSpPr>
          <p:cNvPr id="55" name="TextBox 54">
            <a:extLst>
              <a:ext uri="{FF2B5EF4-FFF2-40B4-BE49-F238E27FC236}">
                <a16:creationId xmlns:a16="http://schemas.microsoft.com/office/drawing/2014/main" id="{642730BA-F298-4557-B797-3D2334F2D9D5}"/>
              </a:ext>
            </a:extLst>
          </p:cNvPr>
          <p:cNvSpPr txBox="1"/>
          <p:nvPr/>
        </p:nvSpPr>
        <p:spPr>
          <a:xfrm>
            <a:off x="7708216" y="45403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 Monat</a:t>
            </a:r>
          </a:p>
        </p:txBody>
      </p:sp>
    </p:spTree>
    <p:extLst>
      <p:ext uri="{BB962C8B-B14F-4D97-AF65-F5344CB8AC3E}">
        <p14:creationId xmlns:p14="http://schemas.microsoft.com/office/powerpoint/2010/main" val="219019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40" grpId="0"/>
      <p:bldP spid="41"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 </a:t>
            </a:r>
            <a:endParaRPr kumimoji="0" lang="en-GB" sz="4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60D9A41B-87E5-4120-A42F-D94A78C7C322}"/>
              </a:ext>
            </a:extLst>
          </p:cNvPr>
          <p:cNvGraphicFramePr>
            <a:graphicFrameLocks noGrp="1"/>
          </p:cNvGraphicFramePr>
          <p:nvPr>
            <p:extLst>
              <p:ext uri="{D42A27DB-BD31-4B8C-83A1-F6EECF244321}">
                <p14:modId xmlns:p14="http://schemas.microsoft.com/office/powerpoint/2010/main" val="976581753"/>
              </p:ext>
            </p:extLst>
          </p:nvPr>
        </p:nvGraphicFramePr>
        <p:xfrm>
          <a:off x="718945" y="990220"/>
          <a:ext cx="9839396" cy="5495783"/>
        </p:xfrm>
        <a:graphic>
          <a:graphicData uri="http://schemas.openxmlformats.org/drawingml/2006/table">
            <a:tbl>
              <a:tblPr firstRow="1" bandRow="1">
                <a:tableStyleId>{8799B23B-EC83-4686-B30A-512413B5E67A}</a:tableStyleId>
              </a:tblPr>
              <a:tblGrid>
                <a:gridCol w="2459849">
                  <a:extLst>
                    <a:ext uri="{9D8B030D-6E8A-4147-A177-3AD203B41FA5}">
                      <a16:colId xmlns:a16="http://schemas.microsoft.com/office/drawing/2014/main" val="642115118"/>
                    </a:ext>
                  </a:extLst>
                </a:gridCol>
                <a:gridCol w="2459849">
                  <a:extLst>
                    <a:ext uri="{9D8B030D-6E8A-4147-A177-3AD203B41FA5}">
                      <a16:colId xmlns:a16="http://schemas.microsoft.com/office/drawing/2014/main" val="878003399"/>
                    </a:ext>
                  </a:extLst>
                </a:gridCol>
                <a:gridCol w="2459849">
                  <a:extLst>
                    <a:ext uri="{9D8B030D-6E8A-4147-A177-3AD203B41FA5}">
                      <a16:colId xmlns:a16="http://schemas.microsoft.com/office/drawing/2014/main" val="2393722000"/>
                    </a:ext>
                  </a:extLst>
                </a:gridCol>
                <a:gridCol w="2459849">
                  <a:extLst>
                    <a:ext uri="{9D8B030D-6E8A-4147-A177-3AD203B41FA5}">
                      <a16:colId xmlns:a16="http://schemas.microsoft.com/office/drawing/2014/main" val="7750414"/>
                    </a:ext>
                  </a:extLst>
                </a:gridCol>
              </a:tblGrid>
              <a:tr h="1306924">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435641">
                <a:tc>
                  <a:txBody>
                    <a:bodyPr/>
                    <a:lstStyle/>
                    <a:p>
                      <a:r>
                        <a:rPr lang="en-GB" sz="2000" dirty="0" err="1">
                          <a:solidFill>
                            <a:srgbClr val="002060"/>
                          </a:solidFill>
                          <a:latin typeface="Century Gothic" panose="020B0502020202020204" pitchFamily="34" charset="0"/>
                        </a:rPr>
                        <a:t>Januar</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Februar</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März</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April</a:t>
                      </a:r>
                    </a:p>
                  </a:txBody>
                  <a:tcPr/>
                </a:tc>
                <a:extLst>
                  <a:ext uri="{0D108BD9-81ED-4DB2-BD59-A6C34878D82A}">
                    <a16:rowId xmlns:a16="http://schemas.microsoft.com/office/drawing/2014/main" val="248192653"/>
                  </a:ext>
                </a:extLst>
              </a:tr>
              <a:tr h="1440968">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594174501"/>
                  </a:ext>
                </a:extLst>
              </a:tr>
              <a:tr h="435641">
                <a:tc>
                  <a:txBody>
                    <a:bodyPr/>
                    <a:lstStyle/>
                    <a:p>
                      <a:r>
                        <a:rPr lang="en-GB" sz="2000" dirty="0">
                          <a:solidFill>
                            <a:srgbClr val="002060"/>
                          </a:solidFill>
                          <a:latin typeface="Century Gothic" panose="020B0502020202020204" pitchFamily="34" charset="0"/>
                        </a:rPr>
                        <a:t>Mai</a:t>
                      </a:r>
                    </a:p>
                  </a:txBody>
                  <a:tcPr/>
                </a:tc>
                <a:tc>
                  <a:txBody>
                    <a:bodyPr/>
                    <a:lstStyle/>
                    <a:p>
                      <a:r>
                        <a:rPr lang="en-GB" sz="2000" dirty="0" err="1">
                          <a:solidFill>
                            <a:srgbClr val="002060"/>
                          </a:solidFill>
                          <a:latin typeface="Century Gothic" panose="020B0502020202020204" pitchFamily="34" charset="0"/>
                        </a:rPr>
                        <a:t>Juni</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Juli</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August</a:t>
                      </a:r>
                    </a:p>
                  </a:txBody>
                  <a:tcPr/>
                </a:tc>
                <a:extLst>
                  <a:ext uri="{0D108BD9-81ED-4DB2-BD59-A6C34878D82A}">
                    <a16:rowId xmlns:a16="http://schemas.microsoft.com/office/drawing/2014/main" val="3753933237"/>
                  </a:ext>
                </a:extLst>
              </a:tr>
              <a:tr h="1440968">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541385136"/>
                  </a:ext>
                </a:extLst>
              </a:tr>
              <a:tr h="435641">
                <a:tc>
                  <a:txBody>
                    <a:bodyPr/>
                    <a:lstStyle/>
                    <a:p>
                      <a:r>
                        <a:rPr lang="en-GB" sz="2000" dirty="0">
                          <a:solidFill>
                            <a:srgbClr val="002060"/>
                          </a:solidFill>
                          <a:latin typeface="Century Gothic" panose="020B0502020202020204" pitchFamily="34" charset="0"/>
                        </a:rPr>
                        <a:t>September</a:t>
                      </a:r>
                    </a:p>
                  </a:txBody>
                  <a:tcPr/>
                </a:tc>
                <a:tc>
                  <a:txBody>
                    <a:bodyPr/>
                    <a:lstStyle/>
                    <a:p>
                      <a:r>
                        <a:rPr lang="en-GB" sz="2000" dirty="0" err="1">
                          <a:solidFill>
                            <a:srgbClr val="002060"/>
                          </a:solidFill>
                          <a:latin typeface="Century Gothic" panose="020B0502020202020204" pitchFamily="34" charset="0"/>
                        </a:rPr>
                        <a:t>Oktober</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November</a:t>
                      </a:r>
                    </a:p>
                  </a:txBody>
                  <a:tcPr/>
                </a:tc>
                <a:tc>
                  <a:txBody>
                    <a:bodyPr/>
                    <a:lstStyle/>
                    <a:p>
                      <a:r>
                        <a:rPr lang="en-GB" sz="2000" dirty="0" err="1">
                          <a:solidFill>
                            <a:srgbClr val="002060"/>
                          </a:solidFill>
                          <a:latin typeface="Century Gothic" panose="020B0502020202020204" pitchFamily="34" charset="0"/>
                        </a:rPr>
                        <a:t>Dezember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98250938"/>
                  </a:ext>
                </a:extLst>
              </a:tr>
            </a:tbl>
          </a:graphicData>
        </a:graphic>
      </p:graphicFrame>
      <p:sp>
        <p:nvSpPr>
          <p:cNvPr id="18" name="Title 2">
            <a:extLst>
              <a:ext uri="{FF2B5EF4-FFF2-40B4-BE49-F238E27FC236}">
                <a16:creationId xmlns:a16="http://schemas.microsoft.com/office/drawing/2014/main" id="{D1BD4699-B8A8-486A-BF5A-1D8769B043AE}"/>
              </a:ext>
            </a:extLst>
          </p:cNvPr>
          <p:cNvSpPr txBox="1">
            <a:spLocks/>
          </p:cNvSpPr>
          <p:nvPr/>
        </p:nvSpPr>
        <p:spPr>
          <a:xfrm>
            <a:off x="10875805" y="831864"/>
            <a:ext cx="1340016" cy="316712"/>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9" name="Picture 18" descr="Icon&#10;&#10;Description automatically generated">
            <a:extLst>
              <a:ext uri="{FF2B5EF4-FFF2-40B4-BE49-F238E27FC236}">
                <a16:creationId xmlns:a16="http://schemas.microsoft.com/office/drawing/2014/main" id="{3CAB8AC2-8AC2-46A0-8318-B6B1CD3EC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8901" y="65350"/>
            <a:ext cx="1138821" cy="766514"/>
          </a:xfrm>
          <a:prstGeom prst="rect">
            <a:avLst/>
          </a:prstGeom>
        </p:spPr>
      </p:pic>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21" name="Speech Bubble: Rectangle with Corners Rounded 20">
            <a:extLst>
              <a:ext uri="{FF2B5EF4-FFF2-40B4-BE49-F238E27FC236}">
                <a16:creationId xmlns:a16="http://schemas.microsoft.com/office/drawing/2014/main" id="{499F5F99-DDFC-407B-98A2-52764F657AEF}"/>
              </a:ext>
            </a:extLst>
          </p:cNvPr>
          <p:cNvSpPr/>
          <p:nvPr/>
        </p:nvSpPr>
        <p:spPr>
          <a:xfrm>
            <a:off x="4290389" y="109992"/>
            <a:ext cx="3984931"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hast du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Pläne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25230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41436885"/>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Song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Lieblings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Woche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Samstag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200" b="1" dirty="0">
                          <a:solidFill>
                            <a:srgbClr val="002060"/>
                          </a:solidFill>
                          <a:latin typeface="Century Gothic" panose="020B0502020202020204" pitchFamily="34" charset="0"/>
                        </a:rPr>
                        <a:t>der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der Monat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Wann</a:t>
                      </a:r>
                      <a:r>
                        <a:rPr lang="en-GB" sz="2400" b="1" dirty="0">
                          <a:solidFill>
                            <a:srgbClr val="002060"/>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August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Oktober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Februar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02296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55787885"/>
              </p:ext>
            </p:extLst>
          </p:nvPr>
        </p:nvGraphicFramePr>
        <p:xfrm>
          <a:off x="441458" y="699714"/>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When?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July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November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January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March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May</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07485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extLst>
      <p:ext uri="{BB962C8B-B14F-4D97-AF65-F5344CB8AC3E}">
        <p14:creationId xmlns:p14="http://schemas.microsoft.com/office/powerpoint/2010/main" val="21041906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5"/>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6"/>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7"/>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20095370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Google Shape;387;p19">
            <a:extLst>
              <a:ext uri="{FF2B5EF4-FFF2-40B4-BE49-F238E27FC236}">
                <a16:creationId xmlns:a16="http://schemas.microsoft.com/office/drawing/2014/main" id="{7BF1521A-9C96-4359-B967-A4F024A4E838}"/>
              </a:ext>
            </a:extLst>
          </p:cNvPr>
          <p:cNvSpPr/>
          <p:nvPr/>
        </p:nvSpPr>
        <p:spPr>
          <a:xfrm>
            <a:off x="11003434" y="1839585"/>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070" y="-9970"/>
            <a:ext cx="914400" cy="914400"/>
          </a:xfrm>
          <a:prstGeom prst="rect">
            <a:avLst/>
          </a:prstGeom>
        </p:spPr>
      </p:pic>
      <p:sp>
        <p:nvSpPr>
          <p:cNvPr id="37" name="Speech Bubble: Rectangle with Corners Rounded 36">
            <a:hlinkClick r:id="" action="ppaction://noaction">
              <a:snd r:embed="rId5" name="T3_W4F_4.1.wav"/>
            </a:hlinkClick>
            <a:extLst>
              <a:ext uri="{FF2B5EF4-FFF2-40B4-BE49-F238E27FC236}">
                <a16:creationId xmlns:a16="http://schemas.microsoft.com/office/drawing/2014/main" id="{FAF37C29-7EB6-4D12-858B-FAEC781D9641}"/>
              </a:ext>
            </a:extLst>
          </p:cNvPr>
          <p:cNvSpPr/>
          <p:nvPr/>
        </p:nvSpPr>
        <p:spPr>
          <a:xfrm>
            <a:off x="4435557" y="111436"/>
            <a:ext cx="5303035" cy="547644"/>
          </a:xfrm>
          <a:prstGeom prst="wedgeRoundRectCallout">
            <a:avLst>
              <a:gd name="adj1" fmla="val -6092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Sag</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die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Wörter</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Was</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ist</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das</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auf</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Englisch</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a:t>
            </a:r>
            <a:endParaRPr kumimoji="0" lang="en-GB" sz="1800" b="1"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 name="Rectangle: Rounded Corners 18">
            <a:extLst>
              <a:ext uri="{FF2B5EF4-FFF2-40B4-BE49-F238E27FC236}">
                <a16:creationId xmlns:a16="http://schemas.microsoft.com/office/drawing/2014/main" id="{C6F5C46C-4CAB-4D6E-A4A4-EBC6F664555F}"/>
              </a:ext>
            </a:extLst>
          </p:cNvPr>
          <p:cNvSpPr/>
          <p:nvPr/>
        </p:nvSpPr>
        <p:spPr>
          <a:xfrm>
            <a:off x="471528" y="2524366"/>
            <a:ext cx="205947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eisig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8542961E-25A6-4B29-802B-85666A81B94B}"/>
              </a:ext>
            </a:extLst>
          </p:cNvPr>
          <p:cNvSpPr/>
          <p:nvPr/>
        </p:nvSpPr>
        <p:spPr>
          <a:xfrm>
            <a:off x="260878" y="3548307"/>
            <a:ext cx="2309015" cy="573759"/>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feurig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FA3EF5BF-F260-4F2C-A55D-0BDC26F5EED5}"/>
              </a:ext>
            </a:extLst>
          </p:cNvPr>
          <p:cNvSpPr/>
          <p:nvPr/>
        </p:nvSpPr>
        <p:spPr>
          <a:xfrm>
            <a:off x="3530707" y="1743555"/>
            <a:ext cx="2441982"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butterig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AC383CB4-7E7D-45A4-A0B4-462E0CD2FF56}"/>
              </a:ext>
            </a:extLst>
          </p:cNvPr>
          <p:cNvSpPr/>
          <p:nvPr/>
        </p:nvSpPr>
        <p:spPr>
          <a:xfrm>
            <a:off x="6499339" y="2098360"/>
            <a:ext cx="2362848"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cremig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51C5724B-DA91-4971-9619-5D6383818D0B}"/>
              </a:ext>
            </a:extLst>
          </p:cNvPr>
          <p:cNvSpPr/>
          <p:nvPr/>
        </p:nvSpPr>
        <p:spPr>
          <a:xfrm>
            <a:off x="3105862" y="3075057"/>
            <a:ext cx="2109087" cy="70788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fettig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CustomShape 3">
            <a:extLst>
              <a:ext uri="{FF2B5EF4-FFF2-40B4-BE49-F238E27FC236}">
                <a16:creationId xmlns:a16="http://schemas.microsoft.com/office/drawing/2014/main" id="{A3D092CE-32E4-4A05-A1C2-E5411B8066E7}"/>
              </a:ext>
            </a:extLst>
          </p:cNvPr>
          <p:cNvSpPr/>
          <p:nvPr/>
        </p:nvSpPr>
        <p:spPr>
          <a:xfrm>
            <a:off x="10279472" y="125623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aussprechen</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3FB04091-252C-4DD5-ADF0-86AA1370C2BE}"/>
              </a:ext>
            </a:extLst>
          </p:cNvPr>
          <p:cNvSpPr/>
          <p:nvPr/>
        </p:nvSpPr>
        <p:spPr>
          <a:xfrm>
            <a:off x="8537533" y="2955111"/>
            <a:ext cx="216703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fischig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4EAA53BB-6764-42DA-AA8F-4F97889A323D}"/>
              </a:ext>
            </a:extLst>
          </p:cNvPr>
          <p:cNvSpPr txBox="1"/>
          <p:nvPr/>
        </p:nvSpPr>
        <p:spPr>
          <a:xfrm>
            <a:off x="91641" y="765141"/>
            <a:ext cx="9646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The German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is the equivalent of the English [-y] at the end of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Can you pronounce these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words like Oma, and then like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0" name="Rectangle: Rounded Corners 39">
            <a:extLst>
              <a:ext uri="{FF2B5EF4-FFF2-40B4-BE49-F238E27FC236}">
                <a16:creationId xmlns:a16="http://schemas.microsoft.com/office/drawing/2014/main" id="{221E47A5-B95B-4FBC-9DF8-10047F34294D}"/>
              </a:ext>
            </a:extLst>
          </p:cNvPr>
          <p:cNvSpPr/>
          <p:nvPr/>
        </p:nvSpPr>
        <p:spPr>
          <a:xfrm>
            <a:off x="5870029" y="3331836"/>
            <a:ext cx="2098822"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jazzig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2BCE643F-E51A-4B29-8DFA-14E9C090521D}"/>
              </a:ext>
            </a:extLst>
          </p:cNvPr>
          <p:cNvSpPr/>
          <p:nvPr/>
        </p:nvSpPr>
        <p:spPr>
          <a:xfrm>
            <a:off x="854212" y="4615650"/>
            <a:ext cx="2309014"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kurvig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8881C420-FF3F-472A-8399-77D692AE8102}"/>
              </a:ext>
            </a:extLst>
          </p:cNvPr>
          <p:cNvSpPr/>
          <p:nvPr/>
        </p:nvSpPr>
        <p:spPr>
          <a:xfrm>
            <a:off x="351140" y="5715441"/>
            <a:ext cx="252406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fruchtig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99B7CDDC-25C3-4975-AE04-60BC9A3B9D47}"/>
              </a:ext>
            </a:extLst>
          </p:cNvPr>
          <p:cNvSpPr/>
          <p:nvPr/>
        </p:nvSpPr>
        <p:spPr>
          <a:xfrm>
            <a:off x="4068694" y="4391418"/>
            <a:ext cx="2441982"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krustig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A03085A9-48E3-4CA3-9CFB-241F20690931}"/>
              </a:ext>
            </a:extLst>
          </p:cNvPr>
          <p:cNvSpPr/>
          <p:nvPr/>
        </p:nvSpPr>
        <p:spPr>
          <a:xfrm>
            <a:off x="4254105" y="5735126"/>
            <a:ext cx="235876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glasig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7" name="Rectangle: Rounded Corners 46">
            <a:extLst>
              <a:ext uri="{FF2B5EF4-FFF2-40B4-BE49-F238E27FC236}">
                <a16:creationId xmlns:a16="http://schemas.microsoft.com/office/drawing/2014/main" id="{814DE13D-130F-44B7-A182-762EE2AF809C}"/>
              </a:ext>
            </a:extLst>
          </p:cNvPr>
          <p:cNvSpPr/>
          <p:nvPr/>
        </p:nvSpPr>
        <p:spPr>
          <a:xfrm>
            <a:off x="7375747" y="5616422"/>
            <a:ext cx="241965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hungrig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8" name="Rectangle: Rounded Corners 47">
            <a:extLst>
              <a:ext uri="{FF2B5EF4-FFF2-40B4-BE49-F238E27FC236}">
                <a16:creationId xmlns:a16="http://schemas.microsoft.com/office/drawing/2014/main" id="{D12E2938-66AA-4FA3-8F3D-15219E476C51}"/>
              </a:ext>
            </a:extLst>
          </p:cNvPr>
          <p:cNvSpPr/>
          <p:nvPr/>
        </p:nvSpPr>
        <p:spPr>
          <a:xfrm>
            <a:off x="8393986" y="4391418"/>
            <a:ext cx="2391260"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orangig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0" name="Google Shape;388;p19">
            <a:extLst>
              <a:ext uri="{FF2B5EF4-FFF2-40B4-BE49-F238E27FC236}">
                <a16:creationId xmlns:a16="http://schemas.microsoft.com/office/drawing/2014/main" id="{6F3E69AA-D4F4-426B-A3C7-01D19377E906}"/>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422E71F8-57D3-4B94-B23B-9F74F3DF4E9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sp>
        <p:nvSpPr>
          <p:cNvPr id="52" name="Google Shape;393;p19">
            <a:extLst>
              <a:ext uri="{FF2B5EF4-FFF2-40B4-BE49-F238E27FC236}">
                <a16:creationId xmlns:a16="http://schemas.microsoft.com/office/drawing/2014/main" id="{B9F2C552-8DF7-471E-A839-3EBDBF6725F9}"/>
              </a:ext>
            </a:extLst>
          </p:cNvPr>
          <p:cNvSpPr txBox="1"/>
          <p:nvPr/>
        </p:nvSpPr>
        <p:spPr>
          <a:xfrm>
            <a:off x="11803030" y="1666496"/>
            <a:ext cx="180018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94;p19">
            <a:extLst>
              <a:ext uri="{FF2B5EF4-FFF2-40B4-BE49-F238E27FC236}">
                <a16:creationId xmlns:a16="http://schemas.microsoft.com/office/drawing/2014/main" id="{379C0DDC-21AC-4AB1-AF44-D1F26DD0AB83}"/>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395;p19">
            <a:extLst>
              <a:ext uri="{FF2B5EF4-FFF2-40B4-BE49-F238E27FC236}">
                <a16:creationId xmlns:a16="http://schemas.microsoft.com/office/drawing/2014/main" id="{E77C3560-545E-45CC-984B-93A4B86E0B4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55" name="Google Shape;390;p19">
            <a:extLst>
              <a:ext uri="{FF2B5EF4-FFF2-40B4-BE49-F238E27FC236}">
                <a16:creationId xmlns:a16="http://schemas.microsoft.com/office/drawing/2014/main" id="{55D145C2-5882-4DA7-87B2-BEB017E6467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3984E288-4A47-410F-B39C-F49001697A0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pic>
        <p:nvPicPr>
          <p:cNvPr id="57" name="Picture 56">
            <a:hlinkClick r:id="" action="ppaction://noaction">
              <a:snd r:embed="rId6" name="T3_W4F_4.8.wav"/>
            </a:hlinkClick>
            <a:extLst>
              <a:ext uri="{FF2B5EF4-FFF2-40B4-BE49-F238E27FC236}">
                <a16:creationId xmlns:a16="http://schemas.microsoft.com/office/drawing/2014/main" id="{B7B7AFD1-E7B1-44B5-A22F-268C37A65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119" y="2668026"/>
            <a:ext cx="429815" cy="405394"/>
          </a:xfrm>
          <a:prstGeom prst="rect">
            <a:avLst/>
          </a:prstGeom>
          <a:effectLst>
            <a:outerShdw blurRad="50800" dist="38100" dir="5400000" algn="t" rotWithShape="0">
              <a:prstClr val="black">
                <a:alpha val="40000"/>
              </a:prstClr>
            </a:outerShdw>
          </a:effectLst>
        </p:spPr>
      </p:pic>
      <p:pic>
        <p:nvPicPr>
          <p:cNvPr id="58" name="Picture 57">
            <a:hlinkClick r:id="" action="ppaction://noaction">
              <a:snd r:embed="rId8" name="T3_W4F_4.9.wav"/>
            </a:hlinkClick>
            <a:extLst>
              <a:ext uri="{FF2B5EF4-FFF2-40B4-BE49-F238E27FC236}">
                <a16:creationId xmlns:a16="http://schemas.microsoft.com/office/drawing/2014/main" id="{EE4154CD-AC41-4D5B-8190-C13AC99771A3}"/>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986017" y="2674035"/>
            <a:ext cx="429815" cy="405394"/>
          </a:xfrm>
          <a:prstGeom prst="rect">
            <a:avLst/>
          </a:prstGeom>
          <a:effectLst>
            <a:outerShdw blurRad="50800" dist="38100" dir="5400000" algn="t" rotWithShape="0">
              <a:prstClr val="black">
                <a:alpha val="40000"/>
              </a:prstClr>
            </a:outerShdw>
          </a:effectLst>
        </p:spPr>
      </p:pic>
      <p:pic>
        <p:nvPicPr>
          <p:cNvPr id="59" name="Picture 58">
            <a:hlinkClick r:id="" action="ppaction://noaction">
              <a:snd r:embed="rId9" name="T3_W4F_4.12.wav"/>
            </a:hlinkClick>
            <a:extLst>
              <a:ext uri="{FF2B5EF4-FFF2-40B4-BE49-F238E27FC236}">
                <a16:creationId xmlns:a16="http://schemas.microsoft.com/office/drawing/2014/main" id="{B985584F-E8B7-4FED-9FA7-77B053EB5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776" y="3646172"/>
            <a:ext cx="429815" cy="405394"/>
          </a:xfrm>
          <a:prstGeom prst="rect">
            <a:avLst/>
          </a:prstGeom>
          <a:effectLst>
            <a:outerShdw blurRad="50800" dist="38100" dir="5400000" algn="t" rotWithShape="0">
              <a:prstClr val="black">
                <a:alpha val="40000"/>
              </a:prstClr>
            </a:outerShdw>
          </a:effectLst>
        </p:spPr>
      </p:pic>
      <p:pic>
        <p:nvPicPr>
          <p:cNvPr id="60" name="Picture 59">
            <a:hlinkClick r:id="" action="ppaction://noaction">
              <a:snd r:embed="rId10" name="T3_W4F_4.26.wav"/>
            </a:hlinkClick>
            <a:extLst>
              <a:ext uri="{FF2B5EF4-FFF2-40B4-BE49-F238E27FC236}">
                <a16:creationId xmlns:a16="http://schemas.microsoft.com/office/drawing/2014/main" id="{A0738E07-589F-4BAC-ABBE-4E6717428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063" y="4743092"/>
            <a:ext cx="429815" cy="405394"/>
          </a:xfrm>
          <a:prstGeom prst="rect">
            <a:avLst/>
          </a:prstGeom>
          <a:effectLst>
            <a:outerShdw blurRad="50800" dist="38100" dir="5400000" algn="t" rotWithShape="0">
              <a:prstClr val="black">
                <a:alpha val="40000"/>
              </a:prstClr>
            </a:outerShdw>
          </a:effectLst>
        </p:spPr>
      </p:pic>
      <p:pic>
        <p:nvPicPr>
          <p:cNvPr id="61" name="Picture 60">
            <a:hlinkClick r:id="" action="ppaction://noaction">
              <a:snd r:embed="rId11" name="T3_W4F_4.16.wav"/>
            </a:hlinkClick>
            <a:extLst>
              <a:ext uri="{FF2B5EF4-FFF2-40B4-BE49-F238E27FC236}">
                <a16:creationId xmlns:a16="http://schemas.microsoft.com/office/drawing/2014/main" id="{E34CC991-D703-47EA-A31E-136A63331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757" y="5843304"/>
            <a:ext cx="429815" cy="405394"/>
          </a:xfrm>
          <a:prstGeom prst="rect">
            <a:avLst/>
          </a:prstGeom>
          <a:effectLst>
            <a:outerShdw blurRad="50800" dist="38100" dir="5400000" algn="t" rotWithShape="0">
              <a:prstClr val="black">
                <a:alpha val="40000"/>
              </a:prstClr>
            </a:outerShdw>
          </a:effectLst>
        </p:spPr>
      </p:pic>
      <p:pic>
        <p:nvPicPr>
          <p:cNvPr id="62" name="Picture 61">
            <a:hlinkClick r:id="" action="ppaction://noaction">
              <a:snd r:embed="rId12" name="T3_W4F_4.4.wav"/>
            </a:hlinkClick>
            <a:extLst>
              <a:ext uri="{FF2B5EF4-FFF2-40B4-BE49-F238E27FC236}">
                <a16:creationId xmlns:a16="http://schemas.microsoft.com/office/drawing/2014/main" id="{0F284EEF-CF39-4686-9578-0EACAA60A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0886" y="1895682"/>
            <a:ext cx="429815" cy="405394"/>
          </a:xfrm>
          <a:prstGeom prst="rect">
            <a:avLst/>
          </a:prstGeom>
          <a:effectLst>
            <a:outerShdw blurRad="50800" dist="38100" dir="5400000" algn="t" rotWithShape="0">
              <a:prstClr val="black">
                <a:alpha val="40000"/>
              </a:prstClr>
            </a:outerShdw>
          </a:effectLst>
        </p:spPr>
      </p:pic>
      <p:pic>
        <p:nvPicPr>
          <p:cNvPr id="63" name="Picture 62">
            <a:hlinkClick r:id="" action="ppaction://noaction">
              <a:snd r:embed="rId13" name="T3_W4F_4.10.wav"/>
            </a:hlinkClick>
            <a:extLst>
              <a:ext uri="{FF2B5EF4-FFF2-40B4-BE49-F238E27FC236}">
                <a16:creationId xmlns:a16="http://schemas.microsoft.com/office/drawing/2014/main" id="{12358470-289C-4821-A89B-4F1A128D21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3256" y="3220046"/>
            <a:ext cx="429815" cy="405394"/>
          </a:xfrm>
          <a:prstGeom prst="rect">
            <a:avLst/>
          </a:prstGeom>
          <a:effectLst>
            <a:outerShdw blurRad="50800" dist="38100" dir="5400000" algn="t" rotWithShape="0">
              <a:prstClr val="black">
                <a:alpha val="40000"/>
              </a:prstClr>
            </a:outerShdw>
          </a:effectLst>
        </p:spPr>
      </p:pic>
      <p:pic>
        <p:nvPicPr>
          <p:cNvPr id="64" name="Picture 63">
            <a:hlinkClick r:id="" action="ppaction://noaction">
              <a:snd r:embed="rId14" name="T3_W4F_4.24.wav"/>
            </a:hlinkClick>
            <a:extLst>
              <a:ext uri="{FF2B5EF4-FFF2-40B4-BE49-F238E27FC236}">
                <a16:creationId xmlns:a16="http://schemas.microsoft.com/office/drawing/2014/main" id="{C7DFB517-AE9B-4290-B539-82CD881899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197" y="4507509"/>
            <a:ext cx="429815" cy="405394"/>
          </a:xfrm>
          <a:prstGeom prst="rect">
            <a:avLst/>
          </a:prstGeom>
          <a:effectLst>
            <a:outerShdw blurRad="50800" dist="38100" dir="5400000" algn="t" rotWithShape="0">
              <a:prstClr val="black">
                <a:alpha val="40000"/>
              </a:prstClr>
            </a:outerShdw>
          </a:effectLst>
        </p:spPr>
      </p:pic>
      <p:pic>
        <p:nvPicPr>
          <p:cNvPr id="65" name="Picture 64">
            <a:hlinkClick r:id="" action="ppaction://noaction">
              <a:snd r:embed="rId15" name="T3_W4F_4.18.wav"/>
            </a:hlinkClick>
            <a:extLst>
              <a:ext uri="{FF2B5EF4-FFF2-40B4-BE49-F238E27FC236}">
                <a16:creationId xmlns:a16="http://schemas.microsoft.com/office/drawing/2014/main" id="{BB360756-D849-43B5-A4F5-84DC575AF8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5972" y="5851217"/>
            <a:ext cx="429815" cy="405394"/>
          </a:xfrm>
          <a:prstGeom prst="rect">
            <a:avLst/>
          </a:prstGeom>
          <a:effectLst>
            <a:outerShdw blurRad="50800" dist="38100" dir="5400000" algn="t" rotWithShape="0">
              <a:prstClr val="black">
                <a:alpha val="40000"/>
              </a:prstClr>
            </a:outerShdw>
          </a:effectLst>
        </p:spPr>
      </p:pic>
      <p:pic>
        <p:nvPicPr>
          <p:cNvPr id="66" name="Picture 65">
            <a:hlinkClick r:id="" action="ppaction://noaction">
              <a:snd r:embed="rId16" name="T3_W4F_4.20.wav"/>
            </a:hlinkClick>
            <a:extLst>
              <a:ext uri="{FF2B5EF4-FFF2-40B4-BE49-F238E27FC236}">
                <a16:creationId xmlns:a16="http://schemas.microsoft.com/office/drawing/2014/main" id="{FBC61642-13C6-4687-9646-D8907CD09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8104" y="5734397"/>
            <a:ext cx="429815" cy="405394"/>
          </a:xfrm>
          <a:prstGeom prst="rect">
            <a:avLst/>
          </a:prstGeom>
          <a:effectLst>
            <a:outerShdw blurRad="50800" dist="38100" dir="5400000" algn="t" rotWithShape="0">
              <a:prstClr val="black">
                <a:alpha val="40000"/>
              </a:prstClr>
            </a:outerShdw>
          </a:effectLst>
        </p:spPr>
      </p:pic>
      <p:pic>
        <p:nvPicPr>
          <p:cNvPr id="67" name="Picture 66">
            <a:hlinkClick r:id="" action="ppaction://noaction">
              <a:snd r:embed="rId17" name="T3_W4F_4.28.wav"/>
            </a:hlinkClick>
            <a:extLst>
              <a:ext uri="{FF2B5EF4-FFF2-40B4-BE49-F238E27FC236}">
                <a16:creationId xmlns:a16="http://schemas.microsoft.com/office/drawing/2014/main" id="{5F9F4881-DDA8-4830-96E3-90600D77C1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176" y="4522091"/>
            <a:ext cx="429815" cy="405394"/>
          </a:xfrm>
          <a:prstGeom prst="rect">
            <a:avLst/>
          </a:prstGeom>
          <a:effectLst>
            <a:outerShdw blurRad="50800" dist="38100" dir="5400000" algn="t" rotWithShape="0">
              <a:prstClr val="black">
                <a:alpha val="40000"/>
              </a:prstClr>
            </a:outerShdw>
          </a:effectLst>
        </p:spPr>
      </p:pic>
      <p:pic>
        <p:nvPicPr>
          <p:cNvPr id="68" name="Picture 67">
            <a:hlinkClick r:id="" action="ppaction://noaction">
              <a:snd r:embed="rId18" name="T3_W4F_4.6.wav"/>
            </a:hlinkClick>
            <a:extLst>
              <a:ext uri="{FF2B5EF4-FFF2-40B4-BE49-F238E27FC236}">
                <a16:creationId xmlns:a16="http://schemas.microsoft.com/office/drawing/2014/main" id="{CB6889B1-A0C9-4CEB-91FB-2A56C61D3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874" y="2236817"/>
            <a:ext cx="429815" cy="405394"/>
          </a:xfrm>
          <a:prstGeom prst="rect">
            <a:avLst/>
          </a:prstGeom>
          <a:effectLst>
            <a:outerShdw blurRad="50800" dist="38100" dir="5400000" algn="t" rotWithShape="0">
              <a:prstClr val="black">
                <a:alpha val="40000"/>
              </a:prstClr>
            </a:outerShdw>
          </a:effectLst>
        </p:spPr>
      </p:pic>
      <p:pic>
        <p:nvPicPr>
          <p:cNvPr id="69" name="Picture 68">
            <a:hlinkClick r:id="" action="ppaction://noaction">
              <a:snd r:embed="rId19" name="T3_W4F_4.22.wav"/>
            </a:hlinkClick>
            <a:extLst>
              <a:ext uri="{FF2B5EF4-FFF2-40B4-BE49-F238E27FC236}">
                <a16:creationId xmlns:a16="http://schemas.microsoft.com/office/drawing/2014/main" id="{F72C0C7E-5F1F-4322-B842-05FE2569E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5277" y="3455904"/>
            <a:ext cx="429815" cy="405394"/>
          </a:xfrm>
          <a:prstGeom prst="rect">
            <a:avLst/>
          </a:prstGeom>
          <a:effectLst>
            <a:outerShdw blurRad="50800" dist="38100" dir="5400000" algn="t" rotWithShape="0">
              <a:prstClr val="black">
                <a:alpha val="40000"/>
              </a:prstClr>
            </a:outerShdw>
          </a:effectLst>
        </p:spPr>
      </p:pic>
      <p:pic>
        <p:nvPicPr>
          <p:cNvPr id="70" name="Picture 69">
            <a:hlinkClick r:id="" action="ppaction://noaction">
              <a:snd r:embed="rId20" name="T3_W4F_4.14.wav"/>
            </a:hlinkClick>
            <a:extLst>
              <a:ext uri="{FF2B5EF4-FFF2-40B4-BE49-F238E27FC236}">
                <a16:creationId xmlns:a16="http://schemas.microsoft.com/office/drawing/2014/main" id="{EF8212F3-0C56-4EE0-ABCD-BB52F6E2E5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2915" y="3083142"/>
            <a:ext cx="429815" cy="405394"/>
          </a:xfrm>
          <a:prstGeom prst="rect">
            <a:avLst/>
          </a:prstGeom>
          <a:effectLst>
            <a:outerShdw blurRad="50800" dist="38100" dir="5400000" algn="t" rotWithShape="0">
              <a:prstClr val="black">
                <a:alpha val="40000"/>
              </a:prstClr>
            </a:outerShdw>
          </a:effectLst>
        </p:spPr>
      </p:pic>
      <p:pic>
        <p:nvPicPr>
          <p:cNvPr id="71" name="Picture 70">
            <a:hlinkClick r:id="" action="ppaction://noaction">
              <a:snd r:embed="rId21" name="T3_W4F_4.7.wav"/>
            </a:hlinkClick>
            <a:extLst>
              <a:ext uri="{FF2B5EF4-FFF2-40B4-BE49-F238E27FC236}">
                <a16:creationId xmlns:a16="http://schemas.microsoft.com/office/drawing/2014/main" id="{97C4B4C0-A7E1-4716-8CDE-4531B0561CCA}"/>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8313373" y="2214451"/>
            <a:ext cx="429815" cy="405394"/>
          </a:xfrm>
          <a:prstGeom prst="rect">
            <a:avLst/>
          </a:prstGeom>
          <a:effectLst>
            <a:outerShdw blurRad="50800" dist="38100" dir="5400000" algn="t" rotWithShape="0">
              <a:prstClr val="black">
                <a:alpha val="40000"/>
              </a:prstClr>
            </a:outerShdw>
          </a:effectLst>
        </p:spPr>
      </p:pic>
      <p:pic>
        <p:nvPicPr>
          <p:cNvPr id="72" name="Picture 71">
            <a:hlinkClick r:id="" action="ppaction://noaction">
              <a:snd r:embed="rId22" name="T3_W4F_4.5.wav"/>
            </a:hlinkClick>
            <a:extLst>
              <a:ext uri="{FF2B5EF4-FFF2-40B4-BE49-F238E27FC236}">
                <a16:creationId xmlns:a16="http://schemas.microsoft.com/office/drawing/2014/main" id="{6001995C-743D-4204-81C8-8300341EE0F4}"/>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457531" y="1883245"/>
            <a:ext cx="429815" cy="405394"/>
          </a:xfrm>
          <a:prstGeom prst="rect">
            <a:avLst/>
          </a:prstGeom>
          <a:effectLst>
            <a:outerShdw blurRad="50800" dist="38100" dir="5400000" algn="t" rotWithShape="0">
              <a:prstClr val="black">
                <a:alpha val="40000"/>
              </a:prstClr>
            </a:outerShdw>
          </a:effectLst>
        </p:spPr>
      </p:pic>
      <p:pic>
        <p:nvPicPr>
          <p:cNvPr id="73" name="Picture 72">
            <a:hlinkClick r:id="" action="ppaction://noaction">
              <a:snd r:embed="rId23" name="T3_W4F_4.13.wav"/>
            </a:hlinkClick>
            <a:extLst>
              <a:ext uri="{FF2B5EF4-FFF2-40B4-BE49-F238E27FC236}">
                <a16:creationId xmlns:a16="http://schemas.microsoft.com/office/drawing/2014/main" id="{2556FD68-C164-4475-BD98-3840AE7A4CBF}"/>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999026" y="3644333"/>
            <a:ext cx="429815" cy="405394"/>
          </a:xfrm>
          <a:prstGeom prst="rect">
            <a:avLst/>
          </a:prstGeom>
          <a:effectLst>
            <a:outerShdw blurRad="50800" dist="38100" dir="5400000" algn="t" rotWithShape="0">
              <a:prstClr val="black">
                <a:alpha val="40000"/>
              </a:prstClr>
            </a:outerShdw>
          </a:effectLst>
        </p:spPr>
      </p:pic>
      <p:pic>
        <p:nvPicPr>
          <p:cNvPr id="74" name="Picture 73">
            <a:hlinkClick r:id="" action="ppaction://noaction">
              <a:snd r:embed="rId24" name="T3_W4F_4.27.wav"/>
            </a:hlinkClick>
            <a:extLst>
              <a:ext uri="{FF2B5EF4-FFF2-40B4-BE49-F238E27FC236}">
                <a16:creationId xmlns:a16="http://schemas.microsoft.com/office/drawing/2014/main" id="{569D20F6-CEC3-4367-93B3-D2EE72306E4A}"/>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2654299" y="4742474"/>
            <a:ext cx="429815" cy="405394"/>
          </a:xfrm>
          <a:prstGeom prst="rect">
            <a:avLst/>
          </a:prstGeom>
          <a:effectLst>
            <a:outerShdw blurRad="50800" dist="38100" dir="5400000" algn="t" rotWithShape="0">
              <a:prstClr val="black">
                <a:alpha val="40000"/>
              </a:prstClr>
            </a:outerShdw>
          </a:effectLst>
        </p:spPr>
      </p:pic>
      <p:pic>
        <p:nvPicPr>
          <p:cNvPr id="75" name="Picture 74">
            <a:hlinkClick r:id="" action="ppaction://noaction">
              <a:snd r:embed="rId25" name="T3_W4F_4.17.wav"/>
            </a:hlinkClick>
            <a:extLst>
              <a:ext uri="{FF2B5EF4-FFF2-40B4-BE49-F238E27FC236}">
                <a16:creationId xmlns:a16="http://schemas.microsoft.com/office/drawing/2014/main" id="{26005D05-5089-46FC-9E35-E97B534B32E8}"/>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2357641" y="5845553"/>
            <a:ext cx="429815" cy="405394"/>
          </a:xfrm>
          <a:prstGeom prst="rect">
            <a:avLst/>
          </a:prstGeom>
          <a:effectLst>
            <a:outerShdw blurRad="50800" dist="38100" dir="5400000" algn="t" rotWithShape="0">
              <a:prstClr val="black">
                <a:alpha val="40000"/>
              </a:prstClr>
            </a:outerShdw>
          </a:effectLst>
        </p:spPr>
      </p:pic>
      <p:pic>
        <p:nvPicPr>
          <p:cNvPr id="76" name="Picture 75">
            <a:hlinkClick r:id="" action="ppaction://noaction">
              <a:snd r:embed="rId26" name="T3_W4F_4.23.wav"/>
            </a:hlinkClick>
            <a:extLst>
              <a:ext uri="{FF2B5EF4-FFF2-40B4-BE49-F238E27FC236}">
                <a16:creationId xmlns:a16="http://schemas.microsoft.com/office/drawing/2014/main" id="{C2843B9D-36BD-4816-B7D1-FB18308871B1}"/>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7486383" y="3447927"/>
            <a:ext cx="429815" cy="405394"/>
          </a:xfrm>
          <a:prstGeom prst="rect">
            <a:avLst/>
          </a:prstGeom>
          <a:effectLst>
            <a:outerShdw blurRad="50800" dist="38100" dir="5400000" algn="t" rotWithShape="0">
              <a:prstClr val="black">
                <a:alpha val="40000"/>
              </a:prstClr>
            </a:outerShdw>
          </a:effectLst>
        </p:spPr>
      </p:pic>
      <p:pic>
        <p:nvPicPr>
          <p:cNvPr id="77" name="Picture 76">
            <a:hlinkClick r:id="" action="ppaction://noaction">
              <a:snd r:embed="rId27" name="T3_W4F_4.11.wav"/>
            </a:hlinkClick>
            <a:extLst>
              <a:ext uri="{FF2B5EF4-FFF2-40B4-BE49-F238E27FC236}">
                <a16:creationId xmlns:a16="http://schemas.microsoft.com/office/drawing/2014/main" id="{2144BABC-3C09-4F3F-98EC-9EFFE4161893}"/>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4690382" y="3227741"/>
            <a:ext cx="429815" cy="405394"/>
          </a:xfrm>
          <a:prstGeom prst="rect">
            <a:avLst/>
          </a:prstGeom>
          <a:effectLst>
            <a:outerShdw blurRad="50800" dist="38100" dir="5400000" algn="t" rotWithShape="0">
              <a:prstClr val="black">
                <a:alpha val="40000"/>
              </a:prstClr>
            </a:outerShdw>
          </a:effectLst>
        </p:spPr>
      </p:pic>
      <p:pic>
        <p:nvPicPr>
          <p:cNvPr id="78" name="Picture 77">
            <a:hlinkClick r:id="" action="ppaction://noaction">
              <a:snd r:embed="rId28" name="T3_W4F_4.25.wav"/>
            </a:hlinkClick>
            <a:extLst>
              <a:ext uri="{FF2B5EF4-FFF2-40B4-BE49-F238E27FC236}">
                <a16:creationId xmlns:a16="http://schemas.microsoft.com/office/drawing/2014/main" id="{3C173216-B5F5-47F1-BB21-67B541116C6D}"/>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917367" y="4543682"/>
            <a:ext cx="429815" cy="405394"/>
          </a:xfrm>
          <a:prstGeom prst="rect">
            <a:avLst/>
          </a:prstGeom>
          <a:effectLst>
            <a:outerShdw blurRad="50800" dist="38100" dir="5400000" algn="t" rotWithShape="0">
              <a:prstClr val="black">
                <a:alpha val="40000"/>
              </a:prstClr>
            </a:outerShdw>
          </a:effectLst>
        </p:spPr>
      </p:pic>
      <p:pic>
        <p:nvPicPr>
          <p:cNvPr id="79" name="Picture 78">
            <a:hlinkClick r:id="" action="ppaction://noaction">
              <a:snd r:embed="rId29" name="T3_W4F_4.19.wav"/>
            </a:hlinkClick>
            <a:extLst>
              <a:ext uri="{FF2B5EF4-FFF2-40B4-BE49-F238E27FC236}">
                <a16:creationId xmlns:a16="http://schemas.microsoft.com/office/drawing/2014/main" id="{4052B53C-995B-4CAC-B776-49CE024D6EEB}"/>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6060441" y="5839896"/>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30" name="T3_W4F_4.21.wav"/>
            </a:hlinkClick>
            <a:extLst>
              <a:ext uri="{FF2B5EF4-FFF2-40B4-BE49-F238E27FC236}">
                <a16:creationId xmlns:a16="http://schemas.microsoft.com/office/drawing/2014/main" id="{3BAEE3BF-B38F-4818-AB8D-3957FD43EBF5}"/>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9299416" y="5752417"/>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31" name="T3_W4F_4.29.wav"/>
            </a:hlinkClick>
            <a:extLst>
              <a:ext uri="{FF2B5EF4-FFF2-40B4-BE49-F238E27FC236}">
                <a16:creationId xmlns:a16="http://schemas.microsoft.com/office/drawing/2014/main" id="{DF9AA165-2A12-4B48-92E1-F869A0C21459}"/>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302427" y="4529044"/>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32" name="T3_W4F_4.15.wav"/>
            </a:hlinkClick>
            <a:extLst>
              <a:ext uri="{FF2B5EF4-FFF2-40B4-BE49-F238E27FC236}">
                <a16:creationId xmlns:a16="http://schemas.microsoft.com/office/drawing/2014/main" id="{9B926D75-9FA7-453D-BD85-D9F84890F7E9}"/>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231412" y="3067510"/>
            <a:ext cx="429815" cy="405394"/>
          </a:xfrm>
          <a:prstGeom prst="rect">
            <a:avLst/>
          </a:prstGeom>
          <a:effectLst>
            <a:outerShdw blurRad="50800" dist="38100" dir="5400000" algn="t" rotWithShape="0">
              <a:prstClr val="black">
                <a:alpha val="40000"/>
              </a:prstClr>
            </a:outerShdw>
          </a:effectLst>
        </p:spPr>
      </p:pic>
      <p:pic>
        <p:nvPicPr>
          <p:cNvPr id="83" name="Picture 82">
            <a:hlinkClick r:id="" action="ppaction://noaction">
              <a:snd r:embed="rId33" name="T3_W4F_4.2.wav"/>
            </a:hlinkClick>
            <a:extLst>
              <a:ext uri="{FF2B5EF4-FFF2-40B4-BE49-F238E27FC236}">
                <a16:creationId xmlns:a16="http://schemas.microsoft.com/office/drawing/2014/main" id="{0837D47C-5A81-4C11-AB19-09F447595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515" y="1799301"/>
            <a:ext cx="429815" cy="405394"/>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9C8B39A8-B6BA-4772-9B2B-0251804E9412}"/>
              </a:ext>
            </a:extLst>
          </p:cNvPr>
          <p:cNvPicPr>
            <a:picLocks noChangeAspect="1"/>
          </p:cNvPicPr>
          <p:nvPr/>
        </p:nvPicPr>
        <p:blipFill rotWithShape="1">
          <a:blip r:embed="rId34"/>
          <a:srcRect b="32356"/>
          <a:stretch/>
        </p:blipFill>
        <p:spPr>
          <a:xfrm>
            <a:off x="9375924" y="1199918"/>
            <a:ext cx="890093" cy="1088722"/>
          </a:xfrm>
          <a:prstGeom prst="rect">
            <a:avLst/>
          </a:prstGeom>
        </p:spPr>
      </p:pic>
      <p:pic>
        <p:nvPicPr>
          <p:cNvPr id="84" name="Picture 83">
            <a:hlinkClick r:id="" action="ppaction://noaction">
              <a:snd r:embed="rId35" name="T3_W4F_4.3.wav"/>
            </a:hlinkClick>
            <a:extLst>
              <a:ext uri="{FF2B5EF4-FFF2-40B4-BE49-F238E27FC236}">
                <a16:creationId xmlns:a16="http://schemas.microsoft.com/office/drawing/2014/main" id="{546E6D6C-8533-4BC3-99A8-C0AA40D6814C}"/>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208582" y="1791426"/>
            <a:ext cx="429815" cy="405394"/>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52E32C7F-AECB-4A53-B4C3-8C70E1D399B5}"/>
              </a:ext>
            </a:extLst>
          </p:cNvPr>
          <p:cNvSpPr txBox="1"/>
          <p:nvPr/>
        </p:nvSpPr>
        <p:spPr>
          <a:xfrm>
            <a:off x="3540132" y="2410271"/>
            <a:ext cx="2432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[buttery]</a:t>
            </a:r>
          </a:p>
        </p:txBody>
      </p:sp>
      <p:sp>
        <p:nvSpPr>
          <p:cNvPr id="85" name="TextBox 84">
            <a:extLst>
              <a:ext uri="{FF2B5EF4-FFF2-40B4-BE49-F238E27FC236}">
                <a16:creationId xmlns:a16="http://schemas.microsoft.com/office/drawing/2014/main" id="{A866DEAE-9957-44E7-995B-03152A9AB74C}"/>
              </a:ext>
            </a:extLst>
          </p:cNvPr>
          <p:cNvSpPr txBox="1"/>
          <p:nvPr/>
        </p:nvSpPr>
        <p:spPr>
          <a:xfrm>
            <a:off x="1130287" y="3172350"/>
            <a:ext cx="1206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[icy]</a:t>
            </a:r>
          </a:p>
        </p:txBody>
      </p:sp>
      <p:sp>
        <p:nvSpPr>
          <p:cNvPr id="86" name="TextBox 85">
            <a:extLst>
              <a:ext uri="{FF2B5EF4-FFF2-40B4-BE49-F238E27FC236}">
                <a16:creationId xmlns:a16="http://schemas.microsoft.com/office/drawing/2014/main" id="{2E795A30-B9F8-429B-91E0-F3D367EF2DEA}"/>
              </a:ext>
            </a:extLst>
          </p:cNvPr>
          <p:cNvSpPr txBox="1"/>
          <p:nvPr/>
        </p:nvSpPr>
        <p:spPr>
          <a:xfrm>
            <a:off x="260878" y="4115712"/>
            <a:ext cx="23090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[fiery]</a:t>
            </a:r>
          </a:p>
        </p:txBody>
      </p:sp>
      <p:sp>
        <p:nvSpPr>
          <p:cNvPr id="87" name="TextBox 86">
            <a:extLst>
              <a:ext uri="{FF2B5EF4-FFF2-40B4-BE49-F238E27FC236}">
                <a16:creationId xmlns:a16="http://schemas.microsoft.com/office/drawing/2014/main" id="{FE3C89B6-E1BA-4833-97F4-A2DAE159CE37}"/>
              </a:ext>
            </a:extLst>
          </p:cNvPr>
          <p:cNvSpPr txBox="1"/>
          <p:nvPr/>
        </p:nvSpPr>
        <p:spPr>
          <a:xfrm>
            <a:off x="829592" y="5217154"/>
            <a:ext cx="2333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[curvy]</a:t>
            </a:r>
          </a:p>
        </p:txBody>
      </p:sp>
      <p:sp>
        <p:nvSpPr>
          <p:cNvPr id="88" name="TextBox 87">
            <a:extLst>
              <a:ext uri="{FF2B5EF4-FFF2-40B4-BE49-F238E27FC236}">
                <a16:creationId xmlns:a16="http://schemas.microsoft.com/office/drawing/2014/main" id="{2274476A-3810-44C1-BCF4-A4835A7240DD}"/>
              </a:ext>
            </a:extLst>
          </p:cNvPr>
          <p:cNvSpPr txBox="1"/>
          <p:nvPr/>
        </p:nvSpPr>
        <p:spPr>
          <a:xfrm>
            <a:off x="351140" y="6343988"/>
            <a:ext cx="25240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[fruity]</a:t>
            </a:r>
          </a:p>
        </p:txBody>
      </p:sp>
      <p:sp>
        <p:nvSpPr>
          <p:cNvPr id="89" name="TextBox 88">
            <a:extLst>
              <a:ext uri="{FF2B5EF4-FFF2-40B4-BE49-F238E27FC236}">
                <a16:creationId xmlns:a16="http://schemas.microsoft.com/office/drawing/2014/main" id="{0C5DD2B7-AF70-465C-82E1-B8DE47A122F2}"/>
              </a:ext>
            </a:extLst>
          </p:cNvPr>
          <p:cNvSpPr txBox="1"/>
          <p:nvPr/>
        </p:nvSpPr>
        <p:spPr>
          <a:xfrm>
            <a:off x="3116127" y="3791253"/>
            <a:ext cx="20988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[fatty]</a:t>
            </a:r>
          </a:p>
        </p:txBody>
      </p:sp>
      <p:sp>
        <p:nvSpPr>
          <p:cNvPr id="90" name="TextBox 89">
            <a:extLst>
              <a:ext uri="{FF2B5EF4-FFF2-40B4-BE49-F238E27FC236}">
                <a16:creationId xmlns:a16="http://schemas.microsoft.com/office/drawing/2014/main" id="{9A28622B-EA8F-43E0-8E37-7AB39B3CDED5}"/>
              </a:ext>
            </a:extLst>
          </p:cNvPr>
          <p:cNvSpPr txBox="1"/>
          <p:nvPr/>
        </p:nvSpPr>
        <p:spPr>
          <a:xfrm>
            <a:off x="4068694" y="5011866"/>
            <a:ext cx="24419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[crusty]</a:t>
            </a:r>
          </a:p>
        </p:txBody>
      </p:sp>
      <p:sp>
        <p:nvSpPr>
          <p:cNvPr id="91" name="TextBox 90">
            <a:extLst>
              <a:ext uri="{FF2B5EF4-FFF2-40B4-BE49-F238E27FC236}">
                <a16:creationId xmlns:a16="http://schemas.microsoft.com/office/drawing/2014/main" id="{171C60C8-2CCD-4A19-803F-00E738140503}"/>
              </a:ext>
            </a:extLst>
          </p:cNvPr>
          <p:cNvSpPr txBox="1"/>
          <p:nvPr/>
        </p:nvSpPr>
        <p:spPr>
          <a:xfrm>
            <a:off x="4282386" y="6399026"/>
            <a:ext cx="2330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[glassy]</a:t>
            </a:r>
          </a:p>
        </p:txBody>
      </p:sp>
      <p:sp>
        <p:nvSpPr>
          <p:cNvPr id="92" name="TextBox 91">
            <a:extLst>
              <a:ext uri="{FF2B5EF4-FFF2-40B4-BE49-F238E27FC236}">
                <a16:creationId xmlns:a16="http://schemas.microsoft.com/office/drawing/2014/main" id="{F3A8A827-9743-4330-8550-5FFEC926BB3C}"/>
              </a:ext>
            </a:extLst>
          </p:cNvPr>
          <p:cNvSpPr txBox="1"/>
          <p:nvPr/>
        </p:nvSpPr>
        <p:spPr>
          <a:xfrm>
            <a:off x="6532667" y="2755056"/>
            <a:ext cx="23295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[creamy]</a:t>
            </a:r>
          </a:p>
        </p:txBody>
      </p:sp>
      <p:sp>
        <p:nvSpPr>
          <p:cNvPr id="93" name="TextBox 92">
            <a:extLst>
              <a:ext uri="{FF2B5EF4-FFF2-40B4-BE49-F238E27FC236}">
                <a16:creationId xmlns:a16="http://schemas.microsoft.com/office/drawing/2014/main" id="{7A7A4616-4E67-4E89-A940-2391C5F2B3CC}"/>
              </a:ext>
            </a:extLst>
          </p:cNvPr>
          <p:cNvSpPr txBox="1"/>
          <p:nvPr/>
        </p:nvSpPr>
        <p:spPr>
          <a:xfrm>
            <a:off x="6524416" y="3991308"/>
            <a:ext cx="14744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[jazzy]</a:t>
            </a:r>
          </a:p>
        </p:txBody>
      </p:sp>
      <p:sp>
        <p:nvSpPr>
          <p:cNvPr id="94" name="TextBox 93">
            <a:extLst>
              <a:ext uri="{FF2B5EF4-FFF2-40B4-BE49-F238E27FC236}">
                <a16:creationId xmlns:a16="http://schemas.microsoft.com/office/drawing/2014/main" id="{BA00F1A7-F75E-4E24-A1F2-34A31C89FC2F}"/>
              </a:ext>
            </a:extLst>
          </p:cNvPr>
          <p:cNvSpPr txBox="1"/>
          <p:nvPr/>
        </p:nvSpPr>
        <p:spPr>
          <a:xfrm>
            <a:off x="8554023" y="3617164"/>
            <a:ext cx="21505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[fishy]</a:t>
            </a:r>
          </a:p>
        </p:txBody>
      </p:sp>
      <p:sp>
        <p:nvSpPr>
          <p:cNvPr id="95" name="TextBox 94">
            <a:extLst>
              <a:ext uri="{FF2B5EF4-FFF2-40B4-BE49-F238E27FC236}">
                <a16:creationId xmlns:a16="http://schemas.microsoft.com/office/drawing/2014/main" id="{DA1082CC-05E6-421A-A80D-B81ACD7AAE6F}"/>
              </a:ext>
            </a:extLst>
          </p:cNvPr>
          <p:cNvSpPr txBox="1"/>
          <p:nvPr/>
        </p:nvSpPr>
        <p:spPr>
          <a:xfrm>
            <a:off x="8393986" y="5071193"/>
            <a:ext cx="23912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[orangey]</a:t>
            </a:r>
          </a:p>
        </p:txBody>
      </p:sp>
      <p:sp>
        <p:nvSpPr>
          <p:cNvPr id="96" name="TextBox 95">
            <a:extLst>
              <a:ext uri="{FF2B5EF4-FFF2-40B4-BE49-F238E27FC236}">
                <a16:creationId xmlns:a16="http://schemas.microsoft.com/office/drawing/2014/main" id="{538922C5-07E4-4370-A053-08C9E925031D}"/>
              </a:ext>
            </a:extLst>
          </p:cNvPr>
          <p:cNvSpPr txBox="1"/>
          <p:nvPr/>
        </p:nvSpPr>
        <p:spPr>
          <a:xfrm>
            <a:off x="7375747" y="6275965"/>
            <a:ext cx="24196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[hungry]</a:t>
            </a:r>
          </a:p>
        </p:txBody>
      </p:sp>
      <p:sp>
        <p:nvSpPr>
          <p:cNvPr id="97" name="TextBox 96">
            <a:extLst>
              <a:ext uri="{FF2B5EF4-FFF2-40B4-BE49-F238E27FC236}">
                <a16:creationId xmlns:a16="http://schemas.microsoft.com/office/drawing/2014/main" id="{BB9677DF-50ED-4FB2-AAFE-1EB5EF0F3E00}"/>
              </a:ext>
            </a:extLst>
          </p:cNvPr>
          <p:cNvSpPr txBox="1"/>
          <p:nvPr/>
        </p:nvSpPr>
        <p:spPr>
          <a:xfrm>
            <a:off x="133163" y="793590"/>
            <a:ext cx="9400416" cy="707886"/>
          </a:xfrm>
          <a:prstGeom prst="rect">
            <a:avLst/>
          </a:prstGeom>
          <a:solidFill>
            <a:srgbClr val="00206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What do you think these words could mean? Remember they are all adjectives ending in –y in English!</a:t>
            </a:r>
          </a:p>
        </p:txBody>
      </p:sp>
      <p:sp>
        <p:nvSpPr>
          <p:cNvPr id="8" name="Speech Bubble: Oval 7">
            <a:extLst>
              <a:ext uri="{FF2B5EF4-FFF2-40B4-BE49-F238E27FC236}">
                <a16:creationId xmlns:a16="http://schemas.microsoft.com/office/drawing/2014/main" id="{FA8E368E-6AD0-4A69-915B-EE7F3A246686}"/>
              </a:ext>
            </a:extLst>
          </p:cNvPr>
          <p:cNvSpPr/>
          <p:nvPr/>
        </p:nvSpPr>
        <p:spPr>
          <a:xfrm>
            <a:off x="1483812" y="1743554"/>
            <a:ext cx="1062351" cy="371389"/>
          </a:xfrm>
          <a:prstGeom prst="wedgeEllipseCallout">
            <a:avLst>
              <a:gd name="adj1" fmla="val -93647"/>
              <a:gd name="adj2" fmla="val 103933"/>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98" name="Speech Bubble: Oval 97">
            <a:extLst>
              <a:ext uri="{FF2B5EF4-FFF2-40B4-BE49-F238E27FC236}">
                <a16:creationId xmlns:a16="http://schemas.microsoft.com/office/drawing/2014/main" id="{3D580779-4EC5-4AFA-B8DA-BA94E927272C}"/>
              </a:ext>
            </a:extLst>
          </p:cNvPr>
          <p:cNvSpPr/>
          <p:nvPr/>
        </p:nvSpPr>
        <p:spPr>
          <a:xfrm>
            <a:off x="8158978" y="1559514"/>
            <a:ext cx="1062351" cy="371389"/>
          </a:xfrm>
          <a:prstGeom prst="wedgeEllipseCallout">
            <a:avLst>
              <a:gd name="adj1" fmla="val 86094"/>
              <a:gd name="adj2" fmla="val -33655"/>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ik</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9" name="Title 1">
            <a:extLst>
              <a:ext uri="{FF2B5EF4-FFF2-40B4-BE49-F238E27FC236}">
                <a16:creationId xmlns:a16="http://schemas.microsoft.com/office/drawing/2014/main" id="{27919D1F-0C91-4560-A16D-1D9596818878}"/>
              </a:ext>
            </a:extLst>
          </p:cNvPr>
          <p:cNvSpPr txBox="1">
            <a:spLocks/>
          </p:cNvSpPr>
          <p:nvPr/>
        </p:nvSpPr>
        <p:spPr>
          <a:xfrm>
            <a:off x="738201" y="171920"/>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1</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pic>
        <p:nvPicPr>
          <p:cNvPr id="101" name="Picture 100" descr="Logo, icon&#10;&#10;Description automatically generated">
            <a:extLst>
              <a:ext uri="{FF2B5EF4-FFF2-40B4-BE49-F238E27FC236}">
                <a16:creationId xmlns:a16="http://schemas.microsoft.com/office/drawing/2014/main" id="{E3F9E7BC-4562-40EF-AAD4-5C50CA550BC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2" name="Speech Bubble: Oval 101">
            <a:extLst>
              <a:ext uri="{FF2B5EF4-FFF2-40B4-BE49-F238E27FC236}">
                <a16:creationId xmlns:a16="http://schemas.microsoft.com/office/drawing/2014/main" id="{52FC45A5-BDD4-422F-8DE2-F9B999703592}"/>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9" name="Picture 28" descr="A cartoon of a person&#10;&#10;Description automatically generated">
            <a:extLst>
              <a:ext uri="{FF2B5EF4-FFF2-40B4-BE49-F238E27FC236}">
                <a16:creationId xmlns:a16="http://schemas.microsoft.com/office/drawing/2014/main" id="{BE0D93BF-873E-6D0A-4B02-E2C8614992CE}"/>
              </a:ext>
            </a:extLst>
          </p:cNvPr>
          <p:cNvPicPr>
            <a:picLocks noChangeAspect="1"/>
          </p:cNvPicPr>
          <p:nvPr/>
        </p:nvPicPr>
        <p:blipFill rotWithShape="1">
          <a:blip r:embed="rId37">
            <a:extLst>
              <a:ext uri="{28A0092B-C50C-407E-A947-70E740481C1C}">
                <a14:useLocalDpi xmlns:a14="http://schemas.microsoft.com/office/drawing/2010/main" val="0"/>
              </a:ext>
            </a:extLst>
          </a:blip>
          <a:srcRect b="20816"/>
          <a:stretch/>
        </p:blipFill>
        <p:spPr>
          <a:xfrm flipH="1">
            <a:off x="-15693" y="1506657"/>
            <a:ext cx="974442" cy="964625"/>
          </a:xfrm>
          <a:prstGeom prst="rect">
            <a:avLst/>
          </a:prstGeom>
        </p:spPr>
      </p:pic>
    </p:spTree>
    <p:extLst>
      <p:ext uri="{BB962C8B-B14F-4D97-AF65-F5344CB8AC3E}">
        <p14:creationId xmlns:p14="http://schemas.microsoft.com/office/powerpoint/2010/main" val="10201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4"/>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59000"/>
                                        <p:tgtEl>
                                          <p:spTgt spid="50"/>
                                        </p:tgtEl>
                                        <p:attrNameLst>
                                          <p:attrName>ppt_y</p:attrName>
                                        </p:attrNameLst>
                                      </p:cBhvr>
                                      <p:tavLst>
                                        <p:tav tm="0">
                                          <p:val>
                                            <p:strVal val="#ppt_y"/>
                                          </p:val>
                                        </p:tav>
                                        <p:tav tm="100000">
                                          <p:val>
                                            <p:strVal val="#ppt_y+#ppt_h*1.125000"/>
                                          </p:val>
                                        </p:tav>
                                      </p:tavLst>
                                    </p:anim>
                                    <p:animEffect transition="out" filter="wipe(down)">
                                      <p:cBhvr>
                                        <p:cTn id="40" dur="59000"/>
                                        <p:tgtEl>
                                          <p:spTgt spid="50"/>
                                        </p:tgtEl>
                                      </p:cBhvr>
                                    </p:animEffect>
                                    <p:set>
                                      <p:cBhvr>
                                        <p:cTn id="41" dur="1" fill="hold">
                                          <p:stCondLst>
                                            <p:cond delay="58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50" grpId="0" animBg="1"/>
      <p:bldP spid="7" grpId="0"/>
      <p:bldP spid="85" grpId="0"/>
      <p:bldP spid="86" grpId="0"/>
      <p:bldP spid="87" grpId="0"/>
      <p:bldP spid="88" grpId="0"/>
      <p:bldP spid="89" grpId="0"/>
      <p:bldP spid="90" grpId="0"/>
      <p:bldP spid="91" grpId="0"/>
      <p:bldP spid="92" grpId="0"/>
      <p:bldP spid="93" grpId="0"/>
      <p:bldP spid="94" grpId="0"/>
      <p:bldP spid="95" grpId="0"/>
      <p:bldP spid="96" grpId="0"/>
      <p:bldP spid="9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5675" y="-81017"/>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1245010" y="1239720"/>
            <a:ext cx="946990"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26577" y="26713"/>
            <a:ext cx="1002766" cy="1281313"/>
          </a:xfrm>
          <a:prstGeom prst="rect">
            <a:avLst/>
          </a:prstGeom>
        </p:spPr>
      </p:pic>
      <p:sp>
        <p:nvSpPr>
          <p:cNvPr id="10" name="Speech Bubble: Rectangle with Corners Rounded 9">
            <a:hlinkClick r:id="" action="ppaction://noaction">
              <a:snd r:embed="rId6" name="T3_W4F_5.1.wav"/>
            </a:hlinkClick>
            <a:extLst>
              <a:ext uri="{FF2B5EF4-FFF2-40B4-BE49-F238E27FC236}">
                <a16:creationId xmlns:a16="http://schemas.microsoft.com/office/drawing/2014/main" id="{94B4CB56-EF9F-4AEF-B7BF-2923058BCD20}"/>
              </a:ext>
            </a:extLst>
          </p:cNvPr>
          <p:cNvSpPr/>
          <p:nvPr/>
        </p:nvSpPr>
        <p:spPr>
          <a:xfrm>
            <a:off x="4343400" y="128500"/>
            <a:ext cx="4681331" cy="518040"/>
          </a:xfrm>
          <a:prstGeom prst="wedgeRoundRectCallout">
            <a:avLst>
              <a:gd name="adj1" fmla="val -60956"/>
              <a:gd name="adj2" fmla="val -723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Google Shape;108;p3">
            <a:hlinkClick r:id="" action="ppaction://noaction">
              <a:snd r:embed="rId6" name="T3_W4F_5.1.wav"/>
            </a:hlinkClick>
            <a:extLst>
              <a:ext uri="{FF2B5EF4-FFF2-40B4-BE49-F238E27FC236}">
                <a16:creationId xmlns:a16="http://schemas.microsoft.com/office/drawing/2014/main" id="{39D3A182-FBA6-4321-AA9A-48BA16223793}"/>
              </a:ext>
            </a:extLst>
          </p:cNvPr>
          <p:cNvSpPr txBox="1"/>
          <p:nvPr/>
        </p:nvSpPr>
        <p:spPr>
          <a:xfrm>
            <a:off x="4427519" y="151344"/>
            <a:ext cx="45972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 B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C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2" name="CustomShape 23">
            <a:hlinkClick r:id="" action="ppaction://noaction">
              <a:snd r:embed="rId7" name="T3_W4F_5.2.wav"/>
            </a:hlinkClick>
            <a:extLst>
              <a:ext uri="{FF2B5EF4-FFF2-40B4-BE49-F238E27FC236}">
                <a16:creationId xmlns:a16="http://schemas.microsoft.com/office/drawing/2014/main" id="{541E3B30-66C2-4D0A-B650-DD2A0F24ECC9}"/>
              </a:ext>
            </a:extLst>
          </p:cNvPr>
          <p:cNvSpPr/>
          <p:nvPr/>
        </p:nvSpPr>
        <p:spPr>
          <a:xfrm>
            <a:off x="180868" y="179239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4" name="Table 2">
            <a:extLst>
              <a:ext uri="{FF2B5EF4-FFF2-40B4-BE49-F238E27FC236}">
                <a16:creationId xmlns:a16="http://schemas.microsoft.com/office/drawing/2014/main" id="{50275131-4665-4ADF-A8B9-322DFEBCBFF0}"/>
              </a:ext>
            </a:extLst>
          </p:cNvPr>
          <p:cNvGraphicFramePr>
            <a:graphicFrameLocks noGrp="1"/>
          </p:cNvGraphicFramePr>
          <p:nvPr/>
        </p:nvGraphicFramePr>
        <p:xfrm>
          <a:off x="775236" y="1818024"/>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I do sport in February.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do sport in November.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make games in February. </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5" name="CustomShape 23">
            <a:hlinkClick r:id="" action="ppaction://noaction">
              <a:snd r:embed="rId8" name="T3_W4F_5.3.wav"/>
            </a:hlinkClick>
            <a:extLst>
              <a:ext uri="{FF2B5EF4-FFF2-40B4-BE49-F238E27FC236}">
                <a16:creationId xmlns:a16="http://schemas.microsoft.com/office/drawing/2014/main" id="{C434D8E5-CBEA-4432-8097-62A72E3DF36D}"/>
              </a:ext>
            </a:extLst>
          </p:cNvPr>
          <p:cNvSpPr/>
          <p:nvPr/>
        </p:nvSpPr>
        <p:spPr>
          <a:xfrm>
            <a:off x="180868" y="2681702"/>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6" name="Table 2">
            <a:extLst>
              <a:ext uri="{FF2B5EF4-FFF2-40B4-BE49-F238E27FC236}">
                <a16:creationId xmlns:a16="http://schemas.microsoft.com/office/drawing/2014/main" id="{BB337338-6275-41A2-B16A-974F47F75D8A}"/>
              </a:ext>
            </a:extLst>
          </p:cNvPr>
          <p:cNvGraphicFramePr>
            <a:graphicFrameLocks noGrp="1"/>
          </p:cNvGraphicFramePr>
          <p:nvPr/>
        </p:nvGraphicFramePr>
        <p:xfrm>
          <a:off x="775235" y="2707333"/>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1900" dirty="0">
                          <a:solidFill>
                            <a:srgbClr val="002060"/>
                          </a:solidFill>
                          <a:latin typeface="Century Gothic" panose="020B0502020202020204" pitchFamily="34" charset="0"/>
                        </a:rPr>
                        <a:t>He visits Switzerland in April.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He visits England in April.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900" dirty="0">
                          <a:solidFill>
                            <a:srgbClr val="002060"/>
                          </a:solidFill>
                          <a:latin typeface="Century Gothic" panose="020B0502020202020204" pitchFamily="34" charset="0"/>
                        </a:rPr>
                        <a:t>He visits England in August.</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7" name="CustomShape 23">
            <a:hlinkClick r:id="" action="ppaction://noaction">
              <a:snd r:embed="rId9" name="T3_W4F_5.4.wav"/>
            </a:hlinkClick>
            <a:extLst>
              <a:ext uri="{FF2B5EF4-FFF2-40B4-BE49-F238E27FC236}">
                <a16:creationId xmlns:a16="http://schemas.microsoft.com/office/drawing/2014/main" id="{E7E0F268-987D-47D8-9332-F9E6AF02553F}"/>
              </a:ext>
            </a:extLst>
          </p:cNvPr>
          <p:cNvSpPr/>
          <p:nvPr/>
        </p:nvSpPr>
        <p:spPr>
          <a:xfrm>
            <a:off x="180868" y="351667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8" name="Table 2">
            <a:extLst>
              <a:ext uri="{FF2B5EF4-FFF2-40B4-BE49-F238E27FC236}">
                <a16:creationId xmlns:a16="http://schemas.microsoft.com/office/drawing/2014/main" id="{B1CB1739-ECA0-4792-9197-113139B0F9D1}"/>
              </a:ext>
            </a:extLst>
          </p:cNvPr>
          <p:cNvGraphicFramePr>
            <a:graphicFrameLocks noGrp="1"/>
          </p:cNvGraphicFramePr>
          <p:nvPr/>
        </p:nvGraphicFramePr>
        <p:xfrm>
          <a:off x="775236" y="3542301"/>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1900" dirty="0">
                          <a:solidFill>
                            <a:srgbClr val="002060"/>
                          </a:solidFill>
                          <a:latin typeface="Century Gothic" panose="020B0502020202020204" pitchFamily="34" charset="0"/>
                        </a:rPr>
                        <a:t>She works at home in June.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She works at home in July.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He works at home in July.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9" name="CustomShape 23">
            <a:hlinkClick r:id="" action="ppaction://noaction">
              <a:snd r:embed="rId10" name="T3_W4F_5.5.wav"/>
            </a:hlinkClick>
            <a:extLst>
              <a:ext uri="{FF2B5EF4-FFF2-40B4-BE49-F238E27FC236}">
                <a16:creationId xmlns:a16="http://schemas.microsoft.com/office/drawing/2014/main" id="{093674CB-991B-48FB-885D-BD9C1F2A97F1}"/>
              </a:ext>
            </a:extLst>
          </p:cNvPr>
          <p:cNvSpPr/>
          <p:nvPr/>
        </p:nvSpPr>
        <p:spPr>
          <a:xfrm>
            <a:off x="180868" y="440597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0" name="Table 2">
            <a:extLst>
              <a:ext uri="{FF2B5EF4-FFF2-40B4-BE49-F238E27FC236}">
                <a16:creationId xmlns:a16="http://schemas.microsoft.com/office/drawing/2014/main" id="{3A0A5BA1-6D89-493F-AE84-830BDB9495B3}"/>
              </a:ext>
            </a:extLst>
          </p:cNvPr>
          <p:cNvGraphicFramePr>
            <a:graphicFrameLocks noGrp="1"/>
          </p:cNvGraphicFramePr>
          <p:nvPr/>
        </p:nvGraphicFramePr>
        <p:xfrm>
          <a:off x="775236" y="4457010"/>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You write a song in April.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You write a song in March.</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You write a song in May.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5" name="CustomShape 23">
            <a:hlinkClick r:id="" action="ppaction://noaction">
              <a:snd r:embed="rId11" name="T3_W4F_5.6.wav"/>
            </a:hlinkClick>
            <a:extLst>
              <a:ext uri="{FF2B5EF4-FFF2-40B4-BE49-F238E27FC236}">
                <a16:creationId xmlns:a16="http://schemas.microsoft.com/office/drawing/2014/main" id="{2826DEC1-3D75-4686-85F6-05B84383D3FF}"/>
              </a:ext>
            </a:extLst>
          </p:cNvPr>
          <p:cNvSpPr/>
          <p:nvPr/>
        </p:nvSpPr>
        <p:spPr>
          <a:xfrm>
            <a:off x="180868" y="531368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6" name="Table 2">
            <a:extLst>
              <a:ext uri="{FF2B5EF4-FFF2-40B4-BE49-F238E27FC236}">
                <a16:creationId xmlns:a16="http://schemas.microsoft.com/office/drawing/2014/main" id="{46A70032-BFAB-4281-A71E-48075622F358}"/>
              </a:ext>
            </a:extLst>
          </p:cNvPr>
          <p:cNvGraphicFramePr>
            <a:graphicFrameLocks noGrp="1"/>
          </p:cNvGraphicFramePr>
          <p:nvPr/>
        </p:nvGraphicFramePr>
        <p:xfrm>
          <a:off x="775236" y="5339311"/>
          <a:ext cx="10972815" cy="3708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1600" dirty="0">
                          <a:solidFill>
                            <a:srgbClr val="002060"/>
                          </a:solidFill>
                          <a:latin typeface="Century Gothic" panose="020B0502020202020204" pitchFamily="34" charset="0"/>
                        </a:rPr>
                        <a:t>She receives a letter in November.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700" dirty="0">
                          <a:solidFill>
                            <a:srgbClr val="002060"/>
                          </a:solidFill>
                          <a:latin typeface="Century Gothic" panose="020B0502020202020204" pitchFamily="34" charset="0"/>
                        </a:rPr>
                        <a:t>She receives a cat in November.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700" dirty="0">
                          <a:solidFill>
                            <a:srgbClr val="002060"/>
                          </a:solidFill>
                          <a:latin typeface="Century Gothic" panose="020B0502020202020204" pitchFamily="34" charset="0"/>
                        </a:rPr>
                        <a:t>She receives a cat in December.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7" name="CustomShape 23">
            <a:hlinkClick r:id="" action="ppaction://noaction">
              <a:snd r:embed="rId12" name="T3_W4F_5.7.wav"/>
            </a:hlinkClick>
            <a:extLst>
              <a:ext uri="{FF2B5EF4-FFF2-40B4-BE49-F238E27FC236}">
                <a16:creationId xmlns:a16="http://schemas.microsoft.com/office/drawing/2014/main" id="{0F170121-1BA1-4316-9DB1-0041951EB34A}"/>
              </a:ext>
            </a:extLst>
          </p:cNvPr>
          <p:cNvSpPr/>
          <p:nvPr/>
        </p:nvSpPr>
        <p:spPr>
          <a:xfrm>
            <a:off x="180868" y="620298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8" name="Table 2">
            <a:extLst>
              <a:ext uri="{FF2B5EF4-FFF2-40B4-BE49-F238E27FC236}">
                <a16:creationId xmlns:a16="http://schemas.microsoft.com/office/drawing/2014/main" id="{61360CE8-92D5-4AE2-B9FC-D9D8C208FE1E}"/>
              </a:ext>
            </a:extLst>
          </p:cNvPr>
          <p:cNvGraphicFramePr>
            <a:graphicFrameLocks noGrp="1"/>
          </p:cNvGraphicFramePr>
          <p:nvPr/>
        </p:nvGraphicFramePr>
        <p:xfrm>
          <a:off x="775236" y="6228620"/>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I play a game in July.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play a game in January.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play a game in June.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9" name="CustomShape 23">
            <a:extLst>
              <a:ext uri="{FF2B5EF4-FFF2-40B4-BE49-F238E27FC236}">
                <a16:creationId xmlns:a16="http://schemas.microsoft.com/office/drawing/2014/main" id="{A375B198-274D-4AEA-8FF9-4C1A05ADEC30}"/>
              </a:ext>
            </a:extLst>
          </p:cNvPr>
          <p:cNvSpPr/>
          <p:nvPr/>
        </p:nvSpPr>
        <p:spPr>
          <a:xfrm>
            <a:off x="2293668" y="1322353"/>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CustomShape 23">
            <a:extLst>
              <a:ext uri="{FF2B5EF4-FFF2-40B4-BE49-F238E27FC236}">
                <a16:creationId xmlns:a16="http://schemas.microsoft.com/office/drawing/2014/main" id="{6F026A5A-9BE0-4851-9FCB-C68FC19AF03E}"/>
              </a:ext>
            </a:extLst>
          </p:cNvPr>
          <p:cNvSpPr/>
          <p:nvPr/>
        </p:nvSpPr>
        <p:spPr>
          <a:xfrm>
            <a:off x="6032166" y="1322353"/>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2" name="CustomShape 23">
            <a:extLst>
              <a:ext uri="{FF2B5EF4-FFF2-40B4-BE49-F238E27FC236}">
                <a16:creationId xmlns:a16="http://schemas.microsoft.com/office/drawing/2014/main" id="{47868512-B580-4557-AC64-9A1CFB3F3E1B}"/>
              </a:ext>
            </a:extLst>
          </p:cNvPr>
          <p:cNvSpPr/>
          <p:nvPr/>
        </p:nvSpPr>
        <p:spPr>
          <a:xfrm>
            <a:off x="9705017" y="1319300"/>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C</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 name="Rounded Rectangle 1"/>
          <p:cNvSpPr/>
          <p:nvPr/>
        </p:nvSpPr>
        <p:spPr>
          <a:xfrm>
            <a:off x="737893" y="1763875"/>
            <a:ext cx="3689626"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ounded Rectangle 33"/>
          <p:cNvSpPr/>
          <p:nvPr/>
        </p:nvSpPr>
        <p:spPr>
          <a:xfrm>
            <a:off x="4448280" y="2650917"/>
            <a:ext cx="3622455"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ounded Rectangle 34"/>
          <p:cNvSpPr/>
          <p:nvPr/>
        </p:nvSpPr>
        <p:spPr>
          <a:xfrm>
            <a:off x="737893" y="3489271"/>
            <a:ext cx="3689626"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ounded Rectangle 35"/>
          <p:cNvSpPr/>
          <p:nvPr/>
        </p:nvSpPr>
        <p:spPr>
          <a:xfrm>
            <a:off x="8070735" y="4394549"/>
            <a:ext cx="3677315"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ounded Rectangle 36"/>
          <p:cNvSpPr/>
          <p:nvPr/>
        </p:nvSpPr>
        <p:spPr>
          <a:xfrm>
            <a:off x="4458217" y="5282451"/>
            <a:ext cx="3662053"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ounded Rectangle 37"/>
          <p:cNvSpPr/>
          <p:nvPr/>
        </p:nvSpPr>
        <p:spPr>
          <a:xfrm>
            <a:off x="737893" y="6162251"/>
            <a:ext cx="3491207"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546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BF55C5-8D0B-4879-BAC0-EEE33FBD9C88}"/>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3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5" name="Google Shape;167;p2">
            <a:extLst>
              <a:ext uri="{FF2B5EF4-FFF2-40B4-BE49-F238E27FC236}">
                <a16:creationId xmlns:a16="http://schemas.microsoft.com/office/drawing/2014/main" id="{E8A58DF8-BA25-414D-894D-B801FD91A419}"/>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981AA216-BE01-4E90-934B-D8ED065BD8D9}"/>
              </a:ext>
            </a:extLst>
          </p:cNvPr>
          <p:cNvPicPr>
            <a:picLocks noChangeAspect="1"/>
          </p:cNvPicPr>
          <p:nvPr/>
        </p:nvPicPr>
        <p:blipFill>
          <a:blip r:embed="rId3"/>
          <a:stretch>
            <a:fillRect/>
          </a:stretch>
        </p:blipFill>
        <p:spPr>
          <a:xfrm>
            <a:off x="10520311" y="-185578"/>
            <a:ext cx="1548518" cy="1585097"/>
          </a:xfrm>
          <a:prstGeom prst="rect">
            <a:avLst/>
          </a:prstGeom>
        </p:spPr>
      </p:pic>
      <p:sp>
        <p:nvSpPr>
          <p:cNvPr id="7" name="Rectangle: Rounded Corners 6">
            <a:extLst>
              <a:ext uri="{FF2B5EF4-FFF2-40B4-BE49-F238E27FC236}">
                <a16:creationId xmlns:a16="http://schemas.microsoft.com/office/drawing/2014/main" id="{71BE83C6-F43A-41B8-AD70-E21D2E461DA6}"/>
              </a:ext>
            </a:extLst>
          </p:cNvPr>
          <p:cNvSpPr/>
          <p:nvPr/>
        </p:nvSpPr>
        <p:spPr>
          <a:xfrm>
            <a:off x="570122" y="1113833"/>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Januar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3E475613-5646-4CDB-A396-39C7CF9C6490}"/>
              </a:ext>
            </a:extLst>
          </p:cNvPr>
          <p:cNvSpPr/>
          <p:nvPr/>
        </p:nvSpPr>
        <p:spPr>
          <a:xfrm>
            <a:off x="2298042" y="1109583"/>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Februar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18078BC2-E706-4DC7-B210-1E3CE52C489A}"/>
              </a:ext>
            </a:extLst>
          </p:cNvPr>
          <p:cNvSpPr/>
          <p:nvPr/>
        </p:nvSpPr>
        <p:spPr>
          <a:xfrm>
            <a:off x="4074292" y="1109583"/>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Arrow: Right 10">
            <a:extLst>
              <a:ext uri="{FF2B5EF4-FFF2-40B4-BE49-F238E27FC236}">
                <a16:creationId xmlns:a16="http://schemas.microsoft.com/office/drawing/2014/main" id="{905B6E81-D580-43AA-9A38-158AF4FF1B10}"/>
              </a:ext>
            </a:extLst>
          </p:cNvPr>
          <p:cNvSpPr/>
          <p:nvPr/>
        </p:nvSpPr>
        <p:spPr>
          <a:xfrm>
            <a:off x="1877044" y="1371933"/>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Arrow: Right 11">
            <a:extLst>
              <a:ext uri="{FF2B5EF4-FFF2-40B4-BE49-F238E27FC236}">
                <a16:creationId xmlns:a16="http://schemas.microsoft.com/office/drawing/2014/main" id="{9A07E98E-27BB-49DE-BF53-1FC2BE4C21A5}"/>
              </a:ext>
            </a:extLst>
          </p:cNvPr>
          <p:cNvSpPr/>
          <p:nvPr/>
        </p:nvSpPr>
        <p:spPr>
          <a:xfrm>
            <a:off x="3657699" y="1366398"/>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3" name="Graphic 52" descr="Teacher">
            <a:extLst>
              <a:ext uri="{FF2B5EF4-FFF2-40B4-BE49-F238E27FC236}">
                <a16:creationId xmlns:a16="http://schemas.microsoft.com/office/drawing/2014/main" id="{7CDBF926-ED24-476B-88A2-91E25C9F73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3353" y="-15724"/>
            <a:ext cx="914400" cy="914400"/>
          </a:xfrm>
          <a:prstGeom prst="rect">
            <a:avLst/>
          </a:prstGeom>
        </p:spPr>
      </p:pic>
      <p:sp>
        <p:nvSpPr>
          <p:cNvPr id="54" name="Speech Bubble: Rectangle with Corners Rounded 53">
            <a:extLst>
              <a:ext uri="{FF2B5EF4-FFF2-40B4-BE49-F238E27FC236}">
                <a16:creationId xmlns:a16="http://schemas.microsoft.com/office/drawing/2014/main" id="{FD583677-25AF-4403-8E82-84E8D15C3903}"/>
              </a:ext>
            </a:extLst>
          </p:cNvPr>
          <p:cNvSpPr/>
          <p:nvPr/>
        </p:nvSpPr>
        <p:spPr>
          <a:xfrm>
            <a:off x="5191451" y="144681"/>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auf Deutsch.</a:t>
            </a:r>
          </a:p>
        </p:txBody>
      </p:sp>
      <p:sp>
        <p:nvSpPr>
          <p:cNvPr id="63" name="TextBox 62">
            <a:extLst>
              <a:ext uri="{FF2B5EF4-FFF2-40B4-BE49-F238E27FC236}">
                <a16:creationId xmlns:a16="http://schemas.microsoft.com/office/drawing/2014/main" id="{64C94BD1-ADC8-44D1-AA07-F76A192A538A}"/>
              </a:ext>
            </a:extLst>
          </p:cNvPr>
          <p:cNvSpPr txBox="1"/>
          <p:nvPr/>
        </p:nvSpPr>
        <p:spPr>
          <a:xfrm>
            <a:off x="4409886" y="1199464"/>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März</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2" name="TextBox 71">
            <a:extLst>
              <a:ext uri="{FF2B5EF4-FFF2-40B4-BE49-F238E27FC236}">
                <a16:creationId xmlns:a16="http://schemas.microsoft.com/office/drawing/2014/main" id="{BCEAF253-10A4-4EB4-BD18-01BE5B5074F3}"/>
              </a:ext>
            </a:extLst>
          </p:cNvPr>
          <p:cNvSpPr txBox="1"/>
          <p:nvPr/>
        </p:nvSpPr>
        <p:spPr>
          <a:xfrm>
            <a:off x="123171" y="660347"/>
            <a:ext cx="44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15" name="Rectangle: Rounded Corners 14">
            <a:extLst>
              <a:ext uri="{FF2B5EF4-FFF2-40B4-BE49-F238E27FC236}">
                <a16:creationId xmlns:a16="http://schemas.microsoft.com/office/drawing/2014/main" id="{473B0DF1-4118-910B-B491-7D482AAE9046}"/>
              </a:ext>
            </a:extLst>
          </p:cNvPr>
          <p:cNvSpPr/>
          <p:nvPr/>
        </p:nvSpPr>
        <p:spPr>
          <a:xfrm>
            <a:off x="553071" y="2074139"/>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Mai</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FE99877B-2241-B52A-4A62-802B10F9A438}"/>
              </a:ext>
            </a:extLst>
          </p:cNvPr>
          <p:cNvSpPr/>
          <p:nvPr/>
        </p:nvSpPr>
        <p:spPr>
          <a:xfrm>
            <a:off x="2280991" y="2069889"/>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Juni</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129B7031-AC34-ABD8-DC08-EFEA2E3123E6}"/>
              </a:ext>
            </a:extLst>
          </p:cNvPr>
          <p:cNvSpPr/>
          <p:nvPr/>
        </p:nvSpPr>
        <p:spPr>
          <a:xfrm>
            <a:off x="4057241" y="2069889"/>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Arrow: Right 75">
            <a:extLst>
              <a:ext uri="{FF2B5EF4-FFF2-40B4-BE49-F238E27FC236}">
                <a16:creationId xmlns:a16="http://schemas.microsoft.com/office/drawing/2014/main" id="{73513904-AA10-F379-266D-495C1E3D35DC}"/>
              </a:ext>
            </a:extLst>
          </p:cNvPr>
          <p:cNvSpPr/>
          <p:nvPr/>
        </p:nvSpPr>
        <p:spPr>
          <a:xfrm>
            <a:off x="1859993" y="2332239"/>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Arrow: Right 78">
            <a:extLst>
              <a:ext uri="{FF2B5EF4-FFF2-40B4-BE49-F238E27FC236}">
                <a16:creationId xmlns:a16="http://schemas.microsoft.com/office/drawing/2014/main" id="{9D0859C1-E680-0C38-A0EB-3C57D512BD95}"/>
              </a:ext>
            </a:extLst>
          </p:cNvPr>
          <p:cNvSpPr/>
          <p:nvPr/>
        </p:nvSpPr>
        <p:spPr>
          <a:xfrm>
            <a:off x="3640648" y="2326704"/>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FA4754B5-945C-D741-C26D-C59B644EA428}"/>
              </a:ext>
            </a:extLst>
          </p:cNvPr>
          <p:cNvSpPr txBox="1"/>
          <p:nvPr/>
        </p:nvSpPr>
        <p:spPr>
          <a:xfrm>
            <a:off x="4392835" y="2159770"/>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Juli</a:t>
            </a:r>
          </a:p>
        </p:txBody>
      </p:sp>
      <p:sp>
        <p:nvSpPr>
          <p:cNvPr id="83" name="Rectangle 82">
            <a:extLst>
              <a:ext uri="{FF2B5EF4-FFF2-40B4-BE49-F238E27FC236}">
                <a16:creationId xmlns:a16="http://schemas.microsoft.com/office/drawing/2014/main" id="{04D0CB74-88F2-30DF-01FE-1F088EE7671C}"/>
              </a:ext>
            </a:extLst>
          </p:cNvPr>
          <p:cNvSpPr/>
          <p:nvPr/>
        </p:nvSpPr>
        <p:spPr>
          <a:xfrm>
            <a:off x="110391" y="124282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87" name="Rectangle 86">
            <a:extLst>
              <a:ext uri="{FF2B5EF4-FFF2-40B4-BE49-F238E27FC236}">
                <a16:creationId xmlns:a16="http://schemas.microsoft.com/office/drawing/2014/main" id="{683EA8E0-A779-9F99-2EE7-80AD842A4A98}"/>
              </a:ext>
            </a:extLst>
          </p:cNvPr>
          <p:cNvSpPr/>
          <p:nvPr/>
        </p:nvSpPr>
        <p:spPr>
          <a:xfrm>
            <a:off x="123171" y="219846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88" name="Rectangle: Rounded Corners 87">
            <a:extLst>
              <a:ext uri="{FF2B5EF4-FFF2-40B4-BE49-F238E27FC236}">
                <a16:creationId xmlns:a16="http://schemas.microsoft.com/office/drawing/2014/main" id="{B8D590A8-BA0C-2CD0-F3FE-33F808AB6F7E}"/>
              </a:ext>
            </a:extLst>
          </p:cNvPr>
          <p:cNvSpPr/>
          <p:nvPr/>
        </p:nvSpPr>
        <p:spPr>
          <a:xfrm>
            <a:off x="540291" y="3019334"/>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Oktober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9" name="Rectangle: Rounded Corners 88">
            <a:extLst>
              <a:ext uri="{FF2B5EF4-FFF2-40B4-BE49-F238E27FC236}">
                <a16:creationId xmlns:a16="http://schemas.microsoft.com/office/drawing/2014/main" id="{231EF89C-2F96-3AB5-3ABB-B518EBB5893A}"/>
              </a:ext>
            </a:extLst>
          </p:cNvPr>
          <p:cNvSpPr/>
          <p:nvPr/>
        </p:nvSpPr>
        <p:spPr>
          <a:xfrm>
            <a:off x="2268211" y="3015084"/>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0" name="Rectangle: Rounded Corners 89">
            <a:extLst>
              <a:ext uri="{FF2B5EF4-FFF2-40B4-BE49-F238E27FC236}">
                <a16:creationId xmlns:a16="http://schemas.microsoft.com/office/drawing/2014/main" id="{0988367F-4E76-B082-8EFC-31E6508EF5E5}"/>
              </a:ext>
            </a:extLst>
          </p:cNvPr>
          <p:cNvSpPr/>
          <p:nvPr/>
        </p:nvSpPr>
        <p:spPr>
          <a:xfrm>
            <a:off x="4044461" y="3015084"/>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Dezember</a:t>
            </a:r>
            <a:endParaRPr kumimoji="0" lang="en-GB" sz="19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1" name="Arrow: Right 90">
            <a:extLst>
              <a:ext uri="{FF2B5EF4-FFF2-40B4-BE49-F238E27FC236}">
                <a16:creationId xmlns:a16="http://schemas.microsoft.com/office/drawing/2014/main" id="{6A9EEBA8-3EC1-0E42-5518-7F52D2E20A0E}"/>
              </a:ext>
            </a:extLst>
          </p:cNvPr>
          <p:cNvSpPr/>
          <p:nvPr/>
        </p:nvSpPr>
        <p:spPr>
          <a:xfrm>
            <a:off x="1847213" y="3277434"/>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2" name="Arrow: Right 91">
            <a:extLst>
              <a:ext uri="{FF2B5EF4-FFF2-40B4-BE49-F238E27FC236}">
                <a16:creationId xmlns:a16="http://schemas.microsoft.com/office/drawing/2014/main" id="{671013B0-FFBB-3763-8221-B017435F2BE5}"/>
              </a:ext>
            </a:extLst>
          </p:cNvPr>
          <p:cNvSpPr/>
          <p:nvPr/>
        </p:nvSpPr>
        <p:spPr>
          <a:xfrm>
            <a:off x="3627868" y="3271899"/>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3" name="TextBox 92">
            <a:extLst>
              <a:ext uri="{FF2B5EF4-FFF2-40B4-BE49-F238E27FC236}">
                <a16:creationId xmlns:a16="http://schemas.microsoft.com/office/drawing/2014/main" id="{0D10E5D8-4041-5276-C1A5-D8B5F80B43E1}"/>
              </a:ext>
            </a:extLst>
          </p:cNvPr>
          <p:cNvSpPr txBox="1"/>
          <p:nvPr/>
        </p:nvSpPr>
        <p:spPr>
          <a:xfrm>
            <a:off x="2245197" y="3130224"/>
            <a:ext cx="148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a:ea typeface="+mn-ea"/>
                <a:cs typeface="+mn-cs"/>
              </a:rPr>
              <a:t>November</a:t>
            </a:r>
          </a:p>
        </p:txBody>
      </p:sp>
      <p:sp>
        <p:nvSpPr>
          <p:cNvPr id="94" name="Rectangle 93">
            <a:extLst>
              <a:ext uri="{FF2B5EF4-FFF2-40B4-BE49-F238E27FC236}">
                <a16:creationId xmlns:a16="http://schemas.microsoft.com/office/drawing/2014/main" id="{26EFB11A-0FA5-8C9B-AFE8-CE48895CB1BD}"/>
              </a:ext>
            </a:extLst>
          </p:cNvPr>
          <p:cNvSpPr/>
          <p:nvPr/>
        </p:nvSpPr>
        <p:spPr>
          <a:xfrm>
            <a:off x="110391" y="315410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95" name="Rectangle: Rounded Corners 94">
            <a:extLst>
              <a:ext uri="{FF2B5EF4-FFF2-40B4-BE49-F238E27FC236}">
                <a16:creationId xmlns:a16="http://schemas.microsoft.com/office/drawing/2014/main" id="{4365D68A-0451-C062-8272-24D1AFD06962}"/>
              </a:ext>
            </a:extLst>
          </p:cNvPr>
          <p:cNvSpPr/>
          <p:nvPr/>
        </p:nvSpPr>
        <p:spPr>
          <a:xfrm>
            <a:off x="540291" y="3985260"/>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6" name="Rectangle: Rounded Corners 95">
            <a:extLst>
              <a:ext uri="{FF2B5EF4-FFF2-40B4-BE49-F238E27FC236}">
                <a16:creationId xmlns:a16="http://schemas.microsoft.com/office/drawing/2014/main" id="{15C42FC8-A763-1F96-5C7E-972834BC8E54}"/>
              </a:ext>
            </a:extLst>
          </p:cNvPr>
          <p:cNvSpPr/>
          <p:nvPr/>
        </p:nvSpPr>
        <p:spPr>
          <a:xfrm>
            <a:off x="2268211" y="3981010"/>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Mai</a:t>
            </a:r>
          </a:p>
        </p:txBody>
      </p:sp>
      <p:sp>
        <p:nvSpPr>
          <p:cNvPr id="97" name="Rectangle: Rounded Corners 96">
            <a:extLst>
              <a:ext uri="{FF2B5EF4-FFF2-40B4-BE49-F238E27FC236}">
                <a16:creationId xmlns:a16="http://schemas.microsoft.com/office/drawing/2014/main" id="{936C445D-B89C-6E15-A490-03D8953CD66E}"/>
              </a:ext>
            </a:extLst>
          </p:cNvPr>
          <p:cNvSpPr/>
          <p:nvPr/>
        </p:nvSpPr>
        <p:spPr>
          <a:xfrm>
            <a:off x="4044461" y="3981010"/>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8" name="Arrow: Right 97">
            <a:extLst>
              <a:ext uri="{FF2B5EF4-FFF2-40B4-BE49-F238E27FC236}">
                <a16:creationId xmlns:a16="http://schemas.microsoft.com/office/drawing/2014/main" id="{A5E79522-2ADE-48DC-13AC-14632B84D473}"/>
              </a:ext>
            </a:extLst>
          </p:cNvPr>
          <p:cNvSpPr/>
          <p:nvPr/>
        </p:nvSpPr>
        <p:spPr>
          <a:xfrm>
            <a:off x="1847213" y="424336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9" name="Arrow: Right 98">
            <a:extLst>
              <a:ext uri="{FF2B5EF4-FFF2-40B4-BE49-F238E27FC236}">
                <a16:creationId xmlns:a16="http://schemas.microsoft.com/office/drawing/2014/main" id="{BFD59464-206B-AD25-242A-CD8CFD9D937D}"/>
              </a:ext>
            </a:extLst>
          </p:cNvPr>
          <p:cNvSpPr/>
          <p:nvPr/>
        </p:nvSpPr>
        <p:spPr>
          <a:xfrm>
            <a:off x="3627868" y="4237825"/>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0" name="TextBox 99">
            <a:extLst>
              <a:ext uri="{FF2B5EF4-FFF2-40B4-BE49-F238E27FC236}">
                <a16:creationId xmlns:a16="http://schemas.microsoft.com/office/drawing/2014/main" id="{993C7673-E362-1C3C-55D4-6D1AB507288A}"/>
              </a:ext>
            </a:extLst>
          </p:cNvPr>
          <p:cNvSpPr txBox="1"/>
          <p:nvPr/>
        </p:nvSpPr>
        <p:spPr>
          <a:xfrm>
            <a:off x="4380055" y="4070891"/>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Juni</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1" name="Rectangle 100">
            <a:extLst>
              <a:ext uri="{FF2B5EF4-FFF2-40B4-BE49-F238E27FC236}">
                <a16:creationId xmlns:a16="http://schemas.microsoft.com/office/drawing/2014/main" id="{D412233D-27D7-598A-F524-A19E9B7B3D53}"/>
              </a:ext>
            </a:extLst>
          </p:cNvPr>
          <p:cNvSpPr/>
          <p:nvPr/>
        </p:nvSpPr>
        <p:spPr>
          <a:xfrm>
            <a:off x="110391" y="410974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102" name="Rectangle: Rounded Corners 101">
            <a:extLst>
              <a:ext uri="{FF2B5EF4-FFF2-40B4-BE49-F238E27FC236}">
                <a16:creationId xmlns:a16="http://schemas.microsoft.com/office/drawing/2014/main" id="{9A453E6D-26B7-4DE0-90E4-C29AEEFF2DF5}"/>
              </a:ext>
            </a:extLst>
          </p:cNvPr>
          <p:cNvSpPr/>
          <p:nvPr/>
        </p:nvSpPr>
        <p:spPr>
          <a:xfrm>
            <a:off x="540291" y="4936636"/>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Juli</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3" name="Rectangle: Rounded Corners 102">
            <a:extLst>
              <a:ext uri="{FF2B5EF4-FFF2-40B4-BE49-F238E27FC236}">
                <a16:creationId xmlns:a16="http://schemas.microsoft.com/office/drawing/2014/main" id="{BBDD9A36-1439-AC56-6F97-D7BDC0DE8169}"/>
              </a:ext>
            </a:extLst>
          </p:cNvPr>
          <p:cNvSpPr/>
          <p:nvPr/>
        </p:nvSpPr>
        <p:spPr>
          <a:xfrm>
            <a:off x="2268211" y="4932386"/>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4" name="Rectangle: Rounded Corners 103">
            <a:extLst>
              <a:ext uri="{FF2B5EF4-FFF2-40B4-BE49-F238E27FC236}">
                <a16:creationId xmlns:a16="http://schemas.microsoft.com/office/drawing/2014/main" id="{54D29DDD-08DF-3365-AFB7-DB689B7A343C}"/>
              </a:ext>
            </a:extLst>
          </p:cNvPr>
          <p:cNvSpPr/>
          <p:nvPr/>
        </p:nvSpPr>
        <p:spPr>
          <a:xfrm>
            <a:off x="4044461" y="4932386"/>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a:rPr>
              <a:t>September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5" name="Arrow: Right 104">
            <a:extLst>
              <a:ext uri="{FF2B5EF4-FFF2-40B4-BE49-F238E27FC236}">
                <a16:creationId xmlns:a16="http://schemas.microsoft.com/office/drawing/2014/main" id="{F4790682-66C9-0EA9-CAC6-74821D7411EA}"/>
              </a:ext>
            </a:extLst>
          </p:cNvPr>
          <p:cNvSpPr/>
          <p:nvPr/>
        </p:nvSpPr>
        <p:spPr>
          <a:xfrm>
            <a:off x="1847213" y="5194736"/>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6" name="Arrow: Right 105">
            <a:extLst>
              <a:ext uri="{FF2B5EF4-FFF2-40B4-BE49-F238E27FC236}">
                <a16:creationId xmlns:a16="http://schemas.microsoft.com/office/drawing/2014/main" id="{53FE25FB-F650-CCAF-6FAB-1A9CC9620B3A}"/>
              </a:ext>
            </a:extLst>
          </p:cNvPr>
          <p:cNvSpPr/>
          <p:nvPr/>
        </p:nvSpPr>
        <p:spPr>
          <a:xfrm>
            <a:off x="3627868" y="5189201"/>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7" name="TextBox 106">
            <a:extLst>
              <a:ext uri="{FF2B5EF4-FFF2-40B4-BE49-F238E27FC236}">
                <a16:creationId xmlns:a16="http://schemas.microsoft.com/office/drawing/2014/main" id="{FFC09B0A-A24E-85C6-E3AA-2226F657970E}"/>
              </a:ext>
            </a:extLst>
          </p:cNvPr>
          <p:cNvSpPr txBox="1"/>
          <p:nvPr/>
        </p:nvSpPr>
        <p:spPr>
          <a:xfrm>
            <a:off x="2268013" y="5030385"/>
            <a:ext cx="14779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August</a:t>
            </a:r>
          </a:p>
        </p:txBody>
      </p:sp>
      <p:sp>
        <p:nvSpPr>
          <p:cNvPr id="108" name="Rectangle 107">
            <a:extLst>
              <a:ext uri="{FF2B5EF4-FFF2-40B4-BE49-F238E27FC236}">
                <a16:creationId xmlns:a16="http://schemas.microsoft.com/office/drawing/2014/main" id="{51B8978E-4E42-BC5C-DEBE-9A4D8C6AC837}"/>
              </a:ext>
            </a:extLst>
          </p:cNvPr>
          <p:cNvSpPr/>
          <p:nvPr/>
        </p:nvSpPr>
        <p:spPr>
          <a:xfrm>
            <a:off x="110391" y="506538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109" name="Rectangle: Rounded Corners 108">
            <a:extLst>
              <a:ext uri="{FF2B5EF4-FFF2-40B4-BE49-F238E27FC236}">
                <a16:creationId xmlns:a16="http://schemas.microsoft.com/office/drawing/2014/main" id="{2BDF80BE-3C15-BC9F-2C18-46A3873EC494}"/>
              </a:ext>
            </a:extLst>
          </p:cNvPr>
          <p:cNvSpPr/>
          <p:nvPr/>
        </p:nvSpPr>
        <p:spPr>
          <a:xfrm>
            <a:off x="537187" y="5882829"/>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0" name="Rectangle: Rounded Corners 109">
            <a:extLst>
              <a:ext uri="{FF2B5EF4-FFF2-40B4-BE49-F238E27FC236}">
                <a16:creationId xmlns:a16="http://schemas.microsoft.com/office/drawing/2014/main" id="{A4AC1605-7CC1-B72E-1359-DC79FB74C128}"/>
              </a:ext>
            </a:extLst>
          </p:cNvPr>
          <p:cNvSpPr/>
          <p:nvPr/>
        </p:nvSpPr>
        <p:spPr>
          <a:xfrm>
            <a:off x="2265107" y="5878579"/>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März</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1" name="Rectangle: Rounded Corners 110">
            <a:extLst>
              <a:ext uri="{FF2B5EF4-FFF2-40B4-BE49-F238E27FC236}">
                <a16:creationId xmlns:a16="http://schemas.microsoft.com/office/drawing/2014/main" id="{B835D3D3-7596-4D97-7A98-D89155166F0E}"/>
              </a:ext>
            </a:extLst>
          </p:cNvPr>
          <p:cNvSpPr/>
          <p:nvPr/>
        </p:nvSpPr>
        <p:spPr>
          <a:xfrm>
            <a:off x="4041357" y="5878579"/>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2" name="Arrow: Right 111">
            <a:extLst>
              <a:ext uri="{FF2B5EF4-FFF2-40B4-BE49-F238E27FC236}">
                <a16:creationId xmlns:a16="http://schemas.microsoft.com/office/drawing/2014/main" id="{1D343482-9889-624D-9883-BCFB6B392C77}"/>
              </a:ext>
            </a:extLst>
          </p:cNvPr>
          <p:cNvSpPr/>
          <p:nvPr/>
        </p:nvSpPr>
        <p:spPr>
          <a:xfrm>
            <a:off x="1844109" y="6140929"/>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3" name="Arrow: Right 112">
            <a:extLst>
              <a:ext uri="{FF2B5EF4-FFF2-40B4-BE49-F238E27FC236}">
                <a16:creationId xmlns:a16="http://schemas.microsoft.com/office/drawing/2014/main" id="{39036664-B6B4-A550-B3C1-FA55654EA273}"/>
              </a:ext>
            </a:extLst>
          </p:cNvPr>
          <p:cNvSpPr/>
          <p:nvPr/>
        </p:nvSpPr>
        <p:spPr>
          <a:xfrm>
            <a:off x="3624764" y="6135394"/>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4" name="TextBox 113">
            <a:extLst>
              <a:ext uri="{FF2B5EF4-FFF2-40B4-BE49-F238E27FC236}">
                <a16:creationId xmlns:a16="http://schemas.microsoft.com/office/drawing/2014/main" id="{967DF72F-31D1-2D8A-8F3C-CF4B7E666C70}"/>
              </a:ext>
            </a:extLst>
          </p:cNvPr>
          <p:cNvSpPr txBox="1"/>
          <p:nvPr/>
        </p:nvSpPr>
        <p:spPr>
          <a:xfrm>
            <a:off x="4074292" y="5968460"/>
            <a:ext cx="14479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April</a:t>
            </a:r>
          </a:p>
        </p:txBody>
      </p:sp>
      <p:sp>
        <p:nvSpPr>
          <p:cNvPr id="115" name="Rectangle 114">
            <a:extLst>
              <a:ext uri="{FF2B5EF4-FFF2-40B4-BE49-F238E27FC236}">
                <a16:creationId xmlns:a16="http://schemas.microsoft.com/office/drawing/2014/main" id="{C0C6EAF3-90F0-AA3C-90A3-763BD03E82FE}"/>
              </a:ext>
            </a:extLst>
          </p:cNvPr>
          <p:cNvSpPr/>
          <p:nvPr/>
        </p:nvSpPr>
        <p:spPr>
          <a:xfrm>
            <a:off x="107287" y="6021024"/>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116" name="TextBox 115">
            <a:extLst>
              <a:ext uri="{FF2B5EF4-FFF2-40B4-BE49-F238E27FC236}">
                <a16:creationId xmlns:a16="http://schemas.microsoft.com/office/drawing/2014/main" id="{F39778E8-1F20-687E-D291-B1640ADA91E3}"/>
              </a:ext>
            </a:extLst>
          </p:cNvPr>
          <p:cNvSpPr txBox="1"/>
          <p:nvPr/>
        </p:nvSpPr>
        <p:spPr>
          <a:xfrm>
            <a:off x="803592" y="4070891"/>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April</a:t>
            </a:r>
          </a:p>
        </p:txBody>
      </p:sp>
      <p:sp>
        <p:nvSpPr>
          <p:cNvPr id="117" name="TextBox 116">
            <a:extLst>
              <a:ext uri="{FF2B5EF4-FFF2-40B4-BE49-F238E27FC236}">
                <a16:creationId xmlns:a16="http://schemas.microsoft.com/office/drawing/2014/main" id="{1258B2CF-AFBE-18B3-03A1-A9E5C84BC382}"/>
              </a:ext>
            </a:extLst>
          </p:cNvPr>
          <p:cNvSpPr txBox="1"/>
          <p:nvPr/>
        </p:nvSpPr>
        <p:spPr>
          <a:xfrm>
            <a:off x="553286" y="5991207"/>
            <a:ext cx="14479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Februar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563CFA83-4EC1-E4B4-5DA2-F32CAB7B6BDA}"/>
              </a:ext>
            </a:extLst>
          </p:cNvPr>
          <p:cNvSpPr txBox="1"/>
          <p:nvPr/>
        </p:nvSpPr>
        <p:spPr>
          <a:xfrm>
            <a:off x="7850233" y="2022626"/>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Er hat</a:t>
            </a:r>
          </a:p>
        </p:txBody>
      </p:sp>
      <p:sp>
        <p:nvSpPr>
          <p:cNvPr id="9" name="Oval 8">
            <a:extLst>
              <a:ext uri="{FF2B5EF4-FFF2-40B4-BE49-F238E27FC236}">
                <a16:creationId xmlns:a16="http://schemas.microsoft.com/office/drawing/2014/main" id="{7B33A7BB-66AF-D68D-6202-9E896209C5EC}"/>
              </a:ext>
            </a:extLst>
          </p:cNvPr>
          <p:cNvSpPr/>
          <p:nvPr/>
        </p:nvSpPr>
        <p:spPr>
          <a:xfrm>
            <a:off x="7169372" y="1678710"/>
            <a:ext cx="3588217" cy="340658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04BAD5D1-ECC1-6BBF-6C57-6D8908D14085}"/>
              </a:ext>
            </a:extLst>
          </p:cNvPr>
          <p:cNvSpPr txBox="1"/>
          <p:nvPr/>
        </p:nvSpPr>
        <p:spPr>
          <a:xfrm>
            <a:off x="7401009" y="2588751"/>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habe</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7B88AF5D-05B2-DD15-9841-F8D5CF6F117C}"/>
              </a:ext>
            </a:extLst>
          </p:cNvPr>
          <p:cNvSpPr txBox="1"/>
          <p:nvPr/>
        </p:nvSpPr>
        <p:spPr>
          <a:xfrm>
            <a:off x="8974569" y="2036284"/>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Du hast</a:t>
            </a:r>
          </a:p>
        </p:txBody>
      </p:sp>
      <p:sp>
        <p:nvSpPr>
          <p:cNvPr id="17" name="TextBox 16">
            <a:extLst>
              <a:ext uri="{FF2B5EF4-FFF2-40B4-BE49-F238E27FC236}">
                <a16:creationId xmlns:a16="http://schemas.microsoft.com/office/drawing/2014/main" id="{F94DF1F1-F170-C3EB-C4A7-7905A8FC9BC3}"/>
              </a:ext>
            </a:extLst>
          </p:cNvPr>
          <p:cNvSpPr txBox="1"/>
          <p:nvPr/>
        </p:nvSpPr>
        <p:spPr>
          <a:xfrm>
            <a:off x="9142902" y="2588751"/>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Sie hat</a:t>
            </a:r>
          </a:p>
        </p:txBody>
      </p:sp>
      <p:sp>
        <p:nvSpPr>
          <p:cNvPr id="18" name="TextBox 17">
            <a:extLst>
              <a:ext uri="{FF2B5EF4-FFF2-40B4-BE49-F238E27FC236}">
                <a16:creationId xmlns:a16="http://schemas.microsoft.com/office/drawing/2014/main" id="{612893BF-8A38-E625-A946-3225A3557412}"/>
              </a:ext>
            </a:extLst>
          </p:cNvPr>
          <p:cNvSpPr txBox="1"/>
          <p:nvPr/>
        </p:nvSpPr>
        <p:spPr>
          <a:xfrm>
            <a:off x="7422880" y="3198553"/>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Februar</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66E1230B-65EA-00B4-5868-F7D50F64D91A}"/>
              </a:ext>
            </a:extLst>
          </p:cNvPr>
          <p:cNvSpPr txBox="1"/>
          <p:nvPr/>
        </p:nvSpPr>
        <p:spPr>
          <a:xfrm>
            <a:off x="7590724" y="3644350"/>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Juni</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7809675-8B47-CC23-99E1-0452E6482470}"/>
              </a:ext>
            </a:extLst>
          </p:cNvPr>
          <p:cNvSpPr txBox="1"/>
          <p:nvPr/>
        </p:nvSpPr>
        <p:spPr>
          <a:xfrm>
            <a:off x="8941609" y="3198553"/>
            <a:ext cx="2109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April</a:t>
            </a:r>
          </a:p>
        </p:txBody>
      </p:sp>
      <p:sp>
        <p:nvSpPr>
          <p:cNvPr id="21" name="TextBox 20">
            <a:extLst>
              <a:ext uri="{FF2B5EF4-FFF2-40B4-BE49-F238E27FC236}">
                <a16:creationId xmlns:a16="http://schemas.microsoft.com/office/drawing/2014/main" id="{5108B0D3-769B-8AA7-2475-4FF58E2A49FE}"/>
              </a:ext>
            </a:extLst>
          </p:cNvPr>
          <p:cNvSpPr txBox="1"/>
          <p:nvPr/>
        </p:nvSpPr>
        <p:spPr>
          <a:xfrm>
            <a:off x="8730528" y="3667802"/>
            <a:ext cx="2021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Dezember</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07954F1E-4F5D-3910-E3B6-0FD217A078D6}"/>
              </a:ext>
            </a:extLst>
          </p:cNvPr>
          <p:cNvSpPr txBox="1"/>
          <p:nvPr/>
        </p:nvSpPr>
        <p:spPr>
          <a:xfrm>
            <a:off x="8560594" y="4335016"/>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00"/>
                </a:solidFill>
                <a:effectLst/>
                <a:uLnTx/>
                <a:uFillTx/>
                <a:latin typeface="Century Gothic"/>
                <a:ea typeface="+mn-ea"/>
                <a:cs typeface="+mn-cs"/>
              </a:rPr>
              <a:t>Pläne</a:t>
            </a:r>
            <a:r>
              <a:rPr kumimoji="0" lang="en-GB" sz="2000" b="1" i="0" u="none" strike="noStrike" kern="1200" cap="none" spc="0" normalizeH="0" baseline="0" noProof="0" dirty="0">
                <a:ln>
                  <a:noFill/>
                </a:ln>
                <a:solidFill>
                  <a:srgbClr val="FF0000"/>
                </a:solidFill>
                <a:effectLst/>
                <a:uLnTx/>
                <a:uFillTx/>
                <a:latin typeface="Century Gothic"/>
                <a:ea typeface="+mn-ea"/>
                <a:cs typeface="+mn-cs"/>
              </a:rPr>
              <a:t>.</a:t>
            </a:r>
          </a:p>
        </p:txBody>
      </p:sp>
      <p:sp>
        <p:nvSpPr>
          <p:cNvPr id="23" name="TextBox 22">
            <a:extLst>
              <a:ext uri="{FF2B5EF4-FFF2-40B4-BE49-F238E27FC236}">
                <a16:creationId xmlns:a16="http://schemas.microsoft.com/office/drawing/2014/main" id="{EFFF7191-ADA4-4A96-0D87-9F5CEC406EAC}"/>
              </a:ext>
            </a:extLst>
          </p:cNvPr>
          <p:cNvSpPr txBox="1"/>
          <p:nvPr/>
        </p:nvSpPr>
        <p:spPr>
          <a:xfrm>
            <a:off x="7255683" y="1644798"/>
            <a:ext cx="44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B</a:t>
            </a:r>
          </a:p>
        </p:txBody>
      </p:sp>
      <p:cxnSp>
        <p:nvCxnSpPr>
          <p:cNvPr id="24" name="Straight Connector 23">
            <a:extLst>
              <a:ext uri="{FF2B5EF4-FFF2-40B4-BE49-F238E27FC236}">
                <a16:creationId xmlns:a16="http://schemas.microsoft.com/office/drawing/2014/main" id="{DA0AB760-A98C-D382-47D7-F6CA07027CF0}"/>
              </a:ext>
            </a:extLst>
          </p:cNvPr>
          <p:cNvCxnSpPr/>
          <p:nvPr/>
        </p:nvCxnSpPr>
        <p:spPr>
          <a:xfrm>
            <a:off x="7169372" y="3147167"/>
            <a:ext cx="3544475" cy="948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93FFA88-D304-2D2E-1DE4-55CE46F0D0B4}"/>
              </a:ext>
            </a:extLst>
          </p:cNvPr>
          <p:cNvCxnSpPr>
            <a:cxnSpLocks/>
          </p:cNvCxnSpPr>
          <p:nvPr/>
        </p:nvCxnSpPr>
        <p:spPr>
          <a:xfrm>
            <a:off x="7355901" y="4113599"/>
            <a:ext cx="3232594" cy="948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94D434B-28C8-C6D0-70E1-232FC5F782A0}"/>
              </a:ext>
            </a:extLst>
          </p:cNvPr>
          <p:cNvSpPr txBox="1"/>
          <p:nvPr/>
        </p:nvSpPr>
        <p:spPr>
          <a:xfrm>
            <a:off x="6625046" y="5351193"/>
            <a:ext cx="47961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Beispiel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April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 She has plans in April. </a:t>
            </a:r>
          </a:p>
        </p:txBody>
      </p:sp>
    </p:spTree>
    <p:extLst>
      <p:ext uri="{BB962C8B-B14F-4D97-AF65-F5344CB8AC3E}">
        <p14:creationId xmlns:p14="http://schemas.microsoft.com/office/powerpoint/2010/main" val="9121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81" grpId="0"/>
      <p:bldP spid="93" grpId="0"/>
      <p:bldP spid="100" grpId="0"/>
      <p:bldP spid="107" grpId="0"/>
      <p:bldP spid="114" grpId="0"/>
      <p:bldP spid="116" grpId="0"/>
      <p:bldP spid="117" grpId="0"/>
      <p:bldP spid="6" grpId="0"/>
      <p:bldP spid="9" grpId="0" animBg="1"/>
      <p:bldP spid="13" grpId="0"/>
      <p:bldP spid="14" grpId="0"/>
      <p:bldP spid="17" grpId="0"/>
      <p:bldP spid="18" grpId="0"/>
      <p:bldP spid="19" grpId="0"/>
      <p:bldP spid="20" grpId="0"/>
      <p:bldP spid="21" grpId="0"/>
      <p:bldP spid="22" grpId="0"/>
      <p:bldP spid="23"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a:t>
            </a:r>
            <a:r>
              <a:rPr lang="en-GB" sz="2800" b="1" dirty="0">
                <a:latin typeface="Century Gothic"/>
                <a:ea typeface="Century Gothic"/>
                <a:cs typeface="Century Gothic"/>
                <a:sym typeface="Century Gothic"/>
              </a:rPr>
              <a:t>a</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21" name="Speech Bubble: Rectangle with Corners Rounded 20">
            <a:extLst>
              <a:ext uri="{FF2B5EF4-FFF2-40B4-BE49-F238E27FC236}">
                <a16:creationId xmlns:a16="http://schemas.microsoft.com/office/drawing/2014/main" id="{499F5F99-DDFC-407B-98A2-52764F657AEF}"/>
              </a:ext>
            </a:extLst>
          </p:cNvPr>
          <p:cNvSpPr/>
          <p:nvPr/>
        </p:nvSpPr>
        <p:spPr>
          <a:xfrm>
            <a:off x="4290390" y="109992"/>
            <a:ext cx="3949150"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 du </a:t>
            </a:r>
            <a:r>
              <a:rPr kumimoji="0" lang="en-GB" sz="28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Pläne</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0F763523-7378-01A5-D053-807E498392D5}"/>
              </a:ext>
            </a:extLst>
          </p:cNvPr>
          <p:cNvSpPr/>
          <p:nvPr/>
        </p:nvSpPr>
        <p:spPr>
          <a:xfrm>
            <a:off x="9619464" y="1773091"/>
            <a:ext cx="2391413" cy="4612996"/>
          </a:xfrm>
          <a:prstGeom prst="wedgeRoundRectCallout">
            <a:avLst>
              <a:gd name="adj1" fmla="val -57746"/>
              <a:gd name="adj2" fmla="val -2342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t>Remember, masculine </a:t>
            </a:r>
            <a:r>
              <a:rPr lang="en-GB" sz="2400" i="1" dirty="0" err="1"/>
              <a:t>ein</a:t>
            </a:r>
            <a:r>
              <a:rPr lang="en-GB" sz="2400" i="1" dirty="0"/>
              <a:t> </a:t>
            </a:r>
            <a:r>
              <a:rPr lang="en-GB" sz="2400" dirty="0"/>
              <a:t>becomes </a:t>
            </a:r>
            <a:r>
              <a:rPr lang="en-GB" sz="2400" i="1" dirty="0" err="1"/>
              <a:t>ein</a:t>
            </a:r>
            <a:r>
              <a:rPr lang="en-GB" sz="2400" b="1" i="1" dirty="0" err="1"/>
              <a:t>en</a:t>
            </a:r>
            <a:r>
              <a:rPr lang="en-GB" sz="2400" i="1" dirty="0"/>
              <a:t> </a:t>
            </a:r>
            <a:r>
              <a:rPr lang="en-GB" sz="2400" dirty="0"/>
              <a:t>after </a:t>
            </a:r>
            <a:r>
              <a:rPr lang="en-GB" sz="2400" i="1" dirty="0" err="1"/>
              <a:t>haben</a:t>
            </a:r>
            <a:r>
              <a:rPr lang="en-GB" sz="2400" dirty="0"/>
              <a:t> and most other verbs. Feminine </a:t>
            </a:r>
            <a:r>
              <a:rPr lang="en-GB" sz="2400" i="1" dirty="0" err="1"/>
              <a:t>eine</a:t>
            </a:r>
            <a:r>
              <a:rPr lang="en-GB" sz="2400" dirty="0"/>
              <a:t> and neuter </a:t>
            </a:r>
            <a:r>
              <a:rPr lang="en-GB" sz="2400" i="1" dirty="0" err="1"/>
              <a:t>ein</a:t>
            </a:r>
            <a:r>
              <a:rPr lang="en-GB" sz="2400" i="1" dirty="0"/>
              <a:t> </a:t>
            </a:r>
            <a:r>
              <a:rPr lang="en-GB" sz="2400" dirty="0"/>
              <a:t>stay the same.</a:t>
            </a:r>
          </a:p>
        </p:txBody>
      </p:sp>
      <p:graphicFrame>
        <p:nvGraphicFramePr>
          <p:cNvPr id="11" name="Table 10">
            <a:extLst>
              <a:ext uri="{FF2B5EF4-FFF2-40B4-BE49-F238E27FC236}">
                <a16:creationId xmlns:a16="http://schemas.microsoft.com/office/drawing/2014/main" id="{D6BCDF24-066E-8A3F-56A0-6898407A5121}"/>
              </a:ext>
            </a:extLst>
          </p:cNvPr>
          <p:cNvGraphicFramePr>
            <a:graphicFrameLocks noGrp="1"/>
          </p:cNvGraphicFramePr>
          <p:nvPr>
            <p:extLst>
              <p:ext uri="{D42A27DB-BD31-4B8C-83A1-F6EECF244321}">
                <p14:modId xmlns:p14="http://schemas.microsoft.com/office/powerpoint/2010/main" val="3005075107"/>
              </p:ext>
            </p:extLst>
          </p:nvPr>
        </p:nvGraphicFramePr>
        <p:xfrm>
          <a:off x="362295" y="3458312"/>
          <a:ext cx="713300" cy="45720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713300">
                  <a:extLst>
                    <a:ext uri="{9D8B030D-6E8A-4147-A177-3AD203B41FA5}">
                      <a16:colId xmlns:a16="http://schemas.microsoft.com/office/drawing/2014/main" val="2980741554"/>
                    </a:ext>
                  </a:extLst>
                </a:gridCol>
              </a:tblGrid>
              <a:tr h="370840">
                <a:tc>
                  <a:txBody>
                    <a:bodyPr/>
                    <a:lstStyle/>
                    <a:p>
                      <a:r>
                        <a:rPr lang="en-GB" sz="2400" b="1" dirty="0">
                          <a:solidFill>
                            <a:srgbClr val="002060"/>
                          </a:solidFill>
                          <a:latin typeface="Century Gothic" panose="020B0502020202020204" pitchFamily="34" charset="0"/>
                        </a:rPr>
                        <a:t>Ich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CF7FA"/>
                    </a:solidFill>
                  </a:tcPr>
                </a:tc>
                <a:extLst>
                  <a:ext uri="{0D108BD9-81ED-4DB2-BD59-A6C34878D82A}">
                    <a16:rowId xmlns:a16="http://schemas.microsoft.com/office/drawing/2014/main" val="3911817943"/>
                  </a:ext>
                </a:extLst>
              </a:tr>
            </a:tbl>
          </a:graphicData>
        </a:graphic>
      </p:graphicFrame>
      <p:graphicFrame>
        <p:nvGraphicFramePr>
          <p:cNvPr id="12" name="Table 11">
            <a:extLst>
              <a:ext uri="{FF2B5EF4-FFF2-40B4-BE49-F238E27FC236}">
                <a16:creationId xmlns:a16="http://schemas.microsoft.com/office/drawing/2014/main" id="{4C2E73D0-DAF7-CB58-D34E-CCDD165CAEB2}"/>
              </a:ext>
            </a:extLst>
          </p:cNvPr>
          <p:cNvGraphicFramePr>
            <a:graphicFrameLocks noGrp="1"/>
          </p:cNvGraphicFramePr>
          <p:nvPr>
            <p:extLst>
              <p:ext uri="{D42A27DB-BD31-4B8C-83A1-F6EECF244321}">
                <p14:modId xmlns:p14="http://schemas.microsoft.com/office/powerpoint/2010/main" val="1428927368"/>
              </p:ext>
            </p:extLst>
          </p:nvPr>
        </p:nvGraphicFramePr>
        <p:xfrm>
          <a:off x="1489065" y="1629512"/>
          <a:ext cx="1912503" cy="411480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912503">
                  <a:extLst>
                    <a:ext uri="{9D8B030D-6E8A-4147-A177-3AD203B41FA5}">
                      <a16:colId xmlns:a16="http://schemas.microsoft.com/office/drawing/2014/main" val="2922447310"/>
                    </a:ext>
                  </a:extLst>
                </a:gridCol>
              </a:tblGrid>
              <a:tr h="370840">
                <a:tc>
                  <a:txBody>
                    <a:bodyPr/>
                    <a:lstStyle/>
                    <a:p>
                      <a:r>
                        <a:rPr lang="en-GB" sz="2400" b="1" dirty="0" err="1">
                          <a:solidFill>
                            <a:srgbClr val="002060"/>
                          </a:solidFill>
                          <a:latin typeface="Century Gothic" panose="020B0502020202020204" pitchFamily="34" charset="0"/>
                        </a:rPr>
                        <a:t>besuche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67372535"/>
                  </a:ext>
                </a:extLst>
              </a:tr>
              <a:tr h="370840">
                <a:tc>
                  <a:txBody>
                    <a:bodyPr/>
                    <a:lstStyle/>
                    <a:p>
                      <a:r>
                        <a:rPr lang="en-GB" sz="2400" b="1" dirty="0" err="1">
                          <a:solidFill>
                            <a:srgbClr val="002060"/>
                          </a:solidFill>
                          <a:latin typeface="Century Gothic" panose="020B0502020202020204" pitchFamily="34" charset="0"/>
                        </a:rPr>
                        <a:t>bleibe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661414329"/>
                  </a:ext>
                </a:extLst>
              </a:tr>
              <a:tr h="370840">
                <a:tc>
                  <a:txBody>
                    <a:bodyPr/>
                    <a:lstStyle/>
                    <a:p>
                      <a:r>
                        <a:rPr lang="en-GB" sz="2400" b="1" dirty="0" err="1">
                          <a:solidFill>
                            <a:srgbClr val="002060"/>
                          </a:solidFill>
                          <a:latin typeface="Century Gothic" panose="020B0502020202020204" pitchFamily="34" charset="0"/>
                        </a:rPr>
                        <a:t>arbeite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993532625"/>
                  </a:ext>
                </a:extLst>
              </a:tr>
              <a:tr h="370840">
                <a:tc>
                  <a:txBody>
                    <a:bodyPr/>
                    <a:lstStyle/>
                    <a:p>
                      <a:r>
                        <a:rPr lang="en-GB" sz="2400" b="1" dirty="0" err="1">
                          <a:solidFill>
                            <a:srgbClr val="002060"/>
                          </a:solidFill>
                          <a:latin typeface="Century Gothic" panose="020B0502020202020204" pitchFamily="34" charset="0"/>
                        </a:rPr>
                        <a:t>benutze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676336249"/>
                  </a:ext>
                </a:extLst>
              </a:tr>
              <a:tr h="370840">
                <a:tc>
                  <a:txBody>
                    <a:bodyPr/>
                    <a:lstStyle/>
                    <a:p>
                      <a:r>
                        <a:rPr lang="en-GB" sz="2400" b="1" dirty="0" err="1">
                          <a:solidFill>
                            <a:srgbClr val="002060"/>
                          </a:solidFill>
                          <a:latin typeface="Century Gothic" panose="020B0502020202020204" pitchFamily="34" charset="0"/>
                        </a:rPr>
                        <a:t>spiele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616202742"/>
                  </a:ext>
                </a:extLst>
              </a:tr>
              <a:tr h="370840">
                <a:tc>
                  <a:txBody>
                    <a:bodyPr/>
                    <a:lstStyle/>
                    <a:p>
                      <a:r>
                        <a:rPr lang="en-GB" sz="2400" b="1" dirty="0" err="1">
                          <a:solidFill>
                            <a:srgbClr val="002060"/>
                          </a:solidFill>
                          <a:latin typeface="Century Gothic" panose="020B0502020202020204" pitchFamily="34" charset="0"/>
                        </a:rPr>
                        <a:t>brauche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2310984141"/>
                  </a:ext>
                </a:extLst>
              </a:tr>
              <a:tr h="370840">
                <a:tc>
                  <a:txBody>
                    <a:bodyPr/>
                    <a:lstStyle/>
                    <a:p>
                      <a:r>
                        <a:rPr lang="en-GB" sz="2400" b="1" dirty="0" err="1">
                          <a:solidFill>
                            <a:srgbClr val="002060"/>
                          </a:solidFill>
                          <a:latin typeface="Century Gothic" panose="020B0502020202020204" pitchFamily="34" charset="0"/>
                        </a:rPr>
                        <a:t>bekomme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3655765482"/>
                  </a:ext>
                </a:extLst>
              </a:tr>
              <a:tr h="370840">
                <a:tc>
                  <a:txBody>
                    <a:bodyPr/>
                    <a:lstStyle/>
                    <a:p>
                      <a:r>
                        <a:rPr lang="en-GB" sz="2400" b="1" dirty="0" err="1">
                          <a:solidFill>
                            <a:srgbClr val="002060"/>
                          </a:solidFill>
                          <a:latin typeface="Century Gothic" panose="020B0502020202020204" pitchFamily="34" charset="0"/>
                        </a:rPr>
                        <a:t>mache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115565310"/>
                  </a:ext>
                </a:extLst>
              </a:tr>
              <a:tr h="370840">
                <a:tc>
                  <a:txBody>
                    <a:bodyPr/>
                    <a:lstStyle/>
                    <a:p>
                      <a:r>
                        <a:rPr lang="en-GB" sz="2400" b="1" dirty="0" err="1">
                          <a:solidFill>
                            <a:srgbClr val="002060"/>
                          </a:solidFill>
                          <a:latin typeface="Century Gothic" panose="020B0502020202020204" pitchFamily="34" charset="0"/>
                        </a:rPr>
                        <a:t>schreibe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3242216421"/>
                  </a:ext>
                </a:extLst>
              </a:tr>
            </a:tbl>
          </a:graphicData>
        </a:graphic>
      </p:graphicFrame>
      <p:graphicFrame>
        <p:nvGraphicFramePr>
          <p:cNvPr id="13" name="Table 12">
            <a:extLst>
              <a:ext uri="{FF2B5EF4-FFF2-40B4-BE49-F238E27FC236}">
                <a16:creationId xmlns:a16="http://schemas.microsoft.com/office/drawing/2014/main" id="{432140CF-FFD4-D6ED-CF66-4A44B18FEBED}"/>
              </a:ext>
            </a:extLst>
          </p:cNvPr>
          <p:cNvGraphicFramePr>
            <a:graphicFrameLocks noGrp="1"/>
          </p:cNvGraphicFramePr>
          <p:nvPr>
            <p:extLst>
              <p:ext uri="{D42A27DB-BD31-4B8C-83A1-F6EECF244321}">
                <p14:modId xmlns:p14="http://schemas.microsoft.com/office/powerpoint/2010/main" val="3595117744"/>
              </p:ext>
            </p:extLst>
          </p:nvPr>
        </p:nvGraphicFramePr>
        <p:xfrm>
          <a:off x="6677990" y="899687"/>
          <a:ext cx="2701935" cy="5486400"/>
        </p:xfrm>
        <a:graphic>
          <a:graphicData uri="http://schemas.openxmlformats.org/drawingml/2006/table">
            <a:tbl>
              <a:tblPr firstRow="1" bandRow="1">
                <a:tableStyleId>{5940675A-B579-460E-94D1-54222C63F5DA}</a:tableStyleId>
              </a:tblPr>
              <a:tblGrid>
                <a:gridCol w="2701935">
                  <a:extLst>
                    <a:ext uri="{9D8B030D-6E8A-4147-A177-3AD203B41FA5}">
                      <a16:colId xmlns:a16="http://schemas.microsoft.com/office/drawing/2014/main" val="2828612905"/>
                    </a:ext>
                  </a:extLst>
                </a:gridCol>
              </a:tblGrid>
              <a:tr h="370840">
                <a:tc>
                  <a:txBody>
                    <a:bodyPr/>
                    <a:lstStyle/>
                    <a:p>
                      <a:pPr algn="l"/>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Gruppe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02785775"/>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Song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86005997"/>
                  </a:ext>
                </a:extLst>
              </a:tr>
              <a:tr h="370840">
                <a:tc>
                  <a:txBody>
                    <a:bodyPr/>
                    <a:lstStyle/>
                    <a:p>
                      <a:pPr algn="l"/>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Gitarre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98235996"/>
                  </a:ext>
                </a:extLst>
              </a:tr>
              <a:tr h="370840">
                <a:tc>
                  <a:txBody>
                    <a:bodyPr/>
                    <a:lstStyle/>
                    <a:p>
                      <a:pPr algn="l"/>
                      <a:r>
                        <a:rPr lang="en-GB" sz="2400" b="1" dirty="0">
                          <a:solidFill>
                            <a:srgbClr val="002060"/>
                          </a:solidFill>
                          <a:latin typeface="Century Gothic" panose="020B0502020202020204" pitchFamily="34" charset="0"/>
                        </a:rPr>
                        <a:t>Sport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08564647"/>
                  </a:ext>
                </a:extLst>
              </a:tr>
              <a:tr h="370840">
                <a:tc>
                  <a:txBody>
                    <a:bodyPr/>
                    <a:lstStyle/>
                    <a:p>
                      <a:pPr algn="l"/>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86541308"/>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Brief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48672802"/>
                  </a:ext>
                </a:extLst>
              </a:tr>
              <a:tr h="370840">
                <a:tc>
                  <a:txBody>
                    <a:bodyPr/>
                    <a:lstStyle/>
                    <a:p>
                      <a:pPr algn="l"/>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Geschichte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002409415"/>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Baum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89507655"/>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Computer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14270485"/>
                  </a:ext>
                </a:extLst>
              </a:tr>
              <a:tr h="370840">
                <a:tc>
                  <a:txBody>
                    <a:bodyPr/>
                    <a:lstStyle/>
                    <a:p>
                      <a:pPr algn="l"/>
                      <a:r>
                        <a:rPr lang="en-GB" sz="2400" b="1" dirty="0" err="1">
                          <a:solidFill>
                            <a:srgbClr val="002060"/>
                          </a:solidFill>
                          <a:latin typeface="Century Gothic" panose="020B0502020202020204" pitchFamily="34" charset="0"/>
                        </a:rPr>
                        <a:t>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Fahrrad</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44863761"/>
                  </a:ext>
                </a:extLst>
              </a:tr>
              <a:tr h="370840">
                <a:tc>
                  <a:txBody>
                    <a:bodyPr/>
                    <a:lstStyle/>
                    <a:p>
                      <a:pPr algn="l"/>
                      <a:r>
                        <a:rPr lang="en-GB" sz="2400" b="1" dirty="0">
                          <a:solidFill>
                            <a:srgbClr val="002060"/>
                          </a:solidFill>
                          <a:latin typeface="Century Gothic" panose="020B0502020202020204" pitchFamily="34" charset="0"/>
                        </a:rPr>
                        <a:t>die Schweiz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10"/>
                  </a:ext>
                </a:extLst>
              </a:tr>
              <a:tr h="370840">
                <a:tc>
                  <a:txBody>
                    <a:bodyPr/>
                    <a:lstStyle/>
                    <a:p>
                      <a:pPr algn="l"/>
                      <a:r>
                        <a:rPr lang="en-GB" sz="2400" b="1" dirty="0" err="1">
                          <a:solidFill>
                            <a:srgbClr val="002060"/>
                          </a:solidFill>
                          <a:latin typeface="Century Gothic" panose="020B0502020202020204" pitchFamily="34" charset="0"/>
                        </a:rPr>
                        <a:t>ein</a:t>
                      </a:r>
                      <a:r>
                        <a:rPr lang="en-GB" sz="2400" b="1" dirty="0">
                          <a:solidFill>
                            <a:srgbClr val="002060"/>
                          </a:solidFill>
                          <a:latin typeface="Century Gothic" panose="020B0502020202020204" pitchFamily="34" charset="0"/>
                        </a:rPr>
                        <a:t> Spiel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11"/>
                  </a:ext>
                </a:extLst>
              </a:tr>
            </a:tbl>
          </a:graphicData>
        </a:graphic>
      </p:graphicFrame>
      <p:graphicFrame>
        <p:nvGraphicFramePr>
          <p:cNvPr id="14" name="Table 13">
            <a:extLst>
              <a:ext uri="{FF2B5EF4-FFF2-40B4-BE49-F238E27FC236}">
                <a16:creationId xmlns:a16="http://schemas.microsoft.com/office/drawing/2014/main" id="{13B230B9-01B7-5255-F13C-3F5A5EA6A247}"/>
              </a:ext>
            </a:extLst>
          </p:cNvPr>
          <p:cNvGraphicFramePr>
            <a:graphicFrameLocks noGrp="1"/>
          </p:cNvGraphicFramePr>
          <p:nvPr>
            <p:extLst>
              <p:ext uri="{D42A27DB-BD31-4B8C-83A1-F6EECF244321}">
                <p14:modId xmlns:p14="http://schemas.microsoft.com/office/powerpoint/2010/main" val="1107786223"/>
              </p:ext>
            </p:extLst>
          </p:nvPr>
        </p:nvGraphicFramePr>
        <p:xfrm>
          <a:off x="3836496" y="1311167"/>
          <a:ext cx="2422154" cy="466344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422154">
                  <a:extLst>
                    <a:ext uri="{9D8B030D-6E8A-4147-A177-3AD203B41FA5}">
                      <a16:colId xmlns:a16="http://schemas.microsoft.com/office/drawing/2014/main" val="3582718297"/>
                    </a:ext>
                  </a:extLst>
                </a:gridCol>
              </a:tblGrid>
              <a:tr h="370840">
                <a:tc>
                  <a:txBody>
                    <a:bodyPr/>
                    <a:lstStyle/>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Januar</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134470946"/>
                  </a:ext>
                </a:extLst>
              </a:tr>
              <a:tr h="370840">
                <a:tc>
                  <a:txBody>
                    <a:bodyPr/>
                    <a:lstStyle/>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Februar</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43431884"/>
                  </a:ext>
                </a:extLst>
              </a:tr>
              <a:tr h="370840">
                <a:tc>
                  <a:txBody>
                    <a:bodyPr/>
                    <a:lstStyle/>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März</a:t>
                      </a:r>
                      <a:endParaRPr lang="en-GB" sz="2400" b="1" dirty="0">
                        <a:solidFill>
                          <a:srgbClr val="002060"/>
                        </a:solidFill>
                        <a:latin typeface="Century Gothic" panose="020B0502020202020204" pitchFamily="34" charset="0"/>
                      </a:endParaRP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April</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Mai</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Juli</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August</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September</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Oktober</a:t>
                      </a:r>
                      <a:endParaRPr lang="en-GB" sz="2400" b="1" dirty="0">
                        <a:solidFill>
                          <a:srgbClr val="002060"/>
                        </a:solidFill>
                        <a:latin typeface="Century Gothic" panose="020B0502020202020204" pitchFamily="34" charset="0"/>
                      </a:endParaRP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November</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19350126"/>
                  </a:ext>
                </a:extLst>
              </a:tr>
            </a:tbl>
          </a:graphicData>
        </a:graphic>
      </p:graphicFrame>
      <p:pic>
        <p:nvPicPr>
          <p:cNvPr id="25" name="Picture 24">
            <a:extLst>
              <a:ext uri="{FF2B5EF4-FFF2-40B4-BE49-F238E27FC236}">
                <a16:creationId xmlns:a16="http://schemas.microsoft.com/office/drawing/2014/main" id="{832E87A4-C0AC-D65F-DB06-AD25ADBD5110}"/>
              </a:ext>
            </a:extLst>
          </p:cNvPr>
          <p:cNvPicPr>
            <a:picLocks noChangeAspect="1"/>
          </p:cNvPicPr>
          <p:nvPr/>
        </p:nvPicPr>
        <p:blipFill>
          <a:blip r:embed="rId5"/>
          <a:stretch>
            <a:fillRect/>
          </a:stretch>
        </p:blipFill>
        <p:spPr>
          <a:xfrm>
            <a:off x="10520311" y="-185578"/>
            <a:ext cx="1548518" cy="1585097"/>
          </a:xfrm>
          <a:prstGeom prst="rect">
            <a:avLst/>
          </a:prstGeom>
        </p:spPr>
      </p:pic>
    </p:spTree>
    <p:extLst>
      <p:ext uri="{BB962C8B-B14F-4D97-AF65-F5344CB8AC3E}">
        <p14:creationId xmlns:p14="http://schemas.microsoft.com/office/powerpoint/2010/main" val="33206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4b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60D9A41B-87E5-4120-A42F-D94A78C7C322}"/>
              </a:ext>
            </a:extLst>
          </p:cNvPr>
          <p:cNvGraphicFramePr>
            <a:graphicFrameLocks noGrp="1"/>
          </p:cNvGraphicFramePr>
          <p:nvPr/>
        </p:nvGraphicFramePr>
        <p:xfrm>
          <a:off x="4078449" y="883795"/>
          <a:ext cx="6716776" cy="4998720"/>
        </p:xfrm>
        <a:graphic>
          <a:graphicData uri="http://schemas.openxmlformats.org/drawingml/2006/table">
            <a:tbl>
              <a:tblPr firstRow="1" bandRow="1">
                <a:tableStyleId>{5DA37D80-6434-44D0-A028-1B22A696006F}</a:tableStyleId>
              </a:tblPr>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370840">
                <a:tc>
                  <a:txBody>
                    <a:bodyPr/>
                    <a:lstStyle/>
                    <a:p>
                      <a:r>
                        <a:rPr lang="en-GB" sz="2000" dirty="0" err="1">
                          <a:solidFill>
                            <a:srgbClr val="002060"/>
                          </a:solidFill>
                        </a:rPr>
                        <a:t>Januar</a:t>
                      </a:r>
                      <a:endParaRPr lang="en-GB" sz="2000" dirty="0">
                        <a:solidFill>
                          <a:srgbClr val="002060"/>
                        </a:solidFill>
                      </a:endParaRPr>
                    </a:p>
                  </a:txBody>
                  <a:tcPr/>
                </a:tc>
                <a:tc>
                  <a:txBody>
                    <a:bodyPr/>
                    <a:lstStyle/>
                    <a:p>
                      <a:r>
                        <a:rPr lang="en-GB" sz="2000" dirty="0" err="1">
                          <a:solidFill>
                            <a:srgbClr val="002060"/>
                          </a:solidFill>
                        </a:rPr>
                        <a:t>Februar</a:t>
                      </a:r>
                      <a:endParaRPr lang="en-GB" sz="2000" dirty="0">
                        <a:solidFill>
                          <a:srgbClr val="002060"/>
                        </a:solidFill>
                      </a:endParaRPr>
                    </a:p>
                  </a:txBody>
                  <a:tcPr/>
                </a:tc>
                <a:tc>
                  <a:txBody>
                    <a:bodyPr/>
                    <a:lstStyle/>
                    <a:p>
                      <a:r>
                        <a:rPr lang="en-GB" sz="2000" dirty="0" err="1">
                          <a:solidFill>
                            <a:srgbClr val="002060"/>
                          </a:solidFill>
                        </a:rPr>
                        <a:t>März</a:t>
                      </a:r>
                      <a:endParaRPr lang="en-GB" sz="2000" dirty="0">
                        <a:solidFill>
                          <a:srgbClr val="002060"/>
                        </a:solidFill>
                      </a:endParaRPr>
                    </a:p>
                  </a:txBody>
                  <a:tcPr/>
                </a:tc>
                <a:tc>
                  <a:txBody>
                    <a:bodyPr/>
                    <a:lstStyle/>
                    <a:p>
                      <a:r>
                        <a:rPr lang="en-GB" sz="2000" dirty="0">
                          <a:solidFill>
                            <a:srgbClr val="002060"/>
                          </a:solidFill>
                        </a:rPr>
                        <a:t>April</a:t>
                      </a:r>
                    </a:p>
                  </a:txBody>
                  <a:tcPr/>
                </a:tc>
                <a:extLst>
                  <a:ext uri="{0D108BD9-81ED-4DB2-BD59-A6C34878D82A}">
                    <a16:rowId xmlns:a16="http://schemas.microsoft.com/office/drawing/2014/main" val="248192653"/>
                  </a:ext>
                </a:extLst>
              </a:tr>
              <a:tr h="370840">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94174501"/>
                  </a:ext>
                </a:extLst>
              </a:tr>
              <a:tr h="370840">
                <a:tc>
                  <a:txBody>
                    <a:bodyPr/>
                    <a:lstStyle/>
                    <a:p>
                      <a:r>
                        <a:rPr lang="en-GB" sz="2000" dirty="0">
                          <a:solidFill>
                            <a:srgbClr val="002060"/>
                          </a:solidFill>
                        </a:rPr>
                        <a:t>Mai</a:t>
                      </a:r>
                    </a:p>
                  </a:txBody>
                  <a:tcPr/>
                </a:tc>
                <a:tc>
                  <a:txBody>
                    <a:bodyPr/>
                    <a:lstStyle/>
                    <a:p>
                      <a:r>
                        <a:rPr lang="en-GB" sz="2000" dirty="0" err="1">
                          <a:solidFill>
                            <a:srgbClr val="002060"/>
                          </a:solidFill>
                        </a:rPr>
                        <a:t>Juni</a:t>
                      </a:r>
                      <a:endParaRPr lang="en-GB" sz="2000" dirty="0">
                        <a:solidFill>
                          <a:srgbClr val="002060"/>
                        </a:solidFill>
                      </a:endParaRPr>
                    </a:p>
                  </a:txBody>
                  <a:tcPr/>
                </a:tc>
                <a:tc>
                  <a:txBody>
                    <a:bodyPr/>
                    <a:lstStyle/>
                    <a:p>
                      <a:r>
                        <a:rPr lang="en-GB" sz="2000" dirty="0" err="1">
                          <a:solidFill>
                            <a:srgbClr val="002060"/>
                          </a:solidFill>
                        </a:rPr>
                        <a:t>Juli</a:t>
                      </a:r>
                      <a:endParaRPr lang="en-GB" sz="2000" dirty="0">
                        <a:solidFill>
                          <a:srgbClr val="002060"/>
                        </a:solidFill>
                      </a:endParaRPr>
                    </a:p>
                  </a:txBody>
                  <a:tcPr/>
                </a:tc>
                <a:tc>
                  <a:txBody>
                    <a:bodyPr/>
                    <a:lstStyle/>
                    <a:p>
                      <a:r>
                        <a:rPr lang="en-GB" sz="2000" dirty="0">
                          <a:solidFill>
                            <a:srgbClr val="002060"/>
                          </a:solidFill>
                        </a:rPr>
                        <a:t>August</a:t>
                      </a:r>
                    </a:p>
                  </a:txBody>
                  <a:tcPr/>
                </a:tc>
                <a:extLst>
                  <a:ext uri="{0D108BD9-81ED-4DB2-BD59-A6C34878D82A}">
                    <a16:rowId xmlns:a16="http://schemas.microsoft.com/office/drawing/2014/main" val="3753933237"/>
                  </a:ext>
                </a:extLst>
              </a:tr>
              <a:tr h="370840">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41385136"/>
                  </a:ext>
                </a:extLst>
              </a:tr>
              <a:tr h="370840">
                <a:tc>
                  <a:txBody>
                    <a:bodyPr/>
                    <a:lstStyle/>
                    <a:p>
                      <a:r>
                        <a:rPr lang="en-GB" sz="2000" dirty="0">
                          <a:solidFill>
                            <a:srgbClr val="002060"/>
                          </a:solidFill>
                        </a:rPr>
                        <a:t>September</a:t>
                      </a:r>
                    </a:p>
                  </a:txBody>
                  <a:tcPr/>
                </a:tc>
                <a:tc>
                  <a:txBody>
                    <a:bodyPr/>
                    <a:lstStyle/>
                    <a:p>
                      <a:r>
                        <a:rPr lang="en-GB" sz="2000" dirty="0" err="1">
                          <a:solidFill>
                            <a:srgbClr val="002060"/>
                          </a:solidFill>
                        </a:rPr>
                        <a:t>Oktober</a:t>
                      </a:r>
                      <a:endParaRPr lang="en-GB" sz="2000" dirty="0">
                        <a:solidFill>
                          <a:srgbClr val="002060"/>
                        </a:solidFill>
                      </a:endParaRPr>
                    </a:p>
                  </a:txBody>
                  <a:tcPr/>
                </a:tc>
                <a:tc>
                  <a:txBody>
                    <a:bodyPr/>
                    <a:lstStyle/>
                    <a:p>
                      <a:r>
                        <a:rPr lang="en-GB" sz="2000" dirty="0">
                          <a:solidFill>
                            <a:srgbClr val="002060"/>
                          </a:solidFill>
                        </a:rPr>
                        <a:t>November</a:t>
                      </a:r>
                    </a:p>
                  </a:txBody>
                  <a:tcPr/>
                </a:tc>
                <a:tc>
                  <a:txBody>
                    <a:bodyPr/>
                    <a:lstStyle/>
                    <a:p>
                      <a:r>
                        <a:rPr lang="en-GB" sz="2000" dirty="0" err="1">
                          <a:solidFill>
                            <a:srgbClr val="002060"/>
                          </a:solidFill>
                        </a:rPr>
                        <a:t>Dezember</a:t>
                      </a:r>
                      <a:endParaRPr lang="en-GB" sz="2000" dirty="0">
                        <a:solidFill>
                          <a:srgbClr val="002060"/>
                        </a:solidFill>
                      </a:endParaRPr>
                    </a:p>
                  </a:txBody>
                  <a:tcPr/>
                </a:tc>
                <a:extLst>
                  <a:ext uri="{0D108BD9-81ED-4DB2-BD59-A6C34878D82A}">
                    <a16:rowId xmlns:a16="http://schemas.microsoft.com/office/drawing/2014/main" val="2598250938"/>
                  </a:ext>
                </a:extLst>
              </a:tr>
            </a:tbl>
          </a:graphicData>
        </a:graphic>
      </p:graphicFrame>
      <p:sp>
        <p:nvSpPr>
          <p:cNvPr id="17" name="TextBox 16">
            <a:extLst>
              <a:ext uri="{FF2B5EF4-FFF2-40B4-BE49-F238E27FC236}">
                <a16:creationId xmlns:a16="http://schemas.microsoft.com/office/drawing/2014/main" id="{81FE2E20-B611-45F0-9283-5E7E6C3F70B8}"/>
              </a:ext>
            </a:extLst>
          </p:cNvPr>
          <p:cNvSpPr txBox="1"/>
          <p:nvPr/>
        </p:nvSpPr>
        <p:spPr>
          <a:xfrm>
            <a:off x="9106293" y="996102"/>
            <a:ext cx="15554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Ronja (plays  guitar)</a:t>
            </a:r>
          </a:p>
        </p:txBody>
      </p:sp>
      <p:sp>
        <p:nvSpPr>
          <p:cNvPr id="18" name="Title 2">
            <a:extLst>
              <a:ext uri="{FF2B5EF4-FFF2-40B4-BE49-F238E27FC236}">
                <a16:creationId xmlns:a16="http://schemas.microsoft.com/office/drawing/2014/main" id="{D1BD4699-B8A8-486A-BF5A-1D8769B043AE}"/>
              </a:ext>
            </a:extLst>
          </p:cNvPr>
          <p:cNvSpPr txBox="1">
            <a:spLocks/>
          </p:cNvSpPr>
          <p:nvPr/>
        </p:nvSpPr>
        <p:spPr>
          <a:xfrm>
            <a:off x="10814593" y="883795"/>
            <a:ext cx="1365466" cy="34195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9" name="Picture 18" descr="Icon&#10;&#10;Description automatically generated">
            <a:extLst>
              <a:ext uri="{FF2B5EF4-FFF2-40B4-BE49-F238E27FC236}">
                <a16:creationId xmlns:a16="http://schemas.microsoft.com/office/drawing/2014/main" id="{3CAB8AC2-8AC2-46A0-8318-B6B1CD3EC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3644" y="96564"/>
            <a:ext cx="1138821" cy="766514"/>
          </a:xfrm>
          <a:prstGeom prst="rect">
            <a:avLst/>
          </a:prstGeom>
        </p:spPr>
      </p:pic>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21" name="Speech Bubble: Rectangle with Corners Rounded 20">
            <a:extLst>
              <a:ext uri="{FF2B5EF4-FFF2-40B4-BE49-F238E27FC236}">
                <a16:creationId xmlns:a16="http://schemas.microsoft.com/office/drawing/2014/main" id="{499F5F99-DDFC-407B-98A2-52764F657AEF}"/>
              </a:ext>
            </a:extLst>
          </p:cNvPr>
          <p:cNvSpPr/>
          <p:nvPr/>
        </p:nvSpPr>
        <p:spPr>
          <a:xfrm>
            <a:off x="4290389" y="109992"/>
            <a:ext cx="392035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 du </a:t>
            </a:r>
            <a:r>
              <a:rPr kumimoji="0" lang="en-GB" sz="28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Pläne</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A cartoon of a person with her hands in her pockets&#10;&#10;Description automatically generated">
            <a:extLst>
              <a:ext uri="{FF2B5EF4-FFF2-40B4-BE49-F238E27FC236}">
                <a16:creationId xmlns:a16="http://schemas.microsoft.com/office/drawing/2014/main" id="{A1C8678A-5BCA-F62B-AE9A-5DDC077D189A}"/>
              </a:ext>
            </a:extLst>
          </p:cNvPr>
          <p:cNvPicPr>
            <a:picLocks noChangeAspect="1"/>
          </p:cNvPicPr>
          <p:nvPr/>
        </p:nvPicPr>
        <p:blipFill rotWithShape="1">
          <a:blip r:embed="rId6">
            <a:extLst>
              <a:ext uri="{28A0092B-C50C-407E-A947-70E740481C1C}">
                <a14:useLocalDpi xmlns:a14="http://schemas.microsoft.com/office/drawing/2010/main" val="0"/>
              </a:ext>
            </a:extLst>
          </a:blip>
          <a:srcRect l="8367"/>
          <a:stretch/>
        </p:blipFill>
        <p:spPr>
          <a:xfrm>
            <a:off x="1902895" y="4159675"/>
            <a:ext cx="965322" cy="2726606"/>
          </a:xfrm>
          <a:prstGeom prst="rect">
            <a:avLst/>
          </a:prstGeom>
        </p:spPr>
      </p:pic>
      <p:pic>
        <p:nvPicPr>
          <p:cNvPr id="13" name="Picture 12" descr="A cartoon of a person&#10;&#10;Description automatically generated">
            <a:extLst>
              <a:ext uri="{FF2B5EF4-FFF2-40B4-BE49-F238E27FC236}">
                <a16:creationId xmlns:a16="http://schemas.microsoft.com/office/drawing/2014/main" id="{888106C1-AA8B-920D-2965-8C82FD1192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188" y="3956136"/>
            <a:ext cx="756937" cy="2883994"/>
          </a:xfrm>
          <a:prstGeom prst="rect">
            <a:avLst/>
          </a:prstGeom>
        </p:spPr>
      </p:pic>
      <p:sp>
        <p:nvSpPr>
          <p:cNvPr id="14" name="Speech Bubble: Rectangle with Corners Rounded 13">
            <a:extLst>
              <a:ext uri="{FF2B5EF4-FFF2-40B4-BE49-F238E27FC236}">
                <a16:creationId xmlns:a16="http://schemas.microsoft.com/office/drawing/2014/main" id="{4ACEE870-41BB-BA45-8FBB-AB069FE2EDB4}"/>
              </a:ext>
            </a:extLst>
          </p:cNvPr>
          <p:cNvSpPr/>
          <p:nvPr/>
        </p:nvSpPr>
        <p:spPr>
          <a:xfrm>
            <a:off x="149535" y="858424"/>
            <a:ext cx="1654525" cy="809062"/>
          </a:xfrm>
          <a:prstGeom prst="wedgeRoundRectCallou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Wann</a:t>
            </a:r>
            <a:r>
              <a:rPr lang="en-GB" sz="2000" dirty="0">
                <a:solidFill>
                  <a:srgbClr val="002060"/>
                </a:solidFill>
              </a:rPr>
              <a:t> hast du </a:t>
            </a:r>
            <a:r>
              <a:rPr lang="en-GB" sz="2000" dirty="0" err="1">
                <a:solidFill>
                  <a:srgbClr val="002060"/>
                </a:solidFill>
              </a:rPr>
              <a:t>Pläne</a:t>
            </a:r>
            <a:r>
              <a:rPr lang="en-GB" sz="2000" dirty="0">
                <a:solidFill>
                  <a:srgbClr val="002060"/>
                </a:solidFill>
              </a:rPr>
              <a:t>?</a:t>
            </a:r>
          </a:p>
        </p:txBody>
      </p:sp>
      <p:sp>
        <p:nvSpPr>
          <p:cNvPr id="25" name="Speech Bubble: Rectangle with Corners Rounded 24">
            <a:extLst>
              <a:ext uri="{FF2B5EF4-FFF2-40B4-BE49-F238E27FC236}">
                <a16:creationId xmlns:a16="http://schemas.microsoft.com/office/drawing/2014/main" id="{3C5E4A19-A8AB-2917-86D3-09652ABCE53F}"/>
              </a:ext>
            </a:extLst>
          </p:cNvPr>
          <p:cNvSpPr/>
          <p:nvPr/>
        </p:nvSpPr>
        <p:spPr>
          <a:xfrm>
            <a:off x="2093802" y="2761569"/>
            <a:ext cx="1777542" cy="1334862"/>
          </a:xfrm>
          <a:prstGeom prst="wedgeRoundRectCallout">
            <a:avLst>
              <a:gd name="adj1" fmla="val 13981"/>
              <a:gd name="adj2" fmla="val 65652"/>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Ich </a:t>
            </a:r>
            <a:r>
              <a:rPr lang="en-GB" sz="2000" dirty="0" err="1">
                <a:solidFill>
                  <a:schemeClr val="bg1"/>
                </a:solidFill>
              </a:rPr>
              <a:t>spiele</a:t>
            </a:r>
            <a:r>
              <a:rPr lang="en-GB" sz="2000" dirty="0">
                <a:solidFill>
                  <a:schemeClr val="bg1"/>
                </a:solidFill>
              </a:rPr>
              <a:t> </a:t>
            </a:r>
            <a:r>
              <a:rPr lang="en-GB" sz="2000" dirty="0" err="1">
                <a:solidFill>
                  <a:schemeClr val="bg1"/>
                </a:solidFill>
              </a:rPr>
              <a:t>im</a:t>
            </a:r>
            <a:r>
              <a:rPr lang="en-GB" sz="2000" dirty="0">
                <a:solidFill>
                  <a:schemeClr val="bg1"/>
                </a:solidFill>
              </a:rPr>
              <a:t> April </a:t>
            </a:r>
            <a:r>
              <a:rPr lang="en-GB" sz="2000" dirty="0" err="1">
                <a:solidFill>
                  <a:schemeClr val="bg1"/>
                </a:solidFill>
              </a:rPr>
              <a:t>Gitarre</a:t>
            </a:r>
            <a:r>
              <a:rPr lang="en-GB" sz="2000" dirty="0">
                <a:solidFill>
                  <a:schemeClr val="bg1"/>
                </a:solidFill>
              </a:rPr>
              <a:t>.</a:t>
            </a:r>
          </a:p>
        </p:txBody>
      </p:sp>
      <p:sp>
        <p:nvSpPr>
          <p:cNvPr id="26" name="Speech Bubble: Rectangle with Corners Rounded 25">
            <a:extLst>
              <a:ext uri="{FF2B5EF4-FFF2-40B4-BE49-F238E27FC236}">
                <a16:creationId xmlns:a16="http://schemas.microsoft.com/office/drawing/2014/main" id="{CA03A7DB-2966-F811-08DC-4C7E96540035}"/>
              </a:ext>
            </a:extLst>
          </p:cNvPr>
          <p:cNvSpPr/>
          <p:nvPr/>
        </p:nvSpPr>
        <p:spPr>
          <a:xfrm>
            <a:off x="2072914" y="1262955"/>
            <a:ext cx="1777542" cy="1171531"/>
          </a:xfrm>
          <a:prstGeom prst="wedgeRoundRectCallout">
            <a:avLst>
              <a:gd name="adj1" fmla="val 13981"/>
              <a:gd name="adj2" fmla="val 65652"/>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Ich </a:t>
            </a:r>
            <a:r>
              <a:rPr lang="en-GB" sz="2000" dirty="0" err="1">
                <a:solidFill>
                  <a:schemeClr val="bg1"/>
                </a:solidFill>
              </a:rPr>
              <a:t>habe</a:t>
            </a:r>
            <a:r>
              <a:rPr lang="en-GB" sz="2000" dirty="0">
                <a:solidFill>
                  <a:schemeClr val="bg1"/>
                </a:solidFill>
              </a:rPr>
              <a:t> </a:t>
            </a:r>
            <a:r>
              <a:rPr lang="en-GB" sz="2000" dirty="0" err="1">
                <a:solidFill>
                  <a:schemeClr val="bg1"/>
                </a:solidFill>
              </a:rPr>
              <a:t>im</a:t>
            </a:r>
            <a:r>
              <a:rPr lang="en-GB" sz="2000" dirty="0">
                <a:solidFill>
                  <a:schemeClr val="bg1"/>
                </a:solidFill>
              </a:rPr>
              <a:t> April </a:t>
            </a:r>
            <a:r>
              <a:rPr lang="en-GB" sz="2000" dirty="0" err="1">
                <a:solidFill>
                  <a:schemeClr val="bg1"/>
                </a:solidFill>
              </a:rPr>
              <a:t>Pläne</a:t>
            </a:r>
            <a:r>
              <a:rPr lang="en-GB" sz="2000" dirty="0">
                <a:solidFill>
                  <a:schemeClr val="bg1"/>
                </a:solidFill>
              </a:rPr>
              <a:t>.</a:t>
            </a:r>
          </a:p>
        </p:txBody>
      </p:sp>
      <p:sp>
        <p:nvSpPr>
          <p:cNvPr id="27" name="Speech Bubble: Rectangle with Corners Rounded 26">
            <a:extLst>
              <a:ext uri="{FF2B5EF4-FFF2-40B4-BE49-F238E27FC236}">
                <a16:creationId xmlns:a16="http://schemas.microsoft.com/office/drawing/2014/main" id="{A25D27A9-B726-532A-2E96-2B3F11866CB6}"/>
              </a:ext>
            </a:extLst>
          </p:cNvPr>
          <p:cNvSpPr/>
          <p:nvPr/>
        </p:nvSpPr>
        <p:spPr>
          <a:xfrm>
            <a:off x="147688" y="2297650"/>
            <a:ext cx="1777542" cy="809062"/>
          </a:xfrm>
          <a:prstGeom prst="wedgeRoundRectCallou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Was </a:t>
            </a:r>
            <a:r>
              <a:rPr lang="en-GB" sz="2000" dirty="0" err="1">
                <a:solidFill>
                  <a:srgbClr val="002060"/>
                </a:solidFill>
              </a:rPr>
              <a:t>machst</a:t>
            </a:r>
            <a:r>
              <a:rPr lang="en-GB" sz="2000" dirty="0">
                <a:solidFill>
                  <a:srgbClr val="002060"/>
                </a:solidFill>
              </a:rPr>
              <a:t> du?</a:t>
            </a:r>
          </a:p>
        </p:txBody>
      </p:sp>
    </p:spTree>
    <p:extLst>
      <p:ext uri="{BB962C8B-B14F-4D97-AF65-F5344CB8AC3E}">
        <p14:creationId xmlns:p14="http://schemas.microsoft.com/office/powerpoint/2010/main" val="20227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
          <p:cNvSpPr/>
          <p:nvPr/>
        </p:nvSpPr>
        <p:spPr>
          <a:xfrm>
            <a:off x="9031454" y="1985062"/>
            <a:ext cx="2817728"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Rolf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Zuckowski</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is a German musician.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German children grow up knowing his catchy songs.</a:t>
            </a:r>
            <a:endParaRPr lang="en-GB" sz="2000" kern="0" dirty="0">
              <a:solidFill>
                <a:srgbClr val="002060"/>
              </a:solidFill>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See if you can join in with the months of the year in this song! </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4">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5"/>
          <a:stretch>
            <a:fillRect/>
          </a:stretch>
        </p:blipFill>
        <p:spPr>
          <a:xfrm>
            <a:off x="4783182" y="1358868"/>
            <a:ext cx="3995344" cy="2257369"/>
          </a:xfrm>
          <a:prstGeom prst="rect">
            <a:avLst/>
          </a:prstGeom>
        </p:spPr>
      </p:pic>
      <p:pic>
        <p:nvPicPr>
          <p:cNvPr id="5" name="Picture 4">
            <a:extLst>
              <a:ext uri="{FF2B5EF4-FFF2-40B4-BE49-F238E27FC236}">
                <a16:creationId xmlns:a16="http://schemas.microsoft.com/office/drawing/2014/main" id="{EA99D045-1F91-446F-8941-9782FA4C5F6F}"/>
              </a:ext>
            </a:extLst>
          </p:cNvPr>
          <p:cNvPicPr>
            <a:picLocks noChangeAspect="1"/>
          </p:cNvPicPr>
          <p:nvPr/>
        </p:nvPicPr>
        <p:blipFill>
          <a:blip r:embed="rId6"/>
          <a:stretch>
            <a:fillRect/>
          </a:stretch>
        </p:blipFill>
        <p:spPr>
          <a:xfrm>
            <a:off x="8852867" y="147299"/>
            <a:ext cx="1694835" cy="1054699"/>
          </a:xfrm>
          <a:prstGeom prst="rect">
            <a:avLst/>
          </a:prstGeom>
        </p:spPr>
      </p:pic>
      <p:pic>
        <p:nvPicPr>
          <p:cNvPr id="6" name="Picture 5">
            <a:extLst>
              <a:ext uri="{FF2B5EF4-FFF2-40B4-BE49-F238E27FC236}">
                <a16:creationId xmlns:a16="http://schemas.microsoft.com/office/drawing/2014/main" id="{0F531296-A196-4358-9735-16F83221EBF0}"/>
              </a:ext>
            </a:extLst>
          </p:cNvPr>
          <p:cNvPicPr>
            <a:picLocks noChangeAspect="1"/>
          </p:cNvPicPr>
          <p:nvPr/>
        </p:nvPicPr>
        <p:blipFill>
          <a:blip r:embed="rId7"/>
          <a:stretch>
            <a:fillRect/>
          </a:stretch>
        </p:blipFill>
        <p:spPr>
          <a:xfrm>
            <a:off x="10605490" y="-21307"/>
            <a:ext cx="1243692" cy="1743607"/>
          </a:xfrm>
          <a:prstGeom prst="rect">
            <a:avLst/>
          </a:prstGeom>
        </p:spPr>
      </p:pic>
      <p:pic>
        <p:nvPicPr>
          <p:cNvPr id="12" name="Graphic 11" descr="Teacher">
            <a:extLst>
              <a:ext uri="{FF2B5EF4-FFF2-40B4-BE49-F238E27FC236}">
                <a16:creationId xmlns:a16="http://schemas.microsoft.com/office/drawing/2014/main" id="{4AA4CD4F-89C1-4082-8DCA-ED75F8D932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70" y="206054"/>
            <a:ext cx="914400" cy="914400"/>
          </a:xfrm>
          <a:prstGeom prst="rect">
            <a:avLst/>
          </a:prstGeom>
        </p:spPr>
      </p:pic>
      <p:sp>
        <p:nvSpPr>
          <p:cNvPr id="13" name="Speech Bubble: Rectangle with Corners Rounded 12">
            <a:hlinkClick r:id="" action="ppaction://noaction">
              <a:snd r:embed="rId10" name="T3_W4_14.1.wav"/>
            </a:hlinkClick>
            <a:extLst>
              <a:ext uri="{FF2B5EF4-FFF2-40B4-BE49-F238E27FC236}">
                <a16:creationId xmlns:a16="http://schemas.microsoft.com/office/drawing/2014/main" id="{DB350540-31A3-4DEB-8A12-6EC6D200C1B9}"/>
              </a:ext>
            </a:extLst>
          </p:cNvPr>
          <p:cNvSpPr/>
          <p:nvPr/>
        </p:nvSpPr>
        <p:spPr>
          <a:xfrm>
            <a:off x="1228624" y="349704"/>
            <a:ext cx="34437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B0502020202020204" pitchFamily="34" charset="0"/>
              </a:rPr>
              <a:t>Hör</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zu</a:t>
            </a:r>
            <a:r>
              <a:rPr lang="en-GB" sz="2400" dirty="0">
                <a:solidFill>
                  <a:prstClr val="white"/>
                </a:solidFill>
                <a:latin typeface="Century Gothic" panose="020B0502020202020204" pitchFamily="34" charset="0"/>
              </a:rPr>
              <a:t> und sing </a:t>
            </a:r>
            <a:r>
              <a:rPr lang="en-GB" sz="2400" dirty="0" err="1">
                <a:solidFill>
                  <a:prstClr val="white"/>
                </a:solidFill>
                <a:latin typeface="Century Gothic" panose="020B0502020202020204" pitchFamily="34" charset="0"/>
              </a:rPr>
              <a:t>mit</a:t>
            </a:r>
            <a:r>
              <a:rPr lang="en-GB" sz="2400"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839FC9E3-9E5E-4C07-B642-F9BAE1273B3F}"/>
              </a:ext>
            </a:extLst>
          </p:cNvPr>
          <p:cNvSpPr txBox="1"/>
          <p:nvPr/>
        </p:nvSpPr>
        <p:spPr>
          <a:xfrm>
            <a:off x="9311722" y="5850157"/>
            <a:ext cx="2257191" cy="646331"/>
          </a:xfrm>
          <a:prstGeom prst="rect">
            <a:avLst/>
          </a:prstGeom>
          <a:solidFill>
            <a:srgbClr val="00B050"/>
          </a:solidFill>
        </p:spPr>
        <p:txBody>
          <a:bodyPr wrap="square" rtlCol="0">
            <a:spAutoFit/>
          </a:bodyPr>
          <a:lstStyle/>
          <a:p>
            <a:r>
              <a:rPr lang="en-GB" dirty="0" err="1">
                <a:solidFill>
                  <a:srgbClr val="002060"/>
                </a:solidFill>
              </a:rPr>
              <a:t>Jahr</a:t>
            </a:r>
            <a:r>
              <a:rPr lang="en-GB" dirty="0">
                <a:solidFill>
                  <a:srgbClr val="002060"/>
                </a:solidFill>
              </a:rPr>
              <a:t>- year</a:t>
            </a:r>
          </a:p>
          <a:p>
            <a:r>
              <a:rPr lang="en-GB" dirty="0" err="1">
                <a:solidFill>
                  <a:srgbClr val="002060"/>
                </a:solidFill>
              </a:rPr>
              <a:t>Uhr</a:t>
            </a:r>
            <a:r>
              <a:rPr lang="en-GB" dirty="0">
                <a:solidFill>
                  <a:srgbClr val="002060"/>
                </a:solidFill>
              </a:rPr>
              <a:t>- clock, watch</a:t>
            </a:r>
          </a:p>
        </p:txBody>
      </p:sp>
    </p:spTree>
    <p:extLst>
      <p:ext uri="{BB962C8B-B14F-4D97-AF65-F5344CB8AC3E}">
        <p14:creationId xmlns:p14="http://schemas.microsoft.com/office/powerpoint/2010/main" val="2948301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2877</Words>
  <Application>Microsoft Office PowerPoint</Application>
  <PresentationFormat>Widescreen</PresentationFormat>
  <Paragraphs>518</Paragraphs>
  <Slides>15</Slides>
  <Notes>15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Arial</vt:lpstr>
      <vt:lpstr>Calibri</vt:lpstr>
      <vt:lpstr>Calibri Light</vt:lpstr>
      <vt:lpstr>Century Gothic</vt:lpstr>
      <vt:lpstr>Modern Love</vt:lpstr>
      <vt:lpstr>Segoe Script</vt:lpstr>
      <vt:lpstr>Symbol</vt:lpstr>
      <vt:lpstr>Wingdings</vt:lpstr>
      <vt:lpstr>1_Office Theme</vt:lpstr>
      <vt:lpstr>2_Office Theme</vt:lpstr>
      <vt:lpstr>3_Office Theme</vt:lpstr>
      <vt:lpstr>Talking about activities and events</vt:lpstr>
      <vt:lpstr>aussprechen</vt:lpstr>
      <vt:lpstr>aussprechen</vt:lpstr>
      <vt:lpstr>PowerPoint Presentation</vt:lpstr>
      <vt:lpstr>Follow up 2</vt:lpstr>
      <vt:lpstr>PowerPoint Presentation</vt:lpstr>
      <vt:lpstr>PowerPoint Presentation</vt:lpstr>
      <vt:lpstr>PowerPoint Presentation</vt:lpstr>
      <vt:lpstr>PowerPoint Presentation</vt:lpstr>
      <vt:lpstr>Follow up 5: </vt:lpstr>
      <vt:lpstr>Follow up 5: </vt:lpstr>
      <vt:lpstr>PowerPoint Presentation</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48</cp:revision>
  <dcterms:created xsi:type="dcterms:W3CDTF">2021-06-12T06:20:35Z</dcterms:created>
  <dcterms:modified xsi:type="dcterms:W3CDTF">2024-02-06T14:41:03Z</dcterms:modified>
</cp:coreProperties>
</file>