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Lst>
  <p:notesMasterIdLst>
    <p:notesMasterId r:id="rId19"/>
  </p:notesMasterIdLst>
  <p:sldIdLst>
    <p:sldId id="257" r:id="rId4"/>
    <p:sldId id="277" r:id="rId5"/>
    <p:sldId id="299" r:id="rId6"/>
    <p:sldId id="941" r:id="rId7"/>
    <p:sldId id="956" r:id="rId8"/>
    <p:sldId id="934" r:id="rId9"/>
    <p:sldId id="943" r:id="rId10"/>
    <p:sldId id="957" r:id="rId11"/>
    <p:sldId id="940" r:id="rId12"/>
    <p:sldId id="954" r:id="rId13"/>
    <p:sldId id="955" r:id="rId14"/>
    <p:sldId id="962" r:id="rId15"/>
    <p:sldId id="944" r:id="rId16"/>
    <p:sldId id="958" r:id="rId17"/>
    <p:sldId id="9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19"/>
    <a:srgbClr val="3B3838"/>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78" autoAdjust="0"/>
    <p:restoredTop sz="81499" autoAdjust="0"/>
  </p:normalViewPr>
  <p:slideViewPr>
    <p:cSldViewPr snapToGrid="0">
      <p:cViewPr varScale="1">
        <p:scale>
          <a:sx n="83" d="100"/>
          <a:sy n="83" d="100"/>
        </p:scale>
        <p:origin x="304" y="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45BFE72-4834-45AC-B2F1-5179E4A461D2}"/>
    <pc:docChg chg="modSld">
      <pc:chgData name="Charlotte Moss" userId="17b589c9-cb67-41ed-a894-f82ca12b573d" providerId="ADAL" clId="{F45BFE72-4834-45AC-B2F1-5179E4A461D2}" dt="2024-02-06T14:38:33.427" v="9" actId="20577"/>
      <pc:docMkLst>
        <pc:docMk/>
      </pc:docMkLst>
      <pc:sldChg chg="modNotesTx">
        <pc:chgData name="Charlotte Moss" userId="17b589c9-cb67-41ed-a894-f82ca12b573d" providerId="ADAL" clId="{F45BFE72-4834-45AC-B2F1-5179E4A461D2}" dt="2024-02-06T12:07:29.064" v="1"/>
        <pc:sldMkLst>
          <pc:docMk/>
          <pc:sldMk cId="0" sldId="257"/>
        </pc:sldMkLst>
      </pc:sldChg>
      <pc:sldChg chg="modNotesTx">
        <pc:chgData name="Charlotte Moss" userId="17b589c9-cb67-41ed-a894-f82ca12b573d" providerId="ADAL" clId="{F45BFE72-4834-45AC-B2F1-5179E4A461D2}" dt="2024-02-06T14:38:33.427" v="9" actId="20577"/>
        <pc:sldMkLst>
          <pc:docMk/>
          <pc:sldMk cId="2948301619" sldId="940"/>
        </pc:sldMkLst>
      </pc:sldChg>
      <pc:sldChg chg="modSp mod">
        <pc:chgData name="Charlotte Moss" userId="17b589c9-cb67-41ed-a894-f82ca12b573d" providerId="ADAL" clId="{F45BFE72-4834-45AC-B2F1-5179E4A461D2}" dt="2024-02-06T14:24:46.020" v="6" actId="1076"/>
        <pc:sldMkLst>
          <pc:docMk/>
          <pc:sldMk cId="1386018431" sldId="941"/>
        </pc:sldMkLst>
        <pc:spChg chg="mod">
          <ac:chgData name="Charlotte Moss" userId="17b589c9-cb67-41ed-a894-f82ca12b573d" providerId="ADAL" clId="{F45BFE72-4834-45AC-B2F1-5179E4A461D2}" dt="2024-02-06T14:24:37.709" v="5" actId="20577"/>
          <ac:spMkLst>
            <pc:docMk/>
            <pc:sldMk cId="1386018431" sldId="941"/>
            <ac:spMk id="3" creationId="{4EAA53BB-6764-42DA-AA8F-4F97889A323D}"/>
          </ac:spMkLst>
        </pc:spChg>
        <pc:spChg chg="mod">
          <ac:chgData name="Charlotte Moss" userId="17b589c9-cb67-41ed-a894-f82ca12b573d" providerId="ADAL" clId="{F45BFE72-4834-45AC-B2F1-5179E4A461D2}" dt="2024-02-06T14:24:46.020" v="6" actId="1076"/>
          <ac:spMkLst>
            <pc:docMk/>
            <pc:sldMk cId="1386018431" sldId="941"/>
            <ac:spMk id="97" creationId="{BB9677DF-50ED-4FB2-AAFE-1EB5EF0F3E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 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strike="noStrike" spc="-1" dirty="0">
                <a:solidFill>
                  <a:srgbClr val="002060"/>
                </a:solidFill>
                <a:latin typeface="Century Gothic"/>
                <a:ea typeface="Century Gothic"/>
              </a:rPr>
              <a:t>[-ig] richtig </a:t>
            </a:r>
            <a:r>
              <a:rPr lang="de-DE" sz="1800" b="0" i="0" strike="noStrike" spc="-1" dirty="0">
                <a:solidFill>
                  <a:srgbClr val="002060"/>
                </a:solidFill>
                <a:latin typeface="Century Gothic"/>
                <a:ea typeface="Century Gothic"/>
              </a:rPr>
              <a:t>[177] </a:t>
            </a:r>
            <a:r>
              <a:rPr lang="de-DE" sz="1800" b="1" i="0" strike="noStrike" spc="-1" dirty="0">
                <a:solidFill>
                  <a:srgbClr val="002060"/>
                </a:solidFill>
                <a:latin typeface="Century Gothic"/>
                <a:ea typeface="Century Gothic"/>
              </a:rPr>
              <a:t>dreißig </a:t>
            </a:r>
            <a:r>
              <a:rPr lang="de-DE" sz="1800" b="0" i="0" strike="noStrike" spc="-1" dirty="0">
                <a:solidFill>
                  <a:srgbClr val="002060"/>
                </a:solidFill>
                <a:latin typeface="Century Gothic"/>
                <a:ea typeface="Century Gothic"/>
              </a:rPr>
              <a:t>[2046] </a:t>
            </a:r>
            <a:r>
              <a:rPr lang="de-DE" sz="1800" b="1" i="0" strike="noStrike" spc="-1" dirty="0">
                <a:solidFill>
                  <a:srgbClr val="002060"/>
                </a:solidFill>
                <a:latin typeface="Century Gothic"/>
                <a:ea typeface="Century Gothic"/>
              </a:rPr>
              <a:t>fertig</a:t>
            </a:r>
            <a:r>
              <a:rPr lang="de-DE" sz="1800" b="0" i="0" strike="noStrike" spc="-1" dirty="0">
                <a:solidFill>
                  <a:srgbClr val="002060"/>
                </a:solidFill>
                <a:latin typeface="Century Gothic"/>
                <a:ea typeface="Century Gothic"/>
              </a:rPr>
              <a:t> [n/a] </a:t>
            </a:r>
            <a:r>
              <a:rPr lang="de-DE" sz="1800" b="1" i="0" strike="noStrike" spc="-1" dirty="0">
                <a:solidFill>
                  <a:srgbClr val="002060"/>
                </a:solidFill>
                <a:latin typeface="Century Gothic"/>
                <a:ea typeface="Century Gothic"/>
              </a:rPr>
              <a:t>ruhig </a:t>
            </a:r>
            <a:r>
              <a:rPr lang="de-DE" sz="1800" b="0" i="0" strike="noStrike" spc="-1" dirty="0">
                <a:solidFill>
                  <a:srgbClr val="002060"/>
                </a:solidFill>
                <a:latin typeface="Century Gothic"/>
                <a:ea typeface="Century Gothic"/>
              </a:rPr>
              <a:t>[911] </a:t>
            </a:r>
            <a:r>
              <a:rPr lang="de-DE" sz="1800" b="1" i="0" strike="noStrike" spc="-1" dirty="0">
                <a:solidFill>
                  <a:srgbClr val="002060"/>
                </a:solidFill>
                <a:latin typeface="Century Gothic"/>
                <a:ea typeface="Century Gothic"/>
              </a:rPr>
              <a:t>wichtig </a:t>
            </a:r>
            <a:r>
              <a:rPr lang="de-DE" sz="1800" b="0" i="0" strike="noStrike" spc="-1" dirty="0">
                <a:solidFill>
                  <a:srgbClr val="002060"/>
                </a:solidFill>
                <a:latin typeface="Century Gothic"/>
                <a:ea typeface="Century Gothic"/>
              </a:rPr>
              <a:t>[144]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0"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de-DE" sz="1800" b="1" i="0" strike="noStrike" spc="-1" dirty="0">
                <a:solidFill>
                  <a:srgbClr val="002060"/>
                </a:solidFill>
                <a:latin typeface="Century Gothic"/>
                <a:ea typeface="Century Gothic"/>
              </a:rPr>
              <a:t>Januar </a:t>
            </a:r>
            <a:r>
              <a:rPr lang="de-DE" sz="1800" b="0" i="0" strike="noStrike" spc="-1" dirty="0">
                <a:solidFill>
                  <a:srgbClr val="002060"/>
                </a:solidFill>
                <a:latin typeface="Century Gothic"/>
                <a:ea typeface="Century Gothic"/>
              </a:rPr>
              <a:t>[1052] </a:t>
            </a:r>
            <a:r>
              <a:rPr lang="de-DE" sz="1800" b="1" i="0" strike="noStrike" spc="-1" dirty="0">
                <a:solidFill>
                  <a:srgbClr val="002060"/>
                </a:solidFill>
                <a:latin typeface="Century Gothic"/>
                <a:ea typeface="Century Gothic"/>
              </a:rPr>
              <a:t>Februar </a:t>
            </a:r>
            <a:r>
              <a:rPr lang="de-DE" sz="1800" b="0" i="0" strike="noStrike" spc="-1" dirty="0">
                <a:solidFill>
                  <a:srgbClr val="002060"/>
                </a:solidFill>
                <a:latin typeface="Century Gothic"/>
                <a:ea typeface="Century Gothic"/>
              </a:rPr>
              <a:t>[1093] </a:t>
            </a:r>
            <a:r>
              <a:rPr lang="de-DE" sz="1800" b="1" i="0" strike="noStrike" spc="-1" dirty="0">
                <a:solidFill>
                  <a:srgbClr val="002060"/>
                </a:solidFill>
                <a:latin typeface="Century Gothic"/>
                <a:ea typeface="Century Gothic"/>
              </a:rPr>
              <a:t>März </a:t>
            </a:r>
            <a:r>
              <a:rPr lang="de-DE" sz="1800" b="0" i="0" strike="noStrike" spc="-1" dirty="0">
                <a:solidFill>
                  <a:srgbClr val="002060"/>
                </a:solidFill>
                <a:latin typeface="Century Gothic"/>
                <a:ea typeface="Century Gothic"/>
              </a:rPr>
              <a:t>[987] </a:t>
            </a:r>
            <a:r>
              <a:rPr lang="de-DE" sz="1800" b="1" i="0" strike="noStrike" spc="-1" dirty="0">
                <a:solidFill>
                  <a:srgbClr val="002060"/>
                </a:solidFill>
                <a:latin typeface="Century Gothic"/>
                <a:ea typeface="Century Gothic"/>
              </a:rPr>
              <a:t>April </a:t>
            </a:r>
            <a:r>
              <a:rPr lang="de-DE" sz="1800" b="0" i="0" strike="noStrike" spc="-1" dirty="0">
                <a:solidFill>
                  <a:srgbClr val="002060"/>
                </a:solidFill>
                <a:latin typeface="Century Gothic"/>
                <a:ea typeface="Century Gothic"/>
              </a:rPr>
              <a:t>[1004] </a:t>
            </a:r>
            <a:r>
              <a:rPr lang="de-DE" sz="1800" b="1" i="0" strike="noStrike" spc="-1" dirty="0">
                <a:solidFill>
                  <a:srgbClr val="002060"/>
                </a:solidFill>
                <a:latin typeface="Century Gothic"/>
                <a:ea typeface="Century Gothic"/>
              </a:rPr>
              <a:t>Mai </a:t>
            </a:r>
            <a:r>
              <a:rPr lang="de-DE" sz="1800" b="0" i="0" strike="noStrike" spc="-1" dirty="0">
                <a:solidFill>
                  <a:srgbClr val="002060"/>
                </a:solidFill>
                <a:latin typeface="Century Gothic"/>
                <a:ea typeface="Century Gothic"/>
              </a:rPr>
              <a:t>[1048] </a:t>
            </a:r>
            <a:r>
              <a:rPr lang="de-DE" sz="1800" b="1" i="0" strike="noStrike" spc="-1" dirty="0">
                <a:solidFill>
                  <a:srgbClr val="002060"/>
                </a:solidFill>
                <a:latin typeface="Century Gothic"/>
                <a:ea typeface="Century Gothic"/>
              </a:rPr>
              <a:t>Juni </a:t>
            </a:r>
            <a:r>
              <a:rPr lang="de-DE" sz="1800" b="0" i="0" strike="noStrike" spc="-1" dirty="0">
                <a:solidFill>
                  <a:srgbClr val="002060"/>
                </a:solidFill>
                <a:latin typeface="Century Gothic"/>
                <a:ea typeface="Century Gothic"/>
              </a:rPr>
              <a:t>[1148] </a:t>
            </a:r>
            <a:r>
              <a:rPr lang="de-DE" sz="1800" b="1" i="0" strike="noStrike" spc="-1" dirty="0">
                <a:solidFill>
                  <a:srgbClr val="002060"/>
                </a:solidFill>
                <a:latin typeface="Century Gothic"/>
                <a:ea typeface="Century Gothic"/>
              </a:rPr>
              <a:t>Juli </a:t>
            </a:r>
            <a:r>
              <a:rPr lang="de-DE" sz="1800" b="0" i="0" strike="noStrike" spc="-1" dirty="0">
                <a:solidFill>
                  <a:srgbClr val="002060"/>
                </a:solidFill>
                <a:latin typeface="Century Gothic"/>
                <a:ea typeface="Century Gothic"/>
              </a:rPr>
              <a:t>[1544] </a:t>
            </a:r>
            <a:r>
              <a:rPr lang="de-DE" sz="1800" b="1" i="0" strike="noStrike" spc="-1" dirty="0">
                <a:solidFill>
                  <a:srgbClr val="002060"/>
                </a:solidFill>
                <a:latin typeface="Century Gothic"/>
                <a:ea typeface="Century Gothic"/>
              </a:rPr>
              <a:t>August </a:t>
            </a:r>
            <a:r>
              <a:rPr lang="de-DE" sz="1800" b="0" i="0" strike="noStrike" spc="-1" dirty="0">
                <a:solidFill>
                  <a:srgbClr val="002060"/>
                </a:solidFill>
                <a:latin typeface="Century Gothic"/>
                <a:ea typeface="Century Gothic"/>
              </a:rPr>
              <a:t>[1929] </a:t>
            </a:r>
            <a:r>
              <a:rPr lang="de-DE" sz="1800" b="1" i="0" strike="noStrike" spc="-1" dirty="0">
                <a:solidFill>
                  <a:srgbClr val="002060"/>
                </a:solidFill>
                <a:latin typeface="Century Gothic"/>
                <a:ea typeface="Century Gothic"/>
              </a:rPr>
              <a:t>September </a:t>
            </a:r>
            <a:r>
              <a:rPr lang="de-DE" sz="1800" b="0" i="0" strike="noStrike" spc="-1" dirty="0">
                <a:solidFill>
                  <a:srgbClr val="002060"/>
                </a:solidFill>
                <a:latin typeface="Century Gothic"/>
                <a:ea typeface="Century Gothic"/>
              </a:rPr>
              <a:t>[1035] </a:t>
            </a:r>
            <a:r>
              <a:rPr lang="de-DE" sz="1800" b="1" i="0" strike="noStrike" spc="-1" dirty="0">
                <a:solidFill>
                  <a:srgbClr val="002060"/>
                </a:solidFill>
                <a:latin typeface="Century Gothic"/>
                <a:ea typeface="Century Gothic"/>
              </a:rPr>
              <a:t>Oktober </a:t>
            </a:r>
            <a:r>
              <a:rPr lang="de-DE" sz="1800" b="0" i="0" strike="noStrike" spc="-1" dirty="0">
                <a:solidFill>
                  <a:srgbClr val="002060"/>
                </a:solidFill>
                <a:latin typeface="Century Gothic"/>
                <a:ea typeface="Century Gothic"/>
              </a:rPr>
              <a:t>[1223] </a:t>
            </a:r>
            <a:r>
              <a:rPr lang="de-DE" sz="1800" b="1" i="0" strike="noStrike" spc="-1" dirty="0">
                <a:solidFill>
                  <a:srgbClr val="002060"/>
                </a:solidFill>
                <a:latin typeface="Century Gothic"/>
                <a:ea typeface="Century Gothic"/>
              </a:rPr>
              <a:t>November </a:t>
            </a:r>
            <a:r>
              <a:rPr lang="de-DE" sz="1800" b="0" i="0" strike="noStrike" spc="-1" dirty="0">
                <a:solidFill>
                  <a:srgbClr val="002060"/>
                </a:solidFill>
                <a:latin typeface="Century Gothic"/>
                <a:ea typeface="Century Gothic"/>
              </a:rPr>
              <a:t>[1273] </a:t>
            </a:r>
            <a:r>
              <a:rPr lang="de-DE" sz="1800" b="1" i="0" strike="noStrike" spc="-1" dirty="0">
                <a:solidFill>
                  <a:srgbClr val="002060"/>
                </a:solidFill>
                <a:latin typeface="Century Gothic"/>
                <a:ea typeface="Century Gothic"/>
              </a:rPr>
              <a:t>Dezember </a:t>
            </a:r>
            <a:r>
              <a:rPr lang="de-DE" sz="1800" b="0" i="0" strike="noStrike" spc="-1" dirty="0">
                <a:solidFill>
                  <a:srgbClr val="002060"/>
                </a:solidFill>
                <a:latin typeface="Century Gothic"/>
                <a:ea typeface="Century Gothic"/>
              </a:rPr>
              <a:t>[1527] </a:t>
            </a:r>
            <a:r>
              <a:rPr lang="de-DE" sz="1800" b="1" i="0" strike="noStrike" spc="-1" dirty="0">
                <a:solidFill>
                  <a:srgbClr val="002060"/>
                </a:solidFill>
                <a:latin typeface="Century Gothic"/>
                <a:ea typeface="Century Gothic"/>
              </a:rPr>
              <a:t>Monat </a:t>
            </a:r>
            <a:r>
              <a:rPr lang="de-DE" sz="1800" b="0" i="0" strike="noStrike" spc="-1" dirty="0">
                <a:solidFill>
                  <a:srgbClr val="002060"/>
                </a:solidFill>
                <a:latin typeface="Century Gothic"/>
                <a:ea typeface="Century Gothic"/>
              </a:rPr>
              <a:t>[316] </a:t>
            </a:r>
            <a:r>
              <a:rPr lang="de-DE" sz="1800" b="1" i="0" strike="noStrike" spc="-1" dirty="0">
                <a:solidFill>
                  <a:srgbClr val="002060"/>
                </a:solidFill>
                <a:latin typeface="Century Gothic"/>
                <a:ea typeface="Century Gothic"/>
              </a:rPr>
              <a:t>Plan</a:t>
            </a:r>
            <a:r>
              <a:rPr lang="de-DE" sz="1800" b="0" i="0" strike="noStrike" spc="-1" dirty="0">
                <a:solidFill>
                  <a:srgbClr val="002060"/>
                </a:solidFill>
                <a:latin typeface="Century Gothic"/>
                <a:ea typeface="Century Gothic"/>
              </a:rPr>
              <a:t> [954] </a:t>
            </a:r>
            <a:r>
              <a:rPr lang="de-DE" sz="1800" b="1" i="0" strike="noStrike" spc="-1" dirty="0">
                <a:solidFill>
                  <a:srgbClr val="002060"/>
                </a:solidFill>
                <a:latin typeface="Century Gothic"/>
                <a:ea typeface="Century Gothic"/>
              </a:rPr>
              <a:t>wann </a:t>
            </a:r>
            <a:r>
              <a:rPr lang="de-DE" sz="1800" b="0" i="0" strike="noStrike" spc="-1" dirty="0">
                <a:solidFill>
                  <a:srgbClr val="002060"/>
                </a:solidFill>
                <a:latin typeface="Century Gothic"/>
                <a:ea typeface="Century Gothic"/>
              </a:rPr>
              <a:t>[657]</a:t>
            </a:r>
          </a:p>
          <a:p>
            <a:pPr marL="216000" indent="-216000">
              <a:lnSpc>
                <a:spcPct val="100000"/>
              </a:lnSpc>
            </a:pPr>
            <a:r>
              <a:rPr lang="de-DE" sz="1800" b="1" i="0" strike="noStrike" spc="-1" dirty="0">
                <a:solidFill>
                  <a:srgbClr val="002060"/>
                </a:solidFill>
                <a:effectLst/>
                <a:latin typeface="Century Gothic"/>
                <a:ea typeface="+mn-ea"/>
                <a:cs typeface="+mn-cs"/>
              </a:rPr>
              <a:t>Revisit 1: </a:t>
            </a:r>
            <a:r>
              <a:rPr lang="de-DE" sz="1800" b="0" i="0" strike="noStrike" spc="-1" dirty="0">
                <a:solidFill>
                  <a:srgbClr val="002060"/>
                </a:solidFill>
                <a:effectLst/>
                <a:latin typeface="Century Gothic"/>
                <a:ea typeface="+mn-ea"/>
                <a:cs typeface="+mn-cs"/>
              </a:rPr>
              <a:t>Montag [1044] Dienstag [1356] Mittwoch [1187] Donnerstag [1244] Freitag [981] Samstag [1112] Sonntag [804] Tag [111] Woche [219] heute [116] morgen [752] </a:t>
            </a:r>
          </a:p>
          <a:p>
            <a:pPr marL="216000" indent="-216000">
              <a:lnSpc>
                <a:spcPct val="100000"/>
              </a:lnSpc>
            </a:pPr>
            <a:r>
              <a:rPr lang="de-DE" sz="1800" b="1" i="0" strike="noStrike" spc="-1" dirty="0">
                <a:solidFill>
                  <a:srgbClr val="002060"/>
                </a:solidFill>
                <a:effectLst/>
                <a:latin typeface="Century Gothic"/>
                <a:ea typeface="+mn-ea"/>
                <a:cs typeface="+mn-cs"/>
              </a:rPr>
              <a:t>Revisit 2</a:t>
            </a:r>
            <a:r>
              <a:rPr lang="de-DE" sz="1800" b="0" i="0" strike="noStrike" spc="-1" dirty="0">
                <a:solidFill>
                  <a:srgbClr val="002060"/>
                </a:solidFill>
                <a:effectLst/>
                <a:latin typeface="Century Gothic"/>
                <a:ea typeface="+mn-ea"/>
                <a:cs typeface="+mn-cs"/>
              </a:rPr>
              <a:t>:  </a:t>
            </a:r>
            <a:r>
              <a:rPr lang="en-GB" sz="2800" b="0" i="0" u="none" strike="noStrike" dirty="0">
                <a:solidFill>
                  <a:srgbClr val="002060"/>
                </a:solidFill>
                <a:effectLst/>
                <a:latin typeface="Century Gothic" panose="020B0502020202020204" pitchFamily="34" charset="0"/>
              </a:rPr>
              <a:t>Gruppe [369] </a:t>
            </a:r>
            <a:r>
              <a:rPr lang="en-GB" sz="2800" b="0" i="0" u="none" strike="noStrike" dirty="0" err="1">
                <a:solidFill>
                  <a:srgbClr val="002060"/>
                </a:solidFill>
                <a:effectLst/>
                <a:latin typeface="Century Gothic" panose="020B0502020202020204" pitchFamily="34" charset="0"/>
              </a:rPr>
              <a:t>Lieblings</a:t>
            </a:r>
            <a:r>
              <a:rPr lang="en-GB" sz="2800" b="0" i="0" u="none" strike="noStrike" dirty="0">
                <a:solidFill>
                  <a:srgbClr val="002060"/>
                </a:solidFill>
                <a:effectLst/>
                <a:latin typeface="Century Gothic" panose="020B0502020202020204" pitchFamily="34" charset="0"/>
              </a:rPr>
              <a:t> - [n/a] Song [3373] </a:t>
            </a:r>
          </a:p>
          <a:p>
            <a:pPr marL="216000" indent="-216000">
              <a:lnSpc>
                <a:spcPct val="100000"/>
              </a:lnSpc>
            </a:pPr>
            <a:endParaRPr lang="en-GB" sz="2800" b="0" i="0" u="none" strike="noStrike" dirty="0">
              <a:solidFill>
                <a:srgbClr val="002060"/>
              </a:solidFill>
              <a:effectLst/>
              <a:latin typeface="Century Gothic" panose="020B0502020202020204" pitchFamily="34" charset="0"/>
              <a:ea typeface="+mn-ea"/>
              <a:cs typeface="+mn-cs"/>
            </a:endParaRPr>
          </a:p>
          <a:p>
            <a:pPr marL="216000" indent="-216000">
              <a:lnSpc>
                <a:spcPct val="100000"/>
              </a:lnSpc>
            </a:pPr>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216000" indent="-216000" algn="l">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8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a:latin typeface="Arial"/>
            </a:endParaRPr>
          </a:p>
          <a:p>
            <a:pPr marL="0" lvl="0" indent="0" algn="l" rtl="0">
              <a:spcBef>
                <a:spcPts val="0"/>
              </a:spcBef>
              <a:spcAft>
                <a:spcPts val="0"/>
              </a:spcAft>
              <a:buClr>
                <a:schemeClr val="dk1"/>
              </a:buClr>
              <a:buSzPts val="1400"/>
              <a:buFont typeface="Arial"/>
              <a:buNone/>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comprehension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300" b="1"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904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p>
          <a:p>
            <a:pPr>
              <a:buClr>
                <a:schemeClr val="dk1"/>
              </a:buClr>
              <a:buSzPts val="1200"/>
            </a:pPr>
            <a:endParaRPr lang="en-GB" b="1" dirty="0"/>
          </a:p>
          <a:p>
            <a:pPr>
              <a:buClr>
                <a:schemeClr val="dk1"/>
              </a:buClr>
              <a:buSzPts val="1200"/>
            </a:pPr>
            <a:r>
              <a:rPr lang="en-GB" b="1" dirty="0"/>
              <a:t>Aim:</a:t>
            </a:r>
            <a:r>
              <a:rPr lang="en-GB" b="0" dirty="0"/>
              <a:t> to practise written production of vocabulary from this and revisited weeks.</a:t>
            </a:r>
          </a:p>
          <a:p>
            <a:pPr>
              <a:buClr>
                <a:schemeClr val="dk1"/>
              </a:buClr>
              <a:buSzPts val="1200"/>
            </a:pPr>
            <a:endParaRPr lang="en-GB" b="1" dirty="0"/>
          </a:p>
          <a:p>
            <a:pPr>
              <a:buClr>
                <a:schemeClr val="dk1"/>
              </a:buClr>
              <a:buSzPts val="1200"/>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b="0" dirty="0"/>
          </a:p>
          <a:p>
            <a:pPr>
              <a:buClr>
                <a:schemeClr val="dk1"/>
              </a:buClr>
              <a:buSzPts val="1200"/>
            </a:pPr>
            <a:r>
              <a:rPr lang="en-GB" sz="13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2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480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956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668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ig</a:t>
            </a:r>
            <a:r>
              <a:rPr lang="en-GB" b="1" dirty="0"/>
              <a:t>] </a:t>
            </a:r>
            <a:r>
              <a:rPr lang="en-GB" b="0" dirty="0"/>
              <a:t>sound first, on its own. Pupils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richtig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‘correct’ by tracing a tick in the air with the index finger on your right hand.</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pupils saying the </a:t>
            </a:r>
            <a:r>
              <a:rPr lang="en-GB" b="1" dirty="0"/>
              <a:t>[-</a:t>
            </a:r>
            <a:r>
              <a:rPr lang="en-GB" b="1" dirty="0" err="1"/>
              <a:t>ig</a:t>
            </a:r>
            <a:r>
              <a:rPr lang="en-GB" b="1" dirty="0"/>
              <a:t>] </a:t>
            </a:r>
            <a:r>
              <a:rPr lang="en-GB" baseline="0" dirty="0"/>
              <a:t>sound, pronouncing </a:t>
            </a:r>
            <a:r>
              <a:rPr lang="en-GB" b="0" baseline="0" dirty="0"/>
              <a:t>”</a:t>
            </a:r>
            <a:r>
              <a:rPr lang="en-GB" b="1" baseline="0" dirty="0" err="1"/>
              <a:t>richtig</a:t>
            </a:r>
            <a:r>
              <a:rPr lang="en-GB" sz="1200" dirty="0">
                <a:solidFill>
                  <a:schemeClr val="tx1"/>
                </a:solidFill>
              </a:rPr>
              <a:t>”</a:t>
            </a:r>
            <a:r>
              <a:rPr lang="en-GB" sz="1200" baseline="0" dirty="0">
                <a:solidFill>
                  <a:schemeClr val="tx1"/>
                </a:solidFill>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sz="1200" b="1" baseline="0" dirty="0" err="1"/>
              <a:t>richtig</a:t>
            </a:r>
            <a:r>
              <a:rPr lang="en-GB" sz="1200" b="0" baseline="0" dirty="0"/>
              <a:t> [177]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ig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ig</a:t>
            </a:r>
            <a:r>
              <a:rPr lang="en-GB" b="1" baseline="0" dirty="0"/>
              <a:t>] </a:t>
            </a:r>
            <a:r>
              <a:rPr lang="en-GB" baseline="0" dirty="0"/>
              <a:t>and then the </a:t>
            </a:r>
            <a:r>
              <a:rPr lang="en-GB" b="1" baseline="0" dirty="0"/>
              <a:t>source</a:t>
            </a:r>
            <a:r>
              <a:rPr lang="en-GB" baseline="0" dirty="0"/>
              <a:t> word again ‘</a:t>
            </a:r>
            <a:r>
              <a:rPr lang="en-GB" b="1" baseline="0" dirty="0" err="1"/>
              <a:t>richtig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four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sz="1200" b="1" baseline="0" dirty="0" err="1"/>
              <a:t>richtig</a:t>
            </a:r>
            <a:r>
              <a:rPr lang="en-GB" sz="1200" b="0" baseline="0" dirty="0"/>
              <a:t> [177</a:t>
            </a:r>
            <a:r>
              <a:rPr lang="en-GB" sz="1200" baseline="0" dirty="0"/>
              <a:t>] </a:t>
            </a:r>
            <a:r>
              <a:rPr lang="de-DE" sz="1200" b="1" baseline="0" dirty="0"/>
              <a:t>dreißig </a:t>
            </a:r>
            <a:r>
              <a:rPr lang="de-DE" sz="1200" b="0" baseline="0" dirty="0"/>
              <a:t>[2046] </a:t>
            </a:r>
            <a:r>
              <a:rPr lang="de-DE" sz="1200" b="1" baseline="0" dirty="0"/>
              <a:t>fertig</a:t>
            </a:r>
            <a:r>
              <a:rPr lang="de-DE" sz="1200" b="0" baseline="0" dirty="0"/>
              <a:t> [n/a] </a:t>
            </a:r>
            <a:r>
              <a:rPr lang="de-DE" sz="1200" b="1" baseline="0" dirty="0"/>
              <a:t>ruhig </a:t>
            </a:r>
            <a:r>
              <a:rPr lang="de-DE" sz="1200" b="0" baseline="0" dirty="0"/>
              <a:t>[911] </a:t>
            </a:r>
            <a:r>
              <a:rPr lang="de-DE" sz="1200" b="1" baseline="0" dirty="0"/>
              <a:t>wichtig </a:t>
            </a:r>
            <a:r>
              <a:rPr lang="de-DE" sz="1200" b="0" baseline="0" dirty="0"/>
              <a:t>[144]</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buSzPts val="1200"/>
            </a:pPr>
            <a:r>
              <a:rPr lang="en-GB" b="1" dirty="0"/>
              <a:t>Timing: 5 minutes</a:t>
            </a:r>
            <a:endParaRPr lang="en-GB" b="0" dirty="0"/>
          </a:p>
          <a:p>
            <a:pPr>
              <a:buClr>
                <a:schemeClr val="dk1"/>
              </a:buClr>
              <a:buSzPts val="1200"/>
            </a:pPr>
            <a:endParaRPr lang="en-GB" b="1" dirty="0"/>
          </a:p>
          <a:p>
            <a:pPr>
              <a:buClr>
                <a:schemeClr val="dk1"/>
              </a:buClr>
              <a:buSzPts val="1200"/>
            </a:pPr>
            <a:r>
              <a:rPr lang="en-GB" b="1" dirty="0"/>
              <a:t>Aim:</a:t>
            </a:r>
            <a:r>
              <a:rPr lang="en-GB" b="0" dirty="0"/>
              <a:t> to practise pronouncing unknown words with the SSC [</a:t>
            </a:r>
            <a:r>
              <a:rPr lang="en-GB" b="1" dirty="0"/>
              <a:t>-</a:t>
            </a:r>
            <a:r>
              <a:rPr lang="en-GB" b="1" dirty="0" err="1"/>
              <a:t>ig</a:t>
            </a:r>
            <a:r>
              <a:rPr lang="en-GB" b="0" dirty="0"/>
              <a:t>] and to make the link between German [-</a:t>
            </a:r>
            <a:r>
              <a:rPr lang="en-GB" b="0" dirty="0" err="1"/>
              <a:t>ig</a:t>
            </a:r>
            <a:r>
              <a:rPr lang="en-GB" b="0" dirty="0"/>
              <a:t>] and English [-y] in adjectives. </a:t>
            </a:r>
          </a:p>
          <a:p>
            <a:pPr>
              <a:buClr>
                <a:schemeClr val="dk1"/>
              </a:buClr>
              <a:buSzPts val="1200"/>
            </a:pPr>
            <a:endParaRPr lang="en-GB" b="1" dirty="0"/>
          </a:p>
          <a:p>
            <a:pPr>
              <a:buClr>
                <a:schemeClr val="dk1"/>
              </a:buClr>
              <a:buSzPts val="1200"/>
            </a:pPr>
            <a:r>
              <a:rPr lang="en-GB" b="1" dirty="0"/>
              <a:t>Procedure:</a:t>
            </a:r>
            <a:endParaRPr lang="en-GB" dirty="0"/>
          </a:p>
          <a:p>
            <a:pPr marL="342900" indent="-342900">
              <a:buClr>
                <a:schemeClr val="dk1"/>
              </a:buClr>
              <a:buSzPts val="1200"/>
              <a:buAutoNum type="arabicPeriod"/>
            </a:pPr>
            <a:r>
              <a:rPr lang="en-GB" sz="1300" b="0" dirty="0"/>
              <a:t>Explain that all of these words end in –</a:t>
            </a:r>
            <a:r>
              <a:rPr lang="en-GB" sz="1300" b="0" dirty="0" err="1"/>
              <a:t>ig</a:t>
            </a:r>
            <a:r>
              <a:rPr lang="en-GB" sz="1300" b="0" dirty="0"/>
              <a:t>, and can be translated by English adjectives endings in –y. </a:t>
            </a:r>
          </a:p>
          <a:p>
            <a:pPr marL="342900" indent="-342900">
              <a:buClr>
                <a:schemeClr val="dk1"/>
              </a:buClr>
              <a:buSzPts val="1200"/>
              <a:buAutoNum type="arabicPeriod"/>
            </a:pPr>
            <a:r>
              <a:rPr lang="en-GB" sz="1300" b="0" dirty="0"/>
              <a:t>Pupils work in pairs and each try to pronounce all of the words within the 60 second time limit. They should have one go pronouncing the –</a:t>
            </a:r>
            <a:r>
              <a:rPr lang="en-GB" sz="1300" b="0" dirty="0" err="1"/>
              <a:t>ig</a:t>
            </a:r>
            <a:r>
              <a:rPr lang="en-GB" sz="1300" b="0" dirty="0"/>
              <a:t> the Northern German way [-ich], like Oma from Germany, and then another go pronouncing it [-</a:t>
            </a:r>
            <a:r>
              <a:rPr lang="en-GB" sz="1300" b="0" dirty="0" err="1"/>
              <a:t>ik</a:t>
            </a:r>
            <a:r>
              <a:rPr lang="en-GB" sz="1300" b="0" dirty="0"/>
              <a:t>], like </a:t>
            </a:r>
            <a:r>
              <a:rPr lang="en-GB" sz="1300" b="0" dirty="0" err="1"/>
              <a:t>Lias</a:t>
            </a:r>
            <a:r>
              <a:rPr lang="en-GB" sz="1300" b="0" dirty="0"/>
              <a:t> from Switzerland. Click Start to start the timer. </a:t>
            </a:r>
          </a:p>
          <a:p>
            <a:pPr marL="342900" indent="-342900">
              <a:buClr>
                <a:schemeClr val="dk1"/>
              </a:buClr>
              <a:buSzPts val="1200"/>
              <a:buAutoNum type="arabicPeriod"/>
            </a:pPr>
            <a:r>
              <a:rPr lang="en-GB" sz="1300" b="0" dirty="0"/>
              <a:t>If needed, click on the yellow audio buttons to check the [-ich] pronunciation and the white audio buttons to check the [-</a:t>
            </a:r>
            <a:r>
              <a:rPr lang="en-GB" sz="1300" b="0" dirty="0" err="1"/>
              <a:t>ik</a:t>
            </a:r>
            <a:r>
              <a:rPr lang="en-GB" sz="1300" b="0" dirty="0"/>
              <a:t>] pronunciation. </a:t>
            </a:r>
          </a:p>
          <a:p>
            <a:pPr marL="342900" indent="-342900">
              <a:buClr>
                <a:schemeClr val="dk1"/>
              </a:buClr>
              <a:buSzPts val="1200"/>
              <a:buAutoNum type="arabicPeriod"/>
            </a:pPr>
            <a:r>
              <a:rPr lang="en-GB" sz="1300" b="0" dirty="0"/>
              <a:t>Click to bring up the text box asking pupils to think about meanings and give them 1 minute to discuss. </a:t>
            </a:r>
          </a:p>
          <a:p>
            <a:pPr marL="342900" indent="-342900">
              <a:buClr>
                <a:schemeClr val="dk1"/>
              </a:buClr>
              <a:buSzPts val="1200"/>
              <a:buAutoNum type="arabicPeriod"/>
            </a:pPr>
            <a:r>
              <a:rPr lang="en-GB" sz="1300" b="0" dirty="0"/>
              <a:t>Click for English translations to appear. Give pupils time to notice the many cognates and the –y replacing the –</a:t>
            </a:r>
            <a:r>
              <a:rPr lang="en-GB" sz="1300" b="0" dirty="0" err="1"/>
              <a:t>ig</a:t>
            </a:r>
            <a:r>
              <a:rPr lang="en-GB" sz="1300" b="0" dirty="0"/>
              <a:t>. </a:t>
            </a:r>
          </a:p>
          <a:p>
            <a:pPr>
              <a:buClr>
                <a:schemeClr val="dk1"/>
              </a:buClr>
              <a:buSzPts val="1200"/>
            </a:pPr>
            <a:endParaRPr lang="en-GB" sz="1300" b="1"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baseline="0" dirty="0"/>
              <a:t>butterig [N/A] cremig [N/A] eisig [N/A] fettig [N/A] feurig [N/A] fischig [N/A] fruchtig [N/A] glasig [N/A] hungrig [2124] jazzig [N/A] krustig [N/A] kurvig [N/A] </a:t>
            </a:r>
            <a:r>
              <a:rPr lang="de-DE" sz="1200" b="0" baseline="0" dirty="0" err="1"/>
              <a:t>orangig</a:t>
            </a:r>
            <a:r>
              <a:rPr lang="de-DE" sz="1200" b="0" baseline="0" dirty="0"/>
              <a:t> [N/A]</a:t>
            </a:r>
            <a:br>
              <a:rPr lang="en-GB" baseline="0" dirty="0"/>
            </a:br>
            <a:r>
              <a:rPr lang="en-GB" i="1" dirty="0"/>
              <a:t>Source:  Jones, R.L. &amp; </a:t>
            </a:r>
            <a:r>
              <a:rPr lang="en-GB" i="1" dirty="0" err="1"/>
              <a:t>Tschirner</a:t>
            </a:r>
            <a:r>
              <a:rPr lang="en-GB" i="1" dirty="0"/>
              <a:t>, E. (2019). A frequency dictionary of German: core vocabulary for learners. Routledge</a:t>
            </a:r>
          </a:p>
          <a:p>
            <a:pPr>
              <a:buClr>
                <a:schemeClr val="dk1"/>
              </a:buClr>
              <a:buSzPts val="1200"/>
            </a:pP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64418"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64418" rtl="0" eaLnBrk="1" fontAlgn="auto" latinLnBrk="0" hangingPunct="1">
                <a:lnSpc>
                  <a:spcPct val="100000"/>
                </a:lnSpc>
                <a:spcBef>
                  <a:spcPts val="0"/>
                </a:spcBef>
                <a:spcAft>
                  <a:spcPts val="0"/>
                </a:spcAft>
                <a:buClr>
                  <a:srgbClr val="000000"/>
                </a:buClr>
                <a:buSzTx/>
                <a:buFontTx/>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3388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combined with activities using indefinite articles in the accusative in preparation for a speaking exercise.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on the first audio button to hear a question. Pupils listen carefully and decide whether option A, B or C contains the correct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Repeat for questions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b="0" baseline="0" dirty="0"/>
              <a:t>Click to reveal the answers.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br>
              <a:rPr lang="en-GB" b="1" dirty="0"/>
            </a:br>
            <a:r>
              <a:rPr lang="en-GB" b="0" dirty="0"/>
              <a:t>1. Ich </a:t>
            </a:r>
            <a:r>
              <a:rPr lang="en-GB" b="0" dirty="0" err="1"/>
              <a:t>mache</a:t>
            </a:r>
            <a:r>
              <a:rPr lang="en-GB" b="0" dirty="0"/>
              <a:t> </a:t>
            </a:r>
            <a:r>
              <a:rPr lang="en-GB" b="0" dirty="0" err="1"/>
              <a:t>im</a:t>
            </a:r>
            <a:r>
              <a:rPr lang="en-GB" b="0" dirty="0"/>
              <a:t> </a:t>
            </a:r>
            <a:r>
              <a:rPr lang="en-GB" b="0" dirty="0" err="1"/>
              <a:t>Februar</a:t>
            </a:r>
            <a:r>
              <a:rPr lang="en-GB" b="0" dirty="0"/>
              <a:t> Sport.</a:t>
            </a:r>
          </a:p>
          <a:p>
            <a:pPr marL="0" marR="0" lvl="0" indent="0" algn="l" rtl="0">
              <a:lnSpc>
                <a:spcPct val="100000"/>
              </a:lnSpc>
              <a:spcBef>
                <a:spcPts val="0"/>
              </a:spcBef>
              <a:spcAft>
                <a:spcPts val="0"/>
              </a:spcAft>
              <a:buClr>
                <a:schemeClr val="dk1"/>
              </a:buClr>
              <a:buSzPts val="1200"/>
              <a:buFont typeface="Calibri"/>
              <a:buNone/>
            </a:pPr>
            <a:r>
              <a:rPr lang="en-GB" b="0" dirty="0"/>
              <a:t>2. Er </a:t>
            </a:r>
            <a:r>
              <a:rPr lang="en-GB" b="0" dirty="0" err="1"/>
              <a:t>besucht</a:t>
            </a:r>
            <a:r>
              <a:rPr lang="en-GB" b="0" dirty="0"/>
              <a:t> </a:t>
            </a:r>
            <a:r>
              <a:rPr lang="en-GB" b="0" dirty="0" err="1"/>
              <a:t>im</a:t>
            </a:r>
            <a:r>
              <a:rPr lang="en-GB" b="0" dirty="0"/>
              <a:t> April England.</a:t>
            </a:r>
          </a:p>
          <a:p>
            <a:pPr marL="0" marR="0" lvl="0" indent="0" algn="l" rtl="0">
              <a:lnSpc>
                <a:spcPct val="100000"/>
              </a:lnSpc>
              <a:spcBef>
                <a:spcPts val="0"/>
              </a:spcBef>
              <a:spcAft>
                <a:spcPts val="0"/>
              </a:spcAft>
              <a:buClr>
                <a:schemeClr val="dk1"/>
              </a:buClr>
              <a:buSzPts val="1200"/>
              <a:buFont typeface="Calibri"/>
              <a:buNone/>
            </a:pPr>
            <a:r>
              <a:rPr lang="en-GB" b="0" dirty="0"/>
              <a:t>3. Sie </a:t>
            </a:r>
            <a:r>
              <a:rPr lang="en-GB" b="0" dirty="0" err="1"/>
              <a:t>arbeitet</a:t>
            </a:r>
            <a:r>
              <a:rPr lang="en-GB" b="0" dirty="0"/>
              <a:t> </a:t>
            </a:r>
            <a:r>
              <a:rPr lang="en-GB" b="0" dirty="0" err="1"/>
              <a:t>im</a:t>
            </a:r>
            <a:r>
              <a:rPr lang="en-GB" b="0" dirty="0"/>
              <a:t> </a:t>
            </a:r>
            <a:r>
              <a:rPr lang="en-GB" b="0" dirty="0" err="1"/>
              <a:t>Juni</a:t>
            </a:r>
            <a:r>
              <a:rPr lang="en-GB" b="0" dirty="0"/>
              <a:t> </a:t>
            </a:r>
            <a:r>
              <a:rPr lang="en-GB" b="0" dirty="0" err="1"/>
              <a:t>zu</a:t>
            </a:r>
            <a:r>
              <a:rPr lang="en-GB" b="0" dirty="0"/>
              <a:t> </a:t>
            </a:r>
            <a:r>
              <a:rPr lang="en-GB" b="0" dirty="0" err="1"/>
              <a:t>Hause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4. Du </a:t>
            </a:r>
            <a:r>
              <a:rPr lang="en-GB" b="0" dirty="0" err="1"/>
              <a:t>schreibst</a:t>
            </a:r>
            <a:r>
              <a:rPr lang="en-GB" b="0" dirty="0"/>
              <a:t> </a:t>
            </a:r>
            <a:r>
              <a:rPr lang="en-GB" b="0" dirty="0" err="1"/>
              <a:t>im</a:t>
            </a:r>
            <a:r>
              <a:rPr lang="en-GB" b="0" dirty="0"/>
              <a:t> Mai </a:t>
            </a:r>
            <a:r>
              <a:rPr lang="en-GB" b="0" dirty="0" err="1"/>
              <a:t>einen</a:t>
            </a:r>
            <a:r>
              <a:rPr lang="en-GB" b="0" dirty="0"/>
              <a:t> Song.</a:t>
            </a:r>
          </a:p>
          <a:p>
            <a:pPr marL="0" marR="0" lvl="0" indent="0" algn="l" rtl="0">
              <a:lnSpc>
                <a:spcPct val="100000"/>
              </a:lnSpc>
              <a:spcBef>
                <a:spcPts val="0"/>
              </a:spcBef>
              <a:spcAft>
                <a:spcPts val="0"/>
              </a:spcAft>
              <a:buClr>
                <a:schemeClr val="dk1"/>
              </a:buClr>
              <a:buSzPts val="1200"/>
              <a:buFont typeface="Calibri"/>
              <a:buNone/>
            </a:pPr>
            <a:r>
              <a:rPr lang="en-GB" b="0" dirty="0"/>
              <a:t>5. Sie </a:t>
            </a:r>
            <a:r>
              <a:rPr lang="en-GB" b="0" dirty="0" err="1"/>
              <a:t>bekommt</a:t>
            </a:r>
            <a:r>
              <a:rPr lang="en-GB" b="0" dirty="0"/>
              <a:t> </a:t>
            </a:r>
            <a:r>
              <a:rPr lang="en-GB" b="0" dirty="0" err="1"/>
              <a:t>im</a:t>
            </a:r>
            <a:r>
              <a:rPr lang="en-GB" b="0" dirty="0"/>
              <a:t> November </a:t>
            </a:r>
            <a:r>
              <a:rPr lang="en-GB" b="0" dirty="0" err="1"/>
              <a:t>eine</a:t>
            </a:r>
            <a:r>
              <a:rPr lang="en-GB" b="0" dirty="0"/>
              <a:t> </a:t>
            </a:r>
            <a:r>
              <a:rPr lang="en-GB" b="0" dirty="0" err="1"/>
              <a:t>Katze</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b="0" dirty="0"/>
              <a:t>6. Ich </a:t>
            </a:r>
            <a:r>
              <a:rPr lang="en-GB" b="0" dirty="0" err="1"/>
              <a:t>spiele</a:t>
            </a:r>
            <a:r>
              <a:rPr lang="en-GB" b="0" dirty="0"/>
              <a:t> </a:t>
            </a:r>
            <a:r>
              <a:rPr lang="en-GB" b="0" dirty="0" err="1"/>
              <a:t>im</a:t>
            </a:r>
            <a:r>
              <a:rPr lang="en-GB" b="0" dirty="0"/>
              <a:t> Juli </a:t>
            </a:r>
            <a:r>
              <a:rPr lang="en-GB" b="0" dirty="0" err="1"/>
              <a:t>ein</a:t>
            </a:r>
            <a:r>
              <a:rPr lang="en-GB" b="0" dirty="0"/>
              <a:t> Spiel.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the months of the year and full sentences with </a:t>
            </a:r>
            <a:r>
              <a:rPr lang="en-GB" b="0" i="1" dirty="0" err="1"/>
              <a:t>haben</a:t>
            </a:r>
            <a:r>
              <a:rPr lang="en-GB" b="0" i="1" dirty="0"/>
              <a: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For activity A, pupils write down the missing month(s) in each sequence.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display answers.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activity B. Here pupils must write their own sentences using one of each colour components in the circle, and translate into English. Click again to bring up the example (</a:t>
            </a:r>
            <a:r>
              <a:rPr lang="en-GB" b="0" dirty="0" err="1"/>
              <a:t>Beispiel</a:t>
            </a:r>
            <a:r>
              <a:rPr lang="en-GB" b="0" dirty="0"/>
              <a:t>).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Additional tasks:</a:t>
            </a:r>
          </a:p>
          <a:p>
            <a:pPr marL="0" marR="0" lvl="0" indent="0" algn="l" rtl="0">
              <a:lnSpc>
                <a:spcPct val="100000"/>
              </a:lnSpc>
              <a:spcBef>
                <a:spcPts val="0"/>
              </a:spcBef>
              <a:spcAft>
                <a:spcPts val="0"/>
              </a:spcAft>
              <a:buClr>
                <a:schemeClr val="dk1"/>
              </a:buClr>
              <a:buSzPts val="1200"/>
              <a:buFont typeface="Calibri"/>
              <a:buNone/>
            </a:pPr>
            <a:r>
              <a:rPr lang="en-GB" b="0" dirty="0"/>
              <a:t>1. Pupils could continue to write their own sentences e.g. </a:t>
            </a:r>
            <a:r>
              <a:rPr lang="en-GB" b="0" i="1" dirty="0"/>
              <a:t>Ich </a:t>
            </a:r>
            <a:r>
              <a:rPr lang="en-GB" b="0" i="1" dirty="0" err="1"/>
              <a:t>habe</a:t>
            </a:r>
            <a:r>
              <a:rPr lang="en-GB" b="0" i="1" dirty="0"/>
              <a:t> </a:t>
            </a:r>
            <a:r>
              <a:rPr lang="en-GB" b="0" i="1" dirty="0" err="1"/>
              <a:t>im</a:t>
            </a:r>
            <a:r>
              <a:rPr lang="en-GB" b="0" i="1" dirty="0"/>
              <a:t> </a:t>
            </a:r>
            <a:r>
              <a:rPr lang="en-GB" b="0" i="1" dirty="0" err="1"/>
              <a:t>Oktober</a:t>
            </a:r>
            <a:r>
              <a:rPr lang="en-GB" b="0" i="1" dirty="0"/>
              <a:t> </a:t>
            </a:r>
            <a:r>
              <a:rPr lang="en-GB" b="0" i="1" dirty="0" err="1"/>
              <a:t>Pläne</a:t>
            </a:r>
            <a:r>
              <a:rPr lang="en-GB" b="0" i="1" dirty="0"/>
              <a:t>. Susie hat </a:t>
            </a:r>
            <a:r>
              <a:rPr lang="en-GB" b="0" i="1" dirty="0" err="1"/>
              <a:t>im</a:t>
            </a:r>
            <a:r>
              <a:rPr lang="en-GB" b="0" i="1" dirty="0"/>
              <a:t> April </a:t>
            </a:r>
            <a:r>
              <a:rPr lang="en-GB" b="0" i="1" dirty="0" err="1"/>
              <a:t>Pläne</a:t>
            </a:r>
            <a:r>
              <a:rPr lang="en-GB" b="0" i="1" dirty="0"/>
              <a:t>. </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42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 </a:t>
            </a:r>
            <a:r>
              <a:rPr lang="en-GB" dirty="0"/>
              <a:t>to provide written practice of the months of the year and of indefinite articles in the accusative.</a:t>
            </a:r>
          </a:p>
          <a:p>
            <a:endParaRPr lang="en-GB" dirty="0"/>
          </a:p>
          <a:p>
            <a:r>
              <a:rPr lang="en-GB" b="1" dirty="0"/>
              <a:t>Procedure:</a:t>
            </a:r>
          </a:p>
          <a:p>
            <a:pPr marL="228600" indent="-228600">
              <a:buAutoNum type="arabicPeriod"/>
            </a:pPr>
            <a:r>
              <a:rPr lang="en-GB" b="0" i="0" dirty="0"/>
              <a:t>Read the callout reminding pupils about indefinite articles in the accusative.</a:t>
            </a:r>
          </a:p>
          <a:p>
            <a:pPr marL="228600" indent="-228600">
              <a:buAutoNum type="arabicPeriod"/>
            </a:pPr>
            <a:r>
              <a:rPr lang="en-GB" b="0" i="0" dirty="0"/>
              <a:t>Pupils use one item from each column to write a sentence about their plans. Each pupil only needs to write one sentence which will be used in the following speaking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71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r>
              <a:rPr lang="en-GB" b="1" dirty="0"/>
              <a:t>Aim: </a:t>
            </a:r>
            <a:r>
              <a:rPr lang="en-GB" dirty="0"/>
              <a:t>to provide oral practice of the months of the year and of indefinite articles in the accusative.</a:t>
            </a:r>
          </a:p>
          <a:p>
            <a:endParaRPr lang="en-GB" dirty="0"/>
          </a:p>
          <a:p>
            <a:r>
              <a:rPr lang="en-GB" b="1" dirty="0"/>
              <a:t>Procedure:</a:t>
            </a:r>
          </a:p>
          <a:p>
            <a:pPr marL="228600" indent="-228600">
              <a:buAutoNum type="arabicPeriod"/>
            </a:pPr>
            <a:r>
              <a:rPr lang="en-GB" b="0" dirty="0"/>
              <a:t>Model the conversations that pupils will have with </a:t>
            </a:r>
            <a:r>
              <a:rPr lang="en-GB" b="0" dirty="0" err="1"/>
              <a:t>Lias</a:t>
            </a:r>
            <a:r>
              <a:rPr lang="en-GB" b="0" dirty="0"/>
              <a:t> and Ronja.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Pupils will use the sentence they wrote down in follow up 4a to provide their answer. </a:t>
            </a:r>
            <a:endParaRPr lang="en-GB" b="0" dirty="0"/>
          </a:p>
          <a:p>
            <a:pPr marL="228600" indent="-228600">
              <a:buAutoNum type="arabicPeriod"/>
            </a:pPr>
            <a:r>
              <a:rPr lang="en-GB" b="0" dirty="0"/>
              <a:t>Using the handout at the end of the presentation, pupils will circulate, asking each other when they have plans. They will note the pupil’s name in the appropriate month, and for an extra challenge, they could write the pupil’s plans in English.</a:t>
            </a:r>
          </a:p>
          <a:p>
            <a:pPr marL="228600" indent="-228600">
              <a:buAutoNum type="arabicPeriod"/>
            </a:pPr>
            <a:r>
              <a:rPr lang="en-GB" b="0" i="0" dirty="0"/>
              <a:t>The goal is for pupils to find somebody with a plan for each month of the year. The first pupil with a full calendar wins!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47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Optional 5 </a:t>
            </a:r>
            <a:r>
              <a:rPr lang="en-GB" b="1"/>
              <a:t>mins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practise oral production of the months of the year in a memorable way.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br>
              <a:rPr lang="en-GB" dirty="0"/>
            </a:br>
            <a:r>
              <a:rPr lang="en-GB" dirty="0"/>
              <a:t>1. Discuss the title of the song and read the sentences on the right about Rolf </a:t>
            </a:r>
            <a:r>
              <a:rPr lang="en-GB" dirty="0" err="1"/>
              <a:t>Zuckowski</a:t>
            </a:r>
            <a:r>
              <a:rPr lang="en-GB" dirty="0"/>
              <a:t>. </a:t>
            </a:r>
          </a:p>
          <a:p>
            <a:pPr marL="0" lvl="0" indent="0" algn="l" rtl="0">
              <a:spcBef>
                <a:spcPts val="0"/>
              </a:spcBef>
              <a:spcAft>
                <a:spcPts val="0"/>
              </a:spcAft>
              <a:buNone/>
            </a:pPr>
            <a:r>
              <a:rPr lang="en-GB" dirty="0"/>
              <a:t>2. Play the video and invite pupils to sing along with the months. It is very repetitive and catchy.</a:t>
            </a:r>
            <a:br>
              <a:rPr lang="en-GB" dirty="0"/>
            </a:br>
            <a:endParaRPr lang="en-GB" b="1" dirty="0"/>
          </a:p>
          <a:p>
            <a:pPr marL="0" lvl="0" indent="0" algn="l" rtl="0">
              <a:spcBef>
                <a:spcPts val="0"/>
              </a:spcBef>
              <a:spcAft>
                <a:spcPts val="0"/>
              </a:spcAft>
              <a:buNone/>
            </a:pPr>
            <a:r>
              <a:rPr lang="en-GB" b="1" dirty="0"/>
              <a:t>Note:</a:t>
            </a:r>
          </a:p>
          <a:p>
            <a:pPr marL="0" lvl="0" indent="0" algn="l" rtl="0">
              <a:spcBef>
                <a:spcPts val="0"/>
              </a:spcBef>
              <a:spcAft>
                <a:spcPts val="0"/>
              </a:spcAft>
              <a:buNone/>
            </a:pPr>
            <a:r>
              <a:rPr lang="en-GB" dirty="0"/>
              <a:t>The ideas in the compound noun ‘</a:t>
            </a:r>
            <a:r>
              <a:rPr lang="en-GB" dirty="0" err="1"/>
              <a:t>Jahresuhr</a:t>
            </a:r>
            <a:r>
              <a:rPr lang="en-GB" dirty="0"/>
              <a:t>’ may be understood from the two separate words, but finding an English equivalent can be tricky (yearly clock, calendar year; year’s clock?)</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br>
              <a:rPr lang="en-GB" dirty="0"/>
            </a:br>
            <a:r>
              <a:rPr lang="en-GB" b="1" dirty="0"/>
              <a:t>Word frequency of unknown words (1 is the most frequent word in German): </a:t>
            </a:r>
            <a:br>
              <a:rPr lang="en-GB" dirty="0"/>
            </a:br>
            <a:r>
              <a:rPr lang="en-GB" dirty="0" err="1"/>
              <a:t>Jahr</a:t>
            </a:r>
            <a:r>
              <a:rPr lang="en-GB" dirty="0"/>
              <a:t> [53] </a:t>
            </a:r>
            <a:r>
              <a:rPr lang="en-GB" dirty="0" err="1"/>
              <a:t>stehen</a:t>
            </a:r>
            <a:r>
              <a:rPr lang="en-GB" dirty="0"/>
              <a:t> 85] </a:t>
            </a:r>
            <a:r>
              <a:rPr lang="en-GB" dirty="0" err="1"/>
              <a:t>niemals</a:t>
            </a:r>
            <a:r>
              <a:rPr lang="en-GB" dirty="0"/>
              <a:t> [1402] still [1301] </a:t>
            </a:r>
            <a:r>
              <a:rPr lang="en-GB" dirty="0" err="1"/>
              <a:t>wecken</a:t>
            </a:r>
            <a:r>
              <a:rPr lang="en-GB" dirty="0"/>
              <a:t> [2578] </a:t>
            </a:r>
            <a:r>
              <a:rPr lang="en-GB" dirty="0" err="1"/>
              <a:t>uns</a:t>
            </a:r>
            <a:r>
              <a:rPr lang="en-GB" dirty="0"/>
              <a:t> [75] </a:t>
            </a:r>
            <a:r>
              <a:rPr lang="en-GB" dirty="0" err="1"/>
              <a:t>Lebenslust</a:t>
            </a:r>
            <a:r>
              <a:rPr lang="en-GB" dirty="0"/>
              <a:t> [N/A] </a:t>
            </a:r>
            <a:r>
              <a:rPr lang="en-GB" dirty="0" err="1"/>
              <a:t>anfangen</a:t>
            </a:r>
            <a:r>
              <a:rPr lang="en-GB" dirty="0"/>
              <a:t> [497] </a:t>
            </a:r>
            <a:r>
              <a:rPr lang="en-GB" dirty="0" err="1"/>
              <a:t>ganz</a:t>
            </a:r>
            <a:r>
              <a:rPr lang="en-GB" dirty="0"/>
              <a:t> [69] von [9] </a:t>
            </a:r>
            <a:r>
              <a:rPr lang="en-GB" dirty="0" err="1"/>
              <a:t>vorne</a:t>
            </a:r>
            <a:r>
              <a:rPr lang="en-GB" dirty="0"/>
              <a:t> [N/A]</a:t>
            </a:r>
            <a:br>
              <a:rPr lang="en-GB" dirty="0"/>
            </a:br>
            <a:r>
              <a:rPr lang="en-GB" i="1" dirty="0"/>
              <a:t>Source:  Jones, R.L. &amp; </a:t>
            </a:r>
            <a:r>
              <a:rPr lang="en-GB" i="1" dirty="0" err="1"/>
              <a:t>Tschirner</a:t>
            </a:r>
            <a:r>
              <a:rPr lang="en-GB" i="1" dirty="0"/>
              <a:t>, E. (2019). A frequency dictionary of German: core vocabulary for learners. Routledge</a:t>
            </a:r>
            <a:endParaRPr dirty="0"/>
          </a:p>
          <a:p>
            <a:pPr marL="0" marR="0" lvl="0" indent="0" algn="l" rtl="0">
              <a:lnSpc>
                <a:spcPct val="100000"/>
              </a:lnSpc>
              <a:spcBef>
                <a:spcPts val="0"/>
              </a:spcBef>
              <a:spcAft>
                <a:spcPts val="0"/>
              </a:spcAft>
              <a:buClr>
                <a:schemeClr val="dk1"/>
              </a:buClr>
              <a:buSzPts val="1200"/>
              <a:buFont typeface="Calibri"/>
              <a:buNone/>
            </a:pPr>
            <a:endParaRPr i="1" dirty="0"/>
          </a:p>
          <a:p>
            <a:pPr marL="0" marR="0" lvl="0" indent="0" algn="l" rtl="0">
              <a:lnSpc>
                <a:spcPct val="100000"/>
              </a:lnSpc>
              <a:spcBef>
                <a:spcPts val="0"/>
              </a:spcBef>
              <a:spcAft>
                <a:spcPts val="0"/>
              </a:spcAft>
              <a:buClr>
                <a:schemeClr val="dk1"/>
              </a:buClr>
              <a:buSzPts val="1200"/>
              <a:buFont typeface="Calibri"/>
              <a:buNone/>
            </a:pPr>
            <a:r>
              <a:rPr lang="en-GB" b="1" i="0" dirty="0"/>
              <a:t>Photo attribution:  </a:t>
            </a:r>
            <a:r>
              <a:rPr lang="en-GB" i="1" dirty="0"/>
              <a:t>Frank Schwichtenberg, CC BY-SA 3.0 &lt;https://creativecommons.org/licenses/by-sa/3.0&gt;, via Wikimedia Commons</a:t>
            </a:r>
            <a:endParaRPr dirty="0"/>
          </a:p>
          <a:p>
            <a:pPr marL="0" lvl="0" indent="0" algn="l" rtl="0">
              <a:spcBef>
                <a:spcPts val="0"/>
              </a:spcBef>
              <a:spcAft>
                <a:spcPts val="0"/>
              </a:spcAft>
              <a:buNone/>
            </a:pPr>
            <a:br>
              <a:rPr lang="en-GB" dirty="0"/>
            </a:br>
            <a:r>
              <a:rPr lang="en-GB" b="1" dirty="0"/>
              <a:t>Video link</a:t>
            </a:r>
            <a:r>
              <a:rPr lang="en-GB" dirty="0"/>
              <a:t>: https://www.youtube.com/watch?v=WJ0uJo5kJ04 </a:t>
            </a:r>
            <a:endParaRPr dirty="0"/>
          </a:p>
        </p:txBody>
      </p:sp>
      <p:sp>
        <p:nvSpPr>
          <p:cNvPr id="168" name="Google Shape;16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6020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57897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85042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E966C-6CAA-425D-8C1F-6F2DB8D3B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7B47CF9-319E-4840-A50F-A7876B3715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77D57E-06E3-4C8B-B334-6E855BB15A7D}"/>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FC0B51CA-BF4A-4FA4-A84B-3E5179D4BF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DE2E5B-1EDE-49C0-BE78-D9FCBECFE7A1}"/>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590907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63C32-FA39-4F74-B642-797966268A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F74CED-DE25-408A-A9CF-1B1B388F53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4E06B-0DFB-4CDD-8082-3F999FE26B14}"/>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E6137E91-740D-42DF-9796-75C2453ACD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6CA9FC-B707-42D1-9E74-43414144BF71}"/>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384276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13E7-0584-44CB-8B84-6A828EABE8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76B6C70-26C5-481C-9E4D-9D2023D293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F180A-916B-4A44-9C68-719791FBCA4C}"/>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CBA983A0-8EAA-4017-A4C0-C97EF911F8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A00A12-32AE-41F7-AECF-430733F5970C}"/>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789411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CEBDB-C047-4C0E-9E6B-6C6050A0E5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D781C6-8AEC-460C-B652-E388660A8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47F98E5-349D-4775-A04A-AC25F331D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B3637E-3067-4BDA-9322-6CE2248AE066}"/>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BEA52B38-817C-4585-A72F-3B7A75E2AE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1666B3-5C06-422C-B2E5-33FB9CB399FC}"/>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321877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60F2-FF79-4250-B536-8E953FD313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BCFBF2-2D6F-4D43-923C-195F3CB6E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3CF066-DD48-4B63-9A65-3614269D9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E49FC5-B4EA-4072-8AF2-4AD6D71A6D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FBBC2-6C52-488D-BDFE-721A79B97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97BDB3-1BAD-4302-8E0C-F4DDA256B104}"/>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8" name="Footer Placeholder 7">
            <a:extLst>
              <a:ext uri="{FF2B5EF4-FFF2-40B4-BE49-F238E27FC236}">
                <a16:creationId xmlns:a16="http://schemas.microsoft.com/office/drawing/2014/main" id="{C8736FCF-6904-4D7A-A17F-225C1D2B2F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3BBCAC-0AED-437A-98DD-E9EF1D8B6E03}"/>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492492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E0A1-48C7-4F31-B71B-84A23D928DD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3196D4-C2AE-4D32-AAB9-E4F02A6390A2}"/>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4" name="Footer Placeholder 3">
            <a:extLst>
              <a:ext uri="{FF2B5EF4-FFF2-40B4-BE49-F238E27FC236}">
                <a16:creationId xmlns:a16="http://schemas.microsoft.com/office/drawing/2014/main" id="{589ECD12-C2ED-4A56-90BB-E8161DAE6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5AACCF7-2D8B-47BB-BB36-0E50349381AE}"/>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821676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E4544-6FC7-45AE-888D-072E84620427}"/>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3" name="Footer Placeholder 2">
            <a:extLst>
              <a:ext uri="{FF2B5EF4-FFF2-40B4-BE49-F238E27FC236}">
                <a16:creationId xmlns:a16="http://schemas.microsoft.com/office/drawing/2014/main" id="{63E5260A-1FDD-49DE-98A2-66A2D1F534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BC1C9DD-36DE-49EF-B84B-BA27F163D123}"/>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2035199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886C6-847F-477C-837F-2C616FE20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A689E2-B6DA-4140-B15D-7A0745AD2F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4C811C-A0DD-44DB-BCA4-9C9C007DF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A313D7-34D0-44F1-B44B-ED8CC598CF71}"/>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E77003E3-7823-4DDF-9B42-5A00EDB0E0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4DC2C9-D660-42F5-A716-F612989E8CB6}"/>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3041457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38155-03FF-41A8-AD3A-2D0AD30FFD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D264FBA-2024-4A78-A69E-AB0E34720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3CE212-2B45-441A-A73F-026671FD9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5F7C09-AE86-4F7A-8C67-3562E677CA0A}"/>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6" name="Footer Placeholder 5">
            <a:extLst>
              <a:ext uri="{FF2B5EF4-FFF2-40B4-BE49-F238E27FC236}">
                <a16:creationId xmlns:a16="http://schemas.microsoft.com/office/drawing/2014/main" id="{C97107E1-92E2-4344-98F3-A35040B97F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26C04D-FA74-4D61-805E-F7228AD2D849}"/>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553224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956D-DE4E-40C5-9980-B4DAB9FAED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57EF-7F21-4650-9B59-18A283445D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370881-C5E6-4965-BB01-4A44DADB37AD}"/>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15A0A797-AAD5-4C85-89C0-CDDF161A5F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6A189B-D3CF-465B-8209-ABCD62E44B64}"/>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1140011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1D7C7-B048-4652-9DAB-7D018CA83B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44D450-DB07-4C86-87F4-A6AA6A50EA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BE5DF1-7E6F-448F-AC81-285620DF4839}"/>
              </a:ext>
            </a:extLst>
          </p:cNvPr>
          <p:cNvSpPr>
            <a:spLocks noGrp="1"/>
          </p:cNvSpPr>
          <p:nvPr>
            <p:ph type="dt" sz="half" idx="10"/>
          </p:nvPr>
        </p:nvSpPr>
        <p:spPr/>
        <p:txBody>
          <a:body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80878CC5-AEE6-43FF-A6BA-94360773DF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451804-1F45-4398-99DD-5074F1B6F760}"/>
              </a:ext>
            </a:extLst>
          </p:cNvPr>
          <p:cNvSpPr>
            <a:spLocks noGrp="1"/>
          </p:cNvSpPr>
          <p:nvPr>
            <p:ph type="sldNum" sz="quarter" idx="12"/>
          </p:nvPr>
        </p:nvSpPr>
        <p:spPr/>
        <p:txBody>
          <a:bodyPr/>
          <a:lstStyle/>
          <a:p>
            <a:fld id="{CF3A1BED-CAC0-4DD0-915F-F15DBF194103}" type="slidenum">
              <a:rPr lang="en-GB" smtClean="0"/>
              <a:t>‹#›</a:t>
            </a:fld>
            <a:endParaRPr lang="en-GB"/>
          </a:p>
        </p:txBody>
      </p:sp>
    </p:spTree>
    <p:extLst>
      <p:ext uri="{BB962C8B-B14F-4D97-AF65-F5344CB8AC3E}">
        <p14:creationId xmlns:p14="http://schemas.microsoft.com/office/powerpoint/2010/main" val="440754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7DAFD-2B52-4B11-AA49-F06CB3BA5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CD5B9-C7AA-43F2-B644-8BBEC44B8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B31C91-07D0-4BE7-9C28-1F51C0F3AE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8CC83-9173-406D-A1A0-9D4ADFC2A183}" type="datetimeFigureOut">
              <a:rPr lang="en-GB" smtClean="0"/>
              <a:t>06/02/2024</a:t>
            </a:fld>
            <a:endParaRPr lang="en-GB"/>
          </a:p>
        </p:txBody>
      </p:sp>
      <p:sp>
        <p:nvSpPr>
          <p:cNvPr id="5" name="Footer Placeholder 4">
            <a:extLst>
              <a:ext uri="{FF2B5EF4-FFF2-40B4-BE49-F238E27FC236}">
                <a16:creationId xmlns:a16="http://schemas.microsoft.com/office/drawing/2014/main" id="{62F04432-6099-48C3-81FB-B0EBB4CD01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0DEB8F0-9730-4B06-9BAE-DA0C414BBB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1BED-CAC0-4DD0-915F-F15DBF194103}" type="slidenum">
              <a:rPr lang="en-GB" smtClean="0"/>
              <a:t>‹#›</a:t>
            </a:fld>
            <a:endParaRPr lang="en-GB"/>
          </a:p>
        </p:txBody>
      </p:sp>
    </p:spTree>
    <p:extLst>
      <p:ext uri="{BB962C8B-B14F-4D97-AF65-F5344CB8AC3E}">
        <p14:creationId xmlns:p14="http://schemas.microsoft.com/office/powerpoint/2010/main" val="16656816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1.wav"/><Relationship Id="rId18" Type="http://schemas.openxmlformats.org/officeDocument/2006/relationships/audio" Target="../media/audio76.wav"/><Relationship Id="rId26" Type="http://schemas.openxmlformats.org/officeDocument/2006/relationships/audio" Target="../media/audio84.wav"/><Relationship Id="rId3" Type="http://schemas.openxmlformats.org/officeDocument/2006/relationships/audio" Target="../media/audio64.wav"/><Relationship Id="rId21" Type="http://schemas.openxmlformats.org/officeDocument/2006/relationships/audio" Target="../media/audio79.wav"/><Relationship Id="rId7" Type="http://schemas.openxmlformats.org/officeDocument/2006/relationships/audio" Target="../media/audio65.wav"/><Relationship Id="rId12" Type="http://schemas.openxmlformats.org/officeDocument/2006/relationships/audio" Target="../media/audio70.wav"/><Relationship Id="rId17" Type="http://schemas.openxmlformats.org/officeDocument/2006/relationships/audio" Target="../media/audio75.wav"/><Relationship Id="rId25" Type="http://schemas.openxmlformats.org/officeDocument/2006/relationships/audio" Target="../media/audio83.wav"/><Relationship Id="rId2" Type="http://schemas.openxmlformats.org/officeDocument/2006/relationships/notesSlide" Target="../notesSlides/notesSlide11.xml"/><Relationship Id="rId16" Type="http://schemas.openxmlformats.org/officeDocument/2006/relationships/audio" Target="../media/audio74.wav"/><Relationship Id="rId20" Type="http://schemas.openxmlformats.org/officeDocument/2006/relationships/audio" Target="../media/audio78.wav"/><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audio" Target="../media/audio69.wav"/><Relationship Id="rId24" Type="http://schemas.openxmlformats.org/officeDocument/2006/relationships/audio" Target="../media/audio82.wav"/><Relationship Id="rId5" Type="http://schemas.openxmlformats.org/officeDocument/2006/relationships/image" Target="../media/image29.png"/><Relationship Id="rId15" Type="http://schemas.openxmlformats.org/officeDocument/2006/relationships/audio" Target="../media/audio73.wav"/><Relationship Id="rId23" Type="http://schemas.openxmlformats.org/officeDocument/2006/relationships/audio" Target="../media/audio81.wav"/><Relationship Id="rId10" Type="http://schemas.openxmlformats.org/officeDocument/2006/relationships/audio" Target="../media/audio68.wav"/><Relationship Id="rId19" Type="http://schemas.openxmlformats.org/officeDocument/2006/relationships/audio" Target="../media/audio77.wav"/><Relationship Id="rId4" Type="http://schemas.openxmlformats.org/officeDocument/2006/relationships/image" Target="../media/image28.png"/><Relationship Id="rId9" Type="http://schemas.openxmlformats.org/officeDocument/2006/relationships/audio" Target="../media/audio67.wav"/><Relationship Id="rId14" Type="http://schemas.openxmlformats.org/officeDocument/2006/relationships/audio" Target="../media/audio72.wav"/><Relationship Id="rId22" Type="http://schemas.openxmlformats.org/officeDocument/2006/relationships/audio" Target="../media/audio80.wav"/><Relationship Id="rId27" Type="http://schemas.openxmlformats.org/officeDocument/2006/relationships/audio" Target="../media/audio85.wav"/></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audio" Target="../media/audio86.wav"/></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15.sv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0"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13" Type="http://schemas.openxmlformats.org/officeDocument/2006/relationships/audio" Target="../media/audio14.wav"/><Relationship Id="rId18" Type="http://schemas.openxmlformats.org/officeDocument/2006/relationships/audio" Target="../media/audio19.wav"/><Relationship Id="rId26" Type="http://schemas.openxmlformats.org/officeDocument/2006/relationships/audio" Target="../media/audio27.wav"/><Relationship Id="rId21" Type="http://schemas.openxmlformats.org/officeDocument/2006/relationships/audio" Target="../media/audio22.wav"/><Relationship Id="rId34" Type="http://schemas.openxmlformats.org/officeDocument/2006/relationships/image" Target="../media/image17.png"/><Relationship Id="rId7" Type="http://schemas.openxmlformats.org/officeDocument/2006/relationships/image" Target="../media/image16.png"/><Relationship Id="rId12" Type="http://schemas.openxmlformats.org/officeDocument/2006/relationships/audio" Target="../media/audio13.wav"/><Relationship Id="rId17" Type="http://schemas.openxmlformats.org/officeDocument/2006/relationships/audio" Target="../media/audio18.wav"/><Relationship Id="rId25" Type="http://schemas.openxmlformats.org/officeDocument/2006/relationships/audio" Target="../media/audio26.wav"/><Relationship Id="rId33" Type="http://schemas.openxmlformats.org/officeDocument/2006/relationships/audio" Target="../media/audio34.wav"/><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audio" Target="../media/audio21.wav"/><Relationship Id="rId29" Type="http://schemas.openxmlformats.org/officeDocument/2006/relationships/audio" Target="../media/audio30.wav"/><Relationship Id="rId1" Type="http://schemas.openxmlformats.org/officeDocument/2006/relationships/slideLayout" Target="../slideLayouts/slideLayout17.xml"/><Relationship Id="rId6" Type="http://schemas.openxmlformats.org/officeDocument/2006/relationships/audio" Target="../media/audio8.wav"/><Relationship Id="rId11" Type="http://schemas.openxmlformats.org/officeDocument/2006/relationships/audio" Target="../media/audio12.wav"/><Relationship Id="rId24" Type="http://schemas.openxmlformats.org/officeDocument/2006/relationships/audio" Target="../media/audio25.wav"/><Relationship Id="rId32" Type="http://schemas.openxmlformats.org/officeDocument/2006/relationships/audio" Target="../media/audio33.wav"/><Relationship Id="rId37" Type="http://schemas.openxmlformats.org/officeDocument/2006/relationships/image" Target="../media/image18.gif"/><Relationship Id="rId5" Type="http://schemas.openxmlformats.org/officeDocument/2006/relationships/audio" Target="../media/audio7.wav"/><Relationship Id="rId15" Type="http://schemas.openxmlformats.org/officeDocument/2006/relationships/audio" Target="../media/audio16.wav"/><Relationship Id="rId23" Type="http://schemas.openxmlformats.org/officeDocument/2006/relationships/audio" Target="../media/audio24.wav"/><Relationship Id="rId28" Type="http://schemas.openxmlformats.org/officeDocument/2006/relationships/audio" Target="../media/audio29.wav"/><Relationship Id="rId36" Type="http://schemas.openxmlformats.org/officeDocument/2006/relationships/image" Target="../media/image9.png"/><Relationship Id="rId10" Type="http://schemas.openxmlformats.org/officeDocument/2006/relationships/audio" Target="../media/audio11.wav"/><Relationship Id="rId19" Type="http://schemas.openxmlformats.org/officeDocument/2006/relationships/audio" Target="../media/audio20.wav"/><Relationship Id="rId31" Type="http://schemas.openxmlformats.org/officeDocument/2006/relationships/audio" Target="../media/audio32.wav"/><Relationship Id="rId4" Type="http://schemas.openxmlformats.org/officeDocument/2006/relationships/image" Target="../media/image15.svg"/><Relationship Id="rId9" Type="http://schemas.openxmlformats.org/officeDocument/2006/relationships/audio" Target="../media/audio10.wav"/><Relationship Id="rId14" Type="http://schemas.openxmlformats.org/officeDocument/2006/relationships/audio" Target="../media/audio15.wav"/><Relationship Id="rId22" Type="http://schemas.openxmlformats.org/officeDocument/2006/relationships/audio" Target="../media/audio23.wav"/><Relationship Id="rId27" Type="http://schemas.openxmlformats.org/officeDocument/2006/relationships/audio" Target="../media/audio28.wav"/><Relationship Id="rId30" Type="http://schemas.openxmlformats.org/officeDocument/2006/relationships/audio" Target="../media/audio31.wav"/><Relationship Id="rId35" Type="http://schemas.openxmlformats.org/officeDocument/2006/relationships/audio" Target="../media/audio35.wav"/><Relationship Id="rId8" Type="http://schemas.openxmlformats.org/officeDocument/2006/relationships/audio" Target="../media/audio9.wav"/><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38.wav"/><Relationship Id="rId3" Type="http://schemas.openxmlformats.org/officeDocument/2006/relationships/image" Target="../media/image14.png"/><Relationship Id="rId7" Type="http://schemas.openxmlformats.org/officeDocument/2006/relationships/audio" Target="../media/audio37.wav"/><Relationship Id="rId12" Type="http://schemas.openxmlformats.org/officeDocument/2006/relationships/audio" Target="../media/audio42.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6.wav"/><Relationship Id="rId11" Type="http://schemas.openxmlformats.org/officeDocument/2006/relationships/audio" Target="../media/audio41.wav"/><Relationship Id="rId5" Type="http://schemas.openxmlformats.org/officeDocument/2006/relationships/image" Target="../media/image19.png"/><Relationship Id="rId10" Type="http://schemas.openxmlformats.org/officeDocument/2006/relationships/audio" Target="../media/audio40.wav"/><Relationship Id="rId4" Type="http://schemas.openxmlformats.org/officeDocument/2006/relationships/image" Target="../media/image15.svg"/><Relationship Id="rId9" Type="http://schemas.openxmlformats.org/officeDocument/2006/relationships/audio" Target="../media/audio39.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50.wav"/><Relationship Id="rId18" Type="http://schemas.openxmlformats.org/officeDocument/2006/relationships/audio" Target="../media/audio55.wav"/><Relationship Id="rId3" Type="http://schemas.openxmlformats.org/officeDocument/2006/relationships/audio" Target="../media/audio43.wav"/><Relationship Id="rId7" Type="http://schemas.openxmlformats.org/officeDocument/2006/relationships/audio" Target="../media/audio46.wav"/><Relationship Id="rId12" Type="http://schemas.openxmlformats.org/officeDocument/2006/relationships/audio" Target="../media/audio49.wav"/><Relationship Id="rId17" Type="http://schemas.openxmlformats.org/officeDocument/2006/relationships/audio" Target="../media/audio54.wav"/><Relationship Id="rId2" Type="http://schemas.openxmlformats.org/officeDocument/2006/relationships/notesSlide" Target="../notesSlides/notesSlide6.xml"/><Relationship Id="rId16" Type="http://schemas.openxmlformats.org/officeDocument/2006/relationships/audio" Target="../media/audio53.wav"/><Relationship Id="rId1" Type="http://schemas.openxmlformats.org/officeDocument/2006/relationships/slideLayout" Target="../slideLayouts/slideLayout13.xml"/><Relationship Id="rId6" Type="http://schemas.openxmlformats.org/officeDocument/2006/relationships/audio" Target="../media/audio45.wav"/><Relationship Id="rId11" Type="http://schemas.openxmlformats.org/officeDocument/2006/relationships/audio" Target="../media/audio48.wav"/><Relationship Id="rId5" Type="http://schemas.openxmlformats.org/officeDocument/2006/relationships/audio" Target="../media/audio44.wav"/><Relationship Id="rId15" Type="http://schemas.openxmlformats.org/officeDocument/2006/relationships/audio" Target="../media/audio52.wav"/><Relationship Id="rId10" Type="http://schemas.openxmlformats.org/officeDocument/2006/relationships/audio" Target="../media/audio47.wav"/><Relationship Id="rId19" Type="http://schemas.openxmlformats.org/officeDocument/2006/relationships/audio" Target="../media/audio56.wav"/><Relationship Id="rId4" Type="http://schemas.openxmlformats.org/officeDocument/2006/relationships/image" Target="../media/image20.png"/><Relationship Id="rId9" Type="http://schemas.openxmlformats.org/officeDocument/2006/relationships/image" Target="../media/image15.svg"/><Relationship Id="rId14" Type="http://schemas.openxmlformats.org/officeDocument/2006/relationships/audio" Target="../media/audio5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audio" Target="../media/audio57.wav"/><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58.wav"/><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audio" Target="../media/audio61.wav"/><Relationship Id="rId11" Type="http://schemas.openxmlformats.org/officeDocument/2006/relationships/image" Target="../media/image23.gif"/><Relationship Id="rId5" Type="http://schemas.openxmlformats.org/officeDocument/2006/relationships/audio" Target="../media/audio60.wav"/><Relationship Id="rId10" Type="http://schemas.openxmlformats.org/officeDocument/2006/relationships/image" Target="../media/image22.gif"/><Relationship Id="rId4" Type="http://schemas.openxmlformats.org/officeDocument/2006/relationships/audio" Target="../media/audio59.wav"/><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27.png"/><Relationship Id="rId2" Type="http://schemas.openxmlformats.org/officeDocument/2006/relationships/slideLayout" Target="../slideLayouts/slideLayout25.xml"/><Relationship Id="rId1" Type="http://schemas.openxmlformats.org/officeDocument/2006/relationships/video" Target="https://www.youtube.com/embed/WJ0uJo5kJ04?feature=oembed" TargetMode="External"/><Relationship Id="rId6" Type="http://schemas.openxmlformats.org/officeDocument/2006/relationships/image" Target="../media/image26.png"/><Relationship Id="rId5" Type="http://schemas.openxmlformats.org/officeDocument/2006/relationships/image" Target="../media/image25.jpeg"/><Relationship Id="rId10" Type="http://schemas.openxmlformats.org/officeDocument/2006/relationships/audio" Target="../media/audio62.wav"/><Relationship Id="rId4" Type="http://schemas.openxmlformats.org/officeDocument/2006/relationships/image" Target="../media/image24.jpg"/><Relationship Id="rId9"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D9F09DF2-C99C-4AE5-B878-10333DAF4102}"/>
              </a:ext>
            </a:extLst>
          </p:cNvPr>
          <p:cNvSpPr/>
          <p:nvPr/>
        </p:nvSpPr>
        <p:spPr>
          <a:xfrm>
            <a:off x="0" y="-703"/>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3B3838"/>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3B3838"/>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744" y="233239"/>
            <a:ext cx="4350984" cy="1325563"/>
          </a:xfrm>
        </p:spPr>
        <p:txBody>
          <a:bodyPr>
            <a:noAutofit/>
          </a:bodyPr>
          <a:lstStyle/>
          <a:p>
            <a:pPr algn="ctr"/>
            <a:r>
              <a:rPr lang="en-GB" sz="4000" b="1" spc="-1">
                <a:solidFill>
                  <a:srgbClr val="3B3838"/>
                </a:solidFill>
                <a:latin typeface="Century Gothic" panose="020B0502020202020204" pitchFamily="34" charset="0"/>
                <a:ea typeface="Century Gothic"/>
              </a:rPr>
              <a:t>Talking 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7E2E925F-F542-435B-8CEB-05FEDBBEE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C9A0E710-98FE-45EC-A32A-7523767395BD}"/>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4</a:t>
            </a:r>
          </a:p>
        </p:txBody>
      </p:sp>
      <p:sp>
        <p:nvSpPr>
          <p:cNvPr id="3" name="CustomShape 2">
            <a:extLst>
              <a:ext uri="{FF2B5EF4-FFF2-40B4-BE49-F238E27FC236}">
                <a16:creationId xmlns:a16="http://schemas.microsoft.com/office/drawing/2014/main" id="{22C24C22-B136-8C7A-9445-5A0438CB5138}"/>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grpSp>
        <p:nvGrpSpPr>
          <p:cNvPr id="4" name="Group 3">
            <a:extLst>
              <a:ext uri="{FF2B5EF4-FFF2-40B4-BE49-F238E27FC236}">
                <a16:creationId xmlns:a16="http://schemas.microsoft.com/office/drawing/2014/main" id="{48C90CED-95B5-DDFB-B8A9-9B34C514368F}"/>
              </a:ext>
            </a:extLst>
          </p:cNvPr>
          <p:cNvGrpSpPr/>
          <p:nvPr/>
        </p:nvGrpSpPr>
        <p:grpSpPr>
          <a:xfrm>
            <a:off x="206394" y="2267093"/>
            <a:ext cx="3931771" cy="2687942"/>
            <a:chOff x="232764" y="2032917"/>
            <a:chExt cx="3931771" cy="2687942"/>
          </a:xfrm>
        </p:grpSpPr>
        <p:pic>
          <p:nvPicPr>
            <p:cNvPr id="5" name="Google Shape;186;p4" descr="Snowman, Winter, Happy, Outdoors, Carrot, Frost, Snow">
              <a:extLst>
                <a:ext uri="{FF2B5EF4-FFF2-40B4-BE49-F238E27FC236}">
                  <a16:creationId xmlns:a16="http://schemas.microsoft.com/office/drawing/2014/main" id="{0FBB13AB-7A51-6EBF-A432-B6FDE05839A5}"/>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6" name="Google Shape;189;p4" descr="Easter, Rabbit, Bunny, April, Easter Bunny, Egg, Hug">
              <a:extLst>
                <a:ext uri="{FF2B5EF4-FFF2-40B4-BE49-F238E27FC236}">
                  <a16:creationId xmlns:a16="http://schemas.microsoft.com/office/drawing/2014/main" id="{06F967EC-4985-66D1-CA67-898EB3A1B447}"/>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7" name="Google Shape;190;p4" descr="Flower, Bell, Blue, Nature, Plant, Green, Spring">
              <a:extLst>
                <a:ext uri="{FF2B5EF4-FFF2-40B4-BE49-F238E27FC236}">
                  <a16:creationId xmlns:a16="http://schemas.microsoft.com/office/drawing/2014/main" id="{463BB0A8-70E6-B075-DBC6-D2A6CDA2423A}"/>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1" name="Google Shape;192;p4" descr="Sun, Bright, Shine, Summer, Sunflower, Sunshine, Yellow">
              <a:extLst>
                <a:ext uri="{FF2B5EF4-FFF2-40B4-BE49-F238E27FC236}">
                  <a16:creationId xmlns:a16="http://schemas.microsoft.com/office/drawing/2014/main" id="{83343D15-7109-1D58-C4A4-AE6EC5BB86C9}"/>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2" name="Picture 6" descr="Free vector graphics of Birthday party">
              <a:extLst>
                <a:ext uri="{FF2B5EF4-FFF2-40B4-BE49-F238E27FC236}">
                  <a16:creationId xmlns:a16="http://schemas.microsoft.com/office/drawing/2014/main" id="{4829B2E6-15E2-7091-7DD4-30166A13EB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EC28F63-8ACB-2527-372F-505C76FD90C5}"/>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14" name="Picture 13">
              <a:extLst>
                <a:ext uri="{FF2B5EF4-FFF2-40B4-BE49-F238E27FC236}">
                  <a16:creationId xmlns:a16="http://schemas.microsoft.com/office/drawing/2014/main" id="{9FCF5197-8927-E6DD-C695-236E738042FB}"/>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902916193"/>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Song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heute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Lieblings</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die </a:t>
                      </a:r>
                      <a:r>
                        <a:rPr lang="en-GB" sz="2400" b="1" dirty="0" err="1">
                          <a:solidFill>
                            <a:srgbClr val="00B0F0"/>
                          </a:solidFill>
                          <a:latin typeface="Century Gothic" panose="020B0502020202020204" pitchFamily="34" charset="0"/>
                        </a:rPr>
                        <a:t>Woche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Samstag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Dienstag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Mittwoch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Donnerstag</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FF3399"/>
                          </a:solidFill>
                          <a:latin typeface="Century Gothic" panose="020B0502020202020204" pitchFamily="34" charset="0"/>
                        </a:rPr>
                        <a:t>der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FF3399"/>
                          </a:solidFill>
                          <a:latin typeface="Century Gothic" panose="020B0502020202020204" pitchFamily="34" charset="0"/>
                        </a:rPr>
                        <a:t>Wann</a:t>
                      </a:r>
                      <a:r>
                        <a:rPr lang="en-GB" sz="2400" b="1" dirty="0">
                          <a:solidFill>
                            <a:srgbClr val="FF3399"/>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Oktober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Dezember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Februar</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Juni</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hlinkClick r:id="" action="ppaction://noaction">
              <a:snd r:embed="rId3" name="T3_W4F_16.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29820" y="6321515"/>
            <a:ext cx="2447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February</a:t>
            </a:r>
          </a:p>
        </p:txBody>
      </p:sp>
      <p:sp>
        <p:nvSpPr>
          <p:cNvPr id="59" name="TextBox 58">
            <a:extLst>
              <a:ext uri="{FF2B5EF4-FFF2-40B4-BE49-F238E27FC236}">
                <a16:creationId xmlns:a16="http://schemas.microsoft.com/office/drawing/2014/main" id="{5EAB8AEE-2EFB-4FCD-B290-9EBB073016C9}"/>
              </a:ext>
            </a:extLst>
          </p:cNvPr>
          <p:cNvSpPr txBox="1"/>
          <p:nvPr/>
        </p:nvSpPr>
        <p:spPr>
          <a:xfrm>
            <a:off x="4614481" y="6281245"/>
            <a:ext cx="2973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April</a:t>
            </a:r>
          </a:p>
        </p:txBody>
      </p:sp>
      <p:sp>
        <p:nvSpPr>
          <p:cNvPr id="60" name="TextBox 59">
            <a:extLst>
              <a:ext uri="{FF2B5EF4-FFF2-40B4-BE49-F238E27FC236}">
                <a16:creationId xmlns:a16="http://schemas.microsoft.com/office/drawing/2014/main" id="{D18B8898-B477-43E3-BE8C-9D0576976DA9}"/>
              </a:ext>
            </a:extLst>
          </p:cNvPr>
          <p:cNvSpPr txBox="1"/>
          <p:nvPr/>
        </p:nvSpPr>
        <p:spPr>
          <a:xfrm>
            <a:off x="7553303" y="6281245"/>
            <a:ext cx="4125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June</a:t>
            </a:r>
          </a:p>
        </p:txBody>
      </p:sp>
      <p:sp>
        <p:nvSpPr>
          <p:cNvPr id="61" name="TextBox 60">
            <a:extLst>
              <a:ext uri="{FF2B5EF4-FFF2-40B4-BE49-F238E27FC236}">
                <a16:creationId xmlns:a16="http://schemas.microsoft.com/office/drawing/2014/main" id="{6A8195D3-7F81-44C0-B3C4-7AA5F73FDFE2}"/>
              </a:ext>
            </a:extLst>
          </p:cNvPr>
          <p:cNvSpPr txBox="1"/>
          <p:nvPr/>
        </p:nvSpPr>
        <p:spPr>
          <a:xfrm>
            <a:off x="2228774" y="5397739"/>
            <a:ext cx="25729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August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630677" y="541086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October</a:t>
            </a:r>
          </a:p>
        </p:txBody>
      </p:sp>
      <p:sp>
        <p:nvSpPr>
          <p:cNvPr id="63" name="TextBox 62">
            <a:extLst>
              <a:ext uri="{FF2B5EF4-FFF2-40B4-BE49-F238E27FC236}">
                <a16:creationId xmlns:a16="http://schemas.microsoft.com/office/drawing/2014/main" id="{4288424B-C932-4547-A012-B49F40F7D00B}"/>
              </a:ext>
            </a:extLst>
          </p:cNvPr>
          <p:cNvSpPr txBox="1"/>
          <p:nvPr/>
        </p:nvSpPr>
        <p:spPr>
          <a:xfrm>
            <a:off x="7614593" y="5397739"/>
            <a:ext cx="3520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December</a:t>
            </a:r>
          </a:p>
        </p:txBody>
      </p:sp>
      <p:sp>
        <p:nvSpPr>
          <p:cNvPr id="64" name="TextBox 63">
            <a:extLst>
              <a:ext uri="{FF2B5EF4-FFF2-40B4-BE49-F238E27FC236}">
                <a16:creationId xmlns:a16="http://schemas.microsoft.com/office/drawing/2014/main" id="{24EF90E7-D847-4795-BDB5-8402724F776D}"/>
              </a:ext>
            </a:extLst>
          </p:cNvPr>
          <p:cNvSpPr txBox="1"/>
          <p:nvPr/>
        </p:nvSpPr>
        <p:spPr>
          <a:xfrm>
            <a:off x="2155153" y="4523097"/>
            <a:ext cx="2393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plan</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586669" y="4535525"/>
            <a:ext cx="32972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month</a:t>
            </a:r>
          </a:p>
        </p:txBody>
      </p:sp>
      <p:sp>
        <p:nvSpPr>
          <p:cNvPr id="66" name="TextBox 65">
            <a:extLst>
              <a:ext uri="{FF2B5EF4-FFF2-40B4-BE49-F238E27FC236}">
                <a16:creationId xmlns:a16="http://schemas.microsoft.com/office/drawing/2014/main" id="{9A77445A-237C-48F8-B46C-8170B7D37559}"/>
              </a:ext>
            </a:extLst>
          </p:cNvPr>
          <p:cNvSpPr txBox="1"/>
          <p:nvPr/>
        </p:nvSpPr>
        <p:spPr>
          <a:xfrm>
            <a:off x="7577001" y="4552748"/>
            <a:ext cx="25195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When?</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13701" y="36796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Tuesday</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616191" y="3682522"/>
            <a:ext cx="23087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Wednesday</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07448" y="366858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Thursday</a:t>
            </a:r>
          </a:p>
        </p:txBody>
      </p:sp>
      <p:sp>
        <p:nvSpPr>
          <p:cNvPr id="70" name="TextBox 69">
            <a:extLst>
              <a:ext uri="{FF2B5EF4-FFF2-40B4-BE49-F238E27FC236}">
                <a16:creationId xmlns:a16="http://schemas.microsoft.com/office/drawing/2014/main" id="{3BD33182-986E-45CA-86E6-40DC81B590C8}"/>
              </a:ext>
            </a:extLst>
          </p:cNvPr>
          <p:cNvSpPr txBox="1"/>
          <p:nvPr/>
        </p:nvSpPr>
        <p:spPr>
          <a:xfrm>
            <a:off x="2181984" y="28027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Saturday</a:t>
            </a:r>
          </a:p>
        </p:txBody>
      </p:sp>
      <p:sp>
        <p:nvSpPr>
          <p:cNvPr id="71" name="TextBox 70">
            <a:extLst>
              <a:ext uri="{FF2B5EF4-FFF2-40B4-BE49-F238E27FC236}">
                <a16:creationId xmlns:a16="http://schemas.microsoft.com/office/drawing/2014/main" id="{D4662F6F-BB7A-440E-99DB-3FEB806B34CB}"/>
              </a:ext>
            </a:extLst>
          </p:cNvPr>
          <p:cNvSpPr txBox="1"/>
          <p:nvPr/>
        </p:nvSpPr>
        <p:spPr>
          <a:xfrm>
            <a:off x="4604882" y="28056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day</a:t>
            </a:r>
          </a:p>
        </p:txBody>
      </p:sp>
      <p:sp>
        <p:nvSpPr>
          <p:cNvPr id="72" name="TextBox 71">
            <a:extLst>
              <a:ext uri="{FF2B5EF4-FFF2-40B4-BE49-F238E27FC236}">
                <a16:creationId xmlns:a16="http://schemas.microsoft.com/office/drawing/2014/main" id="{80DD82C3-D3C7-45A3-B5A4-90223E7359A7}"/>
              </a:ext>
            </a:extLst>
          </p:cNvPr>
          <p:cNvSpPr txBox="1"/>
          <p:nvPr/>
        </p:nvSpPr>
        <p:spPr>
          <a:xfrm>
            <a:off x="7644404" y="283853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tomorrow</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04882" y="195156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553303" y="197396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week</a:t>
            </a:r>
          </a:p>
        </p:txBody>
      </p:sp>
      <p:sp>
        <p:nvSpPr>
          <p:cNvPr id="38" name="TextBox 37">
            <a:extLst>
              <a:ext uri="{FF2B5EF4-FFF2-40B4-BE49-F238E27FC236}">
                <a16:creationId xmlns:a16="http://schemas.microsoft.com/office/drawing/2014/main" id="{D6AAD9CB-B14E-48BB-8C1C-DEB99FE4C025}"/>
              </a:ext>
            </a:extLst>
          </p:cNvPr>
          <p:cNvSpPr txBox="1"/>
          <p:nvPr/>
        </p:nvSpPr>
        <p:spPr>
          <a:xfrm>
            <a:off x="2213702" y="1943293"/>
            <a:ext cx="23729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favourite</a:t>
            </a:r>
          </a:p>
        </p:txBody>
      </p:sp>
      <p:sp>
        <p:nvSpPr>
          <p:cNvPr id="39" name="TextBox 38">
            <a:extLst>
              <a:ext uri="{FF2B5EF4-FFF2-40B4-BE49-F238E27FC236}">
                <a16:creationId xmlns:a16="http://schemas.microsoft.com/office/drawing/2014/main" id="{228951AC-ED67-4752-97C8-DE9BE042D599}"/>
              </a:ext>
            </a:extLst>
          </p:cNvPr>
          <p:cNvSpPr txBox="1"/>
          <p:nvPr/>
        </p:nvSpPr>
        <p:spPr>
          <a:xfrm>
            <a:off x="2182448" y="1116738"/>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song</a:t>
            </a:r>
          </a:p>
        </p:txBody>
      </p:sp>
      <p:sp>
        <p:nvSpPr>
          <p:cNvPr id="40" name="TextBox 39">
            <a:extLst>
              <a:ext uri="{FF2B5EF4-FFF2-40B4-BE49-F238E27FC236}">
                <a16:creationId xmlns:a16="http://schemas.microsoft.com/office/drawing/2014/main" id="{01467DCB-7B63-40C9-80F1-C3CA2AA8789B}"/>
              </a:ext>
            </a:extLst>
          </p:cNvPr>
          <p:cNvSpPr txBox="1"/>
          <p:nvPr/>
        </p:nvSpPr>
        <p:spPr>
          <a:xfrm>
            <a:off x="4591319" y="1113268"/>
            <a:ext cx="30161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group</a:t>
            </a:r>
          </a:p>
        </p:txBody>
      </p:sp>
      <p:sp>
        <p:nvSpPr>
          <p:cNvPr id="41" name="TextBox 40">
            <a:extLst>
              <a:ext uri="{FF2B5EF4-FFF2-40B4-BE49-F238E27FC236}">
                <a16:creationId xmlns:a16="http://schemas.microsoft.com/office/drawing/2014/main" id="{BF7787F8-968E-4552-AAA3-F339FFD79B96}"/>
              </a:ext>
            </a:extLst>
          </p:cNvPr>
          <p:cNvSpPr txBox="1"/>
          <p:nvPr/>
        </p:nvSpPr>
        <p:spPr>
          <a:xfrm>
            <a:off x="7614593" y="1120379"/>
            <a:ext cx="3272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today</a:t>
            </a:r>
          </a:p>
        </p:txBody>
      </p:sp>
    </p:spTree>
    <p:extLst>
      <p:ext uri="{BB962C8B-B14F-4D97-AF65-F5344CB8AC3E}">
        <p14:creationId xmlns:p14="http://schemas.microsoft.com/office/powerpoint/2010/main" val="32494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4" grpId="0"/>
      <p:bldP spid="75"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563770191"/>
              </p:ext>
            </p:extLst>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today</a:t>
                      </a:r>
                    </a:p>
                    <a:p>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FF3399"/>
                          </a:solidFill>
                          <a:latin typeface="Century Gothic" panose="020B0502020202020204" pitchFamily="34" charset="0"/>
                        </a:rPr>
                        <a:t>When?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FF3399"/>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May</a:t>
                      </a:r>
                    </a:p>
                    <a:p>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3_W4F_16.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3_W4F_16.3.wav"/>
            </a:hlinkClick>
            <a:extLst>
              <a:ext uri="{FF2B5EF4-FFF2-40B4-BE49-F238E27FC236}">
                <a16:creationId xmlns:a16="http://schemas.microsoft.com/office/drawing/2014/main" id="{EF239C35-C144-491F-AEA8-CD145B46436E}"/>
              </a:ext>
            </a:extLst>
          </p:cNvPr>
          <p:cNvSpPr txBox="1"/>
          <p:nvPr/>
        </p:nvSpPr>
        <p:spPr>
          <a:xfrm>
            <a:off x="2183767" y="620855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Januar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8" name="T3_W4F_16.4.wav"/>
            </a:hlinkClick>
            <a:extLst>
              <a:ext uri="{FF2B5EF4-FFF2-40B4-BE49-F238E27FC236}">
                <a16:creationId xmlns:a16="http://schemas.microsoft.com/office/drawing/2014/main" id="{5EAB8AEE-2EFB-4FCD-B290-9EBB073016C9}"/>
              </a:ext>
            </a:extLst>
          </p:cNvPr>
          <p:cNvSpPr txBox="1"/>
          <p:nvPr/>
        </p:nvSpPr>
        <p:spPr>
          <a:xfrm>
            <a:off x="4992992" y="6218803"/>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März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3_W4F_16.5.wav"/>
            </a:hlinkClick>
            <a:extLst>
              <a:ext uri="{FF2B5EF4-FFF2-40B4-BE49-F238E27FC236}">
                <a16:creationId xmlns:a16="http://schemas.microsoft.com/office/drawing/2014/main" id="{D18B8898-B477-43E3-BE8C-9D0576976DA9}"/>
              </a:ext>
            </a:extLst>
          </p:cNvPr>
          <p:cNvSpPr txBox="1"/>
          <p:nvPr/>
        </p:nvSpPr>
        <p:spPr>
          <a:xfrm>
            <a:off x="7671933" y="6255537"/>
            <a:ext cx="3606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Mai</a:t>
            </a:r>
          </a:p>
        </p:txBody>
      </p:sp>
      <p:sp>
        <p:nvSpPr>
          <p:cNvPr id="61" name="TextBox 60">
            <a:hlinkClick r:id="" action="ppaction://noaction">
              <a:snd r:embed="rId10" name="T3_W4F_16.6.wav"/>
            </a:hlinkClick>
            <a:extLst>
              <a:ext uri="{FF2B5EF4-FFF2-40B4-BE49-F238E27FC236}">
                <a16:creationId xmlns:a16="http://schemas.microsoft.com/office/drawing/2014/main" id="{6A8195D3-7F81-44C0-B3C4-7AA5F73FDFE2}"/>
              </a:ext>
            </a:extLst>
          </p:cNvPr>
          <p:cNvSpPr txBox="1"/>
          <p:nvPr/>
        </p:nvSpPr>
        <p:spPr>
          <a:xfrm>
            <a:off x="2197518" y="53466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Juli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1" name="T3_W4F_16.7.wav"/>
            </a:hlinkClick>
            <a:extLst>
              <a:ext uri="{FF2B5EF4-FFF2-40B4-BE49-F238E27FC236}">
                <a16:creationId xmlns:a16="http://schemas.microsoft.com/office/drawing/2014/main" id="{E34A5B3A-1E1D-4D72-9D2C-CEF166467DEF}"/>
              </a:ext>
            </a:extLst>
          </p:cNvPr>
          <p:cNvSpPr txBox="1"/>
          <p:nvPr/>
        </p:nvSpPr>
        <p:spPr>
          <a:xfrm>
            <a:off x="4968098" y="537723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September</a:t>
            </a:r>
          </a:p>
        </p:txBody>
      </p:sp>
      <p:sp>
        <p:nvSpPr>
          <p:cNvPr id="63" name="TextBox 62">
            <a:hlinkClick r:id="" action="ppaction://noaction">
              <a:snd r:embed="rId12" name="T3_W4F_16.8.wav"/>
            </a:hlinkClick>
            <a:extLst>
              <a:ext uri="{FF2B5EF4-FFF2-40B4-BE49-F238E27FC236}">
                <a16:creationId xmlns:a16="http://schemas.microsoft.com/office/drawing/2014/main" id="{4288424B-C932-4547-A012-B49F40F7D00B}"/>
              </a:ext>
            </a:extLst>
          </p:cNvPr>
          <p:cNvSpPr txBox="1"/>
          <p:nvPr/>
        </p:nvSpPr>
        <p:spPr>
          <a:xfrm>
            <a:off x="7721413" y="5438793"/>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November</a:t>
            </a:r>
          </a:p>
        </p:txBody>
      </p:sp>
      <p:sp>
        <p:nvSpPr>
          <p:cNvPr id="64" name="TextBox 63">
            <a:hlinkClick r:id="" action="ppaction://noaction">
              <a:snd r:embed="rId13" name="T3_W4F_16.12.wav"/>
            </a:hlinkClick>
            <a:extLst>
              <a:ext uri="{FF2B5EF4-FFF2-40B4-BE49-F238E27FC236}">
                <a16:creationId xmlns:a16="http://schemas.microsoft.com/office/drawing/2014/main" id="{24EF90E7-D847-4795-BDB5-8402724F776D}"/>
              </a:ext>
            </a:extLst>
          </p:cNvPr>
          <p:cNvSpPr txBox="1"/>
          <p:nvPr/>
        </p:nvSpPr>
        <p:spPr>
          <a:xfrm>
            <a:off x="2169830" y="365297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Montag</a:t>
            </a:r>
          </a:p>
        </p:txBody>
      </p:sp>
      <p:sp>
        <p:nvSpPr>
          <p:cNvPr id="65" name="TextBox 64">
            <a:hlinkClick r:id="" action="ppaction://noaction">
              <a:snd r:embed="rId14" name="T3_W4F_16.13.wav"/>
            </a:hlinkClick>
            <a:extLst>
              <a:ext uri="{FF2B5EF4-FFF2-40B4-BE49-F238E27FC236}">
                <a16:creationId xmlns:a16="http://schemas.microsoft.com/office/drawing/2014/main" id="{14BEB3B8-B887-4DEB-A486-6CD05DC01D9A}"/>
              </a:ext>
            </a:extLst>
          </p:cNvPr>
          <p:cNvSpPr txBox="1"/>
          <p:nvPr/>
        </p:nvSpPr>
        <p:spPr>
          <a:xfrm>
            <a:off x="4973636" y="36885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Mittwoch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3_W4F_16.14.wav"/>
            </a:hlinkClick>
            <a:extLst>
              <a:ext uri="{FF2B5EF4-FFF2-40B4-BE49-F238E27FC236}">
                <a16:creationId xmlns:a16="http://schemas.microsoft.com/office/drawing/2014/main" id="{9A77445A-237C-48F8-B46C-8170B7D37559}"/>
              </a:ext>
            </a:extLst>
          </p:cNvPr>
          <p:cNvSpPr txBox="1"/>
          <p:nvPr/>
        </p:nvSpPr>
        <p:spPr>
          <a:xfrm>
            <a:off x="7671933" y="369660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Freitag</a:t>
            </a:r>
          </a:p>
        </p:txBody>
      </p:sp>
      <p:sp>
        <p:nvSpPr>
          <p:cNvPr id="67" name="TextBox 66">
            <a:hlinkClick r:id="" action="ppaction://noaction">
              <a:snd r:embed="rId16" name="T3_W4F_16.15.wav"/>
            </a:hlinkClick>
            <a:extLst>
              <a:ext uri="{FF2B5EF4-FFF2-40B4-BE49-F238E27FC236}">
                <a16:creationId xmlns:a16="http://schemas.microsoft.com/office/drawing/2014/main" id="{2A9D9F22-C351-4596-BB7D-87AE8D30A74E}"/>
              </a:ext>
            </a:extLst>
          </p:cNvPr>
          <p:cNvSpPr txBox="1"/>
          <p:nvPr/>
        </p:nvSpPr>
        <p:spPr>
          <a:xfrm>
            <a:off x="2120419" y="2817003"/>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Sonntag	</a:t>
            </a:r>
          </a:p>
        </p:txBody>
      </p:sp>
      <p:sp>
        <p:nvSpPr>
          <p:cNvPr id="68" name="TextBox 67">
            <a:hlinkClick r:id="" action="ppaction://noaction">
              <a:snd r:embed="rId17" name="T3_W4F_16.16.wav"/>
            </a:hlinkClick>
            <a:extLst>
              <a:ext uri="{FF2B5EF4-FFF2-40B4-BE49-F238E27FC236}">
                <a16:creationId xmlns:a16="http://schemas.microsoft.com/office/drawing/2014/main" id="{171C234B-E1D8-4BA7-9BB6-CEE92AB173E3}"/>
              </a:ext>
            </a:extLst>
          </p:cNvPr>
          <p:cNvSpPr txBox="1"/>
          <p:nvPr/>
        </p:nvSpPr>
        <p:spPr>
          <a:xfrm>
            <a:off x="4934928" y="2787026"/>
            <a:ext cx="255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heute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3_W4F_16.17.wav"/>
            </a:hlinkClick>
            <a:extLst>
              <a:ext uri="{FF2B5EF4-FFF2-40B4-BE49-F238E27FC236}">
                <a16:creationId xmlns:a16="http://schemas.microsoft.com/office/drawing/2014/main" id="{5C29C5FA-AFAC-4818-90A1-7B59F3E335C7}"/>
              </a:ext>
            </a:extLst>
          </p:cNvPr>
          <p:cNvSpPr txBox="1"/>
          <p:nvPr/>
        </p:nvSpPr>
        <p:spPr>
          <a:xfrm>
            <a:off x="7671933" y="279865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Woche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3_W4F_16.18.wav"/>
            </a:hlinkClick>
            <a:extLst>
              <a:ext uri="{FF2B5EF4-FFF2-40B4-BE49-F238E27FC236}">
                <a16:creationId xmlns:a16="http://schemas.microsoft.com/office/drawing/2014/main" id="{3BD33182-986E-45CA-86E6-40DC81B590C8}"/>
              </a:ext>
            </a:extLst>
          </p:cNvPr>
          <p:cNvSpPr txBox="1"/>
          <p:nvPr/>
        </p:nvSpPr>
        <p:spPr>
          <a:xfrm>
            <a:off x="2185291" y="1937353"/>
            <a:ext cx="21413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Gruppe</a:t>
            </a:r>
          </a:p>
        </p:txBody>
      </p:sp>
      <p:sp>
        <p:nvSpPr>
          <p:cNvPr id="71" name="TextBox 70">
            <a:hlinkClick r:id="" action="ppaction://noaction">
              <a:snd r:embed="rId20" name="T3_W4F_16.19.wav"/>
            </a:hlinkClick>
            <a:extLst>
              <a:ext uri="{FF2B5EF4-FFF2-40B4-BE49-F238E27FC236}">
                <a16:creationId xmlns:a16="http://schemas.microsoft.com/office/drawing/2014/main" id="{D4662F6F-BB7A-440E-99DB-3FEB806B34CB}"/>
              </a:ext>
            </a:extLst>
          </p:cNvPr>
          <p:cNvSpPr txBox="1"/>
          <p:nvPr/>
        </p:nvSpPr>
        <p:spPr>
          <a:xfrm>
            <a:off x="4944670" y="194419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Lieblings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3_W4F_16.20.wav"/>
            </a:hlinkClick>
            <a:extLst>
              <a:ext uri="{FF2B5EF4-FFF2-40B4-BE49-F238E27FC236}">
                <a16:creationId xmlns:a16="http://schemas.microsoft.com/office/drawing/2014/main" id="{80DD82C3-D3C7-45A3-B5A4-90223E7359A7}"/>
              </a:ext>
            </a:extLst>
          </p:cNvPr>
          <p:cNvSpPr txBox="1"/>
          <p:nvPr/>
        </p:nvSpPr>
        <p:spPr>
          <a:xfrm>
            <a:off x="7671932" y="194066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 Song</a:t>
            </a:r>
          </a:p>
        </p:txBody>
      </p:sp>
      <p:sp>
        <p:nvSpPr>
          <p:cNvPr id="73" name="TextBox 72">
            <a:hlinkClick r:id="" action="ppaction://noaction">
              <a:snd r:embed="rId22" name="T3_W4F_16.21.wav"/>
            </a:hlinkClick>
            <a:extLst>
              <a:ext uri="{FF2B5EF4-FFF2-40B4-BE49-F238E27FC236}">
                <a16:creationId xmlns:a16="http://schemas.microsoft.com/office/drawing/2014/main" id="{40541C7D-B0CC-4C45-9347-2F6A8921779D}"/>
              </a:ext>
            </a:extLst>
          </p:cNvPr>
          <p:cNvSpPr txBox="1"/>
          <p:nvPr/>
        </p:nvSpPr>
        <p:spPr>
          <a:xfrm>
            <a:off x="2169831" y="11153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Dienstag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3" name="T3_W4F_16.22.wav"/>
            </a:hlinkClick>
            <a:extLst>
              <a:ext uri="{FF2B5EF4-FFF2-40B4-BE49-F238E27FC236}">
                <a16:creationId xmlns:a16="http://schemas.microsoft.com/office/drawing/2014/main" id="{85556096-252E-4BFA-8C9B-3147737202F6}"/>
              </a:ext>
            </a:extLst>
          </p:cNvPr>
          <p:cNvSpPr txBox="1"/>
          <p:nvPr/>
        </p:nvSpPr>
        <p:spPr>
          <a:xfrm>
            <a:off x="4885223" y="1089581"/>
            <a:ext cx="2438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der Ta</a:t>
            </a:r>
            <a:r>
              <a:rPr lang="en-GB" sz="2400" kern="0" dirty="0">
                <a:solidFill>
                  <a:srgbClr val="002060"/>
                </a:solidFill>
                <a:latin typeface="Century Gothic" panose="020B0502020202020204" pitchFamily="34" charset="0"/>
                <a:cs typeface="Arial"/>
                <a:sym typeface="Arial"/>
              </a:rPr>
              <a:t>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4" name="T3_W4F_16.23.wav"/>
            </a:hlinkClick>
            <a:extLst>
              <a:ext uri="{FF2B5EF4-FFF2-40B4-BE49-F238E27FC236}">
                <a16:creationId xmlns:a16="http://schemas.microsoft.com/office/drawing/2014/main" id="{B56FCEEC-BBC0-447D-8197-5467071F582A}"/>
              </a:ext>
            </a:extLst>
          </p:cNvPr>
          <p:cNvSpPr txBox="1"/>
          <p:nvPr/>
        </p:nvSpPr>
        <p:spPr>
          <a:xfrm>
            <a:off x="7600615" y="110571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morgen</a:t>
            </a:r>
          </a:p>
        </p:txBody>
      </p:sp>
      <p:sp>
        <p:nvSpPr>
          <p:cNvPr id="40" name="TextBox 39">
            <a:hlinkClick r:id="" action="ppaction://noaction">
              <a:snd r:embed="rId25" name="T3_W4F_16.9.wav"/>
            </a:hlinkClick>
            <a:extLst>
              <a:ext uri="{FF2B5EF4-FFF2-40B4-BE49-F238E27FC236}">
                <a16:creationId xmlns:a16="http://schemas.microsoft.com/office/drawing/2014/main" id="{AA90E738-77D8-4617-84D9-351FD375DA67}"/>
              </a:ext>
            </a:extLst>
          </p:cNvPr>
          <p:cNvSpPr txBox="1"/>
          <p:nvPr/>
        </p:nvSpPr>
        <p:spPr>
          <a:xfrm>
            <a:off x="2183767" y="4540342"/>
            <a:ext cx="25990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Wann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41" name="TextBox 40">
            <a:hlinkClick r:id="" action="ppaction://noaction">
              <a:snd r:embed="rId26" name="T3_W4F_16.10.wav"/>
            </a:hlinkClick>
            <a:extLst>
              <a:ext uri="{FF2B5EF4-FFF2-40B4-BE49-F238E27FC236}">
                <a16:creationId xmlns:a16="http://schemas.microsoft.com/office/drawing/2014/main" id="{08872452-2488-40BA-BDC3-0782F8D4FD8B}"/>
              </a:ext>
            </a:extLst>
          </p:cNvPr>
          <p:cNvSpPr txBox="1"/>
          <p:nvPr/>
        </p:nvSpPr>
        <p:spPr>
          <a:xfrm>
            <a:off x="4910468" y="454632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der Plan</a:t>
            </a:r>
          </a:p>
        </p:txBody>
      </p:sp>
      <p:sp>
        <p:nvSpPr>
          <p:cNvPr id="55" name="TextBox 54">
            <a:hlinkClick r:id="" action="ppaction://noaction">
              <a:snd r:embed="rId27" name="T3_W4F_16.11.wav"/>
            </a:hlinkClick>
            <a:extLst>
              <a:ext uri="{FF2B5EF4-FFF2-40B4-BE49-F238E27FC236}">
                <a16:creationId xmlns:a16="http://schemas.microsoft.com/office/drawing/2014/main" id="{642730BA-F298-4557-B797-3D2334F2D9D5}"/>
              </a:ext>
            </a:extLst>
          </p:cNvPr>
          <p:cNvSpPr txBox="1"/>
          <p:nvPr/>
        </p:nvSpPr>
        <p:spPr>
          <a:xfrm>
            <a:off x="7708216" y="45403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 Monat</a:t>
            </a:r>
          </a:p>
        </p:txBody>
      </p:sp>
    </p:spTree>
    <p:extLst>
      <p:ext uri="{BB962C8B-B14F-4D97-AF65-F5344CB8AC3E}">
        <p14:creationId xmlns:p14="http://schemas.microsoft.com/office/powerpoint/2010/main" val="219019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40" grpId="0"/>
      <p:bldP spid="41"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 </a:t>
            </a:r>
            <a:endParaRPr kumimoji="0" lang="en-GB" sz="4400" b="0"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extLst>
              <p:ext uri="{D42A27DB-BD31-4B8C-83A1-F6EECF244321}">
                <p14:modId xmlns:p14="http://schemas.microsoft.com/office/powerpoint/2010/main" val="976581753"/>
              </p:ext>
            </p:extLst>
          </p:nvPr>
        </p:nvGraphicFramePr>
        <p:xfrm>
          <a:off x="718945" y="990220"/>
          <a:ext cx="9839396" cy="5495783"/>
        </p:xfrm>
        <a:graphic>
          <a:graphicData uri="http://schemas.openxmlformats.org/drawingml/2006/table">
            <a:tbl>
              <a:tblPr firstRow="1" bandRow="1">
                <a:tableStyleId>{8799B23B-EC83-4686-B30A-512413B5E67A}</a:tableStyleId>
              </a:tblPr>
              <a:tblGrid>
                <a:gridCol w="2459849">
                  <a:extLst>
                    <a:ext uri="{9D8B030D-6E8A-4147-A177-3AD203B41FA5}">
                      <a16:colId xmlns:a16="http://schemas.microsoft.com/office/drawing/2014/main" val="642115118"/>
                    </a:ext>
                  </a:extLst>
                </a:gridCol>
                <a:gridCol w="2459849">
                  <a:extLst>
                    <a:ext uri="{9D8B030D-6E8A-4147-A177-3AD203B41FA5}">
                      <a16:colId xmlns:a16="http://schemas.microsoft.com/office/drawing/2014/main" val="878003399"/>
                    </a:ext>
                  </a:extLst>
                </a:gridCol>
                <a:gridCol w="2459849">
                  <a:extLst>
                    <a:ext uri="{9D8B030D-6E8A-4147-A177-3AD203B41FA5}">
                      <a16:colId xmlns:a16="http://schemas.microsoft.com/office/drawing/2014/main" val="2393722000"/>
                    </a:ext>
                  </a:extLst>
                </a:gridCol>
                <a:gridCol w="2459849">
                  <a:extLst>
                    <a:ext uri="{9D8B030D-6E8A-4147-A177-3AD203B41FA5}">
                      <a16:colId xmlns:a16="http://schemas.microsoft.com/office/drawing/2014/main" val="7750414"/>
                    </a:ext>
                  </a:extLst>
                </a:gridCol>
              </a:tblGrid>
              <a:tr h="1306924">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435641">
                <a:tc>
                  <a:txBody>
                    <a:bodyPr/>
                    <a:lstStyle/>
                    <a:p>
                      <a:r>
                        <a:rPr lang="en-GB" sz="2000" dirty="0" err="1">
                          <a:solidFill>
                            <a:srgbClr val="002060"/>
                          </a:solidFill>
                          <a:latin typeface="Century Gothic" panose="020B0502020202020204" pitchFamily="34" charset="0"/>
                        </a:rPr>
                        <a:t>Januar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Februar</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März</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April</a:t>
                      </a:r>
                    </a:p>
                  </a:txBody>
                  <a:tcPr/>
                </a:tc>
                <a:extLst>
                  <a:ext uri="{0D108BD9-81ED-4DB2-BD59-A6C34878D82A}">
                    <a16:rowId xmlns:a16="http://schemas.microsoft.com/office/drawing/2014/main" val="248192653"/>
                  </a:ext>
                </a:extLst>
              </a:tr>
              <a:tr h="1440968">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94174501"/>
                  </a:ext>
                </a:extLst>
              </a:tr>
              <a:tr h="435641">
                <a:tc>
                  <a:txBody>
                    <a:bodyPr/>
                    <a:lstStyle/>
                    <a:p>
                      <a:r>
                        <a:rPr lang="en-GB" sz="2000" dirty="0">
                          <a:solidFill>
                            <a:srgbClr val="002060"/>
                          </a:solidFill>
                          <a:latin typeface="Century Gothic" panose="020B0502020202020204" pitchFamily="34" charset="0"/>
                        </a:rPr>
                        <a:t>Mai</a:t>
                      </a:r>
                    </a:p>
                  </a:txBody>
                  <a:tcPr/>
                </a:tc>
                <a:tc>
                  <a:txBody>
                    <a:bodyPr/>
                    <a:lstStyle/>
                    <a:p>
                      <a:r>
                        <a:rPr lang="en-GB" sz="2000" dirty="0" err="1">
                          <a:solidFill>
                            <a:srgbClr val="002060"/>
                          </a:solidFill>
                          <a:latin typeface="Century Gothic" panose="020B0502020202020204" pitchFamily="34" charset="0"/>
                        </a:rPr>
                        <a:t>Juni</a:t>
                      </a:r>
                      <a:endParaRPr lang="en-GB" sz="2000" dirty="0">
                        <a:solidFill>
                          <a:srgbClr val="002060"/>
                        </a:solidFill>
                        <a:latin typeface="Century Gothic" panose="020B0502020202020204" pitchFamily="34" charset="0"/>
                      </a:endParaRPr>
                    </a:p>
                  </a:txBody>
                  <a:tcPr/>
                </a:tc>
                <a:tc>
                  <a:txBody>
                    <a:bodyPr/>
                    <a:lstStyle/>
                    <a:p>
                      <a:r>
                        <a:rPr lang="en-GB" sz="2000" dirty="0" err="1">
                          <a:solidFill>
                            <a:srgbClr val="002060"/>
                          </a:solidFill>
                          <a:latin typeface="Century Gothic" panose="020B0502020202020204" pitchFamily="34" charset="0"/>
                        </a:rPr>
                        <a:t>Juli</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August</a:t>
                      </a:r>
                    </a:p>
                  </a:txBody>
                  <a:tcPr/>
                </a:tc>
                <a:extLst>
                  <a:ext uri="{0D108BD9-81ED-4DB2-BD59-A6C34878D82A}">
                    <a16:rowId xmlns:a16="http://schemas.microsoft.com/office/drawing/2014/main" val="3753933237"/>
                  </a:ext>
                </a:extLst>
              </a:tr>
              <a:tr h="1440968">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txBody>
                  <a:tcPr/>
                </a:tc>
                <a:tc>
                  <a:txBody>
                    <a:bodyPr/>
                    <a:lstStyle/>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541385136"/>
                  </a:ext>
                </a:extLst>
              </a:tr>
              <a:tr h="435641">
                <a:tc>
                  <a:txBody>
                    <a:bodyPr/>
                    <a:lstStyle/>
                    <a:p>
                      <a:r>
                        <a:rPr lang="en-GB" sz="2000" dirty="0">
                          <a:solidFill>
                            <a:srgbClr val="002060"/>
                          </a:solidFill>
                          <a:latin typeface="Century Gothic" panose="020B0502020202020204" pitchFamily="34" charset="0"/>
                        </a:rPr>
                        <a:t>September</a:t>
                      </a:r>
                    </a:p>
                  </a:txBody>
                  <a:tcPr/>
                </a:tc>
                <a:tc>
                  <a:txBody>
                    <a:bodyPr/>
                    <a:lstStyle/>
                    <a:p>
                      <a:r>
                        <a:rPr lang="en-GB" sz="2000" dirty="0" err="1">
                          <a:solidFill>
                            <a:srgbClr val="002060"/>
                          </a:solidFill>
                          <a:latin typeface="Century Gothic" panose="020B0502020202020204" pitchFamily="34" charset="0"/>
                        </a:rPr>
                        <a:t>Oktober</a:t>
                      </a:r>
                      <a:endParaRPr lang="en-GB" sz="2000" dirty="0">
                        <a:solidFill>
                          <a:srgbClr val="002060"/>
                        </a:solidFill>
                        <a:latin typeface="Century Gothic" panose="020B0502020202020204" pitchFamily="34" charset="0"/>
                      </a:endParaRPr>
                    </a:p>
                  </a:txBody>
                  <a:tcPr/>
                </a:tc>
                <a:tc>
                  <a:txBody>
                    <a:bodyPr/>
                    <a:lstStyle/>
                    <a:p>
                      <a:r>
                        <a:rPr lang="en-GB" sz="2000" dirty="0">
                          <a:solidFill>
                            <a:srgbClr val="002060"/>
                          </a:solidFill>
                          <a:latin typeface="Century Gothic" panose="020B0502020202020204" pitchFamily="34" charset="0"/>
                        </a:rPr>
                        <a:t>November</a:t>
                      </a:r>
                    </a:p>
                  </a:txBody>
                  <a:tcPr/>
                </a:tc>
                <a:tc>
                  <a:txBody>
                    <a:bodyPr/>
                    <a:lstStyle/>
                    <a:p>
                      <a:r>
                        <a:rPr lang="en-GB" sz="2000" dirty="0" err="1">
                          <a:solidFill>
                            <a:srgbClr val="002060"/>
                          </a:solidFill>
                          <a:latin typeface="Century Gothic" panose="020B0502020202020204" pitchFamily="34" charset="0"/>
                        </a:rPr>
                        <a:t>Dezember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598250938"/>
                  </a:ext>
                </a:extLst>
              </a:tr>
            </a:tbl>
          </a:graphicData>
        </a:graphic>
      </p:graphicFrame>
      <p:sp>
        <p:nvSpPr>
          <p:cNvPr id="18" name="Title 2">
            <a:extLst>
              <a:ext uri="{FF2B5EF4-FFF2-40B4-BE49-F238E27FC236}">
                <a16:creationId xmlns:a16="http://schemas.microsoft.com/office/drawing/2014/main" id="{D1BD4699-B8A8-486A-BF5A-1D8769B043AE}"/>
              </a:ext>
            </a:extLst>
          </p:cNvPr>
          <p:cNvSpPr txBox="1">
            <a:spLocks/>
          </p:cNvSpPr>
          <p:nvPr/>
        </p:nvSpPr>
        <p:spPr>
          <a:xfrm>
            <a:off x="10875805" y="831864"/>
            <a:ext cx="1340016" cy="316712"/>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8901" y="65350"/>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01781" y="-28402"/>
            <a:ext cx="914400" cy="914400"/>
          </a:xfrm>
          <a:prstGeom prst="rect">
            <a:avLst/>
          </a:prstGeom>
        </p:spPr>
      </p:pic>
      <p:sp>
        <p:nvSpPr>
          <p:cNvPr id="21" name="Speech Bubble: Rectangle with Corners Rounded 20">
            <a:extLst>
              <a:ext uri="{FF2B5EF4-FFF2-40B4-BE49-F238E27FC236}">
                <a16:creationId xmlns:a16="http://schemas.microsoft.com/office/drawing/2014/main" id="{499F5F99-DDFC-407B-98A2-52764F657AEF}"/>
              </a:ext>
            </a:extLst>
          </p:cNvPr>
          <p:cNvSpPr/>
          <p:nvPr/>
        </p:nvSpPr>
        <p:spPr>
          <a:xfrm>
            <a:off x="4290389" y="109992"/>
            <a:ext cx="3984931"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hast du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25230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841436885"/>
              </p:ext>
            </p:extLst>
          </p:nvPr>
        </p:nvGraphicFramePr>
        <p:xfrm>
          <a:off x="504702" y="709386"/>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Song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Gruppe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heute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Lieblings</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Freitag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Woche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Samstag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morgen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Dienstag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Mittwoch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Donnerstag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TlToBr w="12700" cmpd="sng">
                      <a:noFill/>
                      <a:prstDash val="solid"/>
                    </a:lnTlToBr>
                    <a:lnBlToTr w="12700" cmpd="sng">
                      <a:noFill/>
                      <a:prstDash val="solid"/>
                    </a:lnBlToTr>
                    <a:noFill/>
                  </a:tcPr>
                </a:tc>
                <a:tc>
                  <a:txBody>
                    <a:bodyPr/>
                    <a:lstStyle/>
                    <a:p>
                      <a:r>
                        <a:rPr lang="en-GB" sz="2200" b="1" dirty="0">
                          <a:solidFill>
                            <a:srgbClr val="002060"/>
                          </a:solidFill>
                          <a:latin typeface="Century Gothic" panose="020B0502020202020204" pitchFamily="34" charset="0"/>
                        </a:rPr>
                        <a:t>der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der Monat</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err="1">
                          <a:solidFill>
                            <a:srgbClr val="002060"/>
                          </a:solidFill>
                          <a:latin typeface="Century Gothic" panose="020B0502020202020204" pitchFamily="34" charset="0"/>
                        </a:rPr>
                        <a:t>Wann</a:t>
                      </a:r>
                      <a:r>
                        <a:rPr lang="en-GB" sz="2400" b="1" dirty="0">
                          <a:solidFill>
                            <a:srgbClr val="002060"/>
                          </a:solidFill>
                          <a:latin typeface="Century Gothic" panose="020B0502020202020204" pitchFamily="34" charset="0"/>
                        </a:rPr>
                        <a:t>?</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1052633"/>
                  </a:ext>
                </a:extLst>
              </a:tr>
              <a:tr h="861398">
                <a:tc vMerge="1">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August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April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74829" y="2787925"/>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71" y="1023826"/>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98482" y="5091592"/>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1069" y="578163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628644" y="337111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637985" y="16509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2296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855787885"/>
              </p:ext>
            </p:extLst>
          </p:nvPr>
        </p:nvGraphicFramePr>
        <p:xfrm>
          <a:off x="441458" y="699714"/>
          <a:ext cx="10079232" cy="6029786"/>
        </p:xfrm>
        <a:graphic>
          <a:graphicData uri="http://schemas.openxmlformats.org/drawingml/2006/table">
            <a:tbl>
              <a:tblPr firstRow="1" bandRow="1"/>
              <a:tblGrid>
                <a:gridCol w="1775684">
                  <a:extLst>
                    <a:ext uri="{9D8B030D-6E8A-4147-A177-3AD203B41FA5}">
                      <a16:colId xmlns:a16="http://schemas.microsoft.com/office/drawing/2014/main" val="1203737284"/>
                    </a:ext>
                  </a:extLst>
                </a:gridCol>
                <a:gridCol w="2723745">
                  <a:extLst>
                    <a:ext uri="{9D8B030D-6E8A-4147-A177-3AD203B41FA5}">
                      <a16:colId xmlns:a16="http://schemas.microsoft.com/office/drawing/2014/main" val="1810222861"/>
                    </a:ext>
                  </a:extLst>
                </a:gridCol>
                <a:gridCol w="2742311">
                  <a:extLst>
                    <a:ext uri="{9D8B030D-6E8A-4147-A177-3AD203B41FA5}">
                      <a16:colId xmlns:a16="http://schemas.microsoft.com/office/drawing/2014/main" val="274413866"/>
                    </a:ext>
                  </a:extLst>
                </a:gridCol>
                <a:gridCol w="283749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Tuesday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tomorrow</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group</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favourite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song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Sunday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today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week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Monday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Wednesday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Friday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p>
                      <a:r>
                        <a:rPr lang="en-GB" sz="2400" b="1" dirty="0">
                          <a:solidFill>
                            <a:srgbClr val="002060"/>
                          </a:solidFill>
                          <a:latin typeface="Century Gothic" panose="020B0502020202020204" pitchFamily="34" charset="0"/>
                        </a:rPr>
                        <a:t>When?</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plan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400" b="1" dirty="0">
                          <a:solidFill>
                            <a:srgbClr val="002060"/>
                          </a:solidFill>
                          <a:latin typeface="Century Gothic" panose="020B0502020202020204" pitchFamily="34" charset="0"/>
                        </a:rPr>
                        <a:t>(the) month</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2450867"/>
                  </a:ext>
                </a:extLst>
              </a:tr>
              <a:tr h="861398">
                <a:tc vMerge="1">
                  <a:txBody>
                    <a:bodyPr/>
                    <a:lstStyle/>
                    <a:p>
                      <a:endParaRPr lang="en-GB" dirty="0"/>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July</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September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November</a:t>
                      </a: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January</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March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May</a:t>
                      </a:r>
                    </a:p>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99165" y="-339060"/>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a:ln>
                  <a:noFill/>
                </a:ln>
                <a:solidFill>
                  <a:prstClr val="white"/>
                </a:solidFill>
                <a:effectLst/>
                <a:uLnTx/>
                <a:uFillTx/>
                <a:latin typeface="Century Gothic" panose="020B0502020202020204" pitchFamily="34" charset="0"/>
                <a:ea typeface="Calibri"/>
                <a:cs typeface="Calibri"/>
                <a:sym typeface="Calibri"/>
              </a:rPr>
              <a:t>Vokabeln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19889" y="5010804"/>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36598" y="53156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549394" y="346831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579107" y="1760762"/>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07485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3_W4_2.1.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002060"/>
                </a:solidFill>
              </a:rPr>
              <a:t>ig</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F92849D7-ED21-4D0E-9EEC-B16AD4EAEA9D}"/>
              </a:ext>
            </a:extLst>
          </p:cNvPr>
          <p:cNvSpPr/>
          <p:nvPr/>
        </p:nvSpPr>
        <p:spPr>
          <a:xfrm>
            <a:off x="8574469" y="2686654"/>
            <a:ext cx="3224907" cy="1484691"/>
          </a:xfrm>
          <a:prstGeom prst="wedgeRoundRectCallout">
            <a:avLst>
              <a:gd name="adj1" fmla="val -40304"/>
              <a:gd name="adj2" fmla="val 920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rPr>
              <a:t>The [-</a:t>
            </a:r>
            <a:r>
              <a:rPr kumimoji="0" lang="en-GB" sz="2400" b="1" i="0" u="none" strike="noStrike" kern="1200" cap="none" spc="0" normalizeH="0" baseline="0" noProof="0" dirty="0" err="1">
                <a:ln>
                  <a:noFill/>
                </a:ln>
                <a:solidFill>
                  <a:prstClr val="white"/>
                </a:solidFill>
                <a:effectLst/>
                <a:uLnTx/>
                <a:uFillTx/>
              </a:rPr>
              <a:t>ig</a:t>
            </a:r>
            <a:r>
              <a:rPr kumimoji="0" lang="en-GB" sz="2400" b="1" i="0" u="none" strike="noStrike" kern="1200" cap="none" spc="0" normalizeH="0" baseline="0" noProof="0" dirty="0">
                <a:ln>
                  <a:noFill/>
                </a:ln>
                <a:solidFill>
                  <a:prstClr val="white"/>
                </a:solidFill>
                <a:effectLst/>
                <a:uLnTx/>
                <a:uFillTx/>
              </a:rPr>
              <a:t>] sound is mostly found at the end of words. </a:t>
            </a:r>
          </a:p>
        </p:txBody>
      </p:sp>
      <p:pic>
        <p:nvPicPr>
          <p:cNvPr id="13" name="Picture 12" descr="Icon&#10;&#10;Description automatically generated">
            <a:extLst>
              <a:ext uri="{FF2B5EF4-FFF2-40B4-BE49-F238E27FC236}">
                <a16:creationId xmlns:a16="http://schemas.microsoft.com/office/drawing/2014/main" id="{4D27CAB1-5ADE-449F-90D8-AFD764B3613C}"/>
              </a:ext>
            </a:extLst>
          </p:cNvPr>
          <p:cNvPicPr>
            <a:picLocks noChangeAspect="1"/>
          </p:cNvPicPr>
          <p:nvPr/>
        </p:nvPicPr>
        <p:blipFill rotWithShape="1">
          <a:blip r:embed="rId6">
            <a:extLst>
              <a:ext uri="{28A0092B-C50C-407E-A947-70E740481C1C}">
                <a14:useLocalDpi xmlns:a14="http://schemas.microsoft.com/office/drawing/2010/main" val="0"/>
              </a:ext>
            </a:extLst>
          </a:blip>
          <a:srcRect r="50000"/>
          <a:stretch/>
        </p:blipFill>
        <p:spPr>
          <a:xfrm>
            <a:off x="4951351" y="1660099"/>
            <a:ext cx="2289297" cy="228929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3_W4_2.1.wav"/>
            </a:hlinkClick>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r>
              <a:rPr lang="en-GB" sz="9600" dirty="0">
                <a:solidFill>
                  <a:srgbClr val="002060"/>
                </a:solidFill>
              </a:rPr>
              <a:t>[-</a:t>
            </a:r>
            <a:r>
              <a:rPr lang="en-GB" sz="9600" dirty="0" err="1">
                <a:solidFill>
                  <a:srgbClr val="002060"/>
                </a:solidFill>
              </a:rPr>
              <a:t>ig</a:t>
            </a:r>
            <a:r>
              <a:rPr lang="en-GB" sz="9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543191" y="314192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noProof="0" dirty="0" err="1">
                <a:solidFill>
                  <a:srgbClr val="002060"/>
                </a:solidFill>
                <a:latin typeface="Century Gothic" panose="020B0502020202020204" pitchFamily="34" charset="0"/>
                <a:ea typeface="Century Gothic"/>
              </a:rPr>
              <a:t>dreiß</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richt</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4" name="Picture 23" descr="Icon&#10;&#10;Description automatically generated">
            <a:extLst>
              <a:ext uri="{FF2B5EF4-FFF2-40B4-BE49-F238E27FC236}">
                <a16:creationId xmlns:a16="http://schemas.microsoft.com/office/drawing/2014/main" id="{C6CAA3A0-EB91-43DD-A2F0-5A8876063558}"/>
              </a:ext>
            </a:extLst>
          </p:cNvPr>
          <p:cNvPicPr>
            <a:picLocks noChangeAspect="1"/>
          </p:cNvPicPr>
          <p:nvPr/>
        </p:nvPicPr>
        <p:blipFill rotWithShape="1">
          <a:blip r:embed="rId10">
            <a:extLst>
              <a:ext uri="{28A0092B-C50C-407E-A947-70E740481C1C}">
                <a14:useLocalDpi xmlns:a14="http://schemas.microsoft.com/office/drawing/2010/main" val="0"/>
              </a:ext>
            </a:extLst>
          </a:blip>
          <a:srcRect r="50000"/>
          <a:stretch/>
        </p:blipFill>
        <p:spPr>
          <a:xfrm>
            <a:off x="4760461" y="1774587"/>
            <a:ext cx="2289297" cy="2289293"/>
          </a:xfrm>
          <a:prstGeom prst="rect">
            <a:avLst/>
          </a:prstGeom>
        </p:spPr>
      </p:pic>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0ED21E1-466D-41B3-960D-91A7C8FE0947}"/>
              </a:ext>
            </a:extLst>
          </p:cNvPr>
          <p:cNvSpPr/>
          <p:nvPr/>
        </p:nvSpPr>
        <p:spPr>
          <a:xfrm>
            <a:off x="809709" y="1572260"/>
            <a:ext cx="1563249" cy="1569660"/>
          </a:xfrm>
          <a:prstGeom prst="rect">
            <a:avLst/>
          </a:prstGeom>
          <a:solidFill>
            <a:srgbClr val="002060"/>
          </a:solidFill>
        </p:spPr>
        <p:txBody>
          <a:bodyPr wrap="none" lIns="91440" tIns="45720" rIns="91440" bIns="45720">
            <a:spAutoFit/>
          </a:bodyPr>
          <a:lstStyle/>
          <a:p>
            <a:pPr algn="ctr"/>
            <a:r>
              <a:rPr lang="en-US" sz="9600" b="1" cap="none" spc="0" dirty="0">
                <a:ln w="12700">
                  <a:solidFill>
                    <a:schemeClr val="accent5"/>
                  </a:solidFill>
                  <a:prstDash val="solid"/>
                </a:ln>
                <a:solidFill>
                  <a:srgbClr val="FF0066"/>
                </a:solidFill>
                <a:effectLst/>
              </a:rPr>
              <a:t>30</a:t>
            </a:r>
          </a:p>
        </p:txBody>
      </p:sp>
      <p:sp>
        <p:nvSpPr>
          <p:cNvPr id="15" name="CustomShape 2">
            <a:extLst>
              <a:ext uri="{FF2B5EF4-FFF2-40B4-BE49-F238E27FC236}">
                <a16:creationId xmlns:a16="http://schemas.microsoft.com/office/drawing/2014/main" id="{3390B9B7-3FF3-4E02-BEC7-7081B0879694}"/>
              </a:ext>
            </a:extLst>
          </p:cNvPr>
          <p:cNvSpPr/>
          <p:nvPr/>
        </p:nvSpPr>
        <p:spPr>
          <a:xfrm>
            <a:off x="7416885" y="2987796"/>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fert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B4EC826C-D38C-452E-A70E-DA836A270127}"/>
              </a:ext>
            </a:extLst>
          </p:cNvPr>
          <p:cNvSpPr/>
          <p:nvPr/>
        </p:nvSpPr>
        <p:spPr>
          <a:xfrm>
            <a:off x="-543192" y="5575660"/>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ruh</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8" name="CustomShape 2">
            <a:extLst>
              <a:ext uri="{FF2B5EF4-FFF2-40B4-BE49-F238E27FC236}">
                <a16:creationId xmlns:a16="http://schemas.microsoft.com/office/drawing/2014/main" id="{50CD4453-9015-4E02-9C21-08F7CE53BD2F}"/>
              </a:ext>
            </a:extLst>
          </p:cNvPr>
          <p:cNvSpPr/>
          <p:nvPr/>
        </p:nvSpPr>
        <p:spPr>
          <a:xfrm>
            <a:off x="7761092" y="5530734"/>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err="1">
                <a:solidFill>
                  <a:srgbClr val="002060"/>
                </a:solidFill>
                <a:latin typeface="Century Gothic" panose="020B0502020202020204" pitchFamily="34" charset="0"/>
                <a:ea typeface="Century Gothic"/>
              </a:rPr>
              <a:t>wicht</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ig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 name="TextBox 3">
            <a:extLst>
              <a:ext uri="{FF2B5EF4-FFF2-40B4-BE49-F238E27FC236}">
                <a16:creationId xmlns:a16="http://schemas.microsoft.com/office/drawing/2014/main" id="{360AD387-D672-4DF4-82F5-93B0FFBE0045}"/>
              </a:ext>
            </a:extLst>
          </p:cNvPr>
          <p:cNvSpPr txBox="1"/>
          <p:nvPr/>
        </p:nvSpPr>
        <p:spPr>
          <a:xfrm>
            <a:off x="8429984" y="3890884"/>
            <a:ext cx="2608730" cy="461665"/>
          </a:xfrm>
          <a:prstGeom prst="rect">
            <a:avLst/>
          </a:prstGeom>
          <a:noFill/>
        </p:spPr>
        <p:txBody>
          <a:bodyPr wrap="square" rtlCol="0">
            <a:spAutoFit/>
          </a:bodyPr>
          <a:lstStyle/>
          <a:p>
            <a:r>
              <a:rPr lang="en-GB" sz="2400" dirty="0">
                <a:solidFill>
                  <a:srgbClr val="002060"/>
                </a:solidFill>
              </a:rPr>
              <a:t>[ready, finished]</a:t>
            </a:r>
          </a:p>
        </p:txBody>
      </p:sp>
      <p:pic>
        <p:nvPicPr>
          <p:cNvPr id="6" name="Picture 5">
            <a:extLst>
              <a:ext uri="{FF2B5EF4-FFF2-40B4-BE49-F238E27FC236}">
                <a16:creationId xmlns:a16="http://schemas.microsoft.com/office/drawing/2014/main" id="{EFDFAB49-5DB7-4546-98EC-49FF6E8450F3}"/>
              </a:ext>
            </a:extLst>
          </p:cNvPr>
          <p:cNvPicPr>
            <a:picLocks noChangeAspect="1"/>
          </p:cNvPicPr>
          <p:nvPr/>
        </p:nvPicPr>
        <p:blipFill>
          <a:blip r:embed="rId11"/>
          <a:stretch>
            <a:fillRect/>
          </a:stretch>
        </p:blipFill>
        <p:spPr>
          <a:xfrm>
            <a:off x="8199523" y="1503259"/>
            <a:ext cx="2335962" cy="1484537"/>
          </a:xfrm>
          <a:prstGeom prst="rect">
            <a:avLst/>
          </a:prstGeom>
        </p:spPr>
      </p:pic>
      <p:sp>
        <p:nvSpPr>
          <p:cNvPr id="19" name="TextBox 18">
            <a:extLst>
              <a:ext uri="{FF2B5EF4-FFF2-40B4-BE49-F238E27FC236}">
                <a16:creationId xmlns:a16="http://schemas.microsoft.com/office/drawing/2014/main" id="{037CB52C-068F-4DCB-BE90-DEB5E70BA1E7}"/>
              </a:ext>
            </a:extLst>
          </p:cNvPr>
          <p:cNvSpPr txBox="1"/>
          <p:nvPr/>
        </p:nvSpPr>
        <p:spPr>
          <a:xfrm>
            <a:off x="491056" y="6396335"/>
            <a:ext cx="2608730" cy="461665"/>
          </a:xfrm>
          <a:prstGeom prst="rect">
            <a:avLst/>
          </a:prstGeom>
          <a:noFill/>
        </p:spPr>
        <p:txBody>
          <a:bodyPr wrap="square" rtlCol="0">
            <a:spAutoFit/>
          </a:bodyPr>
          <a:lstStyle/>
          <a:p>
            <a:r>
              <a:rPr lang="en-GB" sz="2400" dirty="0">
                <a:solidFill>
                  <a:srgbClr val="002060"/>
                </a:solidFill>
              </a:rPr>
              <a:t>[quiet, calm]</a:t>
            </a:r>
          </a:p>
        </p:txBody>
      </p:sp>
      <p:sp>
        <p:nvSpPr>
          <p:cNvPr id="20" name="TextBox 19">
            <a:extLst>
              <a:ext uri="{FF2B5EF4-FFF2-40B4-BE49-F238E27FC236}">
                <a16:creationId xmlns:a16="http://schemas.microsoft.com/office/drawing/2014/main" id="{3C724D47-344A-4525-A791-2B8E53C6AD0C}"/>
              </a:ext>
            </a:extLst>
          </p:cNvPr>
          <p:cNvSpPr txBox="1"/>
          <p:nvPr/>
        </p:nvSpPr>
        <p:spPr>
          <a:xfrm>
            <a:off x="8955687" y="6396334"/>
            <a:ext cx="2608730" cy="461665"/>
          </a:xfrm>
          <a:prstGeom prst="rect">
            <a:avLst/>
          </a:prstGeom>
          <a:noFill/>
        </p:spPr>
        <p:txBody>
          <a:bodyPr wrap="square" rtlCol="0">
            <a:spAutoFit/>
          </a:bodyPr>
          <a:lstStyle/>
          <a:p>
            <a:r>
              <a:rPr lang="en-GB" sz="2400" dirty="0">
                <a:solidFill>
                  <a:srgbClr val="002060"/>
                </a:solidFill>
              </a:rPr>
              <a:t>[important]</a:t>
            </a:r>
          </a:p>
        </p:txBody>
      </p:sp>
      <p:pic>
        <p:nvPicPr>
          <p:cNvPr id="8" name="Picture 7">
            <a:extLst>
              <a:ext uri="{FF2B5EF4-FFF2-40B4-BE49-F238E27FC236}">
                <a16:creationId xmlns:a16="http://schemas.microsoft.com/office/drawing/2014/main" id="{293258D6-32BD-4487-A7D9-45E0E191B7C9}"/>
              </a:ext>
            </a:extLst>
          </p:cNvPr>
          <p:cNvPicPr>
            <a:picLocks noChangeAspect="1"/>
          </p:cNvPicPr>
          <p:nvPr/>
        </p:nvPicPr>
        <p:blipFill>
          <a:blip r:embed="rId12"/>
          <a:stretch>
            <a:fillRect/>
          </a:stretch>
        </p:blipFill>
        <p:spPr>
          <a:xfrm>
            <a:off x="806624" y="4171044"/>
            <a:ext cx="1286357" cy="1556446"/>
          </a:xfrm>
          <a:prstGeom prst="rect">
            <a:avLst/>
          </a:prstGeom>
        </p:spPr>
      </p:pic>
      <p:pic>
        <p:nvPicPr>
          <p:cNvPr id="9" name="Picture 8">
            <a:extLst>
              <a:ext uri="{FF2B5EF4-FFF2-40B4-BE49-F238E27FC236}">
                <a16:creationId xmlns:a16="http://schemas.microsoft.com/office/drawing/2014/main" id="{7636D142-5836-46DD-B53A-5E07103728E4}"/>
              </a:ext>
            </a:extLst>
          </p:cNvPr>
          <p:cNvPicPr>
            <a:picLocks noChangeAspect="1"/>
          </p:cNvPicPr>
          <p:nvPr/>
        </p:nvPicPr>
        <p:blipFill>
          <a:blip r:embed="rId13"/>
          <a:stretch>
            <a:fillRect/>
          </a:stretch>
        </p:blipFill>
        <p:spPr>
          <a:xfrm>
            <a:off x="9077794" y="4330273"/>
            <a:ext cx="1446893" cy="1446893"/>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4_2.4.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4_2.5.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4_2.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4_2.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2" grpId="0" animBg="1"/>
      <p:bldP spid="15" grpId="0"/>
      <p:bldP spid="16" grpId="0"/>
      <p:bldP spid="18" grpId="0"/>
      <p:bldP spid="4"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Google Shape;387;p19">
            <a:extLst>
              <a:ext uri="{FF2B5EF4-FFF2-40B4-BE49-F238E27FC236}">
                <a16:creationId xmlns:a16="http://schemas.microsoft.com/office/drawing/2014/main" id="{7BF1521A-9C96-4359-B967-A4F024A4E838}"/>
              </a:ext>
            </a:extLst>
          </p:cNvPr>
          <p:cNvSpPr/>
          <p:nvPr/>
        </p:nvSpPr>
        <p:spPr>
          <a:xfrm>
            <a:off x="11003434" y="1839585"/>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13" name="Graphic 12" descr="Teacher">
            <a:extLst>
              <a:ext uri="{FF2B5EF4-FFF2-40B4-BE49-F238E27FC236}">
                <a16:creationId xmlns:a16="http://schemas.microsoft.com/office/drawing/2014/main" id="{440FA57D-A7C0-4C1B-B0B5-63DC98CF3C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6070" y="-9970"/>
            <a:ext cx="914400" cy="914400"/>
          </a:xfrm>
          <a:prstGeom prst="rect">
            <a:avLst/>
          </a:prstGeom>
        </p:spPr>
      </p:pic>
      <p:sp>
        <p:nvSpPr>
          <p:cNvPr id="37" name="Speech Bubble: Rectangle with Corners Rounded 36">
            <a:hlinkClick r:id="" action="ppaction://noaction">
              <a:snd r:embed="rId5" name="T3_W4F_4.1.wav"/>
            </a:hlinkClick>
            <a:extLst>
              <a:ext uri="{FF2B5EF4-FFF2-40B4-BE49-F238E27FC236}">
                <a16:creationId xmlns:a16="http://schemas.microsoft.com/office/drawing/2014/main" id="{FAF37C29-7EB6-4D12-858B-FAEC781D9641}"/>
              </a:ext>
            </a:extLst>
          </p:cNvPr>
          <p:cNvSpPr/>
          <p:nvPr/>
        </p:nvSpPr>
        <p:spPr>
          <a:xfrm>
            <a:off x="4435557" y="111436"/>
            <a:ext cx="5303035" cy="547644"/>
          </a:xfrm>
          <a:prstGeom prst="wedgeRoundRectCallout">
            <a:avLst>
              <a:gd name="adj1" fmla="val -6092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Sag</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die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Wörter</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Was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ist</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das</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auf</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 </a:t>
            </a:r>
            <a:r>
              <a:rPr kumimoji="0" lang="fr-FR" sz="2000" b="1" i="0" u="none" strike="noStrike" kern="1200" cap="none" spc="0" normalizeH="0" baseline="0" noProof="0" dirty="0" err="1">
                <a:ln>
                  <a:noFill/>
                </a:ln>
                <a:solidFill>
                  <a:prstClr val="white"/>
                </a:solidFill>
                <a:effectLst/>
                <a:uLnTx/>
                <a:uFillTx/>
                <a:latin typeface="Century Gothic"/>
                <a:ea typeface="+mn-ea"/>
                <a:cs typeface="+mn-cs"/>
                <a:sym typeface="Arial"/>
              </a:rPr>
              <a:t>Englisch</a:t>
            </a:r>
            <a:r>
              <a:rPr kumimoji="0" lang="fr-FR" sz="2000" b="1" i="0" u="none" strike="noStrike" kern="1200" cap="none" spc="0" normalizeH="0" baseline="0" noProof="0" dirty="0">
                <a:ln>
                  <a:noFill/>
                </a:ln>
                <a:solidFill>
                  <a:prstClr val="white"/>
                </a:solidFill>
                <a:effectLst/>
                <a:uLnTx/>
                <a:uFillTx/>
                <a:latin typeface="Century Gothic"/>
                <a:ea typeface="+mn-ea"/>
                <a:cs typeface="+mn-cs"/>
                <a:sym typeface="Arial"/>
              </a:rPr>
              <a:t>?</a:t>
            </a:r>
            <a:endParaRPr kumimoji="0" lang="en-GB" sz="1800" b="1"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35" name="Google Shape;119;p1">
            <a:extLst>
              <a:ext uri="{FF2B5EF4-FFF2-40B4-BE49-F238E27FC236}">
                <a16:creationId xmlns:a16="http://schemas.microsoft.com/office/drawing/2014/main" id="{FD0A0C4A-B3E8-46F4-BFAE-DAD638CE2CFF}"/>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 name="Rectangle: Rounded Corners 18">
            <a:extLst>
              <a:ext uri="{FF2B5EF4-FFF2-40B4-BE49-F238E27FC236}">
                <a16:creationId xmlns:a16="http://schemas.microsoft.com/office/drawing/2014/main" id="{C6F5C46C-4CAB-4D6E-A4A4-EBC6F664555F}"/>
              </a:ext>
            </a:extLst>
          </p:cNvPr>
          <p:cNvSpPr/>
          <p:nvPr/>
        </p:nvSpPr>
        <p:spPr>
          <a:xfrm>
            <a:off x="471528" y="2524366"/>
            <a:ext cx="205947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eisig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8542961E-25A6-4B29-802B-85666A81B94B}"/>
              </a:ext>
            </a:extLst>
          </p:cNvPr>
          <p:cNvSpPr/>
          <p:nvPr/>
        </p:nvSpPr>
        <p:spPr>
          <a:xfrm>
            <a:off x="260878" y="3548307"/>
            <a:ext cx="2309015" cy="573759"/>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feurig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FA3EF5BF-F260-4F2C-A55D-0BDC26F5EED5}"/>
              </a:ext>
            </a:extLst>
          </p:cNvPr>
          <p:cNvSpPr/>
          <p:nvPr/>
        </p:nvSpPr>
        <p:spPr>
          <a:xfrm>
            <a:off x="3530707" y="1743555"/>
            <a:ext cx="2441982"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butterig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AC383CB4-7E7D-45A4-A0B4-462E0CD2FF56}"/>
              </a:ext>
            </a:extLst>
          </p:cNvPr>
          <p:cNvSpPr/>
          <p:nvPr/>
        </p:nvSpPr>
        <p:spPr>
          <a:xfrm>
            <a:off x="6499339" y="2098360"/>
            <a:ext cx="2362848"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cremig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51C5724B-DA91-4971-9619-5D6383818D0B}"/>
              </a:ext>
            </a:extLst>
          </p:cNvPr>
          <p:cNvSpPr/>
          <p:nvPr/>
        </p:nvSpPr>
        <p:spPr>
          <a:xfrm>
            <a:off x="3105862" y="3075057"/>
            <a:ext cx="2109087" cy="70788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fettig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8" name="CustomShape 3">
            <a:extLst>
              <a:ext uri="{FF2B5EF4-FFF2-40B4-BE49-F238E27FC236}">
                <a16:creationId xmlns:a16="http://schemas.microsoft.com/office/drawing/2014/main" id="{A3D092CE-32E4-4A05-A1C2-E5411B8066E7}"/>
              </a:ext>
            </a:extLst>
          </p:cNvPr>
          <p:cNvSpPr/>
          <p:nvPr/>
        </p:nvSpPr>
        <p:spPr>
          <a:xfrm>
            <a:off x="10279472" y="125623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aussprechen</a:t>
            </a:r>
            <a:endPar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3FB04091-252C-4DD5-ADF0-86AA1370C2BE}"/>
              </a:ext>
            </a:extLst>
          </p:cNvPr>
          <p:cNvSpPr/>
          <p:nvPr/>
        </p:nvSpPr>
        <p:spPr>
          <a:xfrm>
            <a:off x="8537533" y="2955111"/>
            <a:ext cx="216703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fischig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4EAA53BB-6764-42DA-AA8F-4F97889A323D}"/>
              </a:ext>
            </a:extLst>
          </p:cNvPr>
          <p:cNvSpPr txBox="1"/>
          <p:nvPr/>
        </p:nvSpPr>
        <p:spPr>
          <a:xfrm>
            <a:off x="91641" y="765141"/>
            <a:ext cx="9646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The German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is the equivalent of the English [-y] at the end of adjectives.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Can you pronounce these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ig</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words like Oma, and then like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Lias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40" name="Rectangle: Rounded Corners 39">
            <a:extLst>
              <a:ext uri="{FF2B5EF4-FFF2-40B4-BE49-F238E27FC236}">
                <a16:creationId xmlns:a16="http://schemas.microsoft.com/office/drawing/2014/main" id="{221E47A5-B95B-4FBC-9DF8-10047F34294D}"/>
              </a:ext>
            </a:extLst>
          </p:cNvPr>
          <p:cNvSpPr/>
          <p:nvPr/>
        </p:nvSpPr>
        <p:spPr>
          <a:xfrm>
            <a:off x="5870029" y="3331836"/>
            <a:ext cx="209882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jazzig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Rectangle: Rounded Corners 42">
            <a:extLst>
              <a:ext uri="{FF2B5EF4-FFF2-40B4-BE49-F238E27FC236}">
                <a16:creationId xmlns:a16="http://schemas.microsoft.com/office/drawing/2014/main" id="{2BCE643F-E51A-4B29-8DFA-14E9C090521D}"/>
              </a:ext>
            </a:extLst>
          </p:cNvPr>
          <p:cNvSpPr/>
          <p:nvPr/>
        </p:nvSpPr>
        <p:spPr>
          <a:xfrm>
            <a:off x="854212" y="4615650"/>
            <a:ext cx="2309014"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kurvig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4" name="Rectangle: Rounded Corners 43">
            <a:extLst>
              <a:ext uri="{FF2B5EF4-FFF2-40B4-BE49-F238E27FC236}">
                <a16:creationId xmlns:a16="http://schemas.microsoft.com/office/drawing/2014/main" id="{8881C420-FF3F-472A-8399-77D692AE8102}"/>
              </a:ext>
            </a:extLst>
          </p:cNvPr>
          <p:cNvSpPr/>
          <p:nvPr/>
        </p:nvSpPr>
        <p:spPr>
          <a:xfrm>
            <a:off x="351140" y="5715441"/>
            <a:ext cx="252406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fruchtig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Rectangle: Rounded Corners 44">
            <a:extLst>
              <a:ext uri="{FF2B5EF4-FFF2-40B4-BE49-F238E27FC236}">
                <a16:creationId xmlns:a16="http://schemas.microsoft.com/office/drawing/2014/main" id="{99B7CDDC-25C3-4975-AE04-60BC9A3B9D47}"/>
              </a:ext>
            </a:extLst>
          </p:cNvPr>
          <p:cNvSpPr/>
          <p:nvPr/>
        </p:nvSpPr>
        <p:spPr>
          <a:xfrm>
            <a:off x="4068694" y="4391418"/>
            <a:ext cx="2441982"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a:rPr>
              <a:t>krustig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6" name="Rectangle: Rounded Corners 45">
            <a:extLst>
              <a:ext uri="{FF2B5EF4-FFF2-40B4-BE49-F238E27FC236}">
                <a16:creationId xmlns:a16="http://schemas.microsoft.com/office/drawing/2014/main" id="{A03085A9-48E3-4CA3-9CFB-241F20690931}"/>
              </a:ext>
            </a:extLst>
          </p:cNvPr>
          <p:cNvSpPr/>
          <p:nvPr/>
        </p:nvSpPr>
        <p:spPr>
          <a:xfrm>
            <a:off x="4254105" y="5735126"/>
            <a:ext cx="235876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glasig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7" name="Rectangle: Rounded Corners 46">
            <a:extLst>
              <a:ext uri="{FF2B5EF4-FFF2-40B4-BE49-F238E27FC236}">
                <a16:creationId xmlns:a16="http://schemas.microsoft.com/office/drawing/2014/main" id="{814DE13D-130F-44B7-A182-762EE2AF809C}"/>
              </a:ext>
            </a:extLst>
          </p:cNvPr>
          <p:cNvSpPr/>
          <p:nvPr/>
        </p:nvSpPr>
        <p:spPr>
          <a:xfrm>
            <a:off x="7375747" y="5616422"/>
            <a:ext cx="2419659"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hungrig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8" name="Rectangle: Rounded Corners 47">
            <a:extLst>
              <a:ext uri="{FF2B5EF4-FFF2-40B4-BE49-F238E27FC236}">
                <a16:creationId xmlns:a16="http://schemas.microsoft.com/office/drawing/2014/main" id="{D12E2938-66AA-4FA3-8F3D-15219E476C51}"/>
              </a:ext>
            </a:extLst>
          </p:cNvPr>
          <p:cNvSpPr/>
          <p:nvPr/>
        </p:nvSpPr>
        <p:spPr>
          <a:xfrm>
            <a:off x="8393986" y="4391418"/>
            <a:ext cx="2391260" cy="637576"/>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a:ea typeface="+mn-ea"/>
                <a:cs typeface="+mn-cs"/>
              </a:rPr>
              <a:t>orangig</a:t>
            </a:r>
            <a:endParaRPr kumimoji="0" lang="en-GB" sz="2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50" name="Google Shape;388;p19">
            <a:extLst>
              <a:ext uri="{FF2B5EF4-FFF2-40B4-BE49-F238E27FC236}">
                <a16:creationId xmlns:a16="http://schemas.microsoft.com/office/drawing/2014/main" id="{6F3E69AA-D4F4-426B-A3C7-01D19377E906}"/>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1" name="Google Shape;389;p19">
            <a:extLst>
              <a:ext uri="{FF2B5EF4-FFF2-40B4-BE49-F238E27FC236}">
                <a16:creationId xmlns:a16="http://schemas.microsoft.com/office/drawing/2014/main" id="{422E71F8-57D3-4B94-B23B-9F74F3DF4E9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sp>
        <p:nvSpPr>
          <p:cNvPr id="52" name="Google Shape;393;p19">
            <a:extLst>
              <a:ext uri="{FF2B5EF4-FFF2-40B4-BE49-F238E27FC236}">
                <a16:creationId xmlns:a16="http://schemas.microsoft.com/office/drawing/2014/main" id="{B9F2C552-8DF7-471E-A839-3EBDBF6725F9}"/>
              </a:ext>
            </a:extLst>
          </p:cNvPr>
          <p:cNvSpPr txBox="1"/>
          <p:nvPr/>
        </p:nvSpPr>
        <p:spPr>
          <a:xfrm>
            <a:off x="11803030" y="1666496"/>
            <a:ext cx="180018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3" name="Google Shape;394;p19">
            <a:extLst>
              <a:ext uri="{FF2B5EF4-FFF2-40B4-BE49-F238E27FC236}">
                <a16:creationId xmlns:a16="http://schemas.microsoft.com/office/drawing/2014/main" id="{379C0DDC-21AC-4AB1-AF44-D1F26DD0AB83}"/>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4" name="Google Shape;395;p19">
            <a:extLst>
              <a:ext uri="{FF2B5EF4-FFF2-40B4-BE49-F238E27FC236}">
                <a16:creationId xmlns:a16="http://schemas.microsoft.com/office/drawing/2014/main" id="{E77C3560-545E-45CC-984B-93A4B86E0B4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cxnSp>
        <p:nvCxnSpPr>
          <p:cNvPr id="55" name="Google Shape;390;p19">
            <a:extLst>
              <a:ext uri="{FF2B5EF4-FFF2-40B4-BE49-F238E27FC236}">
                <a16:creationId xmlns:a16="http://schemas.microsoft.com/office/drawing/2014/main" id="{55D145C2-5882-4DA7-87B2-BEB017E6467D}"/>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6" name="Google Shape;391;p19">
            <a:extLst>
              <a:ext uri="{FF2B5EF4-FFF2-40B4-BE49-F238E27FC236}">
                <a16:creationId xmlns:a16="http://schemas.microsoft.com/office/drawing/2014/main" id="{3984E288-4A47-410F-B39C-F49001697A0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pic>
        <p:nvPicPr>
          <p:cNvPr id="57" name="Picture 56">
            <a:hlinkClick r:id="" action="ppaction://noaction">
              <a:snd r:embed="rId6" name="T3_W4F_4.8.wav"/>
            </a:hlinkClick>
            <a:extLst>
              <a:ext uri="{FF2B5EF4-FFF2-40B4-BE49-F238E27FC236}">
                <a16:creationId xmlns:a16="http://schemas.microsoft.com/office/drawing/2014/main" id="{B7B7AFD1-E7B1-44B5-A22F-268C37A65F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119" y="2668026"/>
            <a:ext cx="429815" cy="405394"/>
          </a:xfrm>
          <a:prstGeom prst="rect">
            <a:avLst/>
          </a:prstGeom>
          <a:effectLst>
            <a:outerShdw blurRad="50800" dist="38100" dir="5400000" algn="t" rotWithShape="0">
              <a:prstClr val="black">
                <a:alpha val="40000"/>
              </a:prstClr>
            </a:outerShdw>
          </a:effectLst>
        </p:spPr>
      </p:pic>
      <p:pic>
        <p:nvPicPr>
          <p:cNvPr id="58" name="Picture 57">
            <a:hlinkClick r:id="" action="ppaction://noaction">
              <a:snd r:embed="rId8" name="T3_W4F_4.9.wav"/>
            </a:hlinkClick>
            <a:extLst>
              <a:ext uri="{FF2B5EF4-FFF2-40B4-BE49-F238E27FC236}">
                <a16:creationId xmlns:a16="http://schemas.microsoft.com/office/drawing/2014/main" id="{EE4154CD-AC41-4D5B-8190-C13AC99771A3}"/>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1986017" y="2674035"/>
            <a:ext cx="429815" cy="405394"/>
          </a:xfrm>
          <a:prstGeom prst="rect">
            <a:avLst/>
          </a:prstGeom>
          <a:effectLst>
            <a:outerShdw blurRad="50800" dist="38100" dir="5400000" algn="t" rotWithShape="0">
              <a:prstClr val="black">
                <a:alpha val="40000"/>
              </a:prstClr>
            </a:outerShdw>
          </a:effectLst>
        </p:spPr>
      </p:pic>
      <p:pic>
        <p:nvPicPr>
          <p:cNvPr id="59" name="Picture 58">
            <a:hlinkClick r:id="" action="ppaction://noaction">
              <a:snd r:embed="rId9" name="T3_W4F_4.12.wav"/>
            </a:hlinkClick>
            <a:extLst>
              <a:ext uri="{FF2B5EF4-FFF2-40B4-BE49-F238E27FC236}">
                <a16:creationId xmlns:a16="http://schemas.microsoft.com/office/drawing/2014/main" id="{B985584F-E8B7-4FED-9FA7-77B053EB5C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776" y="3646172"/>
            <a:ext cx="429815" cy="405394"/>
          </a:xfrm>
          <a:prstGeom prst="rect">
            <a:avLst/>
          </a:prstGeom>
          <a:effectLst>
            <a:outerShdw blurRad="50800" dist="38100" dir="5400000" algn="t" rotWithShape="0">
              <a:prstClr val="black">
                <a:alpha val="40000"/>
              </a:prstClr>
            </a:outerShdw>
          </a:effectLst>
        </p:spPr>
      </p:pic>
      <p:pic>
        <p:nvPicPr>
          <p:cNvPr id="60" name="Picture 59">
            <a:hlinkClick r:id="" action="ppaction://noaction">
              <a:snd r:embed="rId10" name="T3_W4F_4.26.wav"/>
            </a:hlinkClick>
            <a:extLst>
              <a:ext uri="{FF2B5EF4-FFF2-40B4-BE49-F238E27FC236}">
                <a16:creationId xmlns:a16="http://schemas.microsoft.com/office/drawing/2014/main" id="{A0738E07-589F-4BAC-ABBE-4E67174280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063" y="4743092"/>
            <a:ext cx="429815" cy="405394"/>
          </a:xfrm>
          <a:prstGeom prst="rect">
            <a:avLst/>
          </a:prstGeom>
          <a:effectLst>
            <a:outerShdw blurRad="50800" dist="38100" dir="5400000" algn="t" rotWithShape="0">
              <a:prstClr val="black">
                <a:alpha val="40000"/>
              </a:prstClr>
            </a:outerShdw>
          </a:effectLst>
        </p:spPr>
      </p:pic>
      <p:pic>
        <p:nvPicPr>
          <p:cNvPr id="61" name="Picture 60">
            <a:hlinkClick r:id="" action="ppaction://noaction">
              <a:snd r:embed="rId11" name="T3_W4F_4.16.wav"/>
            </a:hlinkClick>
            <a:extLst>
              <a:ext uri="{FF2B5EF4-FFF2-40B4-BE49-F238E27FC236}">
                <a16:creationId xmlns:a16="http://schemas.microsoft.com/office/drawing/2014/main" id="{E34CC991-D703-47EA-A31E-136A63331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757" y="5843304"/>
            <a:ext cx="429815" cy="405394"/>
          </a:xfrm>
          <a:prstGeom prst="rect">
            <a:avLst/>
          </a:prstGeom>
          <a:effectLst>
            <a:outerShdw blurRad="50800" dist="38100" dir="5400000" algn="t" rotWithShape="0">
              <a:prstClr val="black">
                <a:alpha val="40000"/>
              </a:prstClr>
            </a:outerShdw>
          </a:effectLst>
        </p:spPr>
      </p:pic>
      <p:pic>
        <p:nvPicPr>
          <p:cNvPr id="62" name="Picture 61">
            <a:hlinkClick r:id="" action="ppaction://noaction">
              <a:snd r:embed="rId12" name="T3_W4F_4.4.wav"/>
            </a:hlinkClick>
            <a:extLst>
              <a:ext uri="{FF2B5EF4-FFF2-40B4-BE49-F238E27FC236}">
                <a16:creationId xmlns:a16="http://schemas.microsoft.com/office/drawing/2014/main" id="{0F284EEF-CF39-4686-9578-0EACAA60AA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0886" y="1895682"/>
            <a:ext cx="429815" cy="405394"/>
          </a:xfrm>
          <a:prstGeom prst="rect">
            <a:avLst/>
          </a:prstGeom>
          <a:effectLst>
            <a:outerShdw blurRad="50800" dist="38100" dir="5400000" algn="t" rotWithShape="0">
              <a:prstClr val="black">
                <a:alpha val="40000"/>
              </a:prstClr>
            </a:outerShdw>
          </a:effectLst>
        </p:spPr>
      </p:pic>
      <p:pic>
        <p:nvPicPr>
          <p:cNvPr id="63" name="Picture 62">
            <a:hlinkClick r:id="" action="ppaction://noaction">
              <a:snd r:embed="rId13" name="T3_W4F_4.10.wav"/>
            </a:hlinkClick>
            <a:extLst>
              <a:ext uri="{FF2B5EF4-FFF2-40B4-BE49-F238E27FC236}">
                <a16:creationId xmlns:a16="http://schemas.microsoft.com/office/drawing/2014/main" id="{12358470-289C-4821-A89B-4F1A128D21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3256" y="3220046"/>
            <a:ext cx="429815" cy="405394"/>
          </a:xfrm>
          <a:prstGeom prst="rect">
            <a:avLst/>
          </a:prstGeom>
          <a:effectLst>
            <a:outerShdw blurRad="50800" dist="38100" dir="5400000" algn="t" rotWithShape="0">
              <a:prstClr val="black">
                <a:alpha val="40000"/>
              </a:prstClr>
            </a:outerShdw>
          </a:effectLst>
        </p:spPr>
      </p:pic>
      <p:pic>
        <p:nvPicPr>
          <p:cNvPr id="64" name="Picture 63">
            <a:hlinkClick r:id="" action="ppaction://noaction">
              <a:snd r:embed="rId14" name="T3_W4F_4.24.wav"/>
            </a:hlinkClick>
            <a:extLst>
              <a:ext uri="{FF2B5EF4-FFF2-40B4-BE49-F238E27FC236}">
                <a16:creationId xmlns:a16="http://schemas.microsoft.com/office/drawing/2014/main" id="{C7DFB517-AE9B-4290-B539-82CD881899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197" y="4507509"/>
            <a:ext cx="429815" cy="405394"/>
          </a:xfrm>
          <a:prstGeom prst="rect">
            <a:avLst/>
          </a:prstGeom>
          <a:effectLst>
            <a:outerShdw blurRad="50800" dist="38100" dir="5400000" algn="t" rotWithShape="0">
              <a:prstClr val="black">
                <a:alpha val="40000"/>
              </a:prstClr>
            </a:outerShdw>
          </a:effectLst>
        </p:spPr>
      </p:pic>
      <p:pic>
        <p:nvPicPr>
          <p:cNvPr id="65" name="Picture 64">
            <a:hlinkClick r:id="" action="ppaction://noaction">
              <a:snd r:embed="rId15" name="T3_W4F_4.18.wav"/>
            </a:hlinkClick>
            <a:extLst>
              <a:ext uri="{FF2B5EF4-FFF2-40B4-BE49-F238E27FC236}">
                <a16:creationId xmlns:a16="http://schemas.microsoft.com/office/drawing/2014/main" id="{BB360756-D849-43B5-A4F5-84DC575AF8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5972" y="5851217"/>
            <a:ext cx="429815" cy="405394"/>
          </a:xfrm>
          <a:prstGeom prst="rect">
            <a:avLst/>
          </a:prstGeom>
          <a:effectLst>
            <a:outerShdw blurRad="50800" dist="38100" dir="5400000" algn="t" rotWithShape="0">
              <a:prstClr val="black">
                <a:alpha val="40000"/>
              </a:prstClr>
            </a:outerShdw>
          </a:effectLst>
        </p:spPr>
      </p:pic>
      <p:pic>
        <p:nvPicPr>
          <p:cNvPr id="66" name="Picture 65">
            <a:hlinkClick r:id="" action="ppaction://noaction">
              <a:snd r:embed="rId16" name="T3_W4F_4.20.wav"/>
            </a:hlinkClick>
            <a:extLst>
              <a:ext uri="{FF2B5EF4-FFF2-40B4-BE49-F238E27FC236}">
                <a16:creationId xmlns:a16="http://schemas.microsoft.com/office/drawing/2014/main" id="{FBC61642-13C6-4687-9646-D8907CD09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8104" y="5734397"/>
            <a:ext cx="429815" cy="405394"/>
          </a:xfrm>
          <a:prstGeom prst="rect">
            <a:avLst/>
          </a:prstGeom>
          <a:effectLst>
            <a:outerShdw blurRad="50800" dist="38100" dir="5400000" algn="t" rotWithShape="0">
              <a:prstClr val="black">
                <a:alpha val="40000"/>
              </a:prstClr>
            </a:outerShdw>
          </a:effectLst>
        </p:spPr>
      </p:pic>
      <p:pic>
        <p:nvPicPr>
          <p:cNvPr id="67" name="Picture 66">
            <a:hlinkClick r:id="" action="ppaction://noaction">
              <a:snd r:embed="rId17" name="T3_W4F_4.28.wav"/>
            </a:hlinkClick>
            <a:extLst>
              <a:ext uri="{FF2B5EF4-FFF2-40B4-BE49-F238E27FC236}">
                <a16:creationId xmlns:a16="http://schemas.microsoft.com/office/drawing/2014/main" id="{5F9F4881-DDA8-4830-96E3-90600D77C1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176" y="4522091"/>
            <a:ext cx="429815" cy="405394"/>
          </a:xfrm>
          <a:prstGeom prst="rect">
            <a:avLst/>
          </a:prstGeom>
          <a:effectLst>
            <a:outerShdw blurRad="50800" dist="38100" dir="5400000" algn="t" rotWithShape="0">
              <a:prstClr val="black">
                <a:alpha val="40000"/>
              </a:prstClr>
            </a:outerShdw>
          </a:effectLst>
        </p:spPr>
      </p:pic>
      <p:pic>
        <p:nvPicPr>
          <p:cNvPr id="68" name="Picture 67">
            <a:hlinkClick r:id="" action="ppaction://noaction">
              <a:snd r:embed="rId18" name="T3_W4F_4.6.wav"/>
            </a:hlinkClick>
            <a:extLst>
              <a:ext uri="{FF2B5EF4-FFF2-40B4-BE49-F238E27FC236}">
                <a16:creationId xmlns:a16="http://schemas.microsoft.com/office/drawing/2014/main" id="{CB6889B1-A0C9-4CEB-91FB-2A56C61D3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2874" y="2236817"/>
            <a:ext cx="429815" cy="405394"/>
          </a:xfrm>
          <a:prstGeom prst="rect">
            <a:avLst/>
          </a:prstGeom>
          <a:effectLst>
            <a:outerShdw blurRad="50800" dist="38100" dir="5400000" algn="t" rotWithShape="0">
              <a:prstClr val="black">
                <a:alpha val="40000"/>
              </a:prstClr>
            </a:outerShdw>
          </a:effectLst>
        </p:spPr>
      </p:pic>
      <p:pic>
        <p:nvPicPr>
          <p:cNvPr id="69" name="Picture 68">
            <a:hlinkClick r:id="" action="ppaction://noaction">
              <a:snd r:embed="rId19" name="T3_W4F_4.22.wav"/>
            </a:hlinkClick>
            <a:extLst>
              <a:ext uri="{FF2B5EF4-FFF2-40B4-BE49-F238E27FC236}">
                <a16:creationId xmlns:a16="http://schemas.microsoft.com/office/drawing/2014/main" id="{F72C0C7E-5F1F-4322-B842-05FE2569E0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5277" y="3455904"/>
            <a:ext cx="429815" cy="405394"/>
          </a:xfrm>
          <a:prstGeom prst="rect">
            <a:avLst/>
          </a:prstGeom>
          <a:effectLst>
            <a:outerShdw blurRad="50800" dist="38100" dir="5400000" algn="t" rotWithShape="0">
              <a:prstClr val="black">
                <a:alpha val="40000"/>
              </a:prstClr>
            </a:outerShdw>
          </a:effectLst>
        </p:spPr>
      </p:pic>
      <p:pic>
        <p:nvPicPr>
          <p:cNvPr id="70" name="Picture 69">
            <a:hlinkClick r:id="" action="ppaction://noaction">
              <a:snd r:embed="rId20" name="T3_W4F_4.14.wav"/>
            </a:hlinkClick>
            <a:extLst>
              <a:ext uri="{FF2B5EF4-FFF2-40B4-BE49-F238E27FC236}">
                <a16:creationId xmlns:a16="http://schemas.microsoft.com/office/drawing/2014/main" id="{EF8212F3-0C56-4EE0-ABCD-BB52F6E2E5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2915" y="3083142"/>
            <a:ext cx="429815" cy="405394"/>
          </a:xfrm>
          <a:prstGeom prst="rect">
            <a:avLst/>
          </a:prstGeom>
          <a:effectLst>
            <a:outerShdw blurRad="50800" dist="38100" dir="5400000" algn="t" rotWithShape="0">
              <a:prstClr val="black">
                <a:alpha val="40000"/>
              </a:prstClr>
            </a:outerShdw>
          </a:effectLst>
        </p:spPr>
      </p:pic>
      <p:pic>
        <p:nvPicPr>
          <p:cNvPr id="71" name="Picture 70">
            <a:hlinkClick r:id="" action="ppaction://noaction">
              <a:snd r:embed="rId21" name="T3_W4F_4.7.wav"/>
            </a:hlinkClick>
            <a:extLst>
              <a:ext uri="{FF2B5EF4-FFF2-40B4-BE49-F238E27FC236}">
                <a16:creationId xmlns:a16="http://schemas.microsoft.com/office/drawing/2014/main" id="{97C4B4C0-A7E1-4716-8CDE-4531B0561CC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8313373" y="2214451"/>
            <a:ext cx="429815" cy="405394"/>
          </a:xfrm>
          <a:prstGeom prst="rect">
            <a:avLst/>
          </a:prstGeom>
          <a:effectLst>
            <a:outerShdw blurRad="50800" dist="38100" dir="5400000" algn="t" rotWithShape="0">
              <a:prstClr val="black">
                <a:alpha val="40000"/>
              </a:prstClr>
            </a:outerShdw>
          </a:effectLst>
        </p:spPr>
      </p:pic>
      <p:pic>
        <p:nvPicPr>
          <p:cNvPr id="72" name="Picture 71">
            <a:hlinkClick r:id="" action="ppaction://noaction">
              <a:snd r:embed="rId22" name="T3_W4F_4.5.wav"/>
            </a:hlinkClick>
            <a:extLst>
              <a:ext uri="{FF2B5EF4-FFF2-40B4-BE49-F238E27FC236}">
                <a16:creationId xmlns:a16="http://schemas.microsoft.com/office/drawing/2014/main" id="{6001995C-743D-4204-81C8-8300341EE0F4}"/>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457531" y="1883245"/>
            <a:ext cx="429815" cy="405394"/>
          </a:xfrm>
          <a:prstGeom prst="rect">
            <a:avLst/>
          </a:prstGeom>
          <a:effectLst>
            <a:outerShdw blurRad="50800" dist="38100" dir="5400000" algn="t" rotWithShape="0">
              <a:prstClr val="black">
                <a:alpha val="40000"/>
              </a:prstClr>
            </a:outerShdw>
          </a:effectLst>
        </p:spPr>
      </p:pic>
      <p:pic>
        <p:nvPicPr>
          <p:cNvPr id="73" name="Picture 72">
            <a:hlinkClick r:id="" action="ppaction://noaction">
              <a:snd r:embed="rId23" name="T3_W4F_4.13.wav"/>
            </a:hlinkClick>
            <a:extLst>
              <a:ext uri="{FF2B5EF4-FFF2-40B4-BE49-F238E27FC236}">
                <a16:creationId xmlns:a16="http://schemas.microsoft.com/office/drawing/2014/main" id="{2556FD68-C164-4475-BD98-3840AE7A4CBF}"/>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999026" y="3644333"/>
            <a:ext cx="429815" cy="405394"/>
          </a:xfrm>
          <a:prstGeom prst="rect">
            <a:avLst/>
          </a:prstGeom>
          <a:effectLst>
            <a:outerShdw blurRad="50800" dist="38100" dir="5400000" algn="t" rotWithShape="0">
              <a:prstClr val="black">
                <a:alpha val="40000"/>
              </a:prstClr>
            </a:outerShdw>
          </a:effectLst>
        </p:spPr>
      </p:pic>
      <p:pic>
        <p:nvPicPr>
          <p:cNvPr id="74" name="Picture 73">
            <a:hlinkClick r:id="" action="ppaction://noaction">
              <a:snd r:embed="rId24" name="T3_W4F_4.27.wav"/>
            </a:hlinkClick>
            <a:extLst>
              <a:ext uri="{FF2B5EF4-FFF2-40B4-BE49-F238E27FC236}">
                <a16:creationId xmlns:a16="http://schemas.microsoft.com/office/drawing/2014/main" id="{569D20F6-CEC3-4367-93B3-D2EE72306E4A}"/>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654299" y="4742474"/>
            <a:ext cx="429815" cy="405394"/>
          </a:xfrm>
          <a:prstGeom prst="rect">
            <a:avLst/>
          </a:prstGeom>
          <a:effectLst>
            <a:outerShdw blurRad="50800" dist="38100" dir="5400000" algn="t" rotWithShape="0">
              <a:prstClr val="black">
                <a:alpha val="40000"/>
              </a:prstClr>
            </a:outerShdw>
          </a:effectLst>
        </p:spPr>
      </p:pic>
      <p:pic>
        <p:nvPicPr>
          <p:cNvPr id="75" name="Picture 74">
            <a:hlinkClick r:id="" action="ppaction://noaction">
              <a:snd r:embed="rId25" name="T3_W4F_4.17.wav"/>
            </a:hlinkClick>
            <a:extLst>
              <a:ext uri="{FF2B5EF4-FFF2-40B4-BE49-F238E27FC236}">
                <a16:creationId xmlns:a16="http://schemas.microsoft.com/office/drawing/2014/main" id="{26005D05-5089-46FC-9E35-E97B534B32E8}"/>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2357641" y="5845553"/>
            <a:ext cx="429815" cy="405394"/>
          </a:xfrm>
          <a:prstGeom prst="rect">
            <a:avLst/>
          </a:prstGeom>
          <a:effectLst>
            <a:outerShdw blurRad="50800" dist="38100" dir="5400000" algn="t" rotWithShape="0">
              <a:prstClr val="black">
                <a:alpha val="40000"/>
              </a:prstClr>
            </a:outerShdw>
          </a:effectLst>
        </p:spPr>
      </p:pic>
      <p:pic>
        <p:nvPicPr>
          <p:cNvPr id="76" name="Picture 75">
            <a:hlinkClick r:id="" action="ppaction://noaction">
              <a:snd r:embed="rId26" name="T3_W4F_4.23.wav"/>
            </a:hlinkClick>
            <a:extLst>
              <a:ext uri="{FF2B5EF4-FFF2-40B4-BE49-F238E27FC236}">
                <a16:creationId xmlns:a16="http://schemas.microsoft.com/office/drawing/2014/main" id="{C2843B9D-36BD-4816-B7D1-FB18308871B1}"/>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7486383" y="3447927"/>
            <a:ext cx="429815" cy="405394"/>
          </a:xfrm>
          <a:prstGeom prst="rect">
            <a:avLst/>
          </a:prstGeom>
          <a:effectLst>
            <a:outerShdw blurRad="50800" dist="38100" dir="5400000" algn="t" rotWithShape="0">
              <a:prstClr val="black">
                <a:alpha val="40000"/>
              </a:prstClr>
            </a:outerShdw>
          </a:effectLst>
        </p:spPr>
      </p:pic>
      <p:pic>
        <p:nvPicPr>
          <p:cNvPr id="77" name="Picture 76">
            <a:hlinkClick r:id="" action="ppaction://noaction">
              <a:snd r:embed="rId27" name="T3_W4F_4.11.wav"/>
            </a:hlinkClick>
            <a:extLst>
              <a:ext uri="{FF2B5EF4-FFF2-40B4-BE49-F238E27FC236}">
                <a16:creationId xmlns:a16="http://schemas.microsoft.com/office/drawing/2014/main" id="{2144BABC-3C09-4F3F-98EC-9EFFE4161893}"/>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4690382" y="3227741"/>
            <a:ext cx="429815" cy="405394"/>
          </a:xfrm>
          <a:prstGeom prst="rect">
            <a:avLst/>
          </a:prstGeom>
          <a:effectLst>
            <a:outerShdw blurRad="50800" dist="38100" dir="5400000" algn="t" rotWithShape="0">
              <a:prstClr val="black">
                <a:alpha val="40000"/>
              </a:prstClr>
            </a:outerShdw>
          </a:effectLst>
        </p:spPr>
      </p:pic>
      <p:pic>
        <p:nvPicPr>
          <p:cNvPr id="78" name="Picture 77">
            <a:hlinkClick r:id="" action="ppaction://noaction">
              <a:snd r:embed="rId28" name="T3_W4F_4.25.wav"/>
            </a:hlinkClick>
            <a:extLst>
              <a:ext uri="{FF2B5EF4-FFF2-40B4-BE49-F238E27FC236}">
                <a16:creationId xmlns:a16="http://schemas.microsoft.com/office/drawing/2014/main" id="{3C173216-B5F5-47F1-BB21-67B541116C6D}"/>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917367" y="4543682"/>
            <a:ext cx="429815" cy="405394"/>
          </a:xfrm>
          <a:prstGeom prst="rect">
            <a:avLst/>
          </a:prstGeom>
          <a:effectLst>
            <a:outerShdw blurRad="50800" dist="38100" dir="5400000" algn="t" rotWithShape="0">
              <a:prstClr val="black">
                <a:alpha val="40000"/>
              </a:prstClr>
            </a:outerShdw>
          </a:effectLst>
        </p:spPr>
      </p:pic>
      <p:pic>
        <p:nvPicPr>
          <p:cNvPr id="79" name="Picture 78">
            <a:hlinkClick r:id="" action="ppaction://noaction">
              <a:snd r:embed="rId29" name="T3_W4F_4.19.wav"/>
            </a:hlinkClick>
            <a:extLst>
              <a:ext uri="{FF2B5EF4-FFF2-40B4-BE49-F238E27FC236}">
                <a16:creationId xmlns:a16="http://schemas.microsoft.com/office/drawing/2014/main" id="{4052B53C-995B-4CAC-B776-49CE024D6EEB}"/>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6060441" y="5839896"/>
            <a:ext cx="429815" cy="405394"/>
          </a:xfrm>
          <a:prstGeom prst="rect">
            <a:avLst/>
          </a:prstGeom>
          <a:effectLst>
            <a:outerShdw blurRad="50800" dist="38100" dir="5400000" algn="t" rotWithShape="0">
              <a:prstClr val="black">
                <a:alpha val="40000"/>
              </a:prstClr>
            </a:outerShdw>
          </a:effectLst>
        </p:spPr>
      </p:pic>
      <p:pic>
        <p:nvPicPr>
          <p:cNvPr id="80" name="Picture 79">
            <a:hlinkClick r:id="" action="ppaction://noaction">
              <a:snd r:embed="rId30" name="T3_W4F_4.21.wav"/>
            </a:hlinkClick>
            <a:extLst>
              <a:ext uri="{FF2B5EF4-FFF2-40B4-BE49-F238E27FC236}">
                <a16:creationId xmlns:a16="http://schemas.microsoft.com/office/drawing/2014/main" id="{3BAEE3BF-B38F-4818-AB8D-3957FD43EBF5}"/>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9299416" y="5752417"/>
            <a:ext cx="429815" cy="405394"/>
          </a:xfrm>
          <a:prstGeom prst="rect">
            <a:avLst/>
          </a:prstGeom>
          <a:effectLst>
            <a:outerShdw blurRad="50800" dist="38100" dir="5400000" algn="t" rotWithShape="0">
              <a:prstClr val="black">
                <a:alpha val="40000"/>
              </a:prstClr>
            </a:outerShdw>
          </a:effectLst>
        </p:spPr>
      </p:pic>
      <p:pic>
        <p:nvPicPr>
          <p:cNvPr id="81" name="Picture 80">
            <a:hlinkClick r:id="" action="ppaction://noaction">
              <a:snd r:embed="rId31" name="T3_W4F_4.29.wav"/>
            </a:hlinkClick>
            <a:extLst>
              <a:ext uri="{FF2B5EF4-FFF2-40B4-BE49-F238E27FC236}">
                <a16:creationId xmlns:a16="http://schemas.microsoft.com/office/drawing/2014/main" id="{DF9AA165-2A12-4B48-92E1-F869A0C2145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302427" y="4529044"/>
            <a:ext cx="429815" cy="405394"/>
          </a:xfrm>
          <a:prstGeom prst="rect">
            <a:avLst/>
          </a:prstGeom>
          <a:effectLst>
            <a:outerShdw blurRad="50800" dist="38100" dir="5400000" algn="t" rotWithShape="0">
              <a:prstClr val="black">
                <a:alpha val="40000"/>
              </a:prstClr>
            </a:outerShdw>
          </a:effectLst>
        </p:spPr>
      </p:pic>
      <p:pic>
        <p:nvPicPr>
          <p:cNvPr id="82" name="Picture 81">
            <a:hlinkClick r:id="" action="ppaction://noaction">
              <a:snd r:embed="rId32" name="T3_W4F_4.15.wav"/>
            </a:hlinkClick>
            <a:extLst>
              <a:ext uri="{FF2B5EF4-FFF2-40B4-BE49-F238E27FC236}">
                <a16:creationId xmlns:a16="http://schemas.microsoft.com/office/drawing/2014/main" id="{9B926D75-9FA7-453D-BD85-D9F84890F7E9}"/>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231412" y="3067510"/>
            <a:ext cx="429815" cy="405394"/>
          </a:xfrm>
          <a:prstGeom prst="rect">
            <a:avLst/>
          </a:prstGeom>
          <a:effectLst>
            <a:outerShdw blurRad="50800" dist="38100" dir="5400000" algn="t" rotWithShape="0">
              <a:prstClr val="black">
                <a:alpha val="40000"/>
              </a:prstClr>
            </a:outerShdw>
          </a:effectLst>
        </p:spPr>
      </p:pic>
      <p:pic>
        <p:nvPicPr>
          <p:cNvPr id="83" name="Picture 82">
            <a:hlinkClick r:id="" action="ppaction://noaction">
              <a:snd r:embed="rId33" name="T3_W4F_4.2.wav"/>
            </a:hlinkClick>
            <a:extLst>
              <a:ext uri="{FF2B5EF4-FFF2-40B4-BE49-F238E27FC236}">
                <a16:creationId xmlns:a16="http://schemas.microsoft.com/office/drawing/2014/main" id="{0837D47C-5A81-4C11-AB19-09F447595F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515" y="1799301"/>
            <a:ext cx="429815" cy="405394"/>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9C8B39A8-B6BA-4772-9B2B-0251804E9412}"/>
              </a:ext>
            </a:extLst>
          </p:cNvPr>
          <p:cNvPicPr>
            <a:picLocks noChangeAspect="1"/>
          </p:cNvPicPr>
          <p:nvPr/>
        </p:nvPicPr>
        <p:blipFill rotWithShape="1">
          <a:blip r:embed="rId34"/>
          <a:srcRect b="32356"/>
          <a:stretch/>
        </p:blipFill>
        <p:spPr>
          <a:xfrm>
            <a:off x="9375924" y="1199918"/>
            <a:ext cx="890093" cy="1088722"/>
          </a:xfrm>
          <a:prstGeom prst="rect">
            <a:avLst/>
          </a:prstGeom>
        </p:spPr>
      </p:pic>
      <p:pic>
        <p:nvPicPr>
          <p:cNvPr id="84" name="Picture 83">
            <a:hlinkClick r:id="" action="ppaction://noaction">
              <a:snd r:embed="rId35" name="T3_W4F_4.3.wav"/>
            </a:hlinkClick>
            <a:extLst>
              <a:ext uri="{FF2B5EF4-FFF2-40B4-BE49-F238E27FC236}">
                <a16:creationId xmlns:a16="http://schemas.microsoft.com/office/drawing/2014/main" id="{546E6D6C-8533-4BC3-99A8-C0AA40D6814C}"/>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10208582" y="1791426"/>
            <a:ext cx="429815" cy="405394"/>
          </a:xfrm>
          <a:prstGeom prst="rect">
            <a:avLst/>
          </a:prstGeom>
          <a:effectLst>
            <a:outerShdw blurRad="50800" dist="38100" dir="5400000" algn="t" rotWithShape="0">
              <a:prstClr val="black">
                <a:alpha val="40000"/>
              </a:prstClr>
            </a:outerShdw>
          </a:effectLst>
        </p:spPr>
      </p:pic>
      <p:sp>
        <p:nvSpPr>
          <p:cNvPr id="7" name="TextBox 6">
            <a:extLst>
              <a:ext uri="{FF2B5EF4-FFF2-40B4-BE49-F238E27FC236}">
                <a16:creationId xmlns:a16="http://schemas.microsoft.com/office/drawing/2014/main" id="{52E32C7F-AECB-4A53-B4C3-8C70E1D399B5}"/>
              </a:ext>
            </a:extLst>
          </p:cNvPr>
          <p:cNvSpPr txBox="1"/>
          <p:nvPr/>
        </p:nvSpPr>
        <p:spPr>
          <a:xfrm>
            <a:off x="3540132" y="2410271"/>
            <a:ext cx="243255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[buttery]</a:t>
            </a:r>
          </a:p>
        </p:txBody>
      </p:sp>
      <p:sp>
        <p:nvSpPr>
          <p:cNvPr id="85" name="TextBox 84">
            <a:extLst>
              <a:ext uri="{FF2B5EF4-FFF2-40B4-BE49-F238E27FC236}">
                <a16:creationId xmlns:a16="http://schemas.microsoft.com/office/drawing/2014/main" id="{A866DEAE-9957-44E7-995B-03152A9AB74C}"/>
              </a:ext>
            </a:extLst>
          </p:cNvPr>
          <p:cNvSpPr txBox="1"/>
          <p:nvPr/>
        </p:nvSpPr>
        <p:spPr>
          <a:xfrm>
            <a:off x="1130287" y="3172350"/>
            <a:ext cx="12063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[icy]</a:t>
            </a:r>
          </a:p>
        </p:txBody>
      </p:sp>
      <p:sp>
        <p:nvSpPr>
          <p:cNvPr id="86" name="TextBox 85">
            <a:extLst>
              <a:ext uri="{FF2B5EF4-FFF2-40B4-BE49-F238E27FC236}">
                <a16:creationId xmlns:a16="http://schemas.microsoft.com/office/drawing/2014/main" id="{2E795A30-B9F8-429B-91E0-F3D367EF2DEA}"/>
              </a:ext>
            </a:extLst>
          </p:cNvPr>
          <p:cNvSpPr txBox="1"/>
          <p:nvPr/>
        </p:nvSpPr>
        <p:spPr>
          <a:xfrm>
            <a:off x="260878" y="4115712"/>
            <a:ext cx="23090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[fiery]</a:t>
            </a:r>
          </a:p>
        </p:txBody>
      </p:sp>
      <p:sp>
        <p:nvSpPr>
          <p:cNvPr id="87" name="TextBox 86">
            <a:extLst>
              <a:ext uri="{FF2B5EF4-FFF2-40B4-BE49-F238E27FC236}">
                <a16:creationId xmlns:a16="http://schemas.microsoft.com/office/drawing/2014/main" id="{FE3C89B6-E1BA-4833-97F4-A2DAE159CE37}"/>
              </a:ext>
            </a:extLst>
          </p:cNvPr>
          <p:cNvSpPr txBox="1"/>
          <p:nvPr/>
        </p:nvSpPr>
        <p:spPr>
          <a:xfrm>
            <a:off x="829592" y="5217154"/>
            <a:ext cx="233363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[curvy]</a:t>
            </a:r>
          </a:p>
        </p:txBody>
      </p:sp>
      <p:sp>
        <p:nvSpPr>
          <p:cNvPr id="88" name="TextBox 87">
            <a:extLst>
              <a:ext uri="{FF2B5EF4-FFF2-40B4-BE49-F238E27FC236}">
                <a16:creationId xmlns:a16="http://schemas.microsoft.com/office/drawing/2014/main" id="{2274476A-3810-44C1-BCF4-A4835A7240DD}"/>
              </a:ext>
            </a:extLst>
          </p:cNvPr>
          <p:cNvSpPr txBox="1"/>
          <p:nvPr/>
        </p:nvSpPr>
        <p:spPr>
          <a:xfrm>
            <a:off x="351140" y="6343988"/>
            <a:ext cx="252406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[fruity]</a:t>
            </a:r>
          </a:p>
        </p:txBody>
      </p:sp>
      <p:sp>
        <p:nvSpPr>
          <p:cNvPr id="89" name="TextBox 88">
            <a:extLst>
              <a:ext uri="{FF2B5EF4-FFF2-40B4-BE49-F238E27FC236}">
                <a16:creationId xmlns:a16="http://schemas.microsoft.com/office/drawing/2014/main" id="{0C5DD2B7-AF70-465C-82E1-B8DE47A122F2}"/>
              </a:ext>
            </a:extLst>
          </p:cNvPr>
          <p:cNvSpPr txBox="1"/>
          <p:nvPr/>
        </p:nvSpPr>
        <p:spPr>
          <a:xfrm>
            <a:off x="3116127" y="3791253"/>
            <a:ext cx="20988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[fatty]</a:t>
            </a:r>
          </a:p>
        </p:txBody>
      </p:sp>
      <p:sp>
        <p:nvSpPr>
          <p:cNvPr id="90" name="TextBox 89">
            <a:extLst>
              <a:ext uri="{FF2B5EF4-FFF2-40B4-BE49-F238E27FC236}">
                <a16:creationId xmlns:a16="http://schemas.microsoft.com/office/drawing/2014/main" id="{9A28622B-EA8F-43E0-8E37-7AB39B3CDED5}"/>
              </a:ext>
            </a:extLst>
          </p:cNvPr>
          <p:cNvSpPr txBox="1"/>
          <p:nvPr/>
        </p:nvSpPr>
        <p:spPr>
          <a:xfrm>
            <a:off x="4068694" y="5011866"/>
            <a:ext cx="24419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[crusty]</a:t>
            </a:r>
          </a:p>
        </p:txBody>
      </p:sp>
      <p:sp>
        <p:nvSpPr>
          <p:cNvPr id="91" name="TextBox 90">
            <a:extLst>
              <a:ext uri="{FF2B5EF4-FFF2-40B4-BE49-F238E27FC236}">
                <a16:creationId xmlns:a16="http://schemas.microsoft.com/office/drawing/2014/main" id="{171C60C8-2CCD-4A19-803F-00E738140503}"/>
              </a:ext>
            </a:extLst>
          </p:cNvPr>
          <p:cNvSpPr txBox="1"/>
          <p:nvPr/>
        </p:nvSpPr>
        <p:spPr>
          <a:xfrm>
            <a:off x="4282386" y="6399026"/>
            <a:ext cx="2330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[glassy]</a:t>
            </a:r>
          </a:p>
        </p:txBody>
      </p:sp>
      <p:sp>
        <p:nvSpPr>
          <p:cNvPr id="92" name="TextBox 91">
            <a:extLst>
              <a:ext uri="{FF2B5EF4-FFF2-40B4-BE49-F238E27FC236}">
                <a16:creationId xmlns:a16="http://schemas.microsoft.com/office/drawing/2014/main" id="{F3A8A827-9743-4330-8550-5FFEC926BB3C}"/>
              </a:ext>
            </a:extLst>
          </p:cNvPr>
          <p:cNvSpPr txBox="1"/>
          <p:nvPr/>
        </p:nvSpPr>
        <p:spPr>
          <a:xfrm>
            <a:off x="6532667" y="2755056"/>
            <a:ext cx="23295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[creamy]</a:t>
            </a:r>
          </a:p>
        </p:txBody>
      </p:sp>
      <p:sp>
        <p:nvSpPr>
          <p:cNvPr id="93" name="TextBox 92">
            <a:extLst>
              <a:ext uri="{FF2B5EF4-FFF2-40B4-BE49-F238E27FC236}">
                <a16:creationId xmlns:a16="http://schemas.microsoft.com/office/drawing/2014/main" id="{7A7A4616-4E67-4E89-A940-2391C5F2B3CC}"/>
              </a:ext>
            </a:extLst>
          </p:cNvPr>
          <p:cNvSpPr txBox="1"/>
          <p:nvPr/>
        </p:nvSpPr>
        <p:spPr>
          <a:xfrm>
            <a:off x="6524416" y="3991308"/>
            <a:ext cx="14744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[jazzy]</a:t>
            </a:r>
          </a:p>
        </p:txBody>
      </p:sp>
      <p:sp>
        <p:nvSpPr>
          <p:cNvPr id="94" name="TextBox 93">
            <a:extLst>
              <a:ext uri="{FF2B5EF4-FFF2-40B4-BE49-F238E27FC236}">
                <a16:creationId xmlns:a16="http://schemas.microsoft.com/office/drawing/2014/main" id="{BA00F1A7-F75E-4E24-A1F2-34A31C89FC2F}"/>
              </a:ext>
            </a:extLst>
          </p:cNvPr>
          <p:cNvSpPr txBox="1"/>
          <p:nvPr/>
        </p:nvSpPr>
        <p:spPr>
          <a:xfrm>
            <a:off x="8554023" y="3617164"/>
            <a:ext cx="2150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[fishy]</a:t>
            </a:r>
          </a:p>
        </p:txBody>
      </p:sp>
      <p:sp>
        <p:nvSpPr>
          <p:cNvPr id="95" name="TextBox 94">
            <a:extLst>
              <a:ext uri="{FF2B5EF4-FFF2-40B4-BE49-F238E27FC236}">
                <a16:creationId xmlns:a16="http://schemas.microsoft.com/office/drawing/2014/main" id="{DA1082CC-05E6-421A-A80D-B81ACD7AAE6F}"/>
              </a:ext>
            </a:extLst>
          </p:cNvPr>
          <p:cNvSpPr txBox="1"/>
          <p:nvPr/>
        </p:nvSpPr>
        <p:spPr>
          <a:xfrm>
            <a:off x="8393986" y="5071193"/>
            <a:ext cx="239126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[orangey]</a:t>
            </a:r>
          </a:p>
        </p:txBody>
      </p:sp>
      <p:sp>
        <p:nvSpPr>
          <p:cNvPr id="96" name="TextBox 95">
            <a:extLst>
              <a:ext uri="{FF2B5EF4-FFF2-40B4-BE49-F238E27FC236}">
                <a16:creationId xmlns:a16="http://schemas.microsoft.com/office/drawing/2014/main" id="{538922C5-07E4-4370-A053-08C9E925031D}"/>
              </a:ext>
            </a:extLst>
          </p:cNvPr>
          <p:cNvSpPr txBox="1"/>
          <p:nvPr/>
        </p:nvSpPr>
        <p:spPr>
          <a:xfrm>
            <a:off x="7375747" y="6275965"/>
            <a:ext cx="24196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[hungry]</a:t>
            </a:r>
          </a:p>
        </p:txBody>
      </p:sp>
      <p:sp>
        <p:nvSpPr>
          <p:cNvPr id="97" name="TextBox 96">
            <a:extLst>
              <a:ext uri="{FF2B5EF4-FFF2-40B4-BE49-F238E27FC236}">
                <a16:creationId xmlns:a16="http://schemas.microsoft.com/office/drawing/2014/main" id="{BB9677DF-50ED-4FB2-AAFE-1EB5EF0F3E00}"/>
              </a:ext>
            </a:extLst>
          </p:cNvPr>
          <p:cNvSpPr txBox="1"/>
          <p:nvPr/>
        </p:nvSpPr>
        <p:spPr>
          <a:xfrm>
            <a:off x="133163" y="793590"/>
            <a:ext cx="9400416" cy="707886"/>
          </a:xfrm>
          <a:prstGeom prst="rect">
            <a:avLst/>
          </a:prstGeom>
          <a:solidFill>
            <a:srgbClr val="002060"/>
          </a:solidFill>
          <a:ln>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What do you think these words could mean? Remember they are all adjectives ending in –y in English!</a:t>
            </a:r>
          </a:p>
        </p:txBody>
      </p:sp>
      <p:sp>
        <p:nvSpPr>
          <p:cNvPr id="8" name="Speech Bubble: Oval 7">
            <a:extLst>
              <a:ext uri="{FF2B5EF4-FFF2-40B4-BE49-F238E27FC236}">
                <a16:creationId xmlns:a16="http://schemas.microsoft.com/office/drawing/2014/main" id="{FA8E368E-6AD0-4A69-915B-EE7F3A246686}"/>
              </a:ext>
            </a:extLst>
          </p:cNvPr>
          <p:cNvSpPr/>
          <p:nvPr/>
        </p:nvSpPr>
        <p:spPr>
          <a:xfrm>
            <a:off x="1483812" y="1743554"/>
            <a:ext cx="1062351" cy="371389"/>
          </a:xfrm>
          <a:prstGeom prst="wedgeEllipseCallout">
            <a:avLst>
              <a:gd name="adj1" fmla="val -93647"/>
              <a:gd name="adj2" fmla="val 103933"/>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[ich]</a:t>
            </a:r>
          </a:p>
        </p:txBody>
      </p:sp>
      <p:sp>
        <p:nvSpPr>
          <p:cNvPr id="98" name="Speech Bubble: Oval 97">
            <a:extLst>
              <a:ext uri="{FF2B5EF4-FFF2-40B4-BE49-F238E27FC236}">
                <a16:creationId xmlns:a16="http://schemas.microsoft.com/office/drawing/2014/main" id="{3D580779-4EC5-4AFA-B8DA-BA94E927272C}"/>
              </a:ext>
            </a:extLst>
          </p:cNvPr>
          <p:cNvSpPr/>
          <p:nvPr/>
        </p:nvSpPr>
        <p:spPr>
          <a:xfrm>
            <a:off x="8158978" y="1559514"/>
            <a:ext cx="1062351" cy="371389"/>
          </a:xfrm>
          <a:prstGeom prst="wedgeEllipseCallout">
            <a:avLst>
              <a:gd name="adj1" fmla="val 86094"/>
              <a:gd name="adj2" fmla="val -33655"/>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a:ea typeface="+mn-ea"/>
                <a:cs typeface="+mn-cs"/>
              </a:rPr>
              <a:t>ik</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9" name="Title 1">
            <a:extLst>
              <a:ext uri="{FF2B5EF4-FFF2-40B4-BE49-F238E27FC236}">
                <a16:creationId xmlns:a16="http://schemas.microsoft.com/office/drawing/2014/main" id="{27919D1F-0C91-4560-A16D-1D9596818878}"/>
              </a:ext>
            </a:extLst>
          </p:cNvPr>
          <p:cNvSpPr txBox="1">
            <a:spLocks/>
          </p:cNvSpPr>
          <p:nvPr/>
        </p:nvSpPr>
        <p:spPr>
          <a:xfrm>
            <a:off x="738201" y="171920"/>
            <a:ext cx="10515600" cy="459765"/>
          </a:xfrm>
          <a:prstGeom prst="rect">
            <a:avLst/>
          </a:prstGeom>
        </p:spPr>
        <p:txBody>
          <a:bodyPr lIns="0" tIns="0" rIns="0" bIns="0" anchor="ctr">
            <a:normAutofit fontScale="97500"/>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Arial"/>
                <a:sym typeface="Arial"/>
              </a:rPr>
              <a:t>Follow</a:t>
            </a:r>
            <a:r>
              <a:rPr kumimoji="0" lang="es-AR"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Arial"/>
                <a:sym typeface="Arial"/>
              </a:rPr>
              <a:t> up 1</a:t>
            </a:r>
            <a:endParaRPr kumimoji="0" lang="en-GB" sz="3200" b="0" i="0" u="none" strike="noStrike" kern="1200" cap="none" spc="0" normalizeH="0" baseline="0" noProof="0" dirty="0">
              <a:ln>
                <a:noFill/>
              </a:ln>
              <a:solidFill>
                <a:srgbClr val="002060"/>
              </a:solidFill>
              <a:effectLst/>
              <a:uLnTx/>
              <a:uFillTx/>
              <a:latin typeface="Century Gothic"/>
              <a:ea typeface="+mj-ea"/>
              <a:cs typeface="+mj-cs"/>
            </a:endParaRPr>
          </a:p>
        </p:txBody>
      </p:sp>
      <p:pic>
        <p:nvPicPr>
          <p:cNvPr id="101" name="Picture 100" descr="Logo, icon&#10;&#10;Description automatically generated">
            <a:extLst>
              <a:ext uri="{FF2B5EF4-FFF2-40B4-BE49-F238E27FC236}">
                <a16:creationId xmlns:a16="http://schemas.microsoft.com/office/drawing/2014/main" id="{E3F9E7BC-4562-40EF-AAD4-5C50CA550BCD}"/>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02" name="Speech Bubble: Oval 101">
            <a:extLst>
              <a:ext uri="{FF2B5EF4-FFF2-40B4-BE49-F238E27FC236}">
                <a16:creationId xmlns:a16="http://schemas.microsoft.com/office/drawing/2014/main" id="{52FC45A5-BDD4-422F-8DE2-F9B999703592}"/>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9" name="Picture 28" descr="A cartoon of a person&#10;&#10;Description automatically generated">
            <a:extLst>
              <a:ext uri="{FF2B5EF4-FFF2-40B4-BE49-F238E27FC236}">
                <a16:creationId xmlns:a16="http://schemas.microsoft.com/office/drawing/2014/main" id="{BE0D93BF-873E-6D0A-4B02-E2C8614992CE}"/>
              </a:ext>
            </a:extLst>
          </p:cNvPr>
          <p:cNvPicPr>
            <a:picLocks noChangeAspect="1"/>
          </p:cNvPicPr>
          <p:nvPr/>
        </p:nvPicPr>
        <p:blipFill rotWithShape="1">
          <a:blip r:embed="rId37">
            <a:extLst>
              <a:ext uri="{28A0092B-C50C-407E-A947-70E740481C1C}">
                <a14:useLocalDpi xmlns:a14="http://schemas.microsoft.com/office/drawing/2010/main" val="0"/>
              </a:ext>
            </a:extLst>
          </a:blip>
          <a:srcRect b="20816"/>
          <a:stretch/>
        </p:blipFill>
        <p:spPr>
          <a:xfrm flipH="1">
            <a:off x="-15693" y="1506657"/>
            <a:ext cx="974442" cy="964625"/>
          </a:xfrm>
          <a:prstGeom prst="rect">
            <a:avLst/>
          </a:prstGeom>
        </p:spPr>
      </p:pic>
    </p:spTree>
    <p:extLst>
      <p:ext uri="{BB962C8B-B14F-4D97-AF65-F5344CB8AC3E}">
        <p14:creationId xmlns:p14="http://schemas.microsoft.com/office/powerpoint/2010/main" val="138601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4"/>
                    </p:tgtEl>
                  </p:cond>
                </p:stCondLst>
                <p:endSync evt="end" delay="0">
                  <p:rtn val="all"/>
                </p:endSync>
                <p:childTnLst>
                  <p:par>
                    <p:cTn id="36" fill="hold">
                      <p:stCondLst>
                        <p:cond delay="0"/>
                      </p:stCondLst>
                      <p:childTnLst>
                        <p:par>
                          <p:cTn id="37" fill="hold">
                            <p:stCondLst>
                              <p:cond delay="0"/>
                            </p:stCondLst>
                            <p:childTnLst>
                              <p:par>
                                <p:cTn id="38" presetID="12" presetClass="exit" presetSubtype="4" fill="remove" grpId="0" nodeType="clickEffect">
                                  <p:stCondLst>
                                    <p:cond delay="0"/>
                                  </p:stCondLst>
                                  <p:childTnLst>
                                    <p:anim calcmode="lin" valueType="num">
                                      <p:cBhvr additive="base">
                                        <p:cTn id="39" dur="59000"/>
                                        <p:tgtEl>
                                          <p:spTgt spid="50"/>
                                        </p:tgtEl>
                                        <p:attrNameLst>
                                          <p:attrName>ppt_y</p:attrName>
                                        </p:attrNameLst>
                                      </p:cBhvr>
                                      <p:tavLst>
                                        <p:tav tm="0">
                                          <p:val>
                                            <p:strVal val="#ppt_y"/>
                                          </p:val>
                                        </p:tav>
                                        <p:tav tm="100000">
                                          <p:val>
                                            <p:strVal val="#ppt_y+#ppt_h*1.125000"/>
                                          </p:val>
                                        </p:tav>
                                      </p:tavLst>
                                    </p:anim>
                                    <p:animEffect transition="out" filter="wipe(down)">
                                      <p:cBhvr>
                                        <p:cTn id="40" dur="59000"/>
                                        <p:tgtEl>
                                          <p:spTgt spid="50"/>
                                        </p:tgtEl>
                                      </p:cBhvr>
                                    </p:animEffect>
                                    <p:set>
                                      <p:cBhvr>
                                        <p:cTn id="41" dur="1" fill="hold">
                                          <p:stCondLst>
                                            <p:cond delay="58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4"/>
                  </p:tgtEl>
                </p:cond>
              </p:nextCondLst>
            </p:seq>
          </p:childTnLst>
        </p:cTn>
      </p:par>
    </p:tnLst>
    <p:bldLst>
      <p:bldP spid="50" grpId="0" animBg="1"/>
      <p:bldP spid="7" grpId="0"/>
      <p:bldP spid="85" grpId="0"/>
      <p:bldP spid="86" grpId="0"/>
      <p:bldP spid="87" grpId="0"/>
      <p:bldP spid="88" grpId="0"/>
      <p:bldP spid="89" grpId="0"/>
      <p:bldP spid="90" grpId="0"/>
      <p:bldP spid="91" grpId="0"/>
      <p:bldP spid="92" grpId="0"/>
      <p:bldP spid="93" grpId="0"/>
      <p:bldP spid="94" grpId="0"/>
      <p:bldP spid="95" grpId="0"/>
      <p:bldP spid="96" grpId="0"/>
      <p:bldP spid="9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BE69B15C-8C78-48A0-8F08-A6AE2FC48F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5675" y="-81017"/>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8" name="Title 1">
            <a:extLst>
              <a:ext uri="{FF2B5EF4-FFF2-40B4-BE49-F238E27FC236}">
                <a16:creationId xmlns:a16="http://schemas.microsoft.com/office/drawing/2014/main" id="{3B87C8E3-AC18-4D34-BA56-AA2D96EC25CE}"/>
              </a:ext>
            </a:extLst>
          </p:cNvPr>
          <p:cNvSpPr txBox="1">
            <a:spLocks/>
          </p:cNvSpPr>
          <p:nvPr/>
        </p:nvSpPr>
        <p:spPr>
          <a:xfrm>
            <a:off x="11245010" y="1239720"/>
            <a:ext cx="946990"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Calibri"/>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9" name="Picture 8" descr="A picture containing text, clipart&#10;&#10;Description automatically generated">
            <a:extLst>
              <a:ext uri="{FF2B5EF4-FFF2-40B4-BE49-F238E27FC236}">
                <a16:creationId xmlns:a16="http://schemas.microsoft.com/office/drawing/2014/main" id="{2C155046-F919-4205-A1F6-043CF3CB95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26577" y="26713"/>
            <a:ext cx="1002766" cy="1281313"/>
          </a:xfrm>
          <a:prstGeom prst="rect">
            <a:avLst/>
          </a:prstGeom>
        </p:spPr>
      </p:pic>
      <p:sp>
        <p:nvSpPr>
          <p:cNvPr id="10" name="Speech Bubble: Rectangle with Corners Rounded 9">
            <a:hlinkClick r:id="" action="ppaction://noaction">
              <a:snd r:embed="rId6" name="T3_W4F_5.1.wav"/>
            </a:hlinkClick>
            <a:extLst>
              <a:ext uri="{FF2B5EF4-FFF2-40B4-BE49-F238E27FC236}">
                <a16:creationId xmlns:a16="http://schemas.microsoft.com/office/drawing/2014/main" id="{94B4CB56-EF9F-4AEF-B7BF-2923058BCD20}"/>
              </a:ext>
            </a:extLst>
          </p:cNvPr>
          <p:cNvSpPr/>
          <p:nvPr/>
        </p:nvSpPr>
        <p:spPr>
          <a:xfrm>
            <a:off x="4343400" y="128500"/>
            <a:ext cx="4681331" cy="518040"/>
          </a:xfrm>
          <a:prstGeom prst="wedgeRoundRectCallout">
            <a:avLst>
              <a:gd name="adj1" fmla="val -60956"/>
              <a:gd name="adj2" fmla="val -723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Google Shape;108;p3">
            <a:hlinkClick r:id="" action="ppaction://noaction">
              <a:snd r:embed="rId6" name="T3_W4F_5.1.wav"/>
            </a:hlinkClick>
            <a:extLst>
              <a:ext uri="{FF2B5EF4-FFF2-40B4-BE49-F238E27FC236}">
                <a16:creationId xmlns:a16="http://schemas.microsoft.com/office/drawing/2014/main" id="{39D3A182-FBA6-4321-AA9A-48BA16223793}"/>
              </a:ext>
            </a:extLst>
          </p:cNvPr>
          <p:cNvSpPr txBox="1"/>
          <p:nvPr/>
        </p:nvSpPr>
        <p:spPr>
          <a:xfrm>
            <a:off x="4427519" y="151344"/>
            <a:ext cx="459721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A, B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 C </a:t>
            </a:r>
            <a:r>
              <a:rPr kumimoji="0" lang="en-GB" sz="24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rPr>
              <a:t>richtig</a:t>
            </a:r>
            <a:r>
              <a:rPr kumimoji="0" lang="en-GB" sz="24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FFFFFF"/>
              </a:solidFill>
              <a:effectLst/>
              <a:uLnTx/>
              <a:uFillTx/>
              <a:latin typeface="Century Gothic" panose="020B0502020202020204" pitchFamily="34" charset="0"/>
              <a:ea typeface="Calibri"/>
              <a:cs typeface="Calibri"/>
              <a:sym typeface="Calibri"/>
            </a:endParaRPr>
          </a:p>
        </p:txBody>
      </p:sp>
      <p:sp>
        <p:nvSpPr>
          <p:cNvPr id="12" name="CustomShape 23">
            <a:hlinkClick r:id="" action="ppaction://noaction">
              <a:snd r:embed="rId7" name="T3_W4F_5.2.wav"/>
            </a:hlinkClick>
            <a:extLst>
              <a:ext uri="{FF2B5EF4-FFF2-40B4-BE49-F238E27FC236}">
                <a16:creationId xmlns:a16="http://schemas.microsoft.com/office/drawing/2014/main" id="{541E3B30-66C2-4D0A-B650-DD2A0F24ECC9}"/>
              </a:ext>
            </a:extLst>
          </p:cNvPr>
          <p:cNvSpPr/>
          <p:nvPr/>
        </p:nvSpPr>
        <p:spPr>
          <a:xfrm>
            <a:off x="180868" y="1792393"/>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4" name="Table 2">
            <a:extLst>
              <a:ext uri="{FF2B5EF4-FFF2-40B4-BE49-F238E27FC236}">
                <a16:creationId xmlns:a16="http://schemas.microsoft.com/office/drawing/2014/main" id="{50275131-4665-4ADF-A8B9-322DFEBCBFF0}"/>
              </a:ext>
            </a:extLst>
          </p:cNvPr>
          <p:cNvGraphicFramePr>
            <a:graphicFrameLocks noGrp="1"/>
          </p:cNvGraphicFramePr>
          <p:nvPr>
            <p:extLst>
              <p:ext uri="{D42A27DB-BD31-4B8C-83A1-F6EECF244321}">
                <p14:modId xmlns:p14="http://schemas.microsoft.com/office/powerpoint/2010/main" val="1547159932"/>
              </p:ext>
            </p:extLst>
          </p:nvPr>
        </p:nvGraphicFramePr>
        <p:xfrm>
          <a:off x="775236" y="1818024"/>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I do sport in February.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do sport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make games in February. </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5" name="CustomShape 23">
            <a:hlinkClick r:id="" action="ppaction://noaction">
              <a:snd r:embed="rId8" name="T3_W4F_5.3.wav"/>
            </a:hlinkClick>
            <a:extLst>
              <a:ext uri="{FF2B5EF4-FFF2-40B4-BE49-F238E27FC236}">
                <a16:creationId xmlns:a16="http://schemas.microsoft.com/office/drawing/2014/main" id="{C434D8E5-CBEA-4432-8097-62A72E3DF36D}"/>
              </a:ext>
            </a:extLst>
          </p:cNvPr>
          <p:cNvSpPr/>
          <p:nvPr/>
        </p:nvSpPr>
        <p:spPr>
          <a:xfrm>
            <a:off x="180868" y="2681702"/>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6" name="Table 2">
            <a:extLst>
              <a:ext uri="{FF2B5EF4-FFF2-40B4-BE49-F238E27FC236}">
                <a16:creationId xmlns:a16="http://schemas.microsoft.com/office/drawing/2014/main" id="{BB337338-6275-41A2-B16A-974F47F75D8A}"/>
              </a:ext>
            </a:extLst>
          </p:cNvPr>
          <p:cNvGraphicFramePr>
            <a:graphicFrameLocks noGrp="1"/>
          </p:cNvGraphicFramePr>
          <p:nvPr>
            <p:extLst>
              <p:ext uri="{D42A27DB-BD31-4B8C-83A1-F6EECF244321}">
                <p14:modId xmlns:p14="http://schemas.microsoft.com/office/powerpoint/2010/main" val="1512239909"/>
              </p:ext>
            </p:extLst>
          </p:nvPr>
        </p:nvGraphicFramePr>
        <p:xfrm>
          <a:off x="775235" y="2707333"/>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900" dirty="0">
                          <a:solidFill>
                            <a:srgbClr val="002060"/>
                          </a:solidFill>
                          <a:latin typeface="Century Gothic" panose="020B0502020202020204" pitchFamily="34" charset="0"/>
                        </a:rPr>
                        <a:t>He visits Switzerland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He visits England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900" dirty="0">
                          <a:solidFill>
                            <a:srgbClr val="002060"/>
                          </a:solidFill>
                          <a:latin typeface="Century Gothic" panose="020B0502020202020204" pitchFamily="34" charset="0"/>
                        </a:rPr>
                        <a:t>He visits England in August.</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7" name="CustomShape 23">
            <a:hlinkClick r:id="" action="ppaction://noaction">
              <a:snd r:embed="rId9" name="T3_W4F_5.4.wav"/>
            </a:hlinkClick>
            <a:extLst>
              <a:ext uri="{FF2B5EF4-FFF2-40B4-BE49-F238E27FC236}">
                <a16:creationId xmlns:a16="http://schemas.microsoft.com/office/drawing/2014/main" id="{E7E0F268-987D-47D8-9332-F9E6AF02553F}"/>
              </a:ext>
            </a:extLst>
          </p:cNvPr>
          <p:cNvSpPr/>
          <p:nvPr/>
        </p:nvSpPr>
        <p:spPr>
          <a:xfrm>
            <a:off x="180868" y="351667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18" name="Table 2">
            <a:extLst>
              <a:ext uri="{FF2B5EF4-FFF2-40B4-BE49-F238E27FC236}">
                <a16:creationId xmlns:a16="http://schemas.microsoft.com/office/drawing/2014/main" id="{B1CB1739-ECA0-4792-9197-113139B0F9D1}"/>
              </a:ext>
            </a:extLst>
          </p:cNvPr>
          <p:cNvGraphicFramePr>
            <a:graphicFrameLocks noGrp="1"/>
          </p:cNvGraphicFramePr>
          <p:nvPr>
            <p:extLst>
              <p:ext uri="{D42A27DB-BD31-4B8C-83A1-F6EECF244321}">
                <p14:modId xmlns:p14="http://schemas.microsoft.com/office/powerpoint/2010/main" val="1814735053"/>
              </p:ext>
            </p:extLst>
          </p:nvPr>
        </p:nvGraphicFramePr>
        <p:xfrm>
          <a:off x="775236" y="3542301"/>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900" dirty="0">
                          <a:solidFill>
                            <a:srgbClr val="002060"/>
                          </a:solidFill>
                          <a:latin typeface="Century Gothic" panose="020B0502020202020204" pitchFamily="34" charset="0"/>
                        </a:rPr>
                        <a:t>She works at home in June.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She works at home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He works at home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19" name="CustomShape 23">
            <a:hlinkClick r:id="" action="ppaction://noaction">
              <a:snd r:embed="rId10" name="T3_W4F_5.5.wav"/>
            </a:hlinkClick>
            <a:extLst>
              <a:ext uri="{FF2B5EF4-FFF2-40B4-BE49-F238E27FC236}">
                <a16:creationId xmlns:a16="http://schemas.microsoft.com/office/drawing/2014/main" id="{093674CB-991B-48FB-885D-BD9C1F2A97F1}"/>
              </a:ext>
            </a:extLst>
          </p:cNvPr>
          <p:cNvSpPr/>
          <p:nvPr/>
        </p:nvSpPr>
        <p:spPr>
          <a:xfrm>
            <a:off x="180868" y="440597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0" name="Table 2">
            <a:extLst>
              <a:ext uri="{FF2B5EF4-FFF2-40B4-BE49-F238E27FC236}">
                <a16:creationId xmlns:a16="http://schemas.microsoft.com/office/drawing/2014/main" id="{3A0A5BA1-6D89-493F-AE84-830BDB9495B3}"/>
              </a:ext>
            </a:extLst>
          </p:cNvPr>
          <p:cNvGraphicFramePr>
            <a:graphicFrameLocks noGrp="1"/>
          </p:cNvGraphicFramePr>
          <p:nvPr>
            <p:extLst>
              <p:ext uri="{D42A27DB-BD31-4B8C-83A1-F6EECF244321}">
                <p14:modId xmlns:p14="http://schemas.microsoft.com/office/powerpoint/2010/main" val="2846906140"/>
              </p:ext>
            </p:extLst>
          </p:nvPr>
        </p:nvGraphicFramePr>
        <p:xfrm>
          <a:off x="775236" y="4457010"/>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You write a song in April.</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write a song in March.</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You write a song in May.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5" name="CustomShape 23">
            <a:hlinkClick r:id="" action="ppaction://noaction">
              <a:snd r:embed="rId11" name="T3_W4F_5.6.wav"/>
            </a:hlinkClick>
            <a:extLst>
              <a:ext uri="{FF2B5EF4-FFF2-40B4-BE49-F238E27FC236}">
                <a16:creationId xmlns:a16="http://schemas.microsoft.com/office/drawing/2014/main" id="{2826DEC1-3D75-4686-85F6-05B84383D3FF}"/>
              </a:ext>
            </a:extLst>
          </p:cNvPr>
          <p:cNvSpPr/>
          <p:nvPr/>
        </p:nvSpPr>
        <p:spPr>
          <a:xfrm>
            <a:off x="180868" y="5313680"/>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6" name="Table 2">
            <a:extLst>
              <a:ext uri="{FF2B5EF4-FFF2-40B4-BE49-F238E27FC236}">
                <a16:creationId xmlns:a16="http://schemas.microsoft.com/office/drawing/2014/main" id="{46A70032-BFAB-4281-A71E-48075622F358}"/>
              </a:ext>
            </a:extLst>
          </p:cNvPr>
          <p:cNvGraphicFramePr>
            <a:graphicFrameLocks noGrp="1"/>
          </p:cNvGraphicFramePr>
          <p:nvPr>
            <p:extLst>
              <p:ext uri="{D42A27DB-BD31-4B8C-83A1-F6EECF244321}">
                <p14:modId xmlns:p14="http://schemas.microsoft.com/office/powerpoint/2010/main" val="2244782877"/>
              </p:ext>
            </p:extLst>
          </p:nvPr>
        </p:nvGraphicFramePr>
        <p:xfrm>
          <a:off x="775236" y="5339311"/>
          <a:ext cx="10972815" cy="3708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1600" dirty="0">
                          <a:solidFill>
                            <a:srgbClr val="002060"/>
                          </a:solidFill>
                          <a:latin typeface="Century Gothic" panose="020B0502020202020204" pitchFamily="34" charset="0"/>
                        </a:rPr>
                        <a:t>She receives a letter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700" dirty="0">
                          <a:solidFill>
                            <a:srgbClr val="002060"/>
                          </a:solidFill>
                          <a:latin typeface="Century Gothic" panose="020B0502020202020204" pitchFamily="34" charset="0"/>
                        </a:rPr>
                        <a:t>She receives a cat in November.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1700" dirty="0">
                          <a:solidFill>
                            <a:srgbClr val="002060"/>
                          </a:solidFill>
                          <a:latin typeface="Century Gothic" panose="020B0502020202020204" pitchFamily="34" charset="0"/>
                        </a:rPr>
                        <a:t>She receives a cat in December.</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7" name="CustomShape 23">
            <a:hlinkClick r:id="" action="ppaction://noaction">
              <a:snd r:embed="rId12" name="T3_W4F_5.7.wav"/>
            </a:hlinkClick>
            <a:extLst>
              <a:ext uri="{FF2B5EF4-FFF2-40B4-BE49-F238E27FC236}">
                <a16:creationId xmlns:a16="http://schemas.microsoft.com/office/drawing/2014/main" id="{0F170121-1BA1-4316-9DB1-0041951EB34A}"/>
              </a:ext>
            </a:extLst>
          </p:cNvPr>
          <p:cNvSpPr/>
          <p:nvPr/>
        </p:nvSpPr>
        <p:spPr>
          <a:xfrm>
            <a:off x="180868" y="6202989"/>
            <a:ext cx="464040" cy="396360"/>
          </a:xfrm>
          <a:prstGeom prst="actionButtonBlank">
            <a:avLst/>
          </a:prstGeom>
          <a:solidFill>
            <a:srgbClr val="29C1FA"/>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graphicFrame>
        <p:nvGraphicFramePr>
          <p:cNvPr id="28" name="Table 2">
            <a:extLst>
              <a:ext uri="{FF2B5EF4-FFF2-40B4-BE49-F238E27FC236}">
                <a16:creationId xmlns:a16="http://schemas.microsoft.com/office/drawing/2014/main" id="{61360CE8-92D5-4AE2-B9FC-D9D8C208FE1E}"/>
              </a:ext>
            </a:extLst>
          </p:cNvPr>
          <p:cNvGraphicFramePr>
            <a:graphicFrameLocks noGrp="1"/>
          </p:cNvGraphicFramePr>
          <p:nvPr>
            <p:extLst>
              <p:ext uri="{D42A27DB-BD31-4B8C-83A1-F6EECF244321}">
                <p14:modId xmlns:p14="http://schemas.microsoft.com/office/powerpoint/2010/main" val="2128973725"/>
              </p:ext>
            </p:extLst>
          </p:nvPr>
        </p:nvGraphicFramePr>
        <p:xfrm>
          <a:off x="775236" y="6228620"/>
          <a:ext cx="10972815" cy="396240"/>
        </p:xfrm>
        <a:graphic>
          <a:graphicData uri="http://schemas.openxmlformats.org/drawingml/2006/table">
            <a:tbl>
              <a:tblPr firstRow="1" bandRow="1">
                <a:tableStyleId>{5940675A-B579-460E-94D1-54222C63F5DA}</a:tableStyleId>
              </a:tblPr>
              <a:tblGrid>
                <a:gridCol w="3657605">
                  <a:extLst>
                    <a:ext uri="{9D8B030D-6E8A-4147-A177-3AD203B41FA5}">
                      <a16:colId xmlns:a16="http://schemas.microsoft.com/office/drawing/2014/main" val="2237363831"/>
                    </a:ext>
                  </a:extLst>
                </a:gridCol>
                <a:gridCol w="3657605">
                  <a:extLst>
                    <a:ext uri="{9D8B030D-6E8A-4147-A177-3AD203B41FA5}">
                      <a16:colId xmlns:a16="http://schemas.microsoft.com/office/drawing/2014/main" val="3161306988"/>
                    </a:ext>
                  </a:extLst>
                </a:gridCol>
                <a:gridCol w="3657605">
                  <a:extLst>
                    <a:ext uri="{9D8B030D-6E8A-4147-A177-3AD203B41FA5}">
                      <a16:colId xmlns:a16="http://schemas.microsoft.com/office/drawing/2014/main" val="2408901118"/>
                    </a:ext>
                  </a:extLst>
                </a:gridCol>
              </a:tblGrid>
              <a:tr h="370840">
                <a:tc>
                  <a:txBody>
                    <a:bodyPr/>
                    <a:lstStyle/>
                    <a:p>
                      <a:r>
                        <a:rPr lang="en-GB" sz="2000" dirty="0">
                          <a:solidFill>
                            <a:srgbClr val="002060"/>
                          </a:solidFill>
                          <a:latin typeface="Century Gothic" panose="020B0502020202020204" pitchFamily="34" charset="0"/>
                        </a:rPr>
                        <a:t>I play a game in July.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play a game in January.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GB" sz="2000" dirty="0">
                          <a:solidFill>
                            <a:srgbClr val="002060"/>
                          </a:solidFill>
                          <a:latin typeface="Century Gothic" panose="020B0502020202020204" pitchFamily="34" charset="0"/>
                        </a:rPr>
                        <a:t>I play a game in June.</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36613986"/>
                  </a:ext>
                </a:extLst>
              </a:tr>
            </a:tbl>
          </a:graphicData>
        </a:graphic>
      </p:graphicFrame>
      <p:sp>
        <p:nvSpPr>
          <p:cNvPr id="29" name="CustomShape 23">
            <a:extLst>
              <a:ext uri="{FF2B5EF4-FFF2-40B4-BE49-F238E27FC236}">
                <a16:creationId xmlns:a16="http://schemas.microsoft.com/office/drawing/2014/main" id="{A375B198-274D-4AEA-8FF9-4C1A05ADEC30}"/>
              </a:ext>
            </a:extLst>
          </p:cNvPr>
          <p:cNvSpPr/>
          <p:nvPr/>
        </p:nvSpPr>
        <p:spPr>
          <a:xfrm>
            <a:off x="2293668" y="132235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A</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1" name="CustomShape 23">
            <a:extLst>
              <a:ext uri="{FF2B5EF4-FFF2-40B4-BE49-F238E27FC236}">
                <a16:creationId xmlns:a16="http://schemas.microsoft.com/office/drawing/2014/main" id="{6F026A5A-9BE0-4851-9FCB-C68FC19AF03E}"/>
              </a:ext>
            </a:extLst>
          </p:cNvPr>
          <p:cNvSpPr/>
          <p:nvPr/>
        </p:nvSpPr>
        <p:spPr>
          <a:xfrm>
            <a:off x="6032166" y="1322353"/>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32" name="CustomShape 23">
            <a:extLst>
              <a:ext uri="{FF2B5EF4-FFF2-40B4-BE49-F238E27FC236}">
                <a16:creationId xmlns:a16="http://schemas.microsoft.com/office/drawing/2014/main" id="{47868512-B580-4557-AC64-9A1CFB3F3E1B}"/>
              </a:ext>
            </a:extLst>
          </p:cNvPr>
          <p:cNvSpPr/>
          <p:nvPr/>
        </p:nvSpPr>
        <p:spPr>
          <a:xfrm>
            <a:off x="9705017" y="1319300"/>
            <a:ext cx="464040" cy="396360"/>
          </a:xfrm>
          <a:prstGeom prst="actionButtonBlank">
            <a:avLst/>
          </a:prstGeom>
          <a:solidFill>
            <a:srgbClr val="29C1FA"/>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FFFF"/>
                </a:solidFill>
                <a:effectLst/>
                <a:uLnTx/>
                <a:uFillTx/>
                <a:latin typeface="Century Gothic" panose="020B0502020202020204" pitchFamily="34" charset="0"/>
                <a:ea typeface="DejaVu Sans"/>
                <a:cs typeface="+mn-cs"/>
              </a:rPr>
              <a:t>C</a:t>
            </a:r>
            <a:endParaRPr kumimoji="0" lang="en-GB" sz="2000" b="0" i="0" u="none" strike="noStrike" kern="1200" cap="none" spc="-1"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2" name="Rounded Rectangle 1"/>
          <p:cNvSpPr/>
          <p:nvPr/>
        </p:nvSpPr>
        <p:spPr>
          <a:xfrm>
            <a:off x="737893" y="1763875"/>
            <a:ext cx="3689626"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Rounded Rectangle 33"/>
          <p:cNvSpPr/>
          <p:nvPr/>
        </p:nvSpPr>
        <p:spPr>
          <a:xfrm>
            <a:off x="4448280" y="2650917"/>
            <a:ext cx="3622455"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Rounded Rectangle 34"/>
          <p:cNvSpPr/>
          <p:nvPr/>
        </p:nvSpPr>
        <p:spPr>
          <a:xfrm>
            <a:off x="737893" y="3489271"/>
            <a:ext cx="3689626"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ounded Rectangle 35"/>
          <p:cNvSpPr/>
          <p:nvPr/>
        </p:nvSpPr>
        <p:spPr>
          <a:xfrm>
            <a:off x="8070735" y="4394549"/>
            <a:ext cx="3677315"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ounded Rectangle 36"/>
          <p:cNvSpPr/>
          <p:nvPr/>
        </p:nvSpPr>
        <p:spPr>
          <a:xfrm>
            <a:off x="4458217" y="5282451"/>
            <a:ext cx="3662053"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ounded Rectangle 37"/>
          <p:cNvSpPr/>
          <p:nvPr/>
        </p:nvSpPr>
        <p:spPr>
          <a:xfrm>
            <a:off x="737893" y="6162251"/>
            <a:ext cx="3491207" cy="504538"/>
          </a:xfrm>
          <a:prstGeom prst="round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346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35" grpId="0" animBg="1"/>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3BF55C5-8D0B-4879-BAC0-EEE33FBD9C88}"/>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3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5" name="Google Shape;167;p2">
            <a:extLst>
              <a:ext uri="{FF2B5EF4-FFF2-40B4-BE49-F238E27FC236}">
                <a16:creationId xmlns:a16="http://schemas.microsoft.com/office/drawing/2014/main" id="{E8A58DF8-BA25-414D-894D-B801FD91A419}"/>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981AA216-BE01-4E90-934B-D8ED065BD8D9}"/>
              </a:ext>
            </a:extLst>
          </p:cNvPr>
          <p:cNvPicPr>
            <a:picLocks noChangeAspect="1"/>
          </p:cNvPicPr>
          <p:nvPr/>
        </p:nvPicPr>
        <p:blipFill>
          <a:blip r:embed="rId4"/>
          <a:stretch>
            <a:fillRect/>
          </a:stretch>
        </p:blipFill>
        <p:spPr>
          <a:xfrm>
            <a:off x="10520311" y="-185578"/>
            <a:ext cx="1548518" cy="1585097"/>
          </a:xfrm>
          <a:prstGeom prst="rect">
            <a:avLst/>
          </a:prstGeom>
        </p:spPr>
      </p:pic>
      <p:sp>
        <p:nvSpPr>
          <p:cNvPr id="7" name="Rectangle: Rounded Corners 6">
            <a:hlinkClick r:id="" action="ppaction://noaction">
              <a:snd r:embed="rId5" name="T3_W4F_6.2.wav"/>
            </a:hlinkClick>
            <a:extLst>
              <a:ext uri="{FF2B5EF4-FFF2-40B4-BE49-F238E27FC236}">
                <a16:creationId xmlns:a16="http://schemas.microsoft.com/office/drawing/2014/main" id="{71BE83C6-F43A-41B8-AD70-E21D2E461DA6}"/>
              </a:ext>
            </a:extLst>
          </p:cNvPr>
          <p:cNvSpPr/>
          <p:nvPr/>
        </p:nvSpPr>
        <p:spPr>
          <a:xfrm>
            <a:off x="570122" y="1113833"/>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Januar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Rectangle: Rounded Corners 7">
            <a:hlinkClick r:id="" action="ppaction://noaction">
              <a:snd r:embed="rId6" name="T3_W4F_6.3.wav"/>
            </a:hlinkClick>
            <a:extLst>
              <a:ext uri="{FF2B5EF4-FFF2-40B4-BE49-F238E27FC236}">
                <a16:creationId xmlns:a16="http://schemas.microsoft.com/office/drawing/2014/main" id="{3E475613-5646-4CDB-A396-39C7CF9C6490}"/>
              </a:ext>
            </a:extLst>
          </p:cNvPr>
          <p:cNvSpPr/>
          <p:nvPr/>
        </p:nvSpPr>
        <p:spPr>
          <a:xfrm>
            <a:off x="2298042" y="1109583"/>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Februar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Rounded Corners 9">
            <a:hlinkClick r:id="" action="ppaction://noaction">
              <a:snd r:embed="rId7" name="T3_W4F_6.4.wav"/>
            </a:hlinkClick>
            <a:extLst>
              <a:ext uri="{FF2B5EF4-FFF2-40B4-BE49-F238E27FC236}">
                <a16:creationId xmlns:a16="http://schemas.microsoft.com/office/drawing/2014/main" id="{18078BC2-E706-4DC7-B210-1E3CE52C489A}"/>
              </a:ext>
            </a:extLst>
          </p:cNvPr>
          <p:cNvSpPr/>
          <p:nvPr/>
        </p:nvSpPr>
        <p:spPr>
          <a:xfrm>
            <a:off x="4074292" y="1109583"/>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Arrow: Right 10">
            <a:extLst>
              <a:ext uri="{FF2B5EF4-FFF2-40B4-BE49-F238E27FC236}">
                <a16:creationId xmlns:a16="http://schemas.microsoft.com/office/drawing/2014/main" id="{905B6E81-D580-43AA-9A38-158AF4FF1B10}"/>
              </a:ext>
            </a:extLst>
          </p:cNvPr>
          <p:cNvSpPr/>
          <p:nvPr/>
        </p:nvSpPr>
        <p:spPr>
          <a:xfrm>
            <a:off x="1877044" y="1371933"/>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Arrow: Right 11">
            <a:extLst>
              <a:ext uri="{FF2B5EF4-FFF2-40B4-BE49-F238E27FC236}">
                <a16:creationId xmlns:a16="http://schemas.microsoft.com/office/drawing/2014/main" id="{9A07E98E-27BB-49DE-BF53-1FC2BE4C21A5}"/>
              </a:ext>
            </a:extLst>
          </p:cNvPr>
          <p:cNvSpPr/>
          <p:nvPr/>
        </p:nvSpPr>
        <p:spPr>
          <a:xfrm>
            <a:off x="3657699" y="1366398"/>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3" name="Graphic 52" descr="Teacher">
            <a:extLst>
              <a:ext uri="{FF2B5EF4-FFF2-40B4-BE49-F238E27FC236}">
                <a16:creationId xmlns:a16="http://schemas.microsoft.com/office/drawing/2014/main" id="{7CDBF926-ED24-476B-88A2-91E25C9F73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3353" y="-15724"/>
            <a:ext cx="914400" cy="914400"/>
          </a:xfrm>
          <a:prstGeom prst="rect">
            <a:avLst/>
          </a:prstGeom>
        </p:spPr>
      </p:pic>
      <p:sp>
        <p:nvSpPr>
          <p:cNvPr id="54" name="Speech Bubble: Rectangle with Corners Rounded 53">
            <a:hlinkClick r:id="" action="ppaction://noaction">
              <a:snd r:embed="rId10" name="T3_W4F_6.1.wav"/>
            </a:hlinkClick>
            <a:extLst>
              <a:ext uri="{FF2B5EF4-FFF2-40B4-BE49-F238E27FC236}">
                <a16:creationId xmlns:a16="http://schemas.microsoft.com/office/drawing/2014/main" id="{FD583677-25AF-4403-8E82-84E8D15C3903}"/>
              </a:ext>
            </a:extLst>
          </p:cNvPr>
          <p:cNvSpPr/>
          <p:nvPr/>
        </p:nvSpPr>
        <p:spPr>
          <a:xfrm>
            <a:off x="5191451" y="144681"/>
            <a:ext cx="3122823" cy="46229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auf Deutsch.</a:t>
            </a:r>
          </a:p>
        </p:txBody>
      </p:sp>
      <p:sp>
        <p:nvSpPr>
          <p:cNvPr id="63" name="TextBox 62">
            <a:hlinkClick r:id="" action="ppaction://noaction">
              <a:snd r:embed="rId7" name="T3_W4F_6.4.wav"/>
            </a:hlinkClick>
            <a:extLst>
              <a:ext uri="{FF2B5EF4-FFF2-40B4-BE49-F238E27FC236}">
                <a16:creationId xmlns:a16="http://schemas.microsoft.com/office/drawing/2014/main" id="{64C94BD1-ADC8-44D1-AA07-F76A192A538A}"/>
              </a:ext>
            </a:extLst>
          </p:cNvPr>
          <p:cNvSpPr txBox="1"/>
          <p:nvPr/>
        </p:nvSpPr>
        <p:spPr>
          <a:xfrm>
            <a:off x="4409886" y="1199464"/>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2" name="TextBox 71">
            <a:extLst>
              <a:ext uri="{FF2B5EF4-FFF2-40B4-BE49-F238E27FC236}">
                <a16:creationId xmlns:a16="http://schemas.microsoft.com/office/drawing/2014/main" id="{BCEAF253-10A4-4EB4-BD18-01BE5B5074F3}"/>
              </a:ext>
            </a:extLst>
          </p:cNvPr>
          <p:cNvSpPr txBox="1"/>
          <p:nvPr/>
        </p:nvSpPr>
        <p:spPr>
          <a:xfrm>
            <a:off x="123171" y="660347"/>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a:t>
            </a:r>
          </a:p>
        </p:txBody>
      </p:sp>
      <p:sp>
        <p:nvSpPr>
          <p:cNvPr id="15" name="Rectangle: Rounded Corners 14">
            <a:hlinkClick r:id="" action="ppaction://noaction">
              <a:snd r:embed="rId11" name="T3_W4F_6.6.wav"/>
            </a:hlinkClick>
            <a:extLst>
              <a:ext uri="{FF2B5EF4-FFF2-40B4-BE49-F238E27FC236}">
                <a16:creationId xmlns:a16="http://schemas.microsoft.com/office/drawing/2014/main" id="{473B0DF1-4118-910B-B491-7D482AAE9046}"/>
              </a:ext>
            </a:extLst>
          </p:cNvPr>
          <p:cNvSpPr/>
          <p:nvPr/>
        </p:nvSpPr>
        <p:spPr>
          <a:xfrm>
            <a:off x="553071" y="2074139"/>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Mai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6" name="Rectangle: Rounded Corners 15">
            <a:hlinkClick r:id="" action="ppaction://noaction">
              <a:snd r:embed="rId12" name="T3_W4F_6.7.wav"/>
            </a:hlinkClick>
            <a:extLst>
              <a:ext uri="{FF2B5EF4-FFF2-40B4-BE49-F238E27FC236}">
                <a16:creationId xmlns:a16="http://schemas.microsoft.com/office/drawing/2014/main" id="{FE99877B-2241-B52A-4A62-802B10F9A438}"/>
              </a:ext>
            </a:extLst>
          </p:cNvPr>
          <p:cNvSpPr/>
          <p:nvPr/>
        </p:nvSpPr>
        <p:spPr>
          <a:xfrm>
            <a:off x="2280991" y="2069889"/>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75" name="Rectangle: Rounded Corners 74">
            <a:hlinkClick r:id="" action="ppaction://noaction">
              <a:snd r:embed="rId13" name="T3_W4F_6.8.wav"/>
            </a:hlinkClick>
            <a:extLst>
              <a:ext uri="{FF2B5EF4-FFF2-40B4-BE49-F238E27FC236}">
                <a16:creationId xmlns:a16="http://schemas.microsoft.com/office/drawing/2014/main" id="{129B7031-AC34-ABD8-DC08-EFEA2E3123E6}"/>
              </a:ext>
            </a:extLst>
          </p:cNvPr>
          <p:cNvSpPr/>
          <p:nvPr/>
        </p:nvSpPr>
        <p:spPr>
          <a:xfrm>
            <a:off x="4057241" y="2069889"/>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Arrow: Right 75">
            <a:extLst>
              <a:ext uri="{FF2B5EF4-FFF2-40B4-BE49-F238E27FC236}">
                <a16:creationId xmlns:a16="http://schemas.microsoft.com/office/drawing/2014/main" id="{73513904-AA10-F379-266D-495C1E3D35DC}"/>
              </a:ext>
            </a:extLst>
          </p:cNvPr>
          <p:cNvSpPr/>
          <p:nvPr/>
        </p:nvSpPr>
        <p:spPr>
          <a:xfrm>
            <a:off x="1859993" y="233223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Arrow: Right 78">
            <a:extLst>
              <a:ext uri="{FF2B5EF4-FFF2-40B4-BE49-F238E27FC236}">
                <a16:creationId xmlns:a16="http://schemas.microsoft.com/office/drawing/2014/main" id="{9D0859C1-E680-0C38-A0EB-3C57D512BD95}"/>
              </a:ext>
            </a:extLst>
          </p:cNvPr>
          <p:cNvSpPr/>
          <p:nvPr/>
        </p:nvSpPr>
        <p:spPr>
          <a:xfrm>
            <a:off x="3640648" y="232670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TextBox 80">
            <a:hlinkClick r:id="" action="ppaction://noaction">
              <a:snd r:embed="rId13" name="T3_W4F_6.8.wav"/>
            </a:hlinkClick>
            <a:extLst>
              <a:ext uri="{FF2B5EF4-FFF2-40B4-BE49-F238E27FC236}">
                <a16:creationId xmlns:a16="http://schemas.microsoft.com/office/drawing/2014/main" id="{FA4754B5-945C-D741-C26D-C59B644EA428}"/>
              </a:ext>
            </a:extLst>
          </p:cNvPr>
          <p:cNvSpPr txBox="1"/>
          <p:nvPr/>
        </p:nvSpPr>
        <p:spPr>
          <a:xfrm>
            <a:off x="4392835" y="2159770"/>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Juli</a:t>
            </a:r>
          </a:p>
        </p:txBody>
      </p:sp>
      <p:sp>
        <p:nvSpPr>
          <p:cNvPr id="83" name="Rectangle 82">
            <a:extLst>
              <a:ext uri="{FF2B5EF4-FFF2-40B4-BE49-F238E27FC236}">
                <a16:creationId xmlns:a16="http://schemas.microsoft.com/office/drawing/2014/main" id="{04D0CB74-88F2-30DF-01FE-1F088EE7671C}"/>
              </a:ext>
            </a:extLst>
          </p:cNvPr>
          <p:cNvSpPr/>
          <p:nvPr/>
        </p:nvSpPr>
        <p:spPr>
          <a:xfrm>
            <a:off x="110391" y="124282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87" name="Rectangle 86">
            <a:extLst>
              <a:ext uri="{FF2B5EF4-FFF2-40B4-BE49-F238E27FC236}">
                <a16:creationId xmlns:a16="http://schemas.microsoft.com/office/drawing/2014/main" id="{683EA8E0-A779-9F99-2EE7-80AD842A4A98}"/>
              </a:ext>
            </a:extLst>
          </p:cNvPr>
          <p:cNvSpPr/>
          <p:nvPr/>
        </p:nvSpPr>
        <p:spPr>
          <a:xfrm>
            <a:off x="123171" y="219846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88" name="Rectangle: Rounded Corners 87">
            <a:hlinkClick r:id="" action="ppaction://noaction">
              <a:snd r:embed="rId14" name="T3_W4F_6.11.wav"/>
            </a:hlinkClick>
            <a:extLst>
              <a:ext uri="{FF2B5EF4-FFF2-40B4-BE49-F238E27FC236}">
                <a16:creationId xmlns:a16="http://schemas.microsoft.com/office/drawing/2014/main" id="{B8D590A8-BA0C-2CD0-F3FE-33F808AB6F7E}"/>
              </a:ext>
            </a:extLst>
          </p:cNvPr>
          <p:cNvSpPr/>
          <p:nvPr/>
        </p:nvSpPr>
        <p:spPr>
          <a:xfrm>
            <a:off x="540291" y="3019334"/>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Oktober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9" name="Rectangle: Rounded Corners 88">
            <a:hlinkClick r:id="" action="ppaction://noaction">
              <a:snd r:embed="rId15" name="T3_W4F_6.12.wav"/>
            </a:hlinkClick>
            <a:extLst>
              <a:ext uri="{FF2B5EF4-FFF2-40B4-BE49-F238E27FC236}">
                <a16:creationId xmlns:a16="http://schemas.microsoft.com/office/drawing/2014/main" id="{231EF89C-2F96-3AB5-3ABB-B518EBB5893A}"/>
              </a:ext>
            </a:extLst>
          </p:cNvPr>
          <p:cNvSpPr/>
          <p:nvPr/>
        </p:nvSpPr>
        <p:spPr>
          <a:xfrm>
            <a:off x="2268211" y="3015084"/>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0" name="Rectangle: Rounded Corners 89">
            <a:hlinkClick r:id="" action="ppaction://noaction">
              <a:snd r:embed="rId16" name="T3_W4F_6.13.wav"/>
            </a:hlinkClick>
            <a:extLst>
              <a:ext uri="{FF2B5EF4-FFF2-40B4-BE49-F238E27FC236}">
                <a16:creationId xmlns:a16="http://schemas.microsoft.com/office/drawing/2014/main" id="{0988367F-4E76-B082-8EFC-31E6508EF5E5}"/>
              </a:ext>
            </a:extLst>
          </p:cNvPr>
          <p:cNvSpPr/>
          <p:nvPr/>
        </p:nvSpPr>
        <p:spPr>
          <a:xfrm>
            <a:off x="4044461" y="3015084"/>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a:ea typeface="+mn-ea"/>
                <a:cs typeface="+mn-cs"/>
              </a:rPr>
              <a:t>Dezember</a:t>
            </a:r>
            <a:endParaRPr kumimoji="0" lang="en-GB" sz="19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1" name="Arrow: Right 90">
            <a:extLst>
              <a:ext uri="{FF2B5EF4-FFF2-40B4-BE49-F238E27FC236}">
                <a16:creationId xmlns:a16="http://schemas.microsoft.com/office/drawing/2014/main" id="{6A9EEBA8-3EC1-0E42-5518-7F52D2E20A0E}"/>
              </a:ext>
            </a:extLst>
          </p:cNvPr>
          <p:cNvSpPr/>
          <p:nvPr/>
        </p:nvSpPr>
        <p:spPr>
          <a:xfrm>
            <a:off x="1847213" y="327743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2" name="Arrow: Right 91">
            <a:extLst>
              <a:ext uri="{FF2B5EF4-FFF2-40B4-BE49-F238E27FC236}">
                <a16:creationId xmlns:a16="http://schemas.microsoft.com/office/drawing/2014/main" id="{671013B0-FFBB-3763-8221-B017435F2BE5}"/>
              </a:ext>
            </a:extLst>
          </p:cNvPr>
          <p:cNvSpPr/>
          <p:nvPr/>
        </p:nvSpPr>
        <p:spPr>
          <a:xfrm>
            <a:off x="3627868" y="327189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3" name="TextBox 92">
            <a:hlinkClick r:id="" action="ppaction://noaction">
              <a:snd r:embed="rId15" name="T3_W4F_6.12.wav"/>
            </a:hlinkClick>
            <a:extLst>
              <a:ext uri="{FF2B5EF4-FFF2-40B4-BE49-F238E27FC236}">
                <a16:creationId xmlns:a16="http://schemas.microsoft.com/office/drawing/2014/main" id="{0D10E5D8-4041-5276-C1A5-D8B5F80B43E1}"/>
              </a:ext>
            </a:extLst>
          </p:cNvPr>
          <p:cNvSpPr txBox="1"/>
          <p:nvPr/>
        </p:nvSpPr>
        <p:spPr>
          <a:xfrm>
            <a:off x="2245197" y="3130224"/>
            <a:ext cx="148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rgbClr val="002060"/>
                </a:solidFill>
                <a:effectLst/>
                <a:uLnTx/>
                <a:uFillTx/>
                <a:latin typeface="Century Gothic"/>
                <a:ea typeface="+mn-ea"/>
                <a:cs typeface="+mn-cs"/>
              </a:rPr>
              <a:t>November</a:t>
            </a:r>
          </a:p>
        </p:txBody>
      </p:sp>
      <p:sp>
        <p:nvSpPr>
          <p:cNvPr id="94" name="Rectangle 93">
            <a:extLst>
              <a:ext uri="{FF2B5EF4-FFF2-40B4-BE49-F238E27FC236}">
                <a16:creationId xmlns:a16="http://schemas.microsoft.com/office/drawing/2014/main" id="{26EFB11A-0FA5-8C9B-AFE8-CE48895CB1BD}"/>
              </a:ext>
            </a:extLst>
          </p:cNvPr>
          <p:cNvSpPr/>
          <p:nvPr/>
        </p:nvSpPr>
        <p:spPr>
          <a:xfrm>
            <a:off x="110391" y="315410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95" name="Rectangle: Rounded Corners 94">
            <a:hlinkClick r:id="" action="ppaction://noaction">
              <a:snd r:embed="rId17" name="T3_W4F_6.5.wav"/>
            </a:hlinkClick>
            <a:extLst>
              <a:ext uri="{FF2B5EF4-FFF2-40B4-BE49-F238E27FC236}">
                <a16:creationId xmlns:a16="http://schemas.microsoft.com/office/drawing/2014/main" id="{4365D68A-0451-C062-8272-24D1AFD06962}"/>
              </a:ext>
            </a:extLst>
          </p:cNvPr>
          <p:cNvSpPr/>
          <p:nvPr/>
        </p:nvSpPr>
        <p:spPr>
          <a:xfrm>
            <a:off x="540291" y="3985260"/>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6" name="Rectangle: Rounded Corners 95">
            <a:hlinkClick r:id="" action="ppaction://noaction">
              <a:snd r:embed="rId11" name="T3_W4F_6.6.wav"/>
            </a:hlinkClick>
            <a:extLst>
              <a:ext uri="{FF2B5EF4-FFF2-40B4-BE49-F238E27FC236}">
                <a16:creationId xmlns:a16="http://schemas.microsoft.com/office/drawing/2014/main" id="{15C42FC8-A763-1F96-5C7E-972834BC8E54}"/>
              </a:ext>
            </a:extLst>
          </p:cNvPr>
          <p:cNvSpPr/>
          <p:nvPr/>
        </p:nvSpPr>
        <p:spPr>
          <a:xfrm>
            <a:off x="2268211" y="3981010"/>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Mai</a:t>
            </a:r>
          </a:p>
        </p:txBody>
      </p:sp>
      <p:sp>
        <p:nvSpPr>
          <p:cNvPr id="97" name="Rectangle: Rounded Corners 96">
            <a:hlinkClick r:id="" action="ppaction://noaction">
              <a:snd r:embed="rId12" name="T3_W4F_6.7.wav"/>
            </a:hlinkClick>
            <a:extLst>
              <a:ext uri="{FF2B5EF4-FFF2-40B4-BE49-F238E27FC236}">
                <a16:creationId xmlns:a16="http://schemas.microsoft.com/office/drawing/2014/main" id="{936C445D-B89C-6E15-A490-03D8953CD66E}"/>
              </a:ext>
            </a:extLst>
          </p:cNvPr>
          <p:cNvSpPr/>
          <p:nvPr/>
        </p:nvSpPr>
        <p:spPr>
          <a:xfrm>
            <a:off x="4044461" y="3981010"/>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8" name="Arrow: Right 97">
            <a:extLst>
              <a:ext uri="{FF2B5EF4-FFF2-40B4-BE49-F238E27FC236}">
                <a16:creationId xmlns:a16="http://schemas.microsoft.com/office/drawing/2014/main" id="{A5E79522-2ADE-48DC-13AC-14632B84D473}"/>
              </a:ext>
            </a:extLst>
          </p:cNvPr>
          <p:cNvSpPr/>
          <p:nvPr/>
        </p:nvSpPr>
        <p:spPr>
          <a:xfrm>
            <a:off x="1847213" y="4243360"/>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9" name="Arrow: Right 98">
            <a:extLst>
              <a:ext uri="{FF2B5EF4-FFF2-40B4-BE49-F238E27FC236}">
                <a16:creationId xmlns:a16="http://schemas.microsoft.com/office/drawing/2014/main" id="{BFD59464-206B-AD25-242A-CD8CFD9D937D}"/>
              </a:ext>
            </a:extLst>
          </p:cNvPr>
          <p:cNvSpPr/>
          <p:nvPr/>
        </p:nvSpPr>
        <p:spPr>
          <a:xfrm>
            <a:off x="3627868" y="4237825"/>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0" name="TextBox 99">
            <a:hlinkClick r:id="" action="ppaction://noaction">
              <a:snd r:embed="rId12" name="T3_W4F_6.7.wav"/>
            </a:hlinkClick>
            <a:extLst>
              <a:ext uri="{FF2B5EF4-FFF2-40B4-BE49-F238E27FC236}">
                <a16:creationId xmlns:a16="http://schemas.microsoft.com/office/drawing/2014/main" id="{993C7673-E362-1C3C-55D4-6D1AB507288A}"/>
              </a:ext>
            </a:extLst>
          </p:cNvPr>
          <p:cNvSpPr txBox="1"/>
          <p:nvPr/>
        </p:nvSpPr>
        <p:spPr>
          <a:xfrm>
            <a:off x="4380055" y="4070891"/>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Juni</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1" name="Rectangle 100">
            <a:extLst>
              <a:ext uri="{FF2B5EF4-FFF2-40B4-BE49-F238E27FC236}">
                <a16:creationId xmlns:a16="http://schemas.microsoft.com/office/drawing/2014/main" id="{D412233D-27D7-598A-F524-A19E9B7B3D53}"/>
              </a:ext>
            </a:extLst>
          </p:cNvPr>
          <p:cNvSpPr/>
          <p:nvPr/>
        </p:nvSpPr>
        <p:spPr>
          <a:xfrm>
            <a:off x="110391" y="410974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102" name="Rectangle: Rounded Corners 101">
            <a:hlinkClick r:id="" action="ppaction://noaction">
              <a:snd r:embed="rId13" name="T3_W4F_6.8.wav"/>
            </a:hlinkClick>
            <a:extLst>
              <a:ext uri="{FF2B5EF4-FFF2-40B4-BE49-F238E27FC236}">
                <a16:creationId xmlns:a16="http://schemas.microsoft.com/office/drawing/2014/main" id="{9A453E6D-26B7-4DE0-90E4-C29AEEFF2DF5}"/>
              </a:ext>
            </a:extLst>
          </p:cNvPr>
          <p:cNvSpPr/>
          <p:nvPr/>
        </p:nvSpPr>
        <p:spPr>
          <a:xfrm>
            <a:off x="540291" y="4936636"/>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Juli</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3" name="Rectangle: Rounded Corners 102">
            <a:hlinkClick r:id="" action="ppaction://noaction">
              <a:snd r:embed="rId18" name="T3_W4F_6.9.wav"/>
            </a:hlinkClick>
            <a:extLst>
              <a:ext uri="{FF2B5EF4-FFF2-40B4-BE49-F238E27FC236}">
                <a16:creationId xmlns:a16="http://schemas.microsoft.com/office/drawing/2014/main" id="{BBDD9A36-1439-AC56-6F97-D7BDC0DE8169}"/>
              </a:ext>
            </a:extLst>
          </p:cNvPr>
          <p:cNvSpPr/>
          <p:nvPr/>
        </p:nvSpPr>
        <p:spPr>
          <a:xfrm>
            <a:off x="2268211" y="4932386"/>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4" name="Rectangle: Rounded Corners 103">
            <a:hlinkClick r:id="" action="ppaction://noaction">
              <a:snd r:embed="rId19" name="T3_W4F_6.10.wav"/>
            </a:hlinkClick>
            <a:extLst>
              <a:ext uri="{FF2B5EF4-FFF2-40B4-BE49-F238E27FC236}">
                <a16:creationId xmlns:a16="http://schemas.microsoft.com/office/drawing/2014/main" id="{54D29DDD-08DF-3365-AFB7-DB689B7A343C}"/>
              </a:ext>
            </a:extLst>
          </p:cNvPr>
          <p:cNvSpPr/>
          <p:nvPr/>
        </p:nvSpPr>
        <p:spPr>
          <a:xfrm>
            <a:off x="4044461" y="4932386"/>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a:rPr>
              <a:t>September</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5" name="Arrow: Right 104">
            <a:extLst>
              <a:ext uri="{FF2B5EF4-FFF2-40B4-BE49-F238E27FC236}">
                <a16:creationId xmlns:a16="http://schemas.microsoft.com/office/drawing/2014/main" id="{F4790682-66C9-0EA9-CAC6-74821D7411EA}"/>
              </a:ext>
            </a:extLst>
          </p:cNvPr>
          <p:cNvSpPr/>
          <p:nvPr/>
        </p:nvSpPr>
        <p:spPr>
          <a:xfrm>
            <a:off x="1847213" y="5194736"/>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6" name="Arrow: Right 105">
            <a:extLst>
              <a:ext uri="{FF2B5EF4-FFF2-40B4-BE49-F238E27FC236}">
                <a16:creationId xmlns:a16="http://schemas.microsoft.com/office/drawing/2014/main" id="{53FE25FB-F650-CCAF-6FAB-1A9CC9620B3A}"/>
              </a:ext>
            </a:extLst>
          </p:cNvPr>
          <p:cNvSpPr/>
          <p:nvPr/>
        </p:nvSpPr>
        <p:spPr>
          <a:xfrm>
            <a:off x="3627868" y="5189201"/>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7" name="TextBox 106">
            <a:hlinkClick r:id="" action="ppaction://noaction">
              <a:snd r:embed="rId18" name="T3_W4F_6.9.wav"/>
            </a:hlinkClick>
            <a:extLst>
              <a:ext uri="{FF2B5EF4-FFF2-40B4-BE49-F238E27FC236}">
                <a16:creationId xmlns:a16="http://schemas.microsoft.com/office/drawing/2014/main" id="{FFC09B0A-A24E-85C6-E3AA-2226F657970E}"/>
              </a:ext>
            </a:extLst>
          </p:cNvPr>
          <p:cNvSpPr txBox="1"/>
          <p:nvPr/>
        </p:nvSpPr>
        <p:spPr>
          <a:xfrm>
            <a:off x="2268013" y="5030385"/>
            <a:ext cx="14779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August</a:t>
            </a:r>
          </a:p>
        </p:txBody>
      </p:sp>
      <p:sp>
        <p:nvSpPr>
          <p:cNvPr id="108" name="Rectangle 107">
            <a:extLst>
              <a:ext uri="{FF2B5EF4-FFF2-40B4-BE49-F238E27FC236}">
                <a16:creationId xmlns:a16="http://schemas.microsoft.com/office/drawing/2014/main" id="{51B8978E-4E42-BC5C-DEBE-9A4D8C6AC837}"/>
              </a:ext>
            </a:extLst>
          </p:cNvPr>
          <p:cNvSpPr/>
          <p:nvPr/>
        </p:nvSpPr>
        <p:spPr>
          <a:xfrm>
            <a:off x="110391" y="5065382"/>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109" name="Rectangle: Rounded Corners 108">
            <a:hlinkClick r:id="" action="ppaction://noaction">
              <a:snd r:embed="rId6" name="T3_W4F_6.3.wav"/>
            </a:hlinkClick>
            <a:extLst>
              <a:ext uri="{FF2B5EF4-FFF2-40B4-BE49-F238E27FC236}">
                <a16:creationId xmlns:a16="http://schemas.microsoft.com/office/drawing/2014/main" id="{2BDF80BE-3C15-BC9F-2C18-46A3873EC494}"/>
              </a:ext>
            </a:extLst>
          </p:cNvPr>
          <p:cNvSpPr/>
          <p:nvPr/>
        </p:nvSpPr>
        <p:spPr>
          <a:xfrm>
            <a:off x="537187" y="5882829"/>
            <a:ext cx="1480890"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0" name="Rectangle: Rounded Corners 109">
            <a:hlinkClick r:id="" action="ppaction://noaction">
              <a:snd r:embed="rId7" name="T3_W4F_6.4.wav"/>
            </a:hlinkClick>
            <a:extLst>
              <a:ext uri="{FF2B5EF4-FFF2-40B4-BE49-F238E27FC236}">
                <a16:creationId xmlns:a16="http://schemas.microsoft.com/office/drawing/2014/main" id="{A4AC1605-7CC1-B72E-1359-DC79FB74C128}"/>
              </a:ext>
            </a:extLst>
          </p:cNvPr>
          <p:cNvSpPr/>
          <p:nvPr/>
        </p:nvSpPr>
        <p:spPr>
          <a:xfrm>
            <a:off x="2265107" y="5878579"/>
            <a:ext cx="1480892"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März</a:t>
            </a:r>
            <a:endParaRPr kumimoji="0" lang="en-GB" sz="1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11" name="Rectangle: Rounded Corners 110">
            <a:hlinkClick r:id="" action="ppaction://noaction">
              <a:snd r:embed="rId17" name="T3_W4F_6.5.wav"/>
            </a:hlinkClick>
            <a:extLst>
              <a:ext uri="{FF2B5EF4-FFF2-40B4-BE49-F238E27FC236}">
                <a16:creationId xmlns:a16="http://schemas.microsoft.com/office/drawing/2014/main" id="{B835D3D3-7596-4D97-7A98-D89155166F0E}"/>
              </a:ext>
            </a:extLst>
          </p:cNvPr>
          <p:cNvSpPr/>
          <p:nvPr/>
        </p:nvSpPr>
        <p:spPr>
          <a:xfrm>
            <a:off x="4041357" y="5878579"/>
            <a:ext cx="1480891" cy="596109"/>
          </a:xfrm>
          <a:prstGeom prst="roundRect">
            <a:avLst/>
          </a:prstGeom>
          <a:noFill/>
          <a:ln w="508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2" name="Arrow: Right 111">
            <a:extLst>
              <a:ext uri="{FF2B5EF4-FFF2-40B4-BE49-F238E27FC236}">
                <a16:creationId xmlns:a16="http://schemas.microsoft.com/office/drawing/2014/main" id="{1D343482-9889-624D-9883-BCFB6B392C77}"/>
              </a:ext>
            </a:extLst>
          </p:cNvPr>
          <p:cNvSpPr/>
          <p:nvPr/>
        </p:nvSpPr>
        <p:spPr>
          <a:xfrm>
            <a:off x="1844109" y="6140929"/>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3" name="Arrow: Right 112">
            <a:extLst>
              <a:ext uri="{FF2B5EF4-FFF2-40B4-BE49-F238E27FC236}">
                <a16:creationId xmlns:a16="http://schemas.microsoft.com/office/drawing/2014/main" id="{39036664-B6B4-A550-B3C1-FA55654EA273}"/>
              </a:ext>
            </a:extLst>
          </p:cNvPr>
          <p:cNvSpPr/>
          <p:nvPr/>
        </p:nvSpPr>
        <p:spPr>
          <a:xfrm>
            <a:off x="3624764" y="6135394"/>
            <a:ext cx="408019" cy="129819"/>
          </a:xfrm>
          <a:prstGeom prst="rightArrow">
            <a:avLst/>
          </a:prstGeom>
          <a:solidFill>
            <a:srgbClr val="FF0000"/>
          </a:solidFill>
          <a:ln w="317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4" name="TextBox 113">
            <a:hlinkClick r:id="" action="ppaction://noaction">
              <a:snd r:embed="rId17" name="T3_W4F_6.5.wav"/>
            </a:hlinkClick>
            <a:extLst>
              <a:ext uri="{FF2B5EF4-FFF2-40B4-BE49-F238E27FC236}">
                <a16:creationId xmlns:a16="http://schemas.microsoft.com/office/drawing/2014/main" id="{967DF72F-31D1-2D8A-8F3C-CF4B7E666C70}"/>
              </a:ext>
            </a:extLst>
          </p:cNvPr>
          <p:cNvSpPr txBox="1"/>
          <p:nvPr/>
        </p:nvSpPr>
        <p:spPr>
          <a:xfrm>
            <a:off x="4074292" y="5968460"/>
            <a:ext cx="1447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115" name="Rectangle 114">
            <a:extLst>
              <a:ext uri="{FF2B5EF4-FFF2-40B4-BE49-F238E27FC236}">
                <a16:creationId xmlns:a16="http://schemas.microsoft.com/office/drawing/2014/main" id="{C0C6EAF3-90F0-AA3C-90A3-763BD03E82FE}"/>
              </a:ext>
            </a:extLst>
          </p:cNvPr>
          <p:cNvSpPr/>
          <p:nvPr/>
        </p:nvSpPr>
        <p:spPr>
          <a:xfrm>
            <a:off x="107287" y="6021024"/>
            <a:ext cx="350603" cy="313393"/>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116" name="TextBox 115">
            <a:hlinkClick r:id="" action="ppaction://noaction">
              <a:snd r:embed="rId17" name="T3_W4F_6.5.wav"/>
            </a:hlinkClick>
            <a:extLst>
              <a:ext uri="{FF2B5EF4-FFF2-40B4-BE49-F238E27FC236}">
                <a16:creationId xmlns:a16="http://schemas.microsoft.com/office/drawing/2014/main" id="{F39778E8-1F20-687E-D291-B1640ADA91E3}"/>
              </a:ext>
            </a:extLst>
          </p:cNvPr>
          <p:cNvSpPr txBox="1"/>
          <p:nvPr/>
        </p:nvSpPr>
        <p:spPr>
          <a:xfrm>
            <a:off x="803592" y="4070891"/>
            <a:ext cx="9798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April</a:t>
            </a:r>
          </a:p>
        </p:txBody>
      </p:sp>
      <p:sp>
        <p:nvSpPr>
          <p:cNvPr id="117" name="TextBox 116">
            <a:hlinkClick r:id="" action="ppaction://noaction">
              <a:snd r:embed="rId6" name="T3_W4F_6.3.wav"/>
            </a:hlinkClick>
            <a:extLst>
              <a:ext uri="{FF2B5EF4-FFF2-40B4-BE49-F238E27FC236}">
                <a16:creationId xmlns:a16="http://schemas.microsoft.com/office/drawing/2014/main" id="{1258B2CF-AFBE-18B3-03A1-A9E5C84BC382}"/>
              </a:ext>
            </a:extLst>
          </p:cNvPr>
          <p:cNvSpPr txBox="1"/>
          <p:nvPr/>
        </p:nvSpPr>
        <p:spPr>
          <a:xfrm>
            <a:off x="553286" y="5991207"/>
            <a:ext cx="14479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Februar</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563CFA83-4EC1-E4B4-5DA2-F32CAB7B6BDA}"/>
              </a:ext>
            </a:extLst>
          </p:cNvPr>
          <p:cNvSpPr txBox="1"/>
          <p:nvPr/>
        </p:nvSpPr>
        <p:spPr>
          <a:xfrm>
            <a:off x="7850233" y="2022626"/>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Er hat</a:t>
            </a:r>
          </a:p>
        </p:txBody>
      </p:sp>
      <p:sp>
        <p:nvSpPr>
          <p:cNvPr id="9" name="Oval 8">
            <a:extLst>
              <a:ext uri="{FF2B5EF4-FFF2-40B4-BE49-F238E27FC236}">
                <a16:creationId xmlns:a16="http://schemas.microsoft.com/office/drawing/2014/main" id="{7B33A7BB-66AF-D68D-6202-9E896209C5EC}"/>
              </a:ext>
            </a:extLst>
          </p:cNvPr>
          <p:cNvSpPr/>
          <p:nvPr/>
        </p:nvSpPr>
        <p:spPr>
          <a:xfrm>
            <a:off x="7169372" y="1678710"/>
            <a:ext cx="3588217" cy="3406588"/>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04BAD5D1-ECC1-6BBF-6C57-6D8908D14085}"/>
              </a:ext>
            </a:extLst>
          </p:cNvPr>
          <p:cNvSpPr txBox="1"/>
          <p:nvPr/>
        </p:nvSpPr>
        <p:spPr>
          <a:xfrm>
            <a:off x="7401009" y="2588751"/>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habe</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7B88AF5D-05B2-DD15-9841-F8D5CF6F117C}"/>
              </a:ext>
            </a:extLst>
          </p:cNvPr>
          <p:cNvSpPr txBox="1"/>
          <p:nvPr/>
        </p:nvSpPr>
        <p:spPr>
          <a:xfrm>
            <a:off x="8974569" y="2036284"/>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Du hast</a:t>
            </a:r>
          </a:p>
        </p:txBody>
      </p:sp>
      <p:sp>
        <p:nvSpPr>
          <p:cNvPr id="17" name="TextBox 16">
            <a:extLst>
              <a:ext uri="{FF2B5EF4-FFF2-40B4-BE49-F238E27FC236}">
                <a16:creationId xmlns:a16="http://schemas.microsoft.com/office/drawing/2014/main" id="{F94DF1F1-F170-C3EB-C4A7-7905A8FC9BC3}"/>
              </a:ext>
            </a:extLst>
          </p:cNvPr>
          <p:cNvSpPr txBox="1"/>
          <p:nvPr/>
        </p:nvSpPr>
        <p:spPr>
          <a:xfrm>
            <a:off x="9142902" y="2588751"/>
            <a:ext cx="15334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Sie hat</a:t>
            </a:r>
          </a:p>
        </p:txBody>
      </p:sp>
      <p:sp>
        <p:nvSpPr>
          <p:cNvPr id="18" name="TextBox 17">
            <a:extLst>
              <a:ext uri="{FF2B5EF4-FFF2-40B4-BE49-F238E27FC236}">
                <a16:creationId xmlns:a16="http://schemas.microsoft.com/office/drawing/2014/main" id="{612893BF-8A38-E625-A946-3225A3557412}"/>
              </a:ext>
            </a:extLst>
          </p:cNvPr>
          <p:cNvSpPr txBox="1"/>
          <p:nvPr/>
        </p:nvSpPr>
        <p:spPr>
          <a:xfrm>
            <a:off x="7422880" y="3198553"/>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Februar</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6E1230B-65EA-00B4-5868-F7D50F64D91A}"/>
              </a:ext>
            </a:extLst>
          </p:cNvPr>
          <p:cNvSpPr txBox="1"/>
          <p:nvPr/>
        </p:nvSpPr>
        <p:spPr>
          <a:xfrm>
            <a:off x="7590724" y="3644350"/>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Juni</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37809675-8B47-CC23-99E1-0452E6482470}"/>
              </a:ext>
            </a:extLst>
          </p:cNvPr>
          <p:cNvSpPr txBox="1"/>
          <p:nvPr/>
        </p:nvSpPr>
        <p:spPr>
          <a:xfrm>
            <a:off x="8941609" y="3198553"/>
            <a:ext cx="2109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April</a:t>
            </a:r>
          </a:p>
        </p:txBody>
      </p:sp>
      <p:sp>
        <p:nvSpPr>
          <p:cNvPr id="21" name="TextBox 20">
            <a:extLst>
              <a:ext uri="{FF2B5EF4-FFF2-40B4-BE49-F238E27FC236}">
                <a16:creationId xmlns:a16="http://schemas.microsoft.com/office/drawing/2014/main" id="{5108B0D3-769B-8AA7-2475-4FF58E2A49FE}"/>
              </a:ext>
            </a:extLst>
          </p:cNvPr>
          <p:cNvSpPr txBox="1"/>
          <p:nvPr/>
        </p:nvSpPr>
        <p:spPr>
          <a:xfrm>
            <a:off x="8730528" y="3667802"/>
            <a:ext cx="2021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im</a:t>
            </a:r>
            <a:r>
              <a:rPr kumimoji="0" lang="en-GB" sz="2000" b="1" i="0" u="none" strike="noStrike" kern="1200" cap="none" spc="0" normalizeH="0" baseline="0" noProof="0" dirty="0">
                <a:ln>
                  <a:noFill/>
                </a:ln>
                <a:solidFill>
                  <a:srgbClr val="00B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B050"/>
                </a:solidFill>
                <a:effectLst/>
                <a:uLnTx/>
                <a:uFillTx/>
                <a:latin typeface="Century Gothic"/>
                <a:ea typeface="+mn-ea"/>
                <a:cs typeface="+mn-cs"/>
              </a:rPr>
              <a:t>Dezember</a:t>
            </a:r>
            <a:endParaRPr kumimoji="0" lang="en-GB" sz="2000" b="1"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07954F1E-4F5D-3910-E3B6-0FD217A078D6}"/>
              </a:ext>
            </a:extLst>
          </p:cNvPr>
          <p:cNvSpPr txBox="1"/>
          <p:nvPr/>
        </p:nvSpPr>
        <p:spPr>
          <a:xfrm>
            <a:off x="8560594" y="4335016"/>
            <a:ext cx="17841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Century Gothic"/>
                <a:ea typeface="+mn-ea"/>
                <a:cs typeface="+mn-cs"/>
              </a:rPr>
              <a:t>Pläne</a:t>
            </a:r>
            <a:r>
              <a:rPr kumimoji="0" lang="en-GB" sz="2000" b="1" i="0" u="none" strike="noStrike" kern="1200" cap="none" spc="0" normalizeH="0" baseline="0" noProof="0" dirty="0">
                <a:ln>
                  <a:noFill/>
                </a:ln>
                <a:solidFill>
                  <a:srgbClr val="FF0000"/>
                </a:solidFill>
                <a:effectLst/>
                <a:uLnTx/>
                <a:uFillTx/>
                <a:latin typeface="Century Gothic"/>
                <a:ea typeface="+mn-ea"/>
                <a:cs typeface="+mn-cs"/>
              </a:rPr>
              <a:t>.</a:t>
            </a:r>
          </a:p>
        </p:txBody>
      </p:sp>
      <p:sp>
        <p:nvSpPr>
          <p:cNvPr id="23" name="TextBox 22">
            <a:extLst>
              <a:ext uri="{FF2B5EF4-FFF2-40B4-BE49-F238E27FC236}">
                <a16:creationId xmlns:a16="http://schemas.microsoft.com/office/drawing/2014/main" id="{EFFF7191-ADA4-4A96-0D87-9F5CEC406EAC}"/>
              </a:ext>
            </a:extLst>
          </p:cNvPr>
          <p:cNvSpPr txBox="1"/>
          <p:nvPr/>
        </p:nvSpPr>
        <p:spPr>
          <a:xfrm>
            <a:off x="7255683" y="1644798"/>
            <a:ext cx="44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B</a:t>
            </a:r>
          </a:p>
        </p:txBody>
      </p:sp>
      <p:cxnSp>
        <p:nvCxnSpPr>
          <p:cNvPr id="24" name="Straight Connector 23">
            <a:extLst>
              <a:ext uri="{FF2B5EF4-FFF2-40B4-BE49-F238E27FC236}">
                <a16:creationId xmlns:a16="http://schemas.microsoft.com/office/drawing/2014/main" id="{DA0AB760-A98C-D382-47D7-F6CA07027CF0}"/>
              </a:ext>
            </a:extLst>
          </p:cNvPr>
          <p:cNvCxnSpPr/>
          <p:nvPr/>
        </p:nvCxnSpPr>
        <p:spPr>
          <a:xfrm>
            <a:off x="7169372" y="3147167"/>
            <a:ext cx="3544475"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93FFA88-D304-2D2E-1DE4-55CE46F0D0B4}"/>
              </a:ext>
            </a:extLst>
          </p:cNvPr>
          <p:cNvCxnSpPr>
            <a:cxnSpLocks/>
          </p:cNvCxnSpPr>
          <p:nvPr/>
        </p:nvCxnSpPr>
        <p:spPr>
          <a:xfrm>
            <a:off x="7355901" y="4113599"/>
            <a:ext cx="3232594" cy="9485"/>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94D434B-28C8-C6D0-70E1-232FC5F782A0}"/>
              </a:ext>
            </a:extLst>
          </p:cNvPr>
          <p:cNvSpPr txBox="1"/>
          <p:nvPr/>
        </p:nvSpPr>
        <p:spPr>
          <a:xfrm>
            <a:off x="6625046" y="5351193"/>
            <a:ext cx="479614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Beispiel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Sie hat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April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Pläne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She has plans in April. </a:t>
            </a:r>
          </a:p>
        </p:txBody>
      </p:sp>
    </p:spTree>
    <p:extLst>
      <p:ext uri="{BB962C8B-B14F-4D97-AF65-F5344CB8AC3E}">
        <p14:creationId xmlns:p14="http://schemas.microsoft.com/office/powerpoint/2010/main" val="9121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T3_W4F_6.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81" grpId="0"/>
      <p:bldP spid="93" grpId="0"/>
      <p:bldP spid="100" grpId="0"/>
      <p:bldP spid="107" grpId="0"/>
      <p:bldP spid="114" grpId="0"/>
      <p:bldP spid="116" grpId="0"/>
      <p:bldP spid="117" grpId="0"/>
      <p:bldP spid="6" grpId="0"/>
      <p:bldP spid="9" grpId="0" animBg="1"/>
      <p:bldP spid="13" grpId="0"/>
      <p:bldP spid="14" grpId="0"/>
      <p:bldP spid="17" grpId="0"/>
      <p:bldP spid="18" grpId="0"/>
      <p:bldP spid="19" grpId="0"/>
      <p:bldP spid="20" grpId="0"/>
      <p:bldP spid="21" grpId="0"/>
      <p:bldP spid="22" grpId="0"/>
      <p:bldP spid="23"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a:t>
            </a:r>
            <a:r>
              <a:rPr lang="en-GB" sz="2800" b="1" dirty="0">
                <a:latin typeface="Century Gothic"/>
                <a:ea typeface="Century Gothic"/>
                <a:cs typeface="Century Gothic"/>
                <a:sym typeface="Century Gothic"/>
              </a:rPr>
              <a:t>a</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1781" y="-28402"/>
            <a:ext cx="914400" cy="914400"/>
          </a:xfrm>
          <a:prstGeom prst="rect">
            <a:avLst/>
          </a:prstGeom>
        </p:spPr>
      </p:pic>
      <p:sp>
        <p:nvSpPr>
          <p:cNvPr id="21" name="Speech Bubble: Rectangle with Corners Rounded 20">
            <a:hlinkClick r:id="" action="ppaction://noaction">
              <a:snd r:embed="rId5" name="T3_W4F_7.1.wav"/>
            </a:hlinkClick>
            <a:extLst>
              <a:ext uri="{FF2B5EF4-FFF2-40B4-BE49-F238E27FC236}">
                <a16:creationId xmlns:a16="http://schemas.microsoft.com/office/drawing/2014/main" id="{499F5F99-DDFC-407B-98A2-52764F657AEF}"/>
              </a:ext>
            </a:extLst>
          </p:cNvPr>
          <p:cNvSpPr/>
          <p:nvPr/>
        </p:nvSpPr>
        <p:spPr>
          <a:xfrm>
            <a:off x="4290390" y="109992"/>
            <a:ext cx="3949150"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 </a:t>
            </a:r>
            <a:r>
              <a:rPr kumimoji="0" lang="en-GB" sz="28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0F763523-7378-01A5-D053-807E498392D5}"/>
              </a:ext>
            </a:extLst>
          </p:cNvPr>
          <p:cNvSpPr/>
          <p:nvPr/>
        </p:nvSpPr>
        <p:spPr>
          <a:xfrm>
            <a:off x="9619464" y="1773091"/>
            <a:ext cx="2391413" cy="4612996"/>
          </a:xfrm>
          <a:prstGeom prst="wedgeRoundRectCallout">
            <a:avLst>
              <a:gd name="adj1" fmla="val -57746"/>
              <a:gd name="adj2" fmla="val -23420"/>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t>Remember, masculine </a:t>
            </a:r>
            <a:r>
              <a:rPr lang="en-GB" sz="2400" i="1" dirty="0" err="1"/>
              <a:t>ein</a:t>
            </a:r>
            <a:r>
              <a:rPr lang="en-GB" sz="2400" i="1" dirty="0"/>
              <a:t> </a:t>
            </a:r>
            <a:r>
              <a:rPr lang="en-GB" sz="2400" dirty="0"/>
              <a:t>becomes </a:t>
            </a:r>
            <a:r>
              <a:rPr lang="en-GB" sz="2400" i="1" dirty="0" err="1"/>
              <a:t>ein</a:t>
            </a:r>
            <a:r>
              <a:rPr lang="en-GB" sz="2400" b="1" i="1" dirty="0" err="1"/>
              <a:t>en</a:t>
            </a:r>
            <a:r>
              <a:rPr lang="en-GB" sz="2400" i="1" dirty="0"/>
              <a:t> </a:t>
            </a:r>
            <a:r>
              <a:rPr lang="en-GB" sz="2400" dirty="0"/>
              <a:t>after </a:t>
            </a:r>
            <a:r>
              <a:rPr lang="en-GB" sz="2400" i="1" dirty="0" err="1"/>
              <a:t>haben</a:t>
            </a:r>
            <a:r>
              <a:rPr lang="en-GB" sz="2400" dirty="0"/>
              <a:t> and most other verbs. Feminine </a:t>
            </a:r>
            <a:r>
              <a:rPr lang="en-GB" sz="2400" i="1" dirty="0" err="1"/>
              <a:t>eine</a:t>
            </a:r>
            <a:r>
              <a:rPr lang="en-GB" sz="2400" dirty="0"/>
              <a:t> and neuter </a:t>
            </a:r>
            <a:r>
              <a:rPr lang="en-GB" sz="2400" i="1" dirty="0" err="1"/>
              <a:t>ein</a:t>
            </a:r>
            <a:r>
              <a:rPr lang="en-GB" sz="2400" i="1" dirty="0"/>
              <a:t> </a:t>
            </a:r>
            <a:r>
              <a:rPr lang="en-GB" sz="2400" dirty="0"/>
              <a:t>stay the same.</a:t>
            </a:r>
          </a:p>
        </p:txBody>
      </p:sp>
      <p:graphicFrame>
        <p:nvGraphicFramePr>
          <p:cNvPr id="11" name="Table 10">
            <a:extLst>
              <a:ext uri="{FF2B5EF4-FFF2-40B4-BE49-F238E27FC236}">
                <a16:creationId xmlns:a16="http://schemas.microsoft.com/office/drawing/2014/main" id="{D6BCDF24-066E-8A3F-56A0-6898407A5121}"/>
              </a:ext>
            </a:extLst>
          </p:cNvPr>
          <p:cNvGraphicFramePr>
            <a:graphicFrameLocks noGrp="1"/>
          </p:cNvGraphicFramePr>
          <p:nvPr>
            <p:extLst>
              <p:ext uri="{D42A27DB-BD31-4B8C-83A1-F6EECF244321}">
                <p14:modId xmlns:p14="http://schemas.microsoft.com/office/powerpoint/2010/main" val="3005075107"/>
              </p:ext>
            </p:extLst>
          </p:nvPr>
        </p:nvGraphicFramePr>
        <p:xfrm>
          <a:off x="362295" y="3458312"/>
          <a:ext cx="713300" cy="4572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713300">
                  <a:extLst>
                    <a:ext uri="{9D8B030D-6E8A-4147-A177-3AD203B41FA5}">
                      <a16:colId xmlns:a16="http://schemas.microsoft.com/office/drawing/2014/main" val="2980741554"/>
                    </a:ext>
                  </a:extLst>
                </a:gridCol>
              </a:tblGrid>
              <a:tr h="370840">
                <a:tc>
                  <a:txBody>
                    <a:bodyPr/>
                    <a:lstStyle/>
                    <a:p>
                      <a:r>
                        <a:rPr lang="en-GB" sz="2400" b="1" dirty="0">
                          <a:solidFill>
                            <a:srgbClr val="002060"/>
                          </a:solidFill>
                          <a:latin typeface="Century Gothic" panose="020B0502020202020204" pitchFamily="34" charset="0"/>
                        </a:rPr>
                        <a:t>Ich</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ECF7FA"/>
                    </a:solidFill>
                  </a:tcPr>
                </a:tc>
                <a:extLst>
                  <a:ext uri="{0D108BD9-81ED-4DB2-BD59-A6C34878D82A}">
                    <a16:rowId xmlns:a16="http://schemas.microsoft.com/office/drawing/2014/main" val="3911817943"/>
                  </a:ext>
                </a:extLst>
              </a:tr>
            </a:tbl>
          </a:graphicData>
        </a:graphic>
      </p:graphicFrame>
      <p:graphicFrame>
        <p:nvGraphicFramePr>
          <p:cNvPr id="12" name="Table 11">
            <a:extLst>
              <a:ext uri="{FF2B5EF4-FFF2-40B4-BE49-F238E27FC236}">
                <a16:creationId xmlns:a16="http://schemas.microsoft.com/office/drawing/2014/main" id="{4C2E73D0-DAF7-CB58-D34E-CCDD165CAEB2}"/>
              </a:ext>
            </a:extLst>
          </p:cNvPr>
          <p:cNvGraphicFramePr>
            <a:graphicFrameLocks noGrp="1"/>
          </p:cNvGraphicFramePr>
          <p:nvPr>
            <p:extLst>
              <p:ext uri="{D42A27DB-BD31-4B8C-83A1-F6EECF244321}">
                <p14:modId xmlns:p14="http://schemas.microsoft.com/office/powerpoint/2010/main" val="1428927368"/>
              </p:ext>
            </p:extLst>
          </p:nvPr>
        </p:nvGraphicFramePr>
        <p:xfrm>
          <a:off x="1489065" y="1629512"/>
          <a:ext cx="1912503" cy="41148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912503">
                  <a:extLst>
                    <a:ext uri="{9D8B030D-6E8A-4147-A177-3AD203B41FA5}">
                      <a16:colId xmlns:a16="http://schemas.microsoft.com/office/drawing/2014/main" val="2922447310"/>
                    </a:ext>
                  </a:extLst>
                </a:gridCol>
              </a:tblGrid>
              <a:tr h="370840">
                <a:tc>
                  <a:txBody>
                    <a:bodyPr/>
                    <a:lstStyle/>
                    <a:p>
                      <a:r>
                        <a:rPr lang="en-GB" sz="2400" b="1" dirty="0" err="1">
                          <a:solidFill>
                            <a:srgbClr val="002060"/>
                          </a:solidFill>
                          <a:latin typeface="Century Gothic" panose="020B0502020202020204" pitchFamily="34" charset="0"/>
                        </a:rPr>
                        <a:t>besuche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67372535"/>
                  </a:ext>
                </a:extLst>
              </a:tr>
              <a:tr h="370840">
                <a:tc>
                  <a:txBody>
                    <a:bodyPr/>
                    <a:lstStyle/>
                    <a:p>
                      <a:r>
                        <a:rPr lang="en-GB" sz="2400" b="1" dirty="0" err="1">
                          <a:solidFill>
                            <a:srgbClr val="002060"/>
                          </a:solidFill>
                          <a:latin typeface="Century Gothic" panose="020B0502020202020204" pitchFamily="34" charset="0"/>
                        </a:rPr>
                        <a:t>bleibe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661414329"/>
                  </a:ext>
                </a:extLst>
              </a:tr>
              <a:tr h="370840">
                <a:tc>
                  <a:txBody>
                    <a:bodyPr/>
                    <a:lstStyle/>
                    <a:p>
                      <a:r>
                        <a:rPr lang="en-GB" sz="2400" b="1" dirty="0" err="1">
                          <a:solidFill>
                            <a:srgbClr val="002060"/>
                          </a:solidFill>
                          <a:latin typeface="Century Gothic" panose="020B0502020202020204" pitchFamily="34" charset="0"/>
                        </a:rPr>
                        <a:t>arbeite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993532625"/>
                  </a:ext>
                </a:extLst>
              </a:tr>
              <a:tr h="370840">
                <a:tc>
                  <a:txBody>
                    <a:bodyPr/>
                    <a:lstStyle/>
                    <a:p>
                      <a:r>
                        <a:rPr lang="en-GB" sz="2400" b="1" dirty="0" err="1">
                          <a:solidFill>
                            <a:srgbClr val="002060"/>
                          </a:solidFill>
                          <a:latin typeface="Century Gothic" panose="020B0502020202020204" pitchFamily="34" charset="0"/>
                        </a:rPr>
                        <a:t>benutze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676336249"/>
                  </a:ext>
                </a:extLst>
              </a:tr>
              <a:tr h="370840">
                <a:tc>
                  <a:txBody>
                    <a:bodyPr/>
                    <a:lstStyle/>
                    <a:p>
                      <a:r>
                        <a:rPr lang="en-GB" sz="2400" b="1" dirty="0" err="1">
                          <a:solidFill>
                            <a:srgbClr val="002060"/>
                          </a:solidFill>
                          <a:latin typeface="Century Gothic" panose="020B0502020202020204" pitchFamily="34" charset="0"/>
                        </a:rPr>
                        <a:t>spiele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616202742"/>
                  </a:ext>
                </a:extLst>
              </a:tr>
              <a:tr h="370840">
                <a:tc>
                  <a:txBody>
                    <a:bodyPr/>
                    <a:lstStyle/>
                    <a:p>
                      <a:r>
                        <a:rPr lang="en-GB" sz="2400" b="1" dirty="0" err="1">
                          <a:solidFill>
                            <a:srgbClr val="002060"/>
                          </a:solidFill>
                          <a:latin typeface="Century Gothic" panose="020B0502020202020204" pitchFamily="34" charset="0"/>
                        </a:rPr>
                        <a:t>brauche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2310984141"/>
                  </a:ext>
                </a:extLst>
              </a:tr>
              <a:tr h="370840">
                <a:tc>
                  <a:txBody>
                    <a:bodyPr/>
                    <a:lstStyle/>
                    <a:p>
                      <a:r>
                        <a:rPr lang="en-GB" sz="2400" b="1" dirty="0" err="1">
                          <a:solidFill>
                            <a:srgbClr val="002060"/>
                          </a:solidFill>
                          <a:latin typeface="Century Gothic" panose="020B0502020202020204" pitchFamily="34" charset="0"/>
                        </a:rPr>
                        <a:t>bekomme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3655765482"/>
                  </a:ext>
                </a:extLst>
              </a:tr>
              <a:tr h="370840">
                <a:tc>
                  <a:txBody>
                    <a:bodyPr/>
                    <a:lstStyle/>
                    <a:p>
                      <a:r>
                        <a:rPr lang="en-GB" sz="2400" b="1" dirty="0" err="1">
                          <a:solidFill>
                            <a:srgbClr val="002060"/>
                          </a:solidFill>
                          <a:latin typeface="Century Gothic" panose="020B0502020202020204" pitchFamily="34" charset="0"/>
                        </a:rPr>
                        <a:t>mache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115565310"/>
                  </a:ext>
                </a:extLst>
              </a:tr>
              <a:tr h="370840">
                <a:tc>
                  <a:txBody>
                    <a:bodyPr/>
                    <a:lstStyle/>
                    <a:p>
                      <a:r>
                        <a:rPr lang="en-GB" sz="2400" b="1" dirty="0" err="1">
                          <a:solidFill>
                            <a:srgbClr val="002060"/>
                          </a:solidFill>
                          <a:latin typeface="Century Gothic" panose="020B0502020202020204" pitchFamily="34" charset="0"/>
                        </a:rPr>
                        <a:t>schreibe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3242216421"/>
                  </a:ext>
                </a:extLst>
              </a:tr>
            </a:tbl>
          </a:graphicData>
        </a:graphic>
      </p:graphicFrame>
      <p:graphicFrame>
        <p:nvGraphicFramePr>
          <p:cNvPr id="13" name="Table 12">
            <a:extLst>
              <a:ext uri="{FF2B5EF4-FFF2-40B4-BE49-F238E27FC236}">
                <a16:creationId xmlns:a16="http://schemas.microsoft.com/office/drawing/2014/main" id="{432140CF-FFD4-D6ED-CF66-4A44B18FEBED}"/>
              </a:ext>
            </a:extLst>
          </p:cNvPr>
          <p:cNvGraphicFramePr>
            <a:graphicFrameLocks noGrp="1"/>
          </p:cNvGraphicFramePr>
          <p:nvPr>
            <p:extLst>
              <p:ext uri="{D42A27DB-BD31-4B8C-83A1-F6EECF244321}">
                <p14:modId xmlns:p14="http://schemas.microsoft.com/office/powerpoint/2010/main" val="3595117744"/>
              </p:ext>
            </p:extLst>
          </p:nvPr>
        </p:nvGraphicFramePr>
        <p:xfrm>
          <a:off x="6677990" y="899687"/>
          <a:ext cx="2701935" cy="5486400"/>
        </p:xfrm>
        <a:graphic>
          <a:graphicData uri="http://schemas.openxmlformats.org/drawingml/2006/table">
            <a:tbl>
              <a:tblPr firstRow="1" bandRow="1">
                <a:tableStyleId>{5940675A-B579-460E-94D1-54222C63F5DA}</a:tableStyleId>
              </a:tblPr>
              <a:tblGrid>
                <a:gridCol w="2701935">
                  <a:extLst>
                    <a:ext uri="{9D8B030D-6E8A-4147-A177-3AD203B41FA5}">
                      <a16:colId xmlns:a16="http://schemas.microsoft.com/office/drawing/2014/main" val="2828612905"/>
                    </a:ext>
                  </a:extLst>
                </a:gridCol>
              </a:tblGrid>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Gruppe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0278577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Song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86005997"/>
                  </a:ext>
                </a:extLst>
              </a:tr>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Gitarre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98235996"/>
                  </a:ext>
                </a:extLst>
              </a:tr>
              <a:tr h="370840">
                <a:tc>
                  <a:txBody>
                    <a:bodyPr/>
                    <a:lstStyle/>
                    <a:p>
                      <a:pPr algn="l"/>
                      <a:r>
                        <a:rPr lang="en-GB" sz="2400" b="1" dirty="0">
                          <a:solidFill>
                            <a:srgbClr val="002060"/>
                          </a:solidFill>
                          <a:latin typeface="Century Gothic" panose="020B0502020202020204" pitchFamily="34" charset="0"/>
                        </a:rPr>
                        <a:t>Sport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08564647"/>
                  </a:ext>
                </a:extLst>
              </a:tr>
              <a:tr h="370840">
                <a:tc>
                  <a:txBody>
                    <a:bodyPr/>
                    <a:lstStyle/>
                    <a:p>
                      <a:pPr algn="l"/>
                      <a:r>
                        <a:rPr lang="en-GB" sz="2400" b="1" dirty="0" err="1">
                          <a:solidFill>
                            <a:srgbClr val="002060"/>
                          </a:solidFill>
                          <a:latin typeface="Century Gothic" panose="020B0502020202020204" pitchFamily="34" charset="0"/>
                        </a:rPr>
                        <a:t>zu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Hause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6541308"/>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Brief</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48672802"/>
                  </a:ext>
                </a:extLst>
              </a:tr>
              <a:tr h="370840">
                <a:tc>
                  <a:txBody>
                    <a:bodyPr/>
                    <a:lstStyle/>
                    <a:p>
                      <a:pPr algn="l"/>
                      <a:r>
                        <a:rPr lang="en-GB" sz="2400" b="1" dirty="0" err="1">
                          <a:solidFill>
                            <a:srgbClr val="002060"/>
                          </a:solidFill>
                          <a:latin typeface="Century Gothic" panose="020B0502020202020204" pitchFamily="34" charset="0"/>
                        </a:rPr>
                        <a:t>eine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Geschichte</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00240941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Baum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89507655"/>
                  </a:ext>
                </a:extLst>
              </a:tr>
              <a:tr h="370840">
                <a:tc>
                  <a:txBody>
                    <a:bodyPr/>
                    <a:lstStyle/>
                    <a:p>
                      <a:pPr algn="l"/>
                      <a:r>
                        <a:rPr lang="en-GB" sz="2400" b="1" dirty="0" err="1">
                          <a:solidFill>
                            <a:srgbClr val="002060"/>
                          </a:solidFill>
                          <a:latin typeface="Century Gothic" panose="020B0502020202020204" pitchFamily="34" charset="0"/>
                        </a:rPr>
                        <a:t>einen</a:t>
                      </a:r>
                      <a:r>
                        <a:rPr lang="en-GB" sz="2400" b="1" dirty="0">
                          <a:solidFill>
                            <a:srgbClr val="002060"/>
                          </a:solidFill>
                          <a:latin typeface="Century Gothic" panose="020B0502020202020204" pitchFamily="34" charset="0"/>
                        </a:rPr>
                        <a:t> Computer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14270485"/>
                  </a:ext>
                </a:extLst>
              </a:tr>
              <a:tr h="370840">
                <a:tc>
                  <a:txBody>
                    <a:bodyPr/>
                    <a:lstStyle/>
                    <a:p>
                      <a:pPr algn="l"/>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Fahrrad</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144863761"/>
                  </a:ext>
                </a:extLst>
              </a:tr>
              <a:tr h="370840">
                <a:tc>
                  <a:txBody>
                    <a:bodyPr/>
                    <a:lstStyle/>
                    <a:p>
                      <a:pPr algn="l"/>
                      <a:r>
                        <a:rPr lang="en-GB" sz="2400" b="1" dirty="0">
                          <a:solidFill>
                            <a:srgbClr val="002060"/>
                          </a:solidFill>
                          <a:latin typeface="Century Gothic" panose="020B0502020202020204" pitchFamily="34" charset="0"/>
                        </a:rPr>
                        <a:t>die Schweiz</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0"/>
                  </a:ext>
                </a:extLst>
              </a:tr>
              <a:tr h="370840">
                <a:tc>
                  <a:txBody>
                    <a:bodyPr/>
                    <a:lstStyle/>
                    <a:p>
                      <a:pPr algn="l"/>
                      <a:r>
                        <a:rPr lang="en-GB" sz="2400" b="1" dirty="0" err="1">
                          <a:solidFill>
                            <a:srgbClr val="002060"/>
                          </a:solidFill>
                          <a:latin typeface="Century Gothic" panose="020B0502020202020204" pitchFamily="34" charset="0"/>
                        </a:rPr>
                        <a:t>ein</a:t>
                      </a:r>
                      <a:r>
                        <a:rPr lang="en-GB" sz="2400" b="1" dirty="0">
                          <a:solidFill>
                            <a:srgbClr val="002060"/>
                          </a:solidFill>
                          <a:latin typeface="Century Gothic" panose="020B0502020202020204" pitchFamily="34" charset="0"/>
                        </a:rPr>
                        <a:t> Spiel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11"/>
                  </a:ext>
                </a:extLst>
              </a:tr>
            </a:tbl>
          </a:graphicData>
        </a:graphic>
      </p:graphicFrame>
      <p:graphicFrame>
        <p:nvGraphicFramePr>
          <p:cNvPr id="14" name="Table 13">
            <a:extLst>
              <a:ext uri="{FF2B5EF4-FFF2-40B4-BE49-F238E27FC236}">
                <a16:creationId xmlns:a16="http://schemas.microsoft.com/office/drawing/2014/main" id="{13B230B9-01B7-5255-F13C-3F5A5EA6A247}"/>
              </a:ext>
            </a:extLst>
          </p:cNvPr>
          <p:cNvGraphicFramePr>
            <a:graphicFrameLocks noGrp="1"/>
          </p:cNvGraphicFramePr>
          <p:nvPr>
            <p:extLst>
              <p:ext uri="{D42A27DB-BD31-4B8C-83A1-F6EECF244321}">
                <p14:modId xmlns:p14="http://schemas.microsoft.com/office/powerpoint/2010/main" val="1107786223"/>
              </p:ext>
            </p:extLst>
          </p:nvPr>
        </p:nvGraphicFramePr>
        <p:xfrm>
          <a:off x="3836496" y="1311167"/>
          <a:ext cx="2422154" cy="466344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422154">
                  <a:extLst>
                    <a:ext uri="{9D8B030D-6E8A-4147-A177-3AD203B41FA5}">
                      <a16:colId xmlns:a16="http://schemas.microsoft.com/office/drawing/2014/main" val="3582718297"/>
                    </a:ext>
                  </a:extLst>
                </a:gridCol>
              </a:tblGrid>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Januar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134470946"/>
                  </a:ext>
                </a:extLst>
              </a:tr>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Februar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843431884"/>
                  </a:ext>
                </a:extLst>
              </a:tr>
              <a:tr h="370840">
                <a:tc>
                  <a:txBody>
                    <a:bodyPr/>
                    <a:lstStyle/>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März</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April</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Mai</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Juni</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Juli</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August</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September</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Oktober</a:t>
                      </a:r>
                      <a:endParaRPr lang="en-GB" sz="2400" b="1" dirty="0">
                        <a:solidFill>
                          <a:srgbClr val="002060"/>
                        </a:solidFill>
                        <a:latin typeface="Century Gothic" panose="020B0502020202020204" pitchFamily="34" charset="0"/>
                      </a:endParaRP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November</a:t>
                      </a:r>
                    </a:p>
                    <a:p>
                      <a:r>
                        <a:rPr lang="en-GB" sz="2400" b="1" dirty="0" err="1">
                          <a:solidFill>
                            <a:srgbClr val="002060"/>
                          </a:solidFill>
                          <a:latin typeface="Century Gothic" panose="020B0502020202020204" pitchFamily="34" charset="0"/>
                        </a:rPr>
                        <a:t>im</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Dezember</a:t>
                      </a:r>
                      <a:endParaRPr lang="en-GB" sz="2400" b="1" dirty="0">
                        <a:solidFill>
                          <a:srgbClr val="002060"/>
                        </a:solidFill>
                        <a:latin typeface="Century Gothic" panose="020B0502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719350126"/>
                  </a:ext>
                </a:extLst>
              </a:tr>
            </a:tbl>
          </a:graphicData>
        </a:graphic>
      </p:graphicFrame>
      <p:pic>
        <p:nvPicPr>
          <p:cNvPr id="25" name="Picture 24">
            <a:extLst>
              <a:ext uri="{FF2B5EF4-FFF2-40B4-BE49-F238E27FC236}">
                <a16:creationId xmlns:a16="http://schemas.microsoft.com/office/drawing/2014/main" id="{832E87A4-C0AC-D65F-DB06-AD25ADBD5110}"/>
              </a:ext>
            </a:extLst>
          </p:cNvPr>
          <p:cNvPicPr>
            <a:picLocks noChangeAspect="1"/>
          </p:cNvPicPr>
          <p:nvPr/>
        </p:nvPicPr>
        <p:blipFill>
          <a:blip r:embed="rId6"/>
          <a:stretch>
            <a:fillRect/>
          </a:stretch>
        </p:blipFill>
        <p:spPr>
          <a:xfrm>
            <a:off x="10520311" y="-185578"/>
            <a:ext cx="1548518" cy="1585097"/>
          </a:xfrm>
          <a:prstGeom prst="rect">
            <a:avLst/>
          </a:prstGeom>
        </p:spPr>
      </p:pic>
    </p:spTree>
    <p:extLst>
      <p:ext uri="{BB962C8B-B14F-4D97-AF65-F5344CB8AC3E}">
        <p14:creationId xmlns:p14="http://schemas.microsoft.com/office/powerpoint/2010/main" val="332062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B807-9375-49D9-B597-EFF5C7F6FF5B}"/>
              </a:ext>
            </a:extLst>
          </p:cNvPr>
          <p:cNvSpPr txBox="1">
            <a:spLocks/>
          </p:cNvSpPr>
          <p:nvPr/>
        </p:nvSpPr>
        <p:spPr>
          <a:xfrm>
            <a:off x="718945" y="96564"/>
            <a:ext cx="2506012" cy="563783"/>
          </a:xfrm>
          <a:prstGeom prst="rect">
            <a:avLst/>
          </a:prstGeom>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4b </a:t>
            </a:r>
            <a:endParaRPr kumimoji="0" lang="en-GB" sz="4400" b="0" i="0" u="none" strike="noStrike" kern="1200" cap="none" spc="0" normalizeH="0" baseline="0" noProof="0" dirty="0">
              <a:ln>
                <a:noFill/>
              </a:ln>
              <a:solidFill>
                <a:srgbClr val="002060"/>
              </a:solidFill>
              <a:effectLst/>
              <a:uLnTx/>
              <a:uFillTx/>
              <a:latin typeface="Century Gothic"/>
              <a:ea typeface="+mj-ea"/>
              <a:cs typeface="+mj-cs"/>
            </a:endParaRPr>
          </a:p>
        </p:txBody>
      </p:sp>
      <p:sp>
        <p:nvSpPr>
          <p:cNvPr id="3" name="Google Shape;167;p2">
            <a:extLst>
              <a:ext uri="{FF2B5EF4-FFF2-40B4-BE49-F238E27FC236}">
                <a16:creationId xmlns:a16="http://schemas.microsoft.com/office/drawing/2014/main" id="{5F20F42F-F60E-441E-BD12-82E0CD20A38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60D9A41B-87E5-4120-A42F-D94A78C7C322}"/>
              </a:ext>
            </a:extLst>
          </p:cNvPr>
          <p:cNvGraphicFramePr>
            <a:graphicFrameLocks noGrp="1"/>
          </p:cNvGraphicFramePr>
          <p:nvPr/>
        </p:nvGraphicFramePr>
        <p:xfrm>
          <a:off x="4078449" y="883795"/>
          <a:ext cx="6716776" cy="4998720"/>
        </p:xfrm>
        <a:graphic>
          <a:graphicData uri="http://schemas.openxmlformats.org/drawingml/2006/table">
            <a:tbl>
              <a:tblPr firstRow="1" bandRow="1">
                <a:tableStyleId>{5DA37D80-6434-44D0-A028-1B22A696006F}</a:tableStyleId>
              </a:tblPr>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p>
                      <a:endParaRPr lang="en-GB" dirty="0"/>
                    </a:p>
                    <a:p>
                      <a:endParaRPr lang="en-GB" dirty="0"/>
                    </a:p>
                    <a:p>
                      <a:endParaRPr lang="en-GB" dirty="0"/>
                    </a:p>
                  </a:txBody>
                  <a:tcPr/>
                </a:tc>
                <a:extLst>
                  <a:ext uri="{0D108BD9-81ED-4DB2-BD59-A6C34878D82A}">
                    <a16:rowId xmlns:a16="http://schemas.microsoft.com/office/drawing/2014/main" val="3475741896"/>
                  </a:ext>
                </a:extLst>
              </a:tr>
              <a:tr h="370840">
                <a:tc>
                  <a:txBody>
                    <a:bodyPr/>
                    <a:lstStyle/>
                    <a:p>
                      <a:r>
                        <a:rPr lang="en-GB" sz="2000" dirty="0" err="1">
                          <a:solidFill>
                            <a:srgbClr val="002060"/>
                          </a:solidFill>
                        </a:rPr>
                        <a:t>Januar</a:t>
                      </a:r>
                      <a:endParaRPr lang="en-GB" sz="2000" dirty="0">
                        <a:solidFill>
                          <a:srgbClr val="002060"/>
                        </a:solidFill>
                      </a:endParaRPr>
                    </a:p>
                  </a:txBody>
                  <a:tcPr/>
                </a:tc>
                <a:tc>
                  <a:txBody>
                    <a:bodyPr/>
                    <a:lstStyle/>
                    <a:p>
                      <a:r>
                        <a:rPr lang="en-GB" sz="2000" dirty="0" err="1">
                          <a:solidFill>
                            <a:srgbClr val="002060"/>
                          </a:solidFill>
                        </a:rPr>
                        <a:t>Februar</a:t>
                      </a:r>
                      <a:endParaRPr lang="en-GB" sz="2000" dirty="0">
                        <a:solidFill>
                          <a:srgbClr val="002060"/>
                        </a:solidFill>
                      </a:endParaRPr>
                    </a:p>
                  </a:txBody>
                  <a:tcPr/>
                </a:tc>
                <a:tc>
                  <a:txBody>
                    <a:bodyPr/>
                    <a:lstStyle/>
                    <a:p>
                      <a:r>
                        <a:rPr lang="en-GB" sz="2000" dirty="0" err="1">
                          <a:solidFill>
                            <a:srgbClr val="002060"/>
                          </a:solidFill>
                        </a:rPr>
                        <a:t>März</a:t>
                      </a:r>
                      <a:endParaRPr lang="en-GB" sz="2000" dirty="0">
                        <a:solidFill>
                          <a:srgbClr val="002060"/>
                        </a:solidFill>
                      </a:endParaRPr>
                    </a:p>
                  </a:txBody>
                  <a:tcPr/>
                </a:tc>
                <a:tc>
                  <a:txBody>
                    <a:bodyPr/>
                    <a:lstStyle/>
                    <a:p>
                      <a:r>
                        <a:rPr lang="en-GB" sz="2000" dirty="0">
                          <a:solidFill>
                            <a:srgbClr val="002060"/>
                          </a:solidFill>
                        </a:rPr>
                        <a:t>April</a:t>
                      </a:r>
                    </a:p>
                  </a:txBody>
                  <a:tcPr/>
                </a:tc>
                <a:extLst>
                  <a:ext uri="{0D108BD9-81ED-4DB2-BD59-A6C34878D82A}">
                    <a16:rowId xmlns:a16="http://schemas.microsoft.com/office/drawing/2014/main" val="248192653"/>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94174501"/>
                  </a:ext>
                </a:extLst>
              </a:tr>
              <a:tr h="370840">
                <a:tc>
                  <a:txBody>
                    <a:bodyPr/>
                    <a:lstStyle/>
                    <a:p>
                      <a:r>
                        <a:rPr lang="en-GB" sz="2000" dirty="0">
                          <a:solidFill>
                            <a:srgbClr val="002060"/>
                          </a:solidFill>
                        </a:rPr>
                        <a:t>Mai</a:t>
                      </a:r>
                    </a:p>
                  </a:txBody>
                  <a:tcPr/>
                </a:tc>
                <a:tc>
                  <a:txBody>
                    <a:bodyPr/>
                    <a:lstStyle/>
                    <a:p>
                      <a:r>
                        <a:rPr lang="en-GB" sz="2000" dirty="0" err="1">
                          <a:solidFill>
                            <a:srgbClr val="002060"/>
                          </a:solidFill>
                        </a:rPr>
                        <a:t>Juni</a:t>
                      </a:r>
                      <a:endParaRPr lang="en-GB" sz="2000" dirty="0">
                        <a:solidFill>
                          <a:srgbClr val="002060"/>
                        </a:solidFill>
                      </a:endParaRPr>
                    </a:p>
                  </a:txBody>
                  <a:tcPr/>
                </a:tc>
                <a:tc>
                  <a:txBody>
                    <a:bodyPr/>
                    <a:lstStyle/>
                    <a:p>
                      <a:r>
                        <a:rPr lang="en-GB" sz="2000" dirty="0" err="1">
                          <a:solidFill>
                            <a:srgbClr val="002060"/>
                          </a:solidFill>
                        </a:rPr>
                        <a:t>Juli</a:t>
                      </a:r>
                      <a:endParaRPr lang="en-GB" sz="2000" dirty="0">
                        <a:solidFill>
                          <a:srgbClr val="002060"/>
                        </a:solidFill>
                      </a:endParaRPr>
                    </a:p>
                  </a:txBody>
                  <a:tcPr/>
                </a:tc>
                <a:tc>
                  <a:txBody>
                    <a:bodyPr/>
                    <a:lstStyle/>
                    <a:p>
                      <a:r>
                        <a:rPr lang="en-GB" sz="2000" dirty="0">
                          <a:solidFill>
                            <a:srgbClr val="002060"/>
                          </a:solidFill>
                        </a:rPr>
                        <a:t>August</a:t>
                      </a:r>
                    </a:p>
                  </a:txBody>
                  <a:tcPr/>
                </a:tc>
                <a:extLst>
                  <a:ext uri="{0D108BD9-81ED-4DB2-BD59-A6C34878D82A}">
                    <a16:rowId xmlns:a16="http://schemas.microsoft.com/office/drawing/2014/main" val="3753933237"/>
                  </a:ext>
                </a:extLst>
              </a:tr>
              <a:tr h="370840">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txBody>
                  <a:tcPr/>
                </a:tc>
                <a:tc>
                  <a:txBody>
                    <a:bodyPr/>
                    <a:lstStyle/>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p>
                      <a:endParaRPr lang="en-GB" sz="2000" dirty="0">
                        <a:solidFill>
                          <a:srgbClr val="002060"/>
                        </a:solidFill>
                      </a:endParaRPr>
                    </a:p>
                  </a:txBody>
                  <a:tcPr/>
                </a:tc>
                <a:extLst>
                  <a:ext uri="{0D108BD9-81ED-4DB2-BD59-A6C34878D82A}">
                    <a16:rowId xmlns:a16="http://schemas.microsoft.com/office/drawing/2014/main" val="3541385136"/>
                  </a:ext>
                </a:extLst>
              </a:tr>
              <a:tr h="370840">
                <a:tc>
                  <a:txBody>
                    <a:bodyPr/>
                    <a:lstStyle/>
                    <a:p>
                      <a:r>
                        <a:rPr lang="en-GB" sz="2000" dirty="0">
                          <a:solidFill>
                            <a:srgbClr val="002060"/>
                          </a:solidFill>
                        </a:rPr>
                        <a:t>September</a:t>
                      </a:r>
                    </a:p>
                  </a:txBody>
                  <a:tcPr/>
                </a:tc>
                <a:tc>
                  <a:txBody>
                    <a:bodyPr/>
                    <a:lstStyle/>
                    <a:p>
                      <a:r>
                        <a:rPr lang="en-GB" sz="2000" dirty="0" err="1">
                          <a:solidFill>
                            <a:srgbClr val="002060"/>
                          </a:solidFill>
                        </a:rPr>
                        <a:t>Oktober</a:t>
                      </a:r>
                      <a:endParaRPr lang="en-GB" sz="2000" dirty="0">
                        <a:solidFill>
                          <a:srgbClr val="002060"/>
                        </a:solidFill>
                      </a:endParaRPr>
                    </a:p>
                  </a:txBody>
                  <a:tcPr/>
                </a:tc>
                <a:tc>
                  <a:txBody>
                    <a:bodyPr/>
                    <a:lstStyle/>
                    <a:p>
                      <a:r>
                        <a:rPr lang="en-GB" sz="2000" dirty="0">
                          <a:solidFill>
                            <a:srgbClr val="002060"/>
                          </a:solidFill>
                        </a:rPr>
                        <a:t>November</a:t>
                      </a:r>
                    </a:p>
                  </a:txBody>
                  <a:tcPr/>
                </a:tc>
                <a:tc>
                  <a:txBody>
                    <a:bodyPr/>
                    <a:lstStyle/>
                    <a:p>
                      <a:r>
                        <a:rPr lang="en-GB" sz="2000" dirty="0" err="1">
                          <a:solidFill>
                            <a:srgbClr val="002060"/>
                          </a:solidFill>
                        </a:rPr>
                        <a:t>Dezember</a:t>
                      </a:r>
                      <a:endParaRPr lang="en-GB" sz="2000" dirty="0">
                        <a:solidFill>
                          <a:srgbClr val="002060"/>
                        </a:solidFill>
                      </a:endParaRPr>
                    </a:p>
                  </a:txBody>
                  <a:tcPr/>
                </a:tc>
                <a:extLst>
                  <a:ext uri="{0D108BD9-81ED-4DB2-BD59-A6C34878D82A}">
                    <a16:rowId xmlns:a16="http://schemas.microsoft.com/office/drawing/2014/main" val="2598250938"/>
                  </a:ext>
                </a:extLst>
              </a:tr>
            </a:tbl>
          </a:graphicData>
        </a:graphic>
      </p:graphicFrame>
      <p:sp>
        <p:nvSpPr>
          <p:cNvPr id="17" name="TextBox 16">
            <a:extLst>
              <a:ext uri="{FF2B5EF4-FFF2-40B4-BE49-F238E27FC236}">
                <a16:creationId xmlns:a16="http://schemas.microsoft.com/office/drawing/2014/main" id="{81FE2E20-B611-45F0-9283-5E7E6C3F70B8}"/>
              </a:ext>
            </a:extLst>
          </p:cNvPr>
          <p:cNvSpPr txBox="1"/>
          <p:nvPr/>
        </p:nvSpPr>
        <p:spPr>
          <a:xfrm>
            <a:off x="9106293" y="996102"/>
            <a:ext cx="155542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Ronja (plays  guitar)</a:t>
            </a:r>
          </a:p>
        </p:txBody>
      </p:sp>
      <p:sp>
        <p:nvSpPr>
          <p:cNvPr id="18" name="Title 2">
            <a:extLst>
              <a:ext uri="{FF2B5EF4-FFF2-40B4-BE49-F238E27FC236}">
                <a16:creationId xmlns:a16="http://schemas.microsoft.com/office/drawing/2014/main" id="{D1BD4699-B8A8-486A-BF5A-1D8769B043AE}"/>
              </a:ext>
            </a:extLst>
          </p:cNvPr>
          <p:cNvSpPr txBox="1">
            <a:spLocks/>
          </p:cNvSpPr>
          <p:nvPr/>
        </p:nvSpPr>
        <p:spPr>
          <a:xfrm>
            <a:off x="10814593" y="883795"/>
            <a:ext cx="1365466" cy="34195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ea typeface="Calibri"/>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ea typeface="Calibri"/>
              <a:cs typeface="Calibri"/>
              <a:sym typeface="Calibri"/>
            </a:endParaRPr>
          </a:p>
        </p:txBody>
      </p:sp>
      <p:pic>
        <p:nvPicPr>
          <p:cNvPr id="19" name="Picture 18" descr="Icon&#10;&#10;Description automatically generated">
            <a:extLst>
              <a:ext uri="{FF2B5EF4-FFF2-40B4-BE49-F238E27FC236}">
                <a16:creationId xmlns:a16="http://schemas.microsoft.com/office/drawing/2014/main" id="{3CAB8AC2-8AC2-46A0-8318-B6B1CD3EC0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3644" y="96564"/>
            <a:ext cx="1138821" cy="766514"/>
          </a:xfrm>
          <a:prstGeom prst="rect">
            <a:avLst/>
          </a:prstGeom>
        </p:spPr>
      </p:pic>
      <p:pic>
        <p:nvPicPr>
          <p:cNvPr id="20" name="Graphic 19" descr="Teacher">
            <a:extLst>
              <a:ext uri="{FF2B5EF4-FFF2-40B4-BE49-F238E27FC236}">
                <a16:creationId xmlns:a16="http://schemas.microsoft.com/office/drawing/2014/main" id="{CFC2CDC4-AA9B-4A61-B070-5724D1D828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1781" y="-28402"/>
            <a:ext cx="914400" cy="914400"/>
          </a:xfrm>
          <a:prstGeom prst="rect">
            <a:avLst/>
          </a:prstGeom>
        </p:spPr>
      </p:pic>
      <p:sp>
        <p:nvSpPr>
          <p:cNvPr id="21" name="Speech Bubble: Rectangle with Corners Rounded 20">
            <a:hlinkClick r:id="" action="ppaction://noaction">
              <a:snd r:embed="rId3" name="T3_W4F_8.1.wav"/>
            </a:hlinkClick>
            <a:extLst>
              <a:ext uri="{FF2B5EF4-FFF2-40B4-BE49-F238E27FC236}">
                <a16:creationId xmlns:a16="http://schemas.microsoft.com/office/drawing/2014/main" id="{499F5F99-DDFC-407B-98A2-52764F657AEF}"/>
              </a:ext>
            </a:extLst>
          </p:cNvPr>
          <p:cNvSpPr/>
          <p:nvPr/>
        </p:nvSpPr>
        <p:spPr>
          <a:xfrm>
            <a:off x="4290389" y="109992"/>
            <a:ext cx="3920357" cy="503775"/>
          </a:xfrm>
          <a:prstGeom prst="wedgeRoundRectCallout">
            <a:avLst>
              <a:gd name="adj1" fmla="val -53827"/>
              <a:gd name="adj2" fmla="val 162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Wann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hast du </a:t>
            </a:r>
            <a:r>
              <a:rPr kumimoji="0" lang="en-GB" sz="280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Pläne</a:t>
            </a:r>
            <a:r>
              <a:rPr kumimoji="0" lang="en-GB" sz="280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A cartoon of a person with her hands in her pockets&#10;&#10;Description automatically generated">
            <a:extLst>
              <a:ext uri="{FF2B5EF4-FFF2-40B4-BE49-F238E27FC236}">
                <a16:creationId xmlns:a16="http://schemas.microsoft.com/office/drawing/2014/main" id="{A1C8678A-5BCA-F62B-AE9A-5DDC077D189A}"/>
              </a:ext>
            </a:extLst>
          </p:cNvPr>
          <p:cNvPicPr>
            <a:picLocks noChangeAspect="1"/>
          </p:cNvPicPr>
          <p:nvPr/>
        </p:nvPicPr>
        <p:blipFill rotWithShape="1">
          <a:blip r:embed="rId10">
            <a:extLst>
              <a:ext uri="{28A0092B-C50C-407E-A947-70E740481C1C}">
                <a14:useLocalDpi xmlns:a14="http://schemas.microsoft.com/office/drawing/2010/main" val="0"/>
              </a:ext>
            </a:extLst>
          </a:blip>
          <a:srcRect l="8367"/>
          <a:stretch/>
        </p:blipFill>
        <p:spPr>
          <a:xfrm>
            <a:off x="1902895" y="4159675"/>
            <a:ext cx="965322" cy="2726606"/>
          </a:xfrm>
          <a:prstGeom prst="rect">
            <a:avLst/>
          </a:prstGeom>
        </p:spPr>
      </p:pic>
      <p:pic>
        <p:nvPicPr>
          <p:cNvPr id="13" name="Picture 12" descr="A cartoon of a person&#10;&#10;Description automatically generated">
            <a:extLst>
              <a:ext uri="{FF2B5EF4-FFF2-40B4-BE49-F238E27FC236}">
                <a16:creationId xmlns:a16="http://schemas.microsoft.com/office/drawing/2014/main" id="{888106C1-AA8B-920D-2965-8C82FD1192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1188" y="3956136"/>
            <a:ext cx="756937" cy="2883994"/>
          </a:xfrm>
          <a:prstGeom prst="rect">
            <a:avLst/>
          </a:prstGeom>
        </p:spPr>
      </p:pic>
      <p:sp>
        <p:nvSpPr>
          <p:cNvPr id="14" name="Speech Bubble: Rectangle with Corners Rounded 13">
            <a:extLst>
              <a:ext uri="{FF2B5EF4-FFF2-40B4-BE49-F238E27FC236}">
                <a16:creationId xmlns:a16="http://schemas.microsoft.com/office/drawing/2014/main" id="{4ACEE870-41BB-BA45-8FBB-AB069FE2EDB4}"/>
              </a:ext>
            </a:extLst>
          </p:cNvPr>
          <p:cNvSpPr/>
          <p:nvPr/>
        </p:nvSpPr>
        <p:spPr>
          <a:xfrm>
            <a:off x="149535" y="858424"/>
            <a:ext cx="1654525" cy="809062"/>
          </a:xfrm>
          <a:prstGeom prst="wedgeRoundRectCallou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Wann</a:t>
            </a:r>
            <a:r>
              <a:rPr lang="en-GB" sz="2000" dirty="0">
                <a:solidFill>
                  <a:srgbClr val="002060"/>
                </a:solidFill>
              </a:rPr>
              <a:t> hast du </a:t>
            </a:r>
            <a:r>
              <a:rPr lang="en-GB" sz="2000" dirty="0" err="1">
                <a:solidFill>
                  <a:srgbClr val="002060"/>
                </a:solidFill>
              </a:rPr>
              <a:t>Pläne</a:t>
            </a:r>
            <a:r>
              <a:rPr lang="en-GB" sz="2000" dirty="0">
                <a:solidFill>
                  <a:srgbClr val="002060"/>
                </a:solidFill>
              </a:rPr>
              <a:t>?</a:t>
            </a:r>
          </a:p>
        </p:txBody>
      </p:sp>
      <p:sp>
        <p:nvSpPr>
          <p:cNvPr id="25" name="Speech Bubble: Rectangle with Corners Rounded 24">
            <a:extLst>
              <a:ext uri="{FF2B5EF4-FFF2-40B4-BE49-F238E27FC236}">
                <a16:creationId xmlns:a16="http://schemas.microsoft.com/office/drawing/2014/main" id="{3C5E4A19-A8AB-2917-86D3-09652ABCE53F}"/>
              </a:ext>
            </a:extLst>
          </p:cNvPr>
          <p:cNvSpPr/>
          <p:nvPr/>
        </p:nvSpPr>
        <p:spPr>
          <a:xfrm>
            <a:off x="2093802" y="2761569"/>
            <a:ext cx="1777542" cy="1334862"/>
          </a:xfrm>
          <a:prstGeom prst="wedgeRoundRectCallout">
            <a:avLst>
              <a:gd name="adj1" fmla="val 13981"/>
              <a:gd name="adj2" fmla="val 65652"/>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Ich </a:t>
            </a:r>
            <a:r>
              <a:rPr lang="en-GB" sz="2000" dirty="0" err="1">
                <a:solidFill>
                  <a:schemeClr val="bg1"/>
                </a:solidFill>
              </a:rPr>
              <a:t>spiele</a:t>
            </a:r>
            <a:r>
              <a:rPr lang="en-GB" sz="2000" dirty="0">
                <a:solidFill>
                  <a:schemeClr val="bg1"/>
                </a:solidFill>
              </a:rPr>
              <a:t> </a:t>
            </a:r>
            <a:r>
              <a:rPr lang="en-GB" sz="2000" dirty="0" err="1">
                <a:solidFill>
                  <a:schemeClr val="bg1"/>
                </a:solidFill>
              </a:rPr>
              <a:t>im</a:t>
            </a:r>
            <a:r>
              <a:rPr lang="en-GB" sz="2000" dirty="0">
                <a:solidFill>
                  <a:schemeClr val="bg1"/>
                </a:solidFill>
              </a:rPr>
              <a:t> April </a:t>
            </a:r>
            <a:r>
              <a:rPr lang="en-GB" sz="2000" dirty="0" err="1">
                <a:solidFill>
                  <a:schemeClr val="bg1"/>
                </a:solidFill>
              </a:rPr>
              <a:t>Gitarre</a:t>
            </a:r>
            <a:r>
              <a:rPr lang="en-GB" sz="2000" dirty="0">
                <a:solidFill>
                  <a:schemeClr val="bg1"/>
                </a:solidFill>
              </a:rPr>
              <a:t>.</a:t>
            </a:r>
          </a:p>
        </p:txBody>
      </p:sp>
      <p:sp>
        <p:nvSpPr>
          <p:cNvPr id="26" name="Speech Bubble: Rectangle with Corners Rounded 25">
            <a:extLst>
              <a:ext uri="{FF2B5EF4-FFF2-40B4-BE49-F238E27FC236}">
                <a16:creationId xmlns:a16="http://schemas.microsoft.com/office/drawing/2014/main" id="{CA03A7DB-2966-F811-08DC-4C7E96540035}"/>
              </a:ext>
            </a:extLst>
          </p:cNvPr>
          <p:cNvSpPr/>
          <p:nvPr/>
        </p:nvSpPr>
        <p:spPr>
          <a:xfrm>
            <a:off x="2072914" y="1262955"/>
            <a:ext cx="1777542" cy="1171531"/>
          </a:xfrm>
          <a:prstGeom prst="wedgeRoundRectCallout">
            <a:avLst>
              <a:gd name="adj1" fmla="val 13981"/>
              <a:gd name="adj2" fmla="val 65652"/>
              <a:gd name="adj3" fmla="val 16667"/>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Ich </a:t>
            </a:r>
            <a:r>
              <a:rPr lang="en-GB" sz="2000" dirty="0" err="1">
                <a:solidFill>
                  <a:schemeClr val="bg1"/>
                </a:solidFill>
              </a:rPr>
              <a:t>habe</a:t>
            </a:r>
            <a:r>
              <a:rPr lang="en-GB" sz="2000" dirty="0">
                <a:solidFill>
                  <a:schemeClr val="bg1"/>
                </a:solidFill>
              </a:rPr>
              <a:t> </a:t>
            </a:r>
            <a:r>
              <a:rPr lang="en-GB" sz="2000" dirty="0" err="1">
                <a:solidFill>
                  <a:schemeClr val="bg1"/>
                </a:solidFill>
              </a:rPr>
              <a:t>im</a:t>
            </a:r>
            <a:r>
              <a:rPr lang="en-GB" sz="2000" dirty="0">
                <a:solidFill>
                  <a:schemeClr val="bg1"/>
                </a:solidFill>
              </a:rPr>
              <a:t> April </a:t>
            </a:r>
            <a:r>
              <a:rPr lang="en-GB" sz="2000" dirty="0" err="1">
                <a:solidFill>
                  <a:schemeClr val="bg1"/>
                </a:solidFill>
              </a:rPr>
              <a:t>Pläne</a:t>
            </a:r>
            <a:r>
              <a:rPr lang="en-GB" sz="2000" dirty="0">
                <a:solidFill>
                  <a:schemeClr val="bg1"/>
                </a:solidFill>
              </a:rPr>
              <a:t>.</a:t>
            </a:r>
          </a:p>
        </p:txBody>
      </p:sp>
      <p:sp>
        <p:nvSpPr>
          <p:cNvPr id="27" name="Speech Bubble: Rectangle with Corners Rounded 26">
            <a:extLst>
              <a:ext uri="{FF2B5EF4-FFF2-40B4-BE49-F238E27FC236}">
                <a16:creationId xmlns:a16="http://schemas.microsoft.com/office/drawing/2014/main" id="{A25D27A9-B726-532A-2E96-2B3F11866CB6}"/>
              </a:ext>
            </a:extLst>
          </p:cNvPr>
          <p:cNvSpPr/>
          <p:nvPr/>
        </p:nvSpPr>
        <p:spPr>
          <a:xfrm>
            <a:off x="147688" y="2297650"/>
            <a:ext cx="1777542" cy="809062"/>
          </a:xfrm>
          <a:prstGeom prst="wedgeRoundRectCallout">
            <a:avLst/>
          </a:prstGeom>
          <a:solidFill>
            <a:srgbClr val="FFD319"/>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Was </a:t>
            </a:r>
            <a:r>
              <a:rPr lang="en-GB" sz="2000" dirty="0" err="1">
                <a:solidFill>
                  <a:srgbClr val="002060"/>
                </a:solidFill>
              </a:rPr>
              <a:t>machst</a:t>
            </a:r>
            <a:r>
              <a:rPr lang="en-GB" sz="2000" dirty="0">
                <a:solidFill>
                  <a:srgbClr val="002060"/>
                </a:solidFill>
              </a:rPr>
              <a:t> du?</a:t>
            </a:r>
          </a:p>
        </p:txBody>
      </p:sp>
    </p:spTree>
    <p:extLst>
      <p:ext uri="{BB962C8B-B14F-4D97-AF65-F5344CB8AC3E}">
        <p14:creationId xmlns:p14="http://schemas.microsoft.com/office/powerpoint/2010/main" val="20227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4F_8.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4F_8.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4F_8.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4F_8.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4" name="Google Shape;174;p3"/>
          <p:cNvSpPr/>
          <p:nvPr/>
        </p:nvSpPr>
        <p:spPr>
          <a:xfrm>
            <a:off x="9031454" y="1985062"/>
            <a:ext cx="2817728" cy="25545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Rolf </a:t>
            </a:r>
            <a:r>
              <a:rPr kumimoji="0" lang="en-GB" sz="2000" b="1" i="0" u="none" strike="noStrike" kern="0" cap="none" spc="0" normalizeH="0" baseline="0" noProof="0" dirty="0" err="1">
                <a:ln>
                  <a:noFill/>
                </a:ln>
                <a:solidFill>
                  <a:srgbClr val="002060"/>
                </a:solidFill>
                <a:effectLst/>
                <a:uLnTx/>
                <a:uFillTx/>
                <a:latin typeface="Century Gothic" panose="020B0502020202020204" pitchFamily="34" charset="0"/>
                <a:ea typeface="Century Gothic"/>
                <a:cs typeface="Century Gothic"/>
                <a:sym typeface="Century Gothic"/>
              </a:rPr>
              <a:t>Zuckowski</a:t>
            </a:r>
            <a:r>
              <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 </a:t>
            </a:r>
            <a:r>
              <a:rPr kumimoji="0" lang="en-GB" sz="200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is a German musician. </a:t>
            </a: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German children grow up knowing his catchy songs.</a:t>
            </a:r>
            <a:endParaRPr lang="en-GB" sz="2000" kern="0" dirty="0">
              <a:solidFill>
                <a:srgbClr val="002060"/>
              </a:solidFill>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See if you can join in with the months of the year in this song! </a:t>
            </a:r>
            <a:endParaRPr kumimoji="0" sz="2000" b="0"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endParaRPr>
          </a:p>
        </p:txBody>
      </p:sp>
      <p:pic>
        <p:nvPicPr>
          <p:cNvPr id="175" name="Google Shape;175;p3" descr="A group of people on a stage&#10;&#10;Description automatically generated"/>
          <p:cNvPicPr preferRelativeResize="0"/>
          <p:nvPr/>
        </p:nvPicPr>
        <p:blipFill rotWithShape="1">
          <a:blip r:embed="rId4">
            <a:alphaModFix/>
          </a:blip>
          <a:srcRect b="15961"/>
          <a:stretch/>
        </p:blipFill>
        <p:spPr>
          <a:xfrm>
            <a:off x="185244" y="1358868"/>
            <a:ext cx="8593282" cy="4814455"/>
          </a:xfrm>
          <a:prstGeom prst="rect">
            <a:avLst/>
          </a:prstGeom>
          <a:noFill/>
          <a:ln>
            <a:noFill/>
          </a:ln>
        </p:spPr>
      </p:pic>
      <p:pic>
        <p:nvPicPr>
          <p:cNvPr id="2" name="Online Media 1" title="Rolf Zuckowski | Die Jahresuhr (Lyric Video)">
            <a:hlinkClick r:id="" action="ppaction://media"/>
            <a:extLst>
              <a:ext uri="{FF2B5EF4-FFF2-40B4-BE49-F238E27FC236}">
                <a16:creationId xmlns:a16="http://schemas.microsoft.com/office/drawing/2014/main" id="{F9B9E740-AB16-46CB-AAD9-EA6D7B0FEED5}"/>
              </a:ext>
            </a:extLst>
          </p:cNvPr>
          <p:cNvPicPr>
            <a:picLocks noRot="1" noChangeAspect="1"/>
          </p:cNvPicPr>
          <p:nvPr>
            <a:videoFile r:link="rId1"/>
          </p:nvPr>
        </p:nvPicPr>
        <p:blipFill>
          <a:blip r:embed="rId5"/>
          <a:stretch>
            <a:fillRect/>
          </a:stretch>
        </p:blipFill>
        <p:spPr>
          <a:xfrm>
            <a:off x="4783182" y="1358868"/>
            <a:ext cx="3995344" cy="2257369"/>
          </a:xfrm>
          <a:prstGeom prst="rect">
            <a:avLst/>
          </a:prstGeom>
        </p:spPr>
      </p:pic>
      <p:pic>
        <p:nvPicPr>
          <p:cNvPr id="5" name="Picture 4">
            <a:extLst>
              <a:ext uri="{FF2B5EF4-FFF2-40B4-BE49-F238E27FC236}">
                <a16:creationId xmlns:a16="http://schemas.microsoft.com/office/drawing/2014/main" id="{EA99D045-1F91-446F-8941-9782FA4C5F6F}"/>
              </a:ext>
            </a:extLst>
          </p:cNvPr>
          <p:cNvPicPr>
            <a:picLocks noChangeAspect="1"/>
          </p:cNvPicPr>
          <p:nvPr/>
        </p:nvPicPr>
        <p:blipFill>
          <a:blip r:embed="rId6"/>
          <a:stretch>
            <a:fillRect/>
          </a:stretch>
        </p:blipFill>
        <p:spPr>
          <a:xfrm>
            <a:off x="8852867" y="147299"/>
            <a:ext cx="1694835" cy="1054699"/>
          </a:xfrm>
          <a:prstGeom prst="rect">
            <a:avLst/>
          </a:prstGeom>
        </p:spPr>
      </p:pic>
      <p:pic>
        <p:nvPicPr>
          <p:cNvPr id="6" name="Picture 5">
            <a:extLst>
              <a:ext uri="{FF2B5EF4-FFF2-40B4-BE49-F238E27FC236}">
                <a16:creationId xmlns:a16="http://schemas.microsoft.com/office/drawing/2014/main" id="{0F531296-A196-4358-9735-16F83221EBF0}"/>
              </a:ext>
            </a:extLst>
          </p:cNvPr>
          <p:cNvPicPr>
            <a:picLocks noChangeAspect="1"/>
          </p:cNvPicPr>
          <p:nvPr/>
        </p:nvPicPr>
        <p:blipFill>
          <a:blip r:embed="rId7"/>
          <a:stretch>
            <a:fillRect/>
          </a:stretch>
        </p:blipFill>
        <p:spPr>
          <a:xfrm>
            <a:off x="10605490" y="-21307"/>
            <a:ext cx="1243692" cy="1743607"/>
          </a:xfrm>
          <a:prstGeom prst="rect">
            <a:avLst/>
          </a:prstGeom>
        </p:spPr>
      </p:pic>
      <p:pic>
        <p:nvPicPr>
          <p:cNvPr id="12" name="Graphic 11" descr="Teacher">
            <a:extLst>
              <a:ext uri="{FF2B5EF4-FFF2-40B4-BE49-F238E27FC236}">
                <a16:creationId xmlns:a16="http://schemas.microsoft.com/office/drawing/2014/main" id="{4AA4CD4F-89C1-4082-8DCA-ED75F8D932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70" y="206054"/>
            <a:ext cx="914400" cy="914400"/>
          </a:xfrm>
          <a:prstGeom prst="rect">
            <a:avLst/>
          </a:prstGeom>
        </p:spPr>
      </p:pic>
      <p:sp>
        <p:nvSpPr>
          <p:cNvPr id="13" name="Speech Bubble: Rectangle with Corners Rounded 12">
            <a:hlinkClick r:id="" action="ppaction://noaction">
              <a:snd r:embed="rId10" name="T3_W4_14.1.wav"/>
            </a:hlinkClick>
            <a:extLst>
              <a:ext uri="{FF2B5EF4-FFF2-40B4-BE49-F238E27FC236}">
                <a16:creationId xmlns:a16="http://schemas.microsoft.com/office/drawing/2014/main" id="{DB350540-31A3-4DEB-8A12-6EC6D200C1B9}"/>
              </a:ext>
            </a:extLst>
          </p:cNvPr>
          <p:cNvSpPr/>
          <p:nvPr/>
        </p:nvSpPr>
        <p:spPr>
          <a:xfrm>
            <a:off x="1228624" y="349704"/>
            <a:ext cx="34437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prstClr val="white"/>
                </a:solidFill>
                <a:latin typeface="Century Gothic" panose="020B0502020202020204" pitchFamily="34" charset="0"/>
              </a:rPr>
              <a:t>Hör</a:t>
            </a:r>
            <a:r>
              <a:rPr lang="en-GB" sz="2400" dirty="0">
                <a:solidFill>
                  <a:prstClr val="white"/>
                </a:solidFill>
                <a:latin typeface="Century Gothic" panose="020B0502020202020204" pitchFamily="34" charset="0"/>
              </a:rPr>
              <a:t> </a:t>
            </a:r>
            <a:r>
              <a:rPr lang="en-GB" sz="2400" dirty="0" err="1">
                <a:solidFill>
                  <a:prstClr val="white"/>
                </a:solidFill>
                <a:latin typeface="Century Gothic" panose="020B0502020202020204" pitchFamily="34" charset="0"/>
              </a:rPr>
              <a:t>zu</a:t>
            </a:r>
            <a:r>
              <a:rPr lang="en-GB" sz="2400" dirty="0">
                <a:solidFill>
                  <a:prstClr val="white"/>
                </a:solidFill>
                <a:latin typeface="Century Gothic" panose="020B0502020202020204" pitchFamily="34" charset="0"/>
              </a:rPr>
              <a:t> und sing </a:t>
            </a:r>
            <a:r>
              <a:rPr lang="en-GB" sz="2400" dirty="0" err="1">
                <a:solidFill>
                  <a:prstClr val="white"/>
                </a:solidFill>
                <a:latin typeface="Century Gothic" panose="020B0502020202020204" pitchFamily="34" charset="0"/>
              </a:rPr>
              <a:t>mit</a:t>
            </a:r>
            <a:r>
              <a:rPr lang="en-GB" sz="2400" dirty="0">
                <a:solidFill>
                  <a:prstClr val="white"/>
                </a:solidFill>
                <a:latin typeface="Century Gothic" panose="020B0502020202020204" pitchFamily="34" charset="0"/>
              </a:rPr>
              <a:t>!</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839FC9E3-9E5E-4C07-B642-F9BAE1273B3F}"/>
              </a:ext>
            </a:extLst>
          </p:cNvPr>
          <p:cNvSpPr txBox="1"/>
          <p:nvPr/>
        </p:nvSpPr>
        <p:spPr>
          <a:xfrm>
            <a:off x="9311722" y="5850157"/>
            <a:ext cx="2257191" cy="646331"/>
          </a:xfrm>
          <a:prstGeom prst="rect">
            <a:avLst/>
          </a:prstGeom>
          <a:solidFill>
            <a:srgbClr val="00B050"/>
          </a:solidFill>
        </p:spPr>
        <p:txBody>
          <a:bodyPr wrap="square" rtlCol="0">
            <a:spAutoFit/>
          </a:bodyPr>
          <a:lstStyle/>
          <a:p>
            <a:r>
              <a:rPr lang="en-GB" dirty="0" err="1">
                <a:solidFill>
                  <a:srgbClr val="002060"/>
                </a:solidFill>
              </a:rPr>
              <a:t>Jahr</a:t>
            </a:r>
            <a:r>
              <a:rPr lang="en-GB" dirty="0">
                <a:solidFill>
                  <a:srgbClr val="002060"/>
                </a:solidFill>
              </a:rPr>
              <a:t>- year</a:t>
            </a:r>
          </a:p>
          <a:p>
            <a:r>
              <a:rPr lang="en-GB" dirty="0" err="1">
                <a:solidFill>
                  <a:srgbClr val="002060"/>
                </a:solidFill>
              </a:rPr>
              <a:t>Uhr</a:t>
            </a:r>
            <a:r>
              <a:rPr lang="en-GB" dirty="0">
                <a:solidFill>
                  <a:srgbClr val="002060"/>
                </a:solidFill>
              </a:rPr>
              <a:t>- clock, watch</a:t>
            </a:r>
          </a:p>
        </p:txBody>
      </p:sp>
    </p:spTree>
    <p:extLst>
      <p:ext uri="{BB962C8B-B14F-4D97-AF65-F5344CB8AC3E}">
        <p14:creationId xmlns:p14="http://schemas.microsoft.com/office/powerpoint/2010/main" val="29483016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2876</Words>
  <Application>Microsoft Office PowerPoint</Application>
  <PresentationFormat>Widescreen</PresentationFormat>
  <Paragraphs>518</Paragraphs>
  <Slides>15</Slides>
  <Notes>15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Calibri</vt:lpstr>
      <vt:lpstr>Calibri Light</vt:lpstr>
      <vt:lpstr>Century Gothic</vt:lpstr>
      <vt:lpstr>Modern Love</vt:lpstr>
      <vt:lpstr>Segoe Script</vt:lpstr>
      <vt:lpstr>Symbol</vt:lpstr>
      <vt:lpstr>Wingdings</vt:lpstr>
      <vt:lpstr>1_Office Theme</vt:lpstr>
      <vt:lpstr>2_Office Theme</vt:lpstr>
      <vt:lpstr>3_Office Theme</vt:lpstr>
      <vt:lpstr>Talking about activities and events</vt:lpstr>
      <vt:lpstr>aussprechen</vt:lpstr>
      <vt:lpstr>aussprechen</vt:lpstr>
      <vt:lpstr>PowerPoint Presentation</vt:lpstr>
      <vt:lpstr>Follow up 2</vt:lpstr>
      <vt:lpstr>PowerPoint Presentation</vt:lpstr>
      <vt:lpstr>PowerPoint Presentation</vt:lpstr>
      <vt:lpstr>PowerPoint Presentation</vt:lpstr>
      <vt:lpstr>PowerPoint Presentation</vt:lpstr>
      <vt:lpstr>Follow up 5: </vt:lpstr>
      <vt:lpstr>Follow up 5: </vt:lpstr>
      <vt:lpstr>PowerPoint Presentation</vt:lpstr>
      <vt:lpstr>PowerPoint Presentation</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Charlotte Moss</cp:lastModifiedBy>
  <cp:revision>48</cp:revision>
  <dcterms:created xsi:type="dcterms:W3CDTF">2021-06-12T06:20:35Z</dcterms:created>
  <dcterms:modified xsi:type="dcterms:W3CDTF">2024-02-06T14:38:41Z</dcterms:modified>
</cp:coreProperties>
</file>