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8"/>
  </p:notesMasterIdLst>
  <p:sldIdLst>
    <p:sldId id="275" r:id="rId3"/>
    <p:sldId id="940" r:id="rId4"/>
    <p:sldId id="941" r:id="rId5"/>
    <p:sldId id="961" r:id="rId6"/>
    <p:sldId id="960" r:id="rId7"/>
    <p:sldId id="374" r:id="rId8"/>
    <p:sldId id="937" r:id="rId9"/>
    <p:sldId id="938" r:id="rId10"/>
    <p:sldId id="952" r:id="rId11"/>
    <p:sldId id="405" r:id="rId12"/>
    <p:sldId id="955" r:id="rId13"/>
    <p:sldId id="962" r:id="rId14"/>
    <p:sldId id="957" r:id="rId15"/>
    <p:sldId id="963" r:id="rId16"/>
    <p:sldId id="9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EBE4"/>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BCF932-104C-4C90-B399-F9C071D114D4}" v="472" dt="2023-11-16T15:37:49.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02" autoAdjust="0"/>
    <p:restoredTop sz="73712" autoAdjust="0"/>
  </p:normalViewPr>
  <p:slideViewPr>
    <p:cSldViewPr snapToGrid="0">
      <p:cViewPr varScale="1">
        <p:scale>
          <a:sx n="49" d="100"/>
          <a:sy n="49" d="100"/>
        </p:scale>
        <p:origin x="920"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a:t>
            </a:r>
            <a:r>
              <a:rPr lang="de-DE" sz="1200" b="1" i="0" strike="noStrike" spc="-1" dirty="0" err="1">
                <a:solidFill>
                  <a:srgbClr val="002060"/>
                </a:solidFill>
                <a:latin typeface="Century Gothic"/>
                <a:ea typeface="Century Gothic"/>
              </a:rPr>
              <a:t>ig</a:t>
            </a:r>
            <a:r>
              <a:rPr lang="de-DE" sz="1200" b="1" i="0" strike="noStrike" spc="-1" dirty="0">
                <a:solidFill>
                  <a:srgbClr val="002060"/>
                </a:solidFill>
                <a:latin typeface="Century Gothic"/>
                <a:ea typeface="Century Gothic"/>
              </a:rPr>
              <a:t>] richtig </a:t>
            </a:r>
            <a:r>
              <a:rPr lang="de-DE" sz="1200" b="0" i="0" strike="noStrike" spc="-1" dirty="0">
                <a:solidFill>
                  <a:srgbClr val="002060"/>
                </a:solidFill>
                <a:latin typeface="Century Gothic"/>
                <a:ea typeface="Century Gothic"/>
              </a:rPr>
              <a:t>[177] </a:t>
            </a:r>
            <a:r>
              <a:rPr lang="de-DE" sz="1200" b="1" i="0" strike="noStrike" spc="-1" dirty="0">
                <a:solidFill>
                  <a:srgbClr val="002060"/>
                </a:solidFill>
                <a:latin typeface="Century Gothic"/>
                <a:ea typeface="Century Gothic"/>
              </a:rPr>
              <a:t>dreißig </a:t>
            </a:r>
            <a:r>
              <a:rPr lang="de-DE" sz="1200" b="0" i="0" strike="noStrike" spc="-1" dirty="0">
                <a:solidFill>
                  <a:srgbClr val="002060"/>
                </a:solidFill>
                <a:latin typeface="Century Gothic"/>
                <a:ea typeface="Century Gothic"/>
              </a:rPr>
              <a:t>[2046] </a:t>
            </a:r>
            <a:r>
              <a:rPr lang="de-DE" sz="1200" b="1" i="0" strike="noStrike" spc="-1" dirty="0">
                <a:solidFill>
                  <a:srgbClr val="002060"/>
                </a:solidFill>
                <a:latin typeface="Century Gothic"/>
                <a:ea typeface="Century Gothic"/>
              </a:rPr>
              <a:t>fertig</a:t>
            </a:r>
            <a:r>
              <a:rPr lang="de-DE" sz="1200" b="0" i="0" strike="noStrike" spc="-1" dirty="0">
                <a:solidFill>
                  <a:srgbClr val="002060"/>
                </a:solidFill>
                <a:latin typeface="Century Gothic"/>
                <a:ea typeface="Century Gothic"/>
              </a:rPr>
              <a:t> [n/a] </a:t>
            </a:r>
            <a:r>
              <a:rPr lang="de-DE" sz="1200" b="1" i="0" strike="noStrike" spc="-1" dirty="0">
                <a:solidFill>
                  <a:srgbClr val="002060"/>
                </a:solidFill>
                <a:latin typeface="Century Gothic"/>
                <a:ea typeface="Century Gothic"/>
              </a:rPr>
              <a:t>ruhig </a:t>
            </a:r>
            <a:r>
              <a:rPr lang="de-DE" sz="1200" b="0" i="0" strike="noStrike" spc="-1" dirty="0">
                <a:solidFill>
                  <a:srgbClr val="002060"/>
                </a:solidFill>
                <a:latin typeface="Century Gothic"/>
                <a:ea typeface="Century Gothic"/>
              </a:rPr>
              <a:t>[911] </a:t>
            </a:r>
            <a:r>
              <a:rPr lang="de-DE" sz="1200" b="1" i="0" strike="noStrike" spc="-1" dirty="0">
                <a:solidFill>
                  <a:srgbClr val="002060"/>
                </a:solidFill>
                <a:latin typeface="Century Gothic"/>
                <a:ea typeface="Century Gothic"/>
              </a:rPr>
              <a:t>wichtig </a:t>
            </a:r>
            <a:r>
              <a:rPr lang="de-DE" sz="1200" b="0" i="0" strike="noStrike" spc="-1" dirty="0">
                <a:solidFill>
                  <a:srgbClr val="002060"/>
                </a:solidFill>
                <a:latin typeface="Century Gothic"/>
                <a:ea typeface="Century Gothic"/>
              </a:rPr>
              <a:t>[144]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Januar </a:t>
            </a:r>
            <a:r>
              <a:rPr lang="de-DE" sz="1200" b="0" i="0" strike="noStrike" spc="-1" dirty="0">
                <a:solidFill>
                  <a:srgbClr val="002060"/>
                </a:solidFill>
                <a:latin typeface="Century Gothic"/>
                <a:ea typeface="Century Gothic"/>
              </a:rPr>
              <a:t>[1052] </a:t>
            </a:r>
            <a:r>
              <a:rPr lang="de-DE" sz="1200" b="1" i="0" strike="noStrike" spc="-1" dirty="0">
                <a:solidFill>
                  <a:srgbClr val="002060"/>
                </a:solidFill>
                <a:latin typeface="Century Gothic"/>
                <a:ea typeface="Century Gothic"/>
              </a:rPr>
              <a:t>Februar </a:t>
            </a:r>
            <a:r>
              <a:rPr lang="de-DE" sz="1200" b="0" i="0" strike="noStrike" spc="-1" dirty="0">
                <a:solidFill>
                  <a:srgbClr val="002060"/>
                </a:solidFill>
                <a:latin typeface="Century Gothic"/>
                <a:ea typeface="Century Gothic"/>
              </a:rPr>
              <a:t>[1093] </a:t>
            </a:r>
            <a:r>
              <a:rPr lang="de-DE" sz="1200" b="1" i="0" strike="noStrike" spc="-1" dirty="0">
                <a:solidFill>
                  <a:srgbClr val="002060"/>
                </a:solidFill>
                <a:latin typeface="Century Gothic"/>
                <a:ea typeface="Century Gothic"/>
              </a:rPr>
              <a:t>März </a:t>
            </a:r>
            <a:r>
              <a:rPr lang="de-DE" sz="1200" b="0" i="0" strike="noStrike" spc="-1" dirty="0">
                <a:solidFill>
                  <a:srgbClr val="002060"/>
                </a:solidFill>
                <a:latin typeface="Century Gothic"/>
                <a:ea typeface="Century Gothic"/>
              </a:rPr>
              <a:t>[987] </a:t>
            </a:r>
            <a:r>
              <a:rPr lang="de-DE" sz="1200" b="1" i="0" strike="noStrike" spc="-1" dirty="0">
                <a:solidFill>
                  <a:srgbClr val="002060"/>
                </a:solidFill>
                <a:latin typeface="Century Gothic"/>
                <a:ea typeface="Century Gothic"/>
              </a:rPr>
              <a:t>April </a:t>
            </a:r>
            <a:r>
              <a:rPr lang="de-DE" sz="1200" b="0" i="0" strike="noStrike" spc="-1" dirty="0">
                <a:solidFill>
                  <a:srgbClr val="002060"/>
                </a:solidFill>
                <a:latin typeface="Century Gothic"/>
                <a:ea typeface="Century Gothic"/>
              </a:rPr>
              <a:t>[1004] </a:t>
            </a:r>
            <a:r>
              <a:rPr lang="de-DE" sz="1200" b="1" i="0" strike="noStrike" spc="-1" dirty="0">
                <a:solidFill>
                  <a:srgbClr val="002060"/>
                </a:solidFill>
                <a:latin typeface="Century Gothic"/>
                <a:ea typeface="Century Gothic"/>
              </a:rPr>
              <a:t>Mai </a:t>
            </a:r>
            <a:r>
              <a:rPr lang="de-DE" sz="1200" b="0" i="0" strike="noStrike" spc="-1" dirty="0">
                <a:solidFill>
                  <a:srgbClr val="002060"/>
                </a:solidFill>
                <a:latin typeface="Century Gothic"/>
                <a:ea typeface="Century Gothic"/>
              </a:rPr>
              <a:t>[1048] </a:t>
            </a:r>
            <a:r>
              <a:rPr lang="de-DE" sz="1200" b="1" i="0" strike="noStrike" spc="-1" dirty="0">
                <a:solidFill>
                  <a:srgbClr val="002060"/>
                </a:solidFill>
                <a:latin typeface="Century Gothic"/>
                <a:ea typeface="Century Gothic"/>
              </a:rPr>
              <a:t>Juni </a:t>
            </a:r>
            <a:r>
              <a:rPr lang="de-DE" sz="1200" b="0" i="0" strike="noStrike" spc="-1" dirty="0">
                <a:solidFill>
                  <a:srgbClr val="002060"/>
                </a:solidFill>
                <a:latin typeface="Century Gothic"/>
                <a:ea typeface="Century Gothic"/>
              </a:rPr>
              <a:t>[1148] </a:t>
            </a:r>
            <a:r>
              <a:rPr lang="de-DE" sz="1200" b="1" i="0" strike="noStrike" spc="-1" dirty="0">
                <a:solidFill>
                  <a:srgbClr val="002060"/>
                </a:solidFill>
                <a:latin typeface="Century Gothic"/>
                <a:ea typeface="Century Gothic"/>
              </a:rPr>
              <a:t>Juli </a:t>
            </a:r>
            <a:r>
              <a:rPr lang="de-DE" sz="1200" b="0" i="0" strike="noStrike" spc="-1" dirty="0">
                <a:solidFill>
                  <a:srgbClr val="002060"/>
                </a:solidFill>
                <a:latin typeface="Century Gothic"/>
                <a:ea typeface="Century Gothic"/>
              </a:rPr>
              <a:t>[1544] </a:t>
            </a:r>
            <a:r>
              <a:rPr lang="de-DE" sz="1200" b="1" i="0" strike="noStrike" spc="-1" dirty="0">
                <a:solidFill>
                  <a:srgbClr val="002060"/>
                </a:solidFill>
                <a:latin typeface="Century Gothic"/>
                <a:ea typeface="Century Gothic"/>
              </a:rPr>
              <a:t>August </a:t>
            </a:r>
            <a:r>
              <a:rPr lang="de-DE" sz="1200" b="0" i="0" strike="noStrike" spc="-1" dirty="0">
                <a:solidFill>
                  <a:srgbClr val="002060"/>
                </a:solidFill>
                <a:latin typeface="Century Gothic"/>
                <a:ea typeface="Century Gothic"/>
              </a:rPr>
              <a:t>[1929] </a:t>
            </a:r>
            <a:r>
              <a:rPr lang="de-DE" sz="1200" b="1" i="0" strike="noStrike" spc="-1" dirty="0">
                <a:solidFill>
                  <a:srgbClr val="002060"/>
                </a:solidFill>
                <a:latin typeface="Century Gothic"/>
                <a:ea typeface="Century Gothic"/>
              </a:rPr>
              <a:t>September </a:t>
            </a:r>
            <a:r>
              <a:rPr lang="de-DE" sz="1200" b="0" i="0" strike="noStrike" spc="-1" dirty="0">
                <a:solidFill>
                  <a:srgbClr val="002060"/>
                </a:solidFill>
                <a:latin typeface="Century Gothic"/>
                <a:ea typeface="Century Gothic"/>
              </a:rPr>
              <a:t>[1035] </a:t>
            </a:r>
            <a:r>
              <a:rPr lang="de-DE" sz="1200" b="1" i="0" strike="noStrike" spc="-1" dirty="0">
                <a:solidFill>
                  <a:srgbClr val="002060"/>
                </a:solidFill>
                <a:latin typeface="Century Gothic"/>
                <a:ea typeface="Century Gothic"/>
              </a:rPr>
              <a:t>Oktober </a:t>
            </a:r>
            <a:r>
              <a:rPr lang="de-DE" sz="1200" b="0" i="0" strike="noStrike" spc="-1" dirty="0">
                <a:solidFill>
                  <a:srgbClr val="002060"/>
                </a:solidFill>
                <a:latin typeface="Century Gothic"/>
                <a:ea typeface="Century Gothic"/>
              </a:rPr>
              <a:t>[1223] </a:t>
            </a:r>
            <a:r>
              <a:rPr lang="de-DE" sz="1200" b="1" i="0" strike="noStrike" spc="-1" dirty="0">
                <a:solidFill>
                  <a:srgbClr val="002060"/>
                </a:solidFill>
                <a:latin typeface="Century Gothic"/>
                <a:ea typeface="Century Gothic"/>
              </a:rPr>
              <a:t>November </a:t>
            </a:r>
            <a:r>
              <a:rPr lang="de-DE" sz="1200" b="0" i="0" strike="noStrike" spc="-1" dirty="0">
                <a:solidFill>
                  <a:srgbClr val="002060"/>
                </a:solidFill>
                <a:latin typeface="Century Gothic"/>
                <a:ea typeface="Century Gothic"/>
              </a:rPr>
              <a:t>[1273] </a:t>
            </a:r>
            <a:r>
              <a:rPr lang="de-DE" sz="1200" b="1" i="0" strike="noStrike" spc="-1" dirty="0">
                <a:solidFill>
                  <a:srgbClr val="002060"/>
                </a:solidFill>
                <a:latin typeface="Century Gothic"/>
                <a:ea typeface="Century Gothic"/>
              </a:rPr>
              <a:t>Dezember </a:t>
            </a:r>
            <a:r>
              <a:rPr lang="de-DE" sz="1200" b="0" i="0" strike="noStrike" spc="-1" dirty="0">
                <a:solidFill>
                  <a:srgbClr val="002060"/>
                </a:solidFill>
                <a:latin typeface="Century Gothic"/>
                <a:ea typeface="Century Gothic"/>
              </a:rPr>
              <a:t>[1527] </a:t>
            </a:r>
            <a:r>
              <a:rPr lang="de-DE" sz="1200" b="1" i="0" strike="noStrike" spc="-1" dirty="0">
                <a:solidFill>
                  <a:srgbClr val="002060"/>
                </a:solidFill>
                <a:latin typeface="Century Gothic"/>
                <a:ea typeface="Century Gothic"/>
              </a:rPr>
              <a:t>Monat </a:t>
            </a:r>
            <a:r>
              <a:rPr lang="de-DE" sz="1200" b="0" i="0" strike="noStrike" spc="-1" dirty="0">
                <a:solidFill>
                  <a:srgbClr val="002060"/>
                </a:solidFill>
                <a:latin typeface="Century Gothic"/>
                <a:ea typeface="Century Gothic"/>
              </a:rPr>
              <a:t>[316] </a:t>
            </a:r>
            <a:r>
              <a:rPr lang="de-DE" sz="1200" b="1" i="0" strike="noStrike" spc="-1" dirty="0">
                <a:solidFill>
                  <a:srgbClr val="002060"/>
                </a:solidFill>
                <a:latin typeface="Century Gothic"/>
                <a:ea typeface="Century Gothic"/>
              </a:rPr>
              <a:t>wann </a:t>
            </a:r>
            <a:r>
              <a:rPr lang="de-DE" sz="1200" b="0" i="0" strike="noStrike" spc="-1" dirty="0">
                <a:solidFill>
                  <a:srgbClr val="002060"/>
                </a:solidFill>
                <a:latin typeface="Century Gothic"/>
                <a:ea typeface="Century Gothic"/>
              </a:rPr>
              <a:t>[657]</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Montag [1044] Dienstag [1356] Mittwoch [1187] Donnerstag [1244] Freitag [981] Samstag [1112] Sonntag [804] Tag [111] Woche [219] heute [116] morgen [752]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a:t>
            </a:r>
            <a:r>
              <a:rPr lang="de-DE" sz="1200" b="0" i="0" strike="noStrike" spc="-1" dirty="0">
                <a:solidFill>
                  <a:srgbClr val="002060"/>
                </a:solidFill>
                <a:effectLst/>
                <a:latin typeface="Century Gothic"/>
                <a:ea typeface="+mn-ea"/>
                <a:cs typeface="+mn-cs"/>
              </a:rPr>
              <a:t>:  </a:t>
            </a:r>
            <a:r>
              <a:rPr lang="en-GB" sz="1800" b="0" i="0" u="none" strike="noStrike" dirty="0">
                <a:solidFill>
                  <a:srgbClr val="002060"/>
                </a:solidFill>
                <a:effectLst/>
                <a:latin typeface="Century Gothic" panose="020B0502020202020204" pitchFamily="34" charset="0"/>
              </a:rPr>
              <a:t>Gruppe [369] </a:t>
            </a:r>
            <a:r>
              <a:rPr lang="en-GB" sz="1800" b="0" i="0" u="none" strike="noStrike" dirty="0" err="1">
                <a:solidFill>
                  <a:srgbClr val="002060"/>
                </a:solidFill>
                <a:effectLst/>
                <a:latin typeface="Century Gothic" panose="020B0502020202020204" pitchFamily="34" charset="0"/>
              </a:rPr>
              <a:t>Lieblings</a:t>
            </a:r>
            <a:r>
              <a:rPr lang="en-GB" sz="1800" b="0" i="0" u="none" strike="noStrike" dirty="0">
                <a:solidFill>
                  <a:srgbClr val="002060"/>
                </a:solidFill>
                <a:effectLst/>
                <a:latin typeface="Century Gothic" panose="020B0502020202020204" pitchFamily="34" charset="0"/>
              </a:rPr>
              <a:t> - [n/a] Song [3373] </a:t>
            </a:r>
          </a:p>
          <a:p>
            <a:pPr marL="216000" indent="-216000">
              <a:lnSpc>
                <a:spcPct val="100000"/>
              </a:lnSpc>
            </a:pPr>
            <a:endParaRPr lang="en-GB" sz="1800" b="0" i="0" u="none" strike="noStrike" dirty="0">
              <a:solidFill>
                <a:srgbClr val="002060"/>
              </a:solidFill>
              <a:effectLst/>
              <a:latin typeface="Century Gothic" panose="020B0502020202020204" pitchFamily="34" charset="0"/>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gn="l">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question word </a:t>
            </a:r>
            <a:r>
              <a:rPr lang="en-GB" sz="1200" b="0" i="1" strike="noStrike" spc="-1" dirty="0" err="1">
                <a:latin typeface="Arial"/>
              </a:rPr>
              <a:t>wann</a:t>
            </a:r>
            <a:r>
              <a:rPr lang="en-GB" sz="1200" b="0" i="1" strike="noStrike" spc="-1" dirty="0">
                <a:latin typeface="Arial"/>
              </a:rPr>
              <a:t> </a:t>
            </a:r>
            <a:r>
              <a:rPr lang="en-GB" sz="1200" b="0" i="0" strike="noStrike" spc="-1" dirty="0">
                <a:latin typeface="Arial"/>
              </a:rPr>
              <a:t>and how to ask and answer about birthdays. </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other known question words (with actions if used) then introduce </a:t>
            </a:r>
            <a:r>
              <a:rPr lang="en-GB" sz="1200" b="0" i="1" strike="noStrike" spc="-1" dirty="0" err="1">
                <a:solidFill>
                  <a:srgbClr val="000000"/>
                </a:solidFill>
                <a:latin typeface="Calibri"/>
                <a:ea typeface="Calibri"/>
              </a:rPr>
              <a:t>wann</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 possible action for </a:t>
            </a:r>
            <a:r>
              <a:rPr lang="en-GB" sz="1200" b="0" i="1" strike="noStrike" spc="-1" dirty="0" err="1">
                <a:solidFill>
                  <a:srgbClr val="000000"/>
                </a:solidFill>
                <a:latin typeface="Calibri"/>
                <a:ea typeface="Calibri"/>
              </a:rPr>
              <a:t>wann</a:t>
            </a:r>
            <a:r>
              <a:rPr lang="en-GB" sz="1200" b="0" i="0" strike="noStrike" spc="-1" dirty="0">
                <a:solidFill>
                  <a:srgbClr val="000000"/>
                </a:solidFill>
                <a:latin typeface="Calibri"/>
                <a:ea typeface="Calibri"/>
              </a:rPr>
              <a:t> would be pointing at your watch. </a:t>
            </a:r>
          </a:p>
          <a:p>
            <a:pPr marL="228600" indent="-227880">
              <a:lnSpc>
                <a:spcPct val="100000"/>
              </a:lnSpc>
              <a:buClr>
                <a:srgbClr val="000000"/>
              </a:buClr>
              <a:buFont typeface="Calibri"/>
              <a:buAutoNum type="arabicPeriod"/>
            </a:pPr>
            <a:r>
              <a:rPr lang="en-GB" sz="1200" b="0" i="0" strike="noStrike" spc="-1" dirty="0">
                <a:solidFill>
                  <a:srgbClr val="000000"/>
                </a:solidFill>
                <a:latin typeface="Calibri"/>
              </a:rPr>
              <a:t>Introduce the question and answer, eliciting the English translations and using the call-outs to explain the literal translations and word order differences. </a:t>
            </a:r>
          </a:p>
          <a:p>
            <a:pPr marL="720" indent="0">
              <a:lnSpc>
                <a:spcPct val="100000"/>
              </a:lnSpc>
              <a:buClr>
                <a:srgbClr val="000000"/>
              </a:buClr>
              <a:buFont typeface="Calibri"/>
              <a:buNone/>
            </a:pPr>
            <a:endParaRPr lang="en-GB" sz="1200" b="0" i="0" strike="noStrike" spc="-1" dirty="0">
              <a:solidFill>
                <a:srgbClr val="000000"/>
              </a:solidFill>
              <a:latin typeface="Calibri"/>
            </a:endParaRPr>
          </a:p>
          <a:p>
            <a:pPr marL="720" indent="0">
              <a:lnSpc>
                <a:spcPct val="100000"/>
              </a:lnSpc>
              <a:buClr>
                <a:srgbClr val="000000"/>
              </a:buClr>
              <a:buFont typeface="Calibri"/>
              <a:buNone/>
            </a:pPr>
            <a:r>
              <a:rPr lang="en-GB" sz="1200" b="1" i="0" strike="noStrike" spc="-1" dirty="0">
                <a:solidFill>
                  <a:srgbClr val="000000"/>
                </a:solidFill>
                <a:latin typeface="Calibri"/>
              </a:rPr>
              <a:t>Note</a:t>
            </a:r>
            <a:r>
              <a:rPr lang="en-GB" sz="1200" b="0" i="0" strike="noStrike" spc="-1" dirty="0">
                <a:solidFill>
                  <a:srgbClr val="000000"/>
                </a:solidFill>
                <a:latin typeface="Calibri"/>
              </a:rPr>
              <a:t>: in is usually translated as </a:t>
            </a:r>
            <a:r>
              <a:rPr lang="en-GB" sz="1200" b="0" i="1" strike="noStrike" spc="-1" dirty="0">
                <a:solidFill>
                  <a:srgbClr val="000000"/>
                </a:solidFill>
                <a:latin typeface="Calibri"/>
              </a:rPr>
              <a:t>in</a:t>
            </a:r>
            <a:r>
              <a:rPr lang="en-GB" sz="1200" b="0" i="0" strike="noStrike" spc="-1" dirty="0">
                <a:solidFill>
                  <a:srgbClr val="000000"/>
                </a:solidFill>
                <a:latin typeface="Calibri"/>
              </a:rPr>
              <a:t> but with months we use </a:t>
            </a:r>
            <a:r>
              <a:rPr lang="en-GB" sz="1200" b="0" i="1" strike="noStrike" spc="-1" dirty="0" err="1">
                <a:solidFill>
                  <a:srgbClr val="000000"/>
                </a:solidFill>
                <a:latin typeface="Calibri"/>
              </a:rPr>
              <a:t>im</a:t>
            </a:r>
            <a:r>
              <a:rPr lang="en-GB" sz="1200" b="0" i="1" strike="noStrike" spc="-1" dirty="0">
                <a:solidFill>
                  <a:srgbClr val="000000"/>
                </a:solidFill>
                <a:latin typeface="Calibri"/>
              </a:rPr>
              <a:t>.</a:t>
            </a:r>
            <a:r>
              <a:rPr lang="en-GB" sz="1200" b="0" i="0" strike="noStrike" spc="-1" dirty="0">
                <a:solidFill>
                  <a:srgbClr val="000000"/>
                </a:solidFill>
                <a:latin typeface="Calibri"/>
              </a:rPr>
              <a:t>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a:t>
            </a:r>
            <a:r>
              <a:rPr lang="en-GB" dirty="0"/>
              <a:t>: to practise written recognition of months and written production of the verb </a:t>
            </a:r>
            <a:r>
              <a:rPr lang="en-GB" i="1" dirty="0" err="1"/>
              <a:t>haben</a:t>
            </a:r>
            <a:r>
              <a:rPr lang="en-GB" i="0" dirty="0"/>
              <a:t> in the context of plans. </a:t>
            </a:r>
          </a:p>
          <a:p>
            <a:endParaRPr lang="en-GB" dirty="0"/>
          </a:p>
          <a:p>
            <a:r>
              <a:rPr lang="en-GB" b="1" dirty="0"/>
              <a:t>Procedure:</a:t>
            </a:r>
          </a:p>
          <a:p>
            <a:pPr marL="228600" indent="-228600">
              <a:buAutoNum type="arabicPeriod"/>
            </a:pPr>
            <a:r>
              <a:rPr lang="en-GB" dirty="0"/>
              <a:t>Read the scenario as a class. </a:t>
            </a:r>
          </a:p>
          <a:p>
            <a:pPr marL="228600" indent="-228600">
              <a:buAutoNum type="arabicPeriod"/>
            </a:pPr>
            <a:r>
              <a:rPr lang="en-GB" dirty="0"/>
              <a:t>For Section A, pupils read the sentences given and decide where those 4 characters belong on the calendar. Give pupils 2 mins to discuss in pairs, then elicit answers and click to reveal their pictures on the calendar. </a:t>
            </a:r>
          </a:p>
          <a:p>
            <a:pPr marL="228600" indent="-228600">
              <a:buAutoNum type="arabicPeriod"/>
            </a:pPr>
            <a:r>
              <a:rPr lang="en-GB" dirty="0"/>
              <a:t>For Section B, pupils need to use the other information/pictures given on the calendar to complete the sentences 1-5 with the correct part of the verb </a:t>
            </a:r>
            <a:r>
              <a:rPr lang="en-GB" i="1" dirty="0" err="1"/>
              <a:t>haben</a:t>
            </a:r>
            <a:r>
              <a:rPr lang="en-GB" dirty="0"/>
              <a:t>. Remind them that </a:t>
            </a:r>
            <a:r>
              <a:rPr lang="en-GB" dirty="0" err="1"/>
              <a:t>Lias</a:t>
            </a:r>
            <a:r>
              <a:rPr lang="en-GB" dirty="0"/>
              <a:t> is speaking and therefore will be ‘ich’ and he is speaking to Ronja, who will therefore be ‘du’. The other characters will be ‘er’ or ‘</a:t>
            </a:r>
            <a:r>
              <a:rPr lang="en-GB" dirty="0" err="1"/>
              <a:t>sie</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092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i="1" strike="noStrike" spc="-1" dirty="0" err="1">
                <a:solidFill>
                  <a:srgbClr val="000000"/>
                </a:solidFill>
                <a:latin typeface="Calibri"/>
                <a:ea typeface="Calibri"/>
              </a:rPr>
              <a:t>wann</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and</a:t>
            </a:r>
            <a:r>
              <a:rPr lang="en-GB" sz="1200" b="0" i="1" strike="noStrike" spc="-1" dirty="0">
                <a:solidFill>
                  <a:srgbClr val="000000"/>
                </a:solidFill>
                <a:latin typeface="Calibri"/>
                <a:ea typeface="Calibri"/>
              </a:rPr>
              <a:t> </a:t>
            </a:r>
            <a:r>
              <a:rPr lang="en-GB" sz="1200" b="0" i="1" strike="noStrike" spc="-1" dirty="0" err="1">
                <a:solidFill>
                  <a:srgbClr val="000000"/>
                </a:solidFill>
                <a:latin typeface="Calibri"/>
                <a:ea typeface="Calibri"/>
              </a:rPr>
              <a:t>wer</a:t>
            </a:r>
            <a:r>
              <a:rPr lang="en-GB" sz="1200" b="0" strike="noStrike" spc="-1" dirty="0">
                <a:solidFill>
                  <a:srgbClr val="000000"/>
                </a:solidFill>
                <a:latin typeface="Calibri"/>
                <a:ea typeface="Calibri"/>
              </a:rPr>
              <a:t> questions.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indent="0">
              <a:lnSpc>
                <a:spcPct val="100000"/>
              </a:lnSpc>
              <a:buNone/>
            </a:pPr>
            <a:r>
              <a:rPr lang="en-GB" sz="1200" b="0" strike="noStrike" spc="-1" dirty="0">
                <a:solidFill>
                  <a:srgbClr val="000000"/>
                </a:solidFill>
                <a:latin typeface="Calibri"/>
              </a:rPr>
              <a:t>1. Explain that pupils are listening to Lothar asking </a:t>
            </a:r>
            <a:r>
              <a:rPr lang="en-GB" sz="1200" b="0" strike="noStrike" spc="-1" dirty="0" err="1">
                <a:solidFill>
                  <a:srgbClr val="000000"/>
                </a:solidFill>
                <a:latin typeface="Calibri"/>
              </a:rPr>
              <a:t>Lias</a:t>
            </a:r>
            <a:r>
              <a:rPr lang="en-GB" sz="1200" b="0" strike="noStrike" spc="-1" dirty="0">
                <a:solidFill>
                  <a:srgbClr val="000000"/>
                </a:solidFill>
                <a:latin typeface="Calibri"/>
              </a:rPr>
              <a:t> about everyone’s plans. </a:t>
            </a:r>
          </a:p>
          <a:p>
            <a:pPr marL="0" indent="0">
              <a:lnSpc>
                <a:spcPct val="100000"/>
              </a:lnSpc>
              <a:buNone/>
            </a:pPr>
            <a:r>
              <a:rPr lang="en-GB" sz="1200" b="0" strike="noStrike" spc="-1" dirty="0">
                <a:solidFill>
                  <a:srgbClr val="000000"/>
                </a:solidFill>
                <a:latin typeface="Calibri"/>
              </a:rPr>
              <a:t>2. Play audio 1. Pupils must choose whether the correct answer to the question would be A or B, based on whether they hear ‘when’ or ‘who’. </a:t>
            </a:r>
          </a:p>
          <a:p>
            <a:pPr marL="0" indent="0">
              <a:lnSpc>
                <a:spcPct val="100000"/>
              </a:lnSpc>
              <a:buNone/>
            </a:pPr>
            <a:r>
              <a:rPr lang="en-GB" sz="1200" b="0" strike="noStrike" spc="-1" dirty="0">
                <a:solidFill>
                  <a:srgbClr val="000000"/>
                </a:solidFill>
                <a:latin typeface="Calibri"/>
              </a:rPr>
              <a:t>3. Play the audio again. This time, can pupils try to jot down a full sentence answer in German? Click to bring up call-out to remind them about word order. Show pupils how they can ‘steal’ the majority of the words they need from the question itself. </a:t>
            </a:r>
          </a:p>
          <a:p>
            <a:pPr marL="0" indent="0">
              <a:lnSpc>
                <a:spcPct val="100000"/>
              </a:lnSpc>
              <a:buNone/>
            </a:pPr>
            <a:r>
              <a:rPr lang="en-GB" sz="1200" b="0" strike="noStrike" spc="-1" dirty="0">
                <a:solidFill>
                  <a:srgbClr val="000000"/>
                </a:solidFill>
                <a:latin typeface="Calibri"/>
              </a:rPr>
              <a:t>4. Click for answers and discuss difference in word order. </a:t>
            </a:r>
          </a:p>
          <a:p>
            <a:pPr marL="216000" indent="-216000">
              <a:lnSpc>
                <a:spcPct val="100000"/>
              </a:lnSpc>
            </a:pPr>
            <a:r>
              <a:rPr lang="en-GB" sz="1200" b="0" strike="noStrike" spc="-1" dirty="0">
                <a:solidFill>
                  <a:srgbClr val="000000"/>
                </a:solidFill>
                <a:latin typeface="Calibri"/>
              </a:rPr>
              <a:t>5. Repeat for </a:t>
            </a:r>
            <a:r>
              <a:rPr lang="en-GB" sz="1200" b="0" strike="noStrike" spc="-1">
                <a:solidFill>
                  <a:srgbClr val="000000"/>
                </a:solidFill>
                <a:latin typeface="Calibri"/>
              </a:rPr>
              <a:t>items 2-6.</a:t>
            </a: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6. Elicit full sentence answers and click to bring up answers.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Arial"/>
              </a:rPr>
              <a:t>Transcript: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a:t>
            </a:r>
            <a:r>
              <a:rPr lang="en-GB" sz="1200" b="0" strike="noStrike" spc="-1" dirty="0" err="1">
                <a:solidFill>
                  <a:srgbClr val="000000"/>
                </a:solidFill>
                <a:latin typeface="Arial"/>
              </a:rPr>
              <a:t>Februar</a:t>
            </a:r>
            <a:r>
              <a:rPr lang="en-GB" sz="1200" b="0" strike="noStrike" spc="-1" dirty="0">
                <a:solidFill>
                  <a:srgbClr val="000000"/>
                </a:solidFill>
                <a:latin typeface="Arial"/>
              </a:rPr>
              <a:t> </a:t>
            </a:r>
            <a:r>
              <a:rPr lang="en-GB" sz="1200" b="0" strike="noStrike" spc="-1" dirty="0" err="1">
                <a:solidFill>
                  <a:srgbClr val="000000"/>
                </a:solidFill>
                <a:latin typeface="Arial"/>
              </a:rPr>
              <a:t>Pläne</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hat </a:t>
            </a:r>
            <a:r>
              <a:rPr lang="en-GB" sz="1200" b="0" strike="noStrike" spc="-1" dirty="0" err="1">
                <a:solidFill>
                  <a:srgbClr val="000000"/>
                </a:solidFill>
                <a:latin typeface="Arial"/>
              </a:rPr>
              <a:t>sie</a:t>
            </a:r>
            <a:r>
              <a:rPr lang="en-GB" sz="1200" b="0" strike="noStrike" spc="-1" dirty="0">
                <a:solidFill>
                  <a:srgbClr val="000000"/>
                </a:solidFill>
                <a:latin typeface="Arial"/>
              </a:rPr>
              <a:t> </a:t>
            </a:r>
            <a:r>
              <a:rPr lang="en-GB" sz="1200" b="0" strike="noStrike" spc="-1" dirty="0" err="1">
                <a:solidFill>
                  <a:srgbClr val="000000"/>
                </a:solidFill>
                <a:latin typeface="Arial"/>
              </a:rPr>
              <a:t>Pläne</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hast du </a:t>
            </a:r>
            <a:r>
              <a:rPr lang="en-GB" sz="1200" b="0" strike="noStrike" spc="-1" dirty="0" err="1">
                <a:solidFill>
                  <a:srgbClr val="000000"/>
                </a:solidFill>
                <a:latin typeface="Arial"/>
              </a:rPr>
              <a:t>Pläne</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August </a:t>
            </a:r>
            <a:r>
              <a:rPr lang="en-GB" sz="1200" b="0" strike="noStrike" spc="-1" dirty="0" err="1">
                <a:solidFill>
                  <a:srgbClr val="000000"/>
                </a:solidFill>
                <a:latin typeface="Arial"/>
              </a:rPr>
              <a:t>Pläne</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a:t>
            </a:r>
            <a:r>
              <a:rPr lang="en-GB" sz="1200" b="0" strike="noStrike" spc="-1" dirty="0" err="1">
                <a:solidFill>
                  <a:srgbClr val="000000"/>
                </a:solidFill>
                <a:latin typeface="Arial"/>
              </a:rPr>
              <a:t>März</a:t>
            </a:r>
            <a:r>
              <a:rPr lang="en-GB" sz="1200" b="0" strike="noStrike" spc="-1" dirty="0">
                <a:solidFill>
                  <a:srgbClr val="000000"/>
                </a:solidFill>
                <a:latin typeface="Arial"/>
              </a:rPr>
              <a:t> </a:t>
            </a:r>
            <a:r>
              <a:rPr lang="en-GB" sz="1200" b="0" strike="noStrike" spc="-1" dirty="0" err="1">
                <a:solidFill>
                  <a:srgbClr val="000000"/>
                </a:solidFill>
                <a:latin typeface="Arial"/>
              </a:rPr>
              <a:t>Pläne</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hat er </a:t>
            </a:r>
            <a:r>
              <a:rPr lang="en-GB" sz="1200" b="0" strike="noStrike" spc="-1" dirty="0" err="1">
                <a:solidFill>
                  <a:srgbClr val="000000"/>
                </a:solidFill>
                <a:latin typeface="Arial"/>
              </a:rPr>
              <a:t>Pläne</a:t>
            </a:r>
            <a:r>
              <a:rPr lang="en-GB" sz="1200" b="0" strike="noStrike" spc="-1" dirty="0">
                <a:solidFill>
                  <a:srgbClr val="000000"/>
                </a:solidFill>
                <a:latin typeface="Arial"/>
              </a:rPr>
              <a:t>?</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lvl="0" indent="0" algn="l" rtl="0">
              <a:spcBef>
                <a:spcPts val="0"/>
              </a:spcBef>
              <a:spcAft>
                <a:spcPts val="0"/>
              </a:spcAft>
              <a:buNone/>
            </a:pPr>
            <a:r>
              <a:rPr lang="en-GB" b="1" dirty="0"/>
              <a:t>Timing: 2 minutes</a:t>
            </a:r>
            <a:br>
              <a:rPr lang="en-GB" dirty="0"/>
            </a:br>
            <a:br>
              <a:rPr lang="en-GB" b="1" dirty="0"/>
            </a:br>
            <a:r>
              <a:rPr lang="en-GB" b="1" dirty="0"/>
              <a:t>Aim: </a:t>
            </a:r>
            <a:r>
              <a:rPr lang="en-GB" b="0" dirty="0"/>
              <a:t>to practise oral production of the months; to demonstrate how German-speaking children learn which months have 31 days.</a:t>
            </a:r>
            <a:br>
              <a:rPr lang="en-GB" b="0" dirty="0"/>
            </a:br>
            <a:br>
              <a:rPr lang="en-GB" b="0" dirty="0"/>
            </a:br>
            <a:r>
              <a:rPr lang="en-GB" b="1" dirty="0"/>
              <a:t>Procedure:</a:t>
            </a:r>
            <a:br>
              <a:rPr lang="en-GB" dirty="0"/>
            </a:br>
            <a:r>
              <a:rPr lang="en-GB" dirty="0"/>
              <a:t>1. Click to bring up the call out. </a:t>
            </a:r>
          </a:p>
          <a:p>
            <a:pPr marL="0" lvl="0" indent="0" algn="l" rtl="0">
              <a:spcBef>
                <a:spcPts val="0"/>
              </a:spcBef>
              <a:spcAft>
                <a:spcPts val="0"/>
              </a:spcAft>
              <a:buNone/>
            </a:pPr>
            <a:r>
              <a:rPr lang="en-GB" dirty="0"/>
              <a:t>2. Click to reveal arrows and months one by one, with pupils repeating the months as they appear. </a:t>
            </a:r>
          </a:p>
          <a:p>
            <a:pPr marL="0" lvl="0" indent="0" algn="l" rtl="0">
              <a:spcBef>
                <a:spcPts val="0"/>
              </a:spcBef>
              <a:spcAft>
                <a:spcPts val="0"/>
              </a:spcAft>
              <a:buNone/>
            </a:pPr>
            <a:r>
              <a:rPr lang="en-GB" dirty="0"/>
              <a:t>3. Play the animated sequence of months again. Pupils try to keep up with the animation, as they say the months.</a:t>
            </a:r>
            <a:br>
              <a:rPr lang="en-GB" dirty="0"/>
            </a:br>
            <a:r>
              <a:rPr lang="en-GB" dirty="0"/>
              <a:t>4. Pupils say the year from start to finish independently using their knuckles.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213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Optional 5 mins (also features in follow-ups)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production of the months of the year in a memorable way.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br>
              <a:rPr lang="en-GB" dirty="0"/>
            </a:br>
            <a:r>
              <a:rPr lang="en-GB" dirty="0"/>
              <a:t>1. Discuss the title of the song and read the sentences on the right about Rolf </a:t>
            </a:r>
            <a:r>
              <a:rPr lang="en-GB" dirty="0" err="1"/>
              <a:t>Zuckowski</a:t>
            </a:r>
            <a:r>
              <a:rPr lang="en-GB" dirty="0"/>
              <a:t>. </a:t>
            </a:r>
          </a:p>
          <a:p>
            <a:pPr marL="0" lvl="0" indent="0" algn="l" rtl="0">
              <a:spcBef>
                <a:spcPts val="0"/>
              </a:spcBef>
              <a:spcAft>
                <a:spcPts val="0"/>
              </a:spcAft>
              <a:buNone/>
            </a:pPr>
            <a:r>
              <a:rPr lang="en-GB" dirty="0"/>
              <a:t>2. Play the video and invite pupils to sing along with the months. It is very repetitive and catchy.</a:t>
            </a:r>
            <a:br>
              <a:rPr lang="en-GB" dirty="0"/>
            </a:br>
            <a:endParaRPr lang="en-GB" b="1" dirty="0"/>
          </a:p>
          <a:p>
            <a:pPr marL="0" lvl="0" indent="0" algn="l" rtl="0">
              <a:spcBef>
                <a:spcPts val="0"/>
              </a:spcBef>
              <a:spcAft>
                <a:spcPts val="0"/>
              </a:spcAft>
              <a:buNone/>
            </a:pPr>
            <a:r>
              <a:rPr lang="en-GB" b="1" dirty="0"/>
              <a:t>Note:</a:t>
            </a:r>
          </a:p>
          <a:p>
            <a:pPr marL="0" lvl="0" indent="0" algn="l" rtl="0">
              <a:spcBef>
                <a:spcPts val="0"/>
              </a:spcBef>
              <a:spcAft>
                <a:spcPts val="0"/>
              </a:spcAft>
              <a:buNone/>
            </a:pPr>
            <a:r>
              <a:rPr lang="en-GB" dirty="0"/>
              <a:t>The ideas in the compound noun ‘</a:t>
            </a:r>
            <a:r>
              <a:rPr lang="en-GB" dirty="0" err="1"/>
              <a:t>Jahresuhr</a:t>
            </a:r>
            <a:r>
              <a:rPr lang="en-GB" dirty="0"/>
              <a:t>’ may be understood from the two separate words, but finding an English equivalent can be tricky (yearly clock, calendar year; year’s clock?)</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br>
              <a:rPr lang="en-GB" dirty="0"/>
            </a:br>
            <a:r>
              <a:rPr lang="en-GB" b="1" dirty="0"/>
              <a:t>Word frequency of unknown words (1 is the most frequent word in German): </a:t>
            </a:r>
            <a:br>
              <a:rPr lang="en-GB" dirty="0"/>
            </a:br>
            <a:r>
              <a:rPr lang="en-GB" dirty="0" err="1"/>
              <a:t>Jahr</a:t>
            </a:r>
            <a:r>
              <a:rPr lang="en-GB" dirty="0"/>
              <a:t> [53] </a:t>
            </a:r>
            <a:r>
              <a:rPr lang="en-GB" dirty="0" err="1"/>
              <a:t>stehen</a:t>
            </a:r>
            <a:r>
              <a:rPr lang="en-GB" dirty="0"/>
              <a:t> 85] </a:t>
            </a:r>
            <a:r>
              <a:rPr lang="en-GB" dirty="0" err="1"/>
              <a:t>niemals</a:t>
            </a:r>
            <a:r>
              <a:rPr lang="en-GB" dirty="0"/>
              <a:t> [1402] still [1301] </a:t>
            </a:r>
            <a:r>
              <a:rPr lang="en-GB" dirty="0" err="1"/>
              <a:t>wecken</a:t>
            </a:r>
            <a:r>
              <a:rPr lang="en-GB" dirty="0"/>
              <a:t> [2578] </a:t>
            </a:r>
            <a:r>
              <a:rPr lang="en-GB" dirty="0" err="1"/>
              <a:t>uns</a:t>
            </a:r>
            <a:r>
              <a:rPr lang="en-GB" dirty="0"/>
              <a:t> [75] </a:t>
            </a:r>
            <a:r>
              <a:rPr lang="en-GB" dirty="0" err="1"/>
              <a:t>Lebenslust</a:t>
            </a:r>
            <a:r>
              <a:rPr lang="en-GB" dirty="0"/>
              <a:t> [N/A] </a:t>
            </a:r>
            <a:r>
              <a:rPr lang="en-GB" dirty="0" err="1"/>
              <a:t>anfangen</a:t>
            </a:r>
            <a:r>
              <a:rPr lang="en-GB" dirty="0"/>
              <a:t> [497] </a:t>
            </a:r>
            <a:r>
              <a:rPr lang="en-GB" dirty="0" err="1"/>
              <a:t>ganz</a:t>
            </a:r>
            <a:r>
              <a:rPr lang="en-GB" dirty="0"/>
              <a:t> [69] von [9] </a:t>
            </a:r>
            <a:r>
              <a:rPr lang="en-GB" dirty="0" err="1"/>
              <a:t>vorne</a:t>
            </a:r>
            <a:r>
              <a:rPr lang="en-GB" dirty="0"/>
              <a:t> [N/A]</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GB" b="1" i="0" dirty="0"/>
              <a:t>Photo attribution:  </a:t>
            </a:r>
            <a:r>
              <a:rPr lang="en-GB" i="1" dirty="0"/>
              <a:t>Frank Schwichtenberg, CC BY-SA 3.0 &lt;https://creativecommons.org/licenses/by-sa/3.0&gt;, via Wikimedia Commons</a:t>
            </a:r>
            <a:endParaRPr dirty="0"/>
          </a:p>
          <a:p>
            <a:pPr marL="0" lvl="0" indent="0" algn="l" rtl="0">
              <a:spcBef>
                <a:spcPts val="0"/>
              </a:spcBef>
              <a:spcAft>
                <a:spcPts val="0"/>
              </a:spcAft>
              <a:buNone/>
            </a:pPr>
            <a:br>
              <a:rPr lang="en-GB" dirty="0"/>
            </a:br>
            <a:r>
              <a:rPr lang="en-GB" b="1" dirty="0"/>
              <a:t>Video link</a:t>
            </a:r>
            <a:r>
              <a:rPr lang="en-GB" dirty="0"/>
              <a:t>: https://www.youtube.com/watch?v=WJ0uJo5kJ04 </a:t>
            </a:r>
            <a:endParaRPr dirty="0"/>
          </a:p>
        </p:txBody>
      </p:sp>
      <p:sp>
        <p:nvSpPr>
          <p:cNvPr id="168" name="Google Shape;16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6020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0" strike="noStrike" spc="-1" dirty="0" err="1">
                <a:solidFill>
                  <a:srgbClr val="000000"/>
                </a:solidFill>
                <a:latin typeface="+mn-lt"/>
                <a:ea typeface="Calibri"/>
              </a:rPr>
              <a:t>ig</a:t>
            </a:r>
            <a:r>
              <a:rPr lang="en-GB" sz="1200" b="0" strike="noStrike" spc="-1" dirty="0">
                <a:solidFill>
                  <a:srgbClr val="000000"/>
                </a:solidFill>
                <a:latin typeface="+mn-lt"/>
                <a:ea typeface="Calibri"/>
              </a:rPr>
              <a:t>] and to introduce pupils to the idea of regional variation in pronunciation. </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to bring up Oma and speech bubble, then </a:t>
            </a:r>
            <a:r>
              <a:rPr lang="en-GB" dirty="0" err="1"/>
              <a:t>Lias</a:t>
            </a:r>
            <a:r>
              <a:rPr lang="en-GB" dirty="0"/>
              <a:t> and speech bubble, to introduce the idea of regional variation. </a:t>
            </a:r>
          </a:p>
          <a:p>
            <a:pPr marL="228600" indent="-228600">
              <a:buAutoNum type="arabicPeriod"/>
            </a:pPr>
            <a:r>
              <a:rPr lang="en-GB" dirty="0"/>
              <a:t>Click to bring up the two sets of the 6 words. </a:t>
            </a:r>
          </a:p>
          <a:p>
            <a:pPr marL="228600" indent="-228600">
              <a:buAutoNum type="arabicPeriod"/>
            </a:pPr>
            <a:r>
              <a:rPr lang="en-GB" dirty="0"/>
              <a:t>Click each number to hear the two versions of each word. Pupils listen and repeat. Which do they prefer?</a:t>
            </a:r>
          </a:p>
          <a:p>
            <a:pPr marL="228600" indent="-228600">
              <a:buAutoNum type="arabicPeriod" startAt="4"/>
            </a:pPr>
            <a:r>
              <a:rPr lang="en-GB" dirty="0"/>
              <a:t>Click to bring up the call-out to point out that we don’t use our vocal chords for either pronunciation of [</a:t>
            </a:r>
            <a:r>
              <a:rPr lang="en-GB" dirty="0" err="1"/>
              <a:t>ig</a:t>
            </a:r>
            <a:r>
              <a:rPr lang="en-GB" dirty="0"/>
              <a:t>]. </a:t>
            </a:r>
          </a:p>
          <a:p>
            <a:pPr marL="228600" indent="-228600">
              <a:buAutoNum type="arabicPeriod" startAt="4"/>
            </a:pPr>
            <a:endParaRPr lang="en-GB" dirty="0"/>
          </a:p>
          <a:p>
            <a:r>
              <a:rPr lang="en-GB" b="1" dirty="0"/>
              <a:t>Transcript:</a:t>
            </a:r>
          </a:p>
          <a:p>
            <a:pPr marL="228600" indent="-228600">
              <a:buAutoNum type="arabicPeriod"/>
            </a:pPr>
            <a:r>
              <a:rPr lang="en-GB" dirty="0" err="1"/>
              <a:t>richtig</a:t>
            </a:r>
            <a:endParaRPr lang="en-GB" dirty="0"/>
          </a:p>
          <a:p>
            <a:pPr marL="228600" indent="-228600">
              <a:buAutoNum type="arabicPeriod"/>
            </a:pPr>
            <a:r>
              <a:rPr lang="en-GB" dirty="0" err="1"/>
              <a:t>wenig</a:t>
            </a:r>
            <a:r>
              <a:rPr lang="en-GB" dirty="0"/>
              <a:t> </a:t>
            </a:r>
          </a:p>
          <a:p>
            <a:pPr marL="228600" indent="-228600">
              <a:buAutoNum type="arabicPeriod"/>
            </a:pPr>
            <a:r>
              <a:rPr lang="en-GB" dirty="0" err="1"/>
              <a:t>einzig</a:t>
            </a:r>
            <a:endParaRPr lang="en-GB" dirty="0"/>
          </a:p>
          <a:p>
            <a:pPr marL="228600" indent="-228600">
              <a:buAutoNum type="arabicPeriod"/>
            </a:pPr>
            <a:r>
              <a:rPr lang="en-GB" dirty="0" err="1"/>
              <a:t>künftig</a:t>
            </a:r>
            <a:endParaRPr lang="en-GB" dirty="0"/>
          </a:p>
          <a:p>
            <a:pPr marL="228600" indent="-228600">
              <a:buAutoNum type="arabicPeriod"/>
            </a:pPr>
            <a:r>
              <a:rPr lang="en-GB" dirty="0" err="1"/>
              <a:t>nötig</a:t>
            </a:r>
            <a:endParaRPr lang="en-GB" dirty="0"/>
          </a:p>
          <a:p>
            <a:pPr marL="228600" indent="-228600">
              <a:buAutoNum type="arabicPeriod"/>
            </a:pPr>
            <a:r>
              <a:rPr lang="en-GB" dirty="0" err="1"/>
              <a:t>riesig</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baseline="0" dirty="0"/>
              <a:t>einzig [343] künftig [890] nötig [1038] riesig [1075] wenig [102]</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the months of the year.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month of January and then again for the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all 12 months.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call-out about cognates.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read aloud of the months of the year. </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to appear in the middle. Elicit the German translation from pupils. Emphasis here is on good pronunciation as well as finding the correct word. </a:t>
            </a:r>
          </a:p>
          <a:p>
            <a:pPr marL="0" marR="0" lvl="0" indent="0" algn="l" rtl="0">
              <a:lnSpc>
                <a:spcPct val="100000"/>
              </a:lnSpc>
              <a:spcBef>
                <a:spcPts val="0"/>
              </a:spcBef>
              <a:spcAft>
                <a:spcPts val="0"/>
              </a:spcAft>
              <a:buClr>
                <a:schemeClr val="dk1"/>
              </a:buClr>
              <a:buSzPts val="1200"/>
              <a:buFont typeface="Calibri"/>
              <a:buNone/>
            </a:pPr>
            <a:r>
              <a:rPr lang="en-GB" b="0" dirty="0"/>
              <a:t>2. Continue until all months have been introduced.</a:t>
            </a:r>
            <a:br>
              <a:rPr lang="en-GB" b="0" dirty="0"/>
            </a:br>
            <a:r>
              <a:rPr lang="en-GB" b="0" dirty="0"/>
              <a:t>3. Elicit choral pronunciation of all months again, clicking to provide an emphasis animation. Encourage pupils to focus on pronunciation and avoid anglicism of the cognates. </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2 minutes [Slide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oral recall of the months of the year. </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that numbers 1-6 on the dice represent the first 6 months of the year. If necessary, remind pupils in English which month each picture represents.</a:t>
            </a:r>
          </a:p>
          <a:p>
            <a:pPr marL="0" marR="0" lvl="0" indent="0" algn="l" rtl="0">
              <a:lnSpc>
                <a:spcPct val="100000"/>
              </a:lnSpc>
              <a:spcBef>
                <a:spcPts val="0"/>
              </a:spcBef>
              <a:spcAft>
                <a:spcPts val="0"/>
              </a:spcAft>
              <a:buClr>
                <a:schemeClr val="dk1"/>
              </a:buClr>
              <a:buSzPts val="1200"/>
              <a:buFont typeface="Calibri"/>
              <a:buNone/>
            </a:pPr>
            <a:r>
              <a:rPr lang="en-GB" b="0" dirty="0"/>
              <a:t>2. Click for first ‘rolling’ dice to appear. Pupils chorally produce the German for the month represented by that number. </a:t>
            </a:r>
          </a:p>
          <a:p>
            <a:pPr marL="0" marR="0" lvl="0" indent="0" algn="l" rtl="0">
              <a:lnSpc>
                <a:spcPct val="100000"/>
              </a:lnSpc>
              <a:spcBef>
                <a:spcPts val="0"/>
              </a:spcBef>
              <a:spcAft>
                <a:spcPts val="0"/>
              </a:spcAft>
              <a:buClr>
                <a:schemeClr val="dk1"/>
              </a:buClr>
              <a:buSzPts val="1200"/>
              <a:buFont typeface="Calibri"/>
              <a:buNone/>
            </a:pPr>
            <a:r>
              <a:rPr lang="en-GB" b="0" dirty="0"/>
              <a:t>3. Repeat for all 6 rolls of the dice. </a:t>
            </a:r>
            <a:br>
              <a:rPr lang="en-GB" b="0" dirty="0"/>
            </a:br>
            <a:r>
              <a:rPr lang="en-GB" b="0" dirty="0"/>
              <a:t>4. Move on to next slide to practise the months in the second half of the year in the same way.  </a:t>
            </a:r>
            <a:br>
              <a:rPr lang="en-GB" b="0" dirty="0"/>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41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2 minutes [Slide 2/2]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br>
              <a:rPr lang="en-GB" b="0" dirty="0"/>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455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2 further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2408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860740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189723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093609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843466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085578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75616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983099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3575910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3926453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171908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867196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8"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23/02/2024</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‹N›</a:t>
            </a:fld>
            <a:endParaRPr lang="en-GB"/>
          </a:p>
        </p:txBody>
      </p:sp>
    </p:spTree>
    <p:extLst>
      <p:ext uri="{BB962C8B-B14F-4D97-AF65-F5344CB8AC3E}">
        <p14:creationId xmlns:p14="http://schemas.microsoft.com/office/powerpoint/2010/main" val="37850447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64.gif"/><Relationship Id="rId3" Type="http://schemas.openxmlformats.org/officeDocument/2006/relationships/image" Target="../media/image55.png"/><Relationship Id="rId7" Type="http://schemas.openxmlformats.org/officeDocument/2006/relationships/image" Target="../media/image59.gif"/><Relationship Id="rId12"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gif"/><Relationship Id="rId11" Type="http://schemas.openxmlformats.org/officeDocument/2006/relationships/image" Target="../media/image63.gif"/><Relationship Id="rId5" Type="http://schemas.openxmlformats.org/officeDocument/2006/relationships/image" Target="../media/image57.gif"/><Relationship Id="rId10" Type="http://schemas.openxmlformats.org/officeDocument/2006/relationships/image" Target="../media/image62.gif"/><Relationship Id="rId4" Type="http://schemas.openxmlformats.org/officeDocument/2006/relationships/image" Target="../media/image56.gif"/><Relationship Id="rId9" Type="http://schemas.openxmlformats.org/officeDocument/2006/relationships/image" Target="../media/image61.gif"/></Relationships>
</file>

<file path=ppt/slides/_rels/slide12.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5.svg"/><Relationship Id="rId18" Type="http://schemas.openxmlformats.org/officeDocument/2006/relationships/audio" Target="../media/audio26.wav"/><Relationship Id="rId3" Type="http://schemas.openxmlformats.org/officeDocument/2006/relationships/audio" Target="../media/audio14.wav"/><Relationship Id="rId21" Type="http://schemas.openxmlformats.org/officeDocument/2006/relationships/image" Target="../media/image62.gif"/><Relationship Id="rId7" Type="http://schemas.openxmlformats.org/officeDocument/2006/relationships/audio" Target="../media/audio18.wav"/><Relationship Id="rId12" Type="http://schemas.openxmlformats.org/officeDocument/2006/relationships/image" Target="../media/image14.png"/><Relationship Id="rId17" Type="http://schemas.openxmlformats.org/officeDocument/2006/relationships/audio" Target="../media/audio25.wav"/><Relationship Id="rId2" Type="http://schemas.openxmlformats.org/officeDocument/2006/relationships/notesSlide" Target="../notesSlides/notesSlide12.xml"/><Relationship Id="rId16" Type="http://schemas.openxmlformats.org/officeDocument/2006/relationships/audio" Target="../media/audio24.wav"/><Relationship Id="rId20" Type="http://schemas.openxmlformats.org/officeDocument/2006/relationships/image" Target="../media/image61.gif"/><Relationship Id="rId1" Type="http://schemas.openxmlformats.org/officeDocument/2006/relationships/slideLayout" Target="../slideLayouts/slideLayout5.xml"/><Relationship Id="rId6" Type="http://schemas.openxmlformats.org/officeDocument/2006/relationships/audio" Target="../media/audio17.wav"/><Relationship Id="rId11" Type="http://schemas.openxmlformats.org/officeDocument/2006/relationships/audio" Target="../media/audio21.wav"/><Relationship Id="rId5" Type="http://schemas.openxmlformats.org/officeDocument/2006/relationships/audio" Target="../media/audio16.wav"/><Relationship Id="rId15" Type="http://schemas.openxmlformats.org/officeDocument/2006/relationships/audio" Target="../media/audio23.wav"/><Relationship Id="rId10" Type="http://schemas.openxmlformats.org/officeDocument/2006/relationships/audio" Target="../media/audio20.wav"/><Relationship Id="rId19" Type="http://schemas.openxmlformats.org/officeDocument/2006/relationships/audio" Target="../media/audio27.wav"/><Relationship Id="rId4" Type="http://schemas.openxmlformats.org/officeDocument/2006/relationships/audio" Target="../media/audio15.wav"/><Relationship Id="rId9" Type="http://schemas.openxmlformats.org/officeDocument/2006/relationships/image" Target="../media/image65.png"/><Relationship Id="rId14" Type="http://schemas.openxmlformats.org/officeDocument/2006/relationships/audio" Target="../media/audio22.wav"/></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4.xml"/><Relationship Id="rId7" Type="http://schemas.openxmlformats.org/officeDocument/2006/relationships/image" Target="../media/image73.png"/><Relationship Id="rId2" Type="http://schemas.openxmlformats.org/officeDocument/2006/relationships/slideLayout" Target="../slideLayouts/slideLayout13.xml"/><Relationship Id="rId1" Type="http://schemas.openxmlformats.org/officeDocument/2006/relationships/video" Target="https://www.youtube.com/embed/WJ0uJo5kJ04?feature=oembed" TargetMode="External"/><Relationship Id="rId6" Type="http://schemas.openxmlformats.org/officeDocument/2006/relationships/image" Target="../media/image72.png"/><Relationship Id="rId5" Type="http://schemas.openxmlformats.org/officeDocument/2006/relationships/image" Target="../media/image71.jpeg"/><Relationship Id="rId10" Type="http://schemas.openxmlformats.org/officeDocument/2006/relationships/audio" Target="../media/audio28.wav"/><Relationship Id="rId4" Type="http://schemas.openxmlformats.org/officeDocument/2006/relationships/image" Target="../media/image70.jp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audio" Target="../media/audio29.wav"/></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6.wav"/><Relationship Id="rId18" Type="http://schemas.openxmlformats.org/officeDocument/2006/relationships/audio" Target="../media/audio11.wav"/><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17.png"/><Relationship Id="rId12" Type="http://schemas.openxmlformats.org/officeDocument/2006/relationships/audio" Target="../media/audio5.wav"/><Relationship Id="rId17" Type="http://schemas.openxmlformats.org/officeDocument/2006/relationships/audio" Target="../media/audio10.wav"/><Relationship Id="rId2" Type="http://schemas.openxmlformats.org/officeDocument/2006/relationships/notesSlide" Target="../notesSlides/notesSlide4.xml"/><Relationship Id="rId16" Type="http://schemas.openxmlformats.org/officeDocument/2006/relationships/audio" Target="../media/audio9.wav"/><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audio" Target="../media/audio4.wav"/><Relationship Id="rId24" Type="http://schemas.openxmlformats.org/officeDocument/2006/relationships/image" Target="../media/image21.gif"/><Relationship Id="rId5" Type="http://schemas.openxmlformats.org/officeDocument/2006/relationships/image" Target="../media/image15.svg"/><Relationship Id="rId15" Type="http://schemas.openxmlformats.org/officeDocument/2006/relationships/audio" Target="../media/audio8.wav"/><Relationship Id="rId23" Type="http://schemas.openxmlformats.org/officeDocument/2006/relationships/audio" Target="../media/audio13.wav"/><Relationship Id="rId10" Type="http://schemas.openxmlformats.org/officeDocument/2006/relationships/audio" Target="../media/audio3.wav"/><Relationship Id="rId19"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audio" Target="../media/audio2.wav"/><Relationship Id="rId14" Type="http://schemas.openxmlformats.org/officeDocument/2006/relationships/audio" Target="../media/audio7.wav"/><Relationship Id="rId22" Type="http://schemas.openxmlformats.org/officeDocument/2006/relationships/audio" Target="../media/audio12.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7.png"/><Relationship Id="rId5" Type="http://schemas.openxmlformats.org/officeDocument/2006/relationships/image" Target="../media/image22.png"/><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15.svg"/><Relationship Id="rId9" Type="http://schemas.openxmlformats.org/officeDocument/2006/relationships/image" Target="../media/image25.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14.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6.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15.svg"/><Relationship Id="rId9" Type="http://schemas.openxmlformats.org/officeDocument/2006/relationships/image" Target="../media/image37.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37.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36.png"/><Relationship Id="rId17" Type="http://schemas.openxmlformats.org/officeDocument/2006/relationships/image" Target="../media/image15.svg"/><Relationship Id="rId2" Type="http://schemas.openxmlformats.org/officeDocument/2006/relationships/notesSlide" Target="../notesSlides/notesSlide7.xml"/><Relationship Id="rId16"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48.png"/><Relationship Id="rId11" Type="http://schemas.openxmlformats.org/officeDocument/2006/relationships/image" Target="../media/image35.png"/><Relationship Id="rId5" Type="http://schemas.openxmlformats.org/officeDocument/2006/relationships/image" Target="../media/image47.png"/><Relationship Id="rId15" Type="http://schemas.openxmlformats.org/officeDocument/2006/relationships/image" Target="../media/image51.png"/><Relationship Id="rId10" Type="http://schemas.openxmlformats.org/officeDocument/2006/relationships/image" Target="../media/image3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8.png"/><Relationship Id="rId17" Type="http://schemas.openxmlformats.org/officeDocument/2006/relationships/image" Target="../media/image28.png"/><Relationship Id="rId2" Type="http://schemas.openxmlformats.org/officeDocument/2006/relationships/notesSlide" Target="../notesSlides/notesSlide8.xml"/><Relationship Id="rId16"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image" Target="../media/image48.png"/><Relationship Id="rId11" Type="http://schemas.openxmlformats.org/officeDocument/2006/relationships/image" Target="../media/image15.svg"/><Relationship Id="rId5" Type="http://schemas.openxmlformats.org/officeDocument/2006/relationships/image" Target="../media/image47.png"/><Relationship Id="rId1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84969" y="545781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d</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Monate</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h</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aben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 I,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you</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s/</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he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it</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ig</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grpSp>
        <p:nvGrpSpPr>
          <p:cNvPr id="4" name="Group 3">
            <a:extLst>
              <a:ext uri="{FF2B5EF4-FFF2-40B4-BE49-F238E27FC236}">
                <a16:creationId xmlns:a16="http://schemas.microsoft.com/office/drawing/2014/main" id="{ACDA255E-2808-283B-FC41-3105CEA8D72F}"/>
              </a:ext>
            </a:extLst>
          </p:cNvPr>
          <p:cNvGrpSpPr/>
          <p:nvPr/>
        </p:nvGrpSpPr>
        <p:grpSpPr>
          <a:xfrm>
            <a:off x="206394" y="2267093"/>
            <a:ext cx="3931771" cy="2687942"/>
            <a:chOff x="232764" y="2032917"/>
            <a:chExt cx="3931771" cy="2687942"/>
          </a:xfrm>
        </p:grpSpPr>
        <p:pic>
          <p:nvPicPr>
            <p:cNvPr id="5" name="Google Shape;186;p4" descr="Snowman, Winter, Happy, Outdoors, Carrot, Frost, Snow">
              <a:extLst>
                <a:ext uri="{FF2B5EF4-FFF2-40B4-BE49-F238E27FC236}">
                  <a16:creationId xmlns:a16="http://schemas.microsoft.com/office/drawing/2014/main" id="{0F049EE7-B221-84A2-E11D-50B9CB639932}"/>
                </a:ext>
              </a:extLst>
            </p:cNvPr>
            <p:cNvPicPr preferRelativeResize="0"/>
            <p:nvPr/>
          </p:nvPicPr>
          <p:blipFill rotWithShape="1">
            <a:blip r:embed="rId4">
              <a:alphaModFix/>
            </a:blip>
            <a:srcRect/>
            <a:stretch/>
          </p:blipFill>
          <p:spPr>
            <a:xfrm>
              <a:off x="1635210" y="3739569"/>
              <a:ext cx="847372" cy="931462"/>
            </a:xfrm>
            <a:prstGeom prst="rect">
              <a:avLst/>
            </a:prstGeom>
            <a:noFill/>
            <a:ln>
              <a:noFill/>
            </a:ln>
          </p:spPr>
        </p:pic>
        <p:pic>
          <p:nvPicPr>
            <p:cNvPr id="6" name="Google Shape;189;p4" descr="Easter, Rabbit, Bunny, April, Easter Bunny, Egg, Hug">
              <a:extLst>
                <a:ext uri="{FF2B5EF4-FFF2-40B4-BE49-F238E27FC236}">
                  <a16:creationId xmlns:a16="http://schemas.microsoft.com/office/drawing/2014/main" id="{29B4637B-26B4-DCBE-6C42-B736F90E3AAC}"/>
                </a:ext>
              </a:extLst>
            </p:cNvPr>
            <p:cNvPicPr preferRelativeResize="0"/>
            <p:nvPr/>
          </p:nvPicPr>
          <p:blipFill rotWithShape="1">
            <a:blip r:embed="rId5">
              <a:alphaModFix/>
            </a:blip>
            <a:srcRect/>
            <a:stretch/>
          </p:blipFill>
          <p:spPr>
            <a:xfrm>
              <a:off x="2328687" y="2152699"/>
              <a:ext cx="700577" cy="930656"/>
            </a:xfrm>
            <a:prstGeom prst="rect">
              <a:avLst/>
            </a:prstGeom>
            <a:noFill/>
            <a:ln>
              <a:noFill/>
            </a:ln>
          </p:spPr>
        </p:pic>
        <p:pic>
          <p:nvPicPr>
            <p:cNvPr id="7" name="Google Shape;190;p4" descr="Flower, Bell, Blue, Nature, Plant, Green, Spring">
              <a:extLst>
                <a:ext uri="{FF2B5EF4-FFF2-40B4-BE49-F238E27FC236}">
                  <a16:creationId xmlns:a16="http://schemas.microsoft.com/office/drawing/2014/main" id="{A06004CB-9369-2C52-65AF-7B4D4B5A563A}"/>
                </a:ext>
              </a:extLst>
            </p:cNvPr>
            <p:cNvPicPr preferRelativeResize="0"/>
            <p:nvPr/>
          </p:nvPicPr>
          <p:blipFill rotWithShape="1">
            <a:blip r:embed="rId6">
              <a:alphaModFix/>
            </a:blip>
            <a:srcRect/>
            <a:stretch/>
          </p:blipFill>
          <p:spPr>
            <a:xfrm>
              <a:off x="1431002" y="2121752"/>
              <a:ext cx="602907" cy="1048535"/>
            </a:xfrm>
            <a:prstGeom prst="rect">
              <a:avLst/>
            </a:prstGeom>
            <a:noFill/>
            <a:ln>
              <a:noFill/>
            </a:ln>
          </p:spPr>
        </p:pic>
        <p:pic>
          <p:nvPicPr>
            <p:cNvPr id="12" name="Google Shape;192;p4" descr="Sun, Bright, Shine, Summer, Sunflower, Sunshine, Yellow">
              <a:extLst>
                <a:ext uri="{FF2B5EF4-FFF2-40B4-BE49-F238E27FC236}">
                  <a16:creationId xmlns:a16="http://schemas.microsoft.com/office/drawing/2014/main" id="{C66BB52B-F9A7-D3D4-FA2D-757F2C07CBBB}"/>
                </a:ext>
              </a:extLst>
            </p:cNvPr>
            <p:cNvPicPr preferRelativeResize="0"/>
            <p:nvPr/>
          </p:nvPicPr>
          <p:blipFill rotWithShape="1">
            <a:blip r:embed="rId7">
              <a:alphaModFix/>
            </a:blip>
            <a:srcRect/>
            <a:stretch/>
          </p:blipFill>
          <p:spPr>
            <a:xfrm>
              <a:off x="3287853" y="2138332"/>
              <a:ext cx="876682" cy="876682"/>
            </a:xfrm>
            <a:prstGeom prst="rect">
              <a:avLst/>
            </a:prstGeom>
            <a:noFill/>
            <a:ln>
              <a:noFill/>
            </a:ln>
          </p:spPr>
        </p:pic>
        <p:pic>
          <p:nvPicPr>
            <p:cNvPr id="13" name="Picture 6" descr="Free vector graphics of Birthday party">
              <a:extLst>
                <a:ext uri="{FF2B5EF4-FFF2-40B4-BE49-F238E27FC236}">
                  <a16:creationId xmlns:a16="http://schemas.microsoft.com/office/drawing/2014/main" id="{899C95A3-EDF7-6FC6-010F-9D5E1F2C3E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64" y="2032917"/>
              <a:ext cx="886837" cy="13167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AC31CE1-6748-C3F0-4629-A30E7A74B91E}"/>
                </a:ext>
              </a:extLst>
            </p:cNvPr>
            <p:cNvPicPr>
              <a:picLocks noChangeAspect="1"/>
            </p:cNvPicPr>
            <p:nvPr/>
          </p:nvPicPr>
          <p:blipFill>
            <a:blip r:embed="rId9"/>
            <a:stretch>
              <a:fillRect/>
            </a:stretch>
          </p:blipFill>
          <p:spPr>
            <a:xfrm>
              <a:off x="232764" y="3636872"/>
              <a:ext cx="1062996" cy="1046767"/>
            </a:xfrm>
            <a:prstGeom prst="rect">
              <a:avLst/>
            </a:prstGeom>
          </p:spPr>
        </p:pic>
        <p:pic>
          <p:nvPicPr>
            <p:cNvPr id="15" name="Picture 14">
              <a:extLst>
                <a:ext uri="{FF2B5EF4-FFF2-40B4-BE49-F238E27FC236}">
                  <a16:creationId xmlns:a16="http://schemas.microsoft.com/office/drawing/2014/main" id="{814E8919-FF7E-E8D9-C59E-F0490EB18143}"/>
                </a:ext>
              </a:extLst>
            </p:cNvPr>
            <p:cNvPicPr>
              <a:picLocks noChangeAspect="1"/>
            </p:cNvPicPr>
            <p:nvPr/>
          </p:nvPicPr>
          <p:blipFill>
            <a:blip r:embed="rId10"/>
            <a:stretch>
              <a:fillRect/>
            </a:stretch>
          </p:blipFill>
          <p:spPr>
            <a:xfrm>
              <a:off x="2822032" y="3349618"/>
              <a:ext cx="1276501" cy="1371241"/>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41463"/>
            <a:ext cx="8799066" cy="668717"/>
          </a:xfrm>
        </p:spPr>
        <p:txBody>
          <a:bodyPr/>
          <a:lstStyle/>
          <a:p>
            <a:r>
              <a:rPr lang="en-GB" sz="3600" b="1" i="1" spc="-1" dirty="0" err="1">
                <a:latin typeface="Century Gothic" panose="020B0502020202020204" pitchFamily="34" charset="0"/>
                <a:ea typeface="Century Gothic"/>
              </a:rPr>
              <a:t>wann</a:t>
            </a:r>
            <a:r>
              <a:rPr lang="en-GB" sz="3600" b="1" i="1" spc="-1" dirty="0">
                <a:latin typeface="Century Gothic" panose="020B0502020202020204" pitchFamily="34" charset="0"/>
                <a:ea typeface="Century Gothic"/>
              </a:rPr>
              <a:t> </a:t>
            </a:r>
            <a:r>
              <a:rPr lang="en-GB" sz="3600" b="1" spc="-1" dirty="0">
                <a:latin typeface="Century Gothic" panose="020B0502020202020204" pitchFamily="34" charset="0"/>
                <a:ea typeface="Century Gothic"/>
              </a:rPr>
              <a:t>questions</a:t>
            </a:r>
            <a:endParaRPr lang="en-GB" sz="3600" i="1" dirty="0"/>
          </a:p>
        </p:txBody>
      </p:sp>
      <p:sp>
        <p:nvSpPr>
          <p:cNvPr id="20" name="CustomShape 3">
            <a:extLst>
              <a:ext uri="{FF2B5EF4-FFF2-40B4-BE49-F238E27FC236}">
                <a16:creationId xmlns:a16="http://schemas.microsoft.com/office/drawing/2014/main" id="{8DD5AF9B-78B1-4919-8592-E33A62DB47E1}"/>
              </a:ext>
            </a:extLst>
          </p:cNvPr>
          <p:cNvSpPr/>
          <p:nvPr/>
        </p:nvSpPr>
        <p:spPr>
          <a:xfrm>
            <a:off x="203507" y="91577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already know the question words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was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(what),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wie</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(who).</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CustomShape 3">
            <a:extLst>
              <a:ext uri="{FF2B5EF4-FFF2-40B4-BE49-F238E27FC236}">
                <a16:creationId xmlns:a16="http://schemas.microsoft.com/office/drawing/2014/main" id="{2942C389-8727-4DDE-B298-C380EAE89BF5}"/>
              </a:ext>
            </a:extLst>
          </p:cNvPr>
          <p:cNvSpPr/>
          <p:nvPr/>
        </p:nvSpPr>
        <p:spPr>
          <a:xfrm>
            <a:off x="203507" y="185643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wann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ask </a:t>
            </a:r>
            <a:r>
              <a:rPr kumimoji="0" lang="en-GB"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when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CustomShape 3">
            <a:extLst>
              <a:ext uri="{FF2B5EF4-FFF2-40B4-BE49-F238E27FC236}">
                <a16:creationId xmlns:a16="http://schemas.microsoft.com/office/drawing/2014/main" id="{62168072-2506-4163-839F-4DB12A78A383}"/>
              </a:ext>
            </a:extLst>
          </p:cNvPr>
          <p:cNvSpPr/>
          <p:nvPr/>
        </p:nvSpPr>
        <p:spPr>
          <a:xfrm>
            <a:off x="203507" y="287044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Wann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besucht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Oma die Schweiz?</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CustomShape 3">
            <a:extLst>
              <a:ext uri="{FF2B5EF4-FFF2-40B4-BE49-F238E27FC236}">
                <a16:creationId xmlns:a16="http://schemas.microsoft.com/office/drawing/2014/main" id="{913F63EA-2620-40DD-89FF-42C62E93A712}"/>
              </a:ext>
            </a:extLst>
          </p:cNvPr>
          <p:cNvSpPr/>
          <p:nvPr/>
        </p:nvSpPr>
        <p:spPr>
          <a:xfrm>
            <a:off x="203507" y="485894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Oma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besucht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Juni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die Schweiz.</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E53C96DB-C456-43E6-9DFA-4B105E950735}"/>
              </a:ext>
            </a:extLst>
          </p:cNvPr>
          <p:cNvSpPr/>
          <p:nvPr/>
        </p:nvSpPr>
        <p:spPr>
          <a:xfrm>
            <a:off x="242341" y="3415458"/>
            <a:ext cx="6787436"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Grandma visiting Switzerland?</a:t>
            </a:r>
          </a:p>
        </p:txBody>
      </p:sp>
      <p:sp>
        <p:nvSpPr>
          <p:cNvPr id="12" name="Rectangle 11">
            <a:extLst>
              <a:ext uri="{FF2B5EF4-FFF2-40B4-BE49-F238E27FC236}">
                <a16:creationId xmlns:a16="http://schemas.microsoft.com/office/drawing/2014/main" id="{15A3B4D1-459C-4D45-9E1F-52389CCC36ED}"/>
              </a:ext>
            </a:extLst>
          </p:cNvPr>
          <p:cNvSpPr/>
          <p:nvPr/>
        </p:nvSpPr>
        <p:spPr>
          <a:xfrm>
            <a:off x="203507" y="5477755"/>
            <a:ext cx="7133684" cy="592085"/>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Grandma is visiting Switzerland in June. </a:t>
            </a:r>
          </a:p>
        </p:txBody>
      </p:sp>
      <p:sp>
        <p:nvSpPr>
          <p:cNvPr id="13" name="Rounded Rectangular Callout 19">
            <a:extLst>
              <a:ext uri="{FF2B5EF4-FFF2-40B4-BE49-F238E27FC236}">
                <a16:creationId xmlns:a16="http://schemas.microsoft.com/office/drawing/2014/main" id="{F6402614-18CE-4B8D-83CC-A7F409AC192C}"/>
              </a:ext>
            </a:extLst>
          </p:cNvPr>
          <p:cNvSpPr/>
          <p:nvPr/>
        </p:nvSpPr>
        <p:spPr>
          <a:xfrm>
            <a:off x="7621140" y="2737373"/>
            <a:ext cx="4328519" cy="1302213"/>
          </a:xfrm>
          <a:prstGeom prst="wedgeRoundRectCallout">
            <a:avLst>
              <a:gd name="adj1" fmla="val -67595"/>
              <a:gd name="adj2" fmla="val -11904"/>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Notice the difference in English and German word order here. </a:t>
            </a:r>
          </a:p>
        </p:txBody>
      </p:sp>
      <p:sp>
        <p:nvSpPr>
          <p:cNvPr id="14" name="Rounded Rectangular Callout 19">
            <a:extLst>
              <a:ext uri="{FF2B5EF4-FFF2-40B4-BE49-F238E27FC236}">
                <a16:creationId xmlns:a16="http://schemas.microsoft.com/office/drawing/2014/main" id="{90023C56-4644-44C6-9977-E705FF367DBF}"/>
              </a:ext>
            </a:extLst>
          </p:cNvPr>
          <p:cNvSpPr/>
          <p:nvPr/>
        </p:nvSpPr>
        <p:spPr>
          <a:xfrm>
            <a:off x="8021612" y="4938606"/>
            <a:ext cx="3200272" cy="1078297"/>
          </a:xfrm>
          <a:prstGeom prst="wedgeRoundRectCallout">
            <a:avLst>
              <a:gd name="adj1" fmla="val -65184"/>
              <a:gd name="adj2" fmla="val -12407"/>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use </a:t>
            </a:r>
            <a:r>
              <a:rPr kumimoji="0" lang="en-GB" sz="24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‘in’ with months.  </a:t>
            </a:r>
          </a:p>
        </p:txBody>
      </p:sp>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P spid="49" grpId="0"/>
      <p:bldP spid="54" grpId="0"/>
      <p:bldP spid="10" grpId="0"/>
      <p:bldP spid="12"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2C0DE5C0-1E82-4362-946F-F49BAA267DBB}"/>
              </a:ext>
            </a:extLst>
          </p:cNvPr>
          <p:cNvGraphicFramePr>
            <a:graphicFrameLocks noGrp="1"/>
          </p:cNvGraphicFramePr>
          <p:nvPr>
            <p:extLst>
              <p:ext uri="{D42A27DB-BD31-4B8C-83A1-F6EECF244321}">
                <p14:modId xmlns:p14="http://schemas.microsoft.com/office/powerpoint/2010/main" val="866896337"/>
              </p:ext>
            </p:extLst>
          </p:nvPr>
        </p:nvGraphicFramePr>
        <p:xfrm>
          <a:off x="4267199" y="1338732"/>
          <a:ext cx="7501468" cy="5400732"/>
        </p:xfrm>
        <a:graphic>
          <a:graphicData uri="http://schemas.openxmlformats.org/drawingml/2006/table">
            <a:tbl>
              <a:tblPr firstRow="1" bandRow="1">
                <a:tableStyleId>{BC89EF96-8CEA-46FF-86C4-4CE0E7609802}</a:tableStyleId>
              </a:tblPr>
              <a:tblGrid>
                <a:gridCol w="1875367">
                  <a:extLst>
                    <a:ext uri="{9D8B030D-6E8A-4147-A177-3AD203B41FA5}">
                      <a16:colId xmlns:a16="http://schemas.microsoft.com/office/drawing/2014/main" val="642115118"/>
                    </a:ext>
                  </a:extLst>
                </a:gridCol>
                <a:gridCol w="1875367">
                  <a:extLst>
                    <a:ext uri="{9D8B030D-6E8A-4147-A177-3AD203B41FA5}">
                      <a16:colId xmlns:a16="http://schemas.microsoft.com/office/drawing/2014/main" val="878003399"/>
                    </a:ext>
                  </a:extLst>
                </a:gridCol>
                <a:gridCol w="1875367">
                  <a:extLst>
                    <a:ext uri="{9D8B030D-6E8A-4147-A177-3AD203B41FA5}">
                      <a16:colId xmlns:a16="http://schemas.microsoft.com/office/drawing/2014/main" val="2393722000"/>
                    </a:ext>
                  </a:extLst>
                </a:gridCol>
                <a:gridCol w="1875367">
                  <a:extLst>
                    <a:ext uri="{9D8B030D-6E8A-4147-A177-3AD203B41FA5}">
                      <a16:colId xmlns:a16="http://schemas.microsoft.com/office/drawing/2014/main" val="7750414"/>
                    </a:ext>
                  </a:extLst>
                </a:gridCol>
              </a:tblGrid>
              <a:tr h="1372173">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val="3475741896"/>
                  </a:ext>
                </a:extLst>
              </a:tr>
              <a:tr h="428071">
                <a:tc>
                  <a:txBody>
                    <a:bodyPr/>
                    <a:lstStyle/>
                    <a:p>
                      <a:r>
                        <a:rPr lang="en-GB" sz="2000" dirty="0" err="1">
                          <a:solidFill>
                            <a:srgbClr val="002060"/>
                          </a:solidFill>
                        </a:rPr>
                        <a:t>Januar</a:t>
                      </a:r>
                      <a:endParaRPr lang="en-GB" sz="2000" dirty="0">
                        <a:solidFill>
                          <a:srgbClr val="002060"/>
                        </a:solidFill>
                      </a:endParaRPr>
                    </a:p>
                  </a:txBody>
                  <a:tcPr/>
                </a:tc>
                <a:tc>
                  <a:txBody>
                    <a:bodyPr/>
                    <a:lstStyle/>
                    <a:p>
                      <a:r>
                        <a:rPr lang="en-GB" sz="2000" dirty="0" err="1">
                          <a:solidFill>
                            <a:srgbClr val="002060"/>
                          </a:solidFill>
                        </a:rPr>
                        <a:t>Februar</a:t>
                      </a:r>
                      <a:endParaRPr lang="en-GB" sz="2000" dirty="0">
                        <a:solidFill>
                          <a:srgbClr val="002060"/>
                        </a:solidFill>
                      </a:endParaRPr>
                    </a:p>
                  </a:txBody>
                  <a:tcPr/>
                </a:tc>
                <a:tc>
                  <a:txBody>
                    <a:bodyPr/>
                    <a:lstStyle/>
                    <a:p>
                      <a:r>
                        <a:rPr lang="en-GB" sz="2000" dirty="0" err="1">
                          <a:solidFill>
                            <a:srgbClr val="002060"/>
                          </a:solidFill>
                        </a:rPr>
                        <a:t>März</a:t>
                      </a:r>
                      <a:endParaRPr lang="en-GB" sz="2000" dirty="0">
                        <a:solidFill>
                          <a:srgbClr val="002060"/>
                        </a:solidFill>
                      </a:endParaRPr>
                    </a:p>
                  </a:txBody>
                  <a:tcPr/>
                </a:tc>
                <a:tc>
                  <a:txBody>
                    <a:bodyPr/>
                    <a:lstStyle/>
                    <a:p>
                      <a:r>
                        <a:rPr lang="en-GB" sz="2000" dirty="0">
                          <a:solidFill>
                            <a:srgbClr val="002060"/>
                          </a:solidFill>
                        </a:rPr>
                        <a:t>April</a:t>
                      </a:r>
                    </a:p>
                  </a:txBody>
                  <a:tcPr/>
                </a:tc>
                <a:extLst>
                  <a:ext uri="{0D108BD9-81ED-4DB2-BD59-A6C34878D82A}">
                    <a16:rowId xmlns:a16="http://schemas.microsoft.com/office/drawing/2014/main" val="248192653"/>
                  </a:ext>
                </a:extLst>
              </a:tr>
              <a:tr h="1372173">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tc>
                <a:extLst>
                  <a:ext uri="{0D108BD9-81ED-4DB2-BD59-A6C34878D82A}">
                    <a16:rowId xmlns:a16="http://schemas.microsoft.com/office/drawing/2014/main" val="3594174501"/>
                  </a:ext>
                </a:extLst>
              </a:tr>
              <a:tr h="428071">
                <a:tc>
                  <a:txBody>
                    <a:bodyPr/>
                    <a:lstStyle/>
                    <a:p>
                      <a:r>
                        <a:rPr lang="en-GB" sz="2000" dirty="0">
                          <a:solidFill>
                            <a:srgbClr val="002060"/>
                          </a:solidFill>
                        </a:rPr>
                        <a:t>Mai</a:t>
                      </a:r>
                    </a:p>
                  </a:txBody>
                  <a:tcPr/>
                </a:tc>
                <a:tc>
                  <a:txBody>
                    <a:bodyPr/>
                    <a:lstStyle/>
                    <a:p>
                      <a:r>
                        <a:rPr lang="en-GB" sz="2000" dirty="0" err="1">
                          <a:solidFill>
                            <a:srgbClr val="002060"/>
                          </a:solidFill>
                        </a:rPr>
                        <a:t>Juni</a:t>
                      </a:r>
                      <a:endParaRPr lang="en-GB" sz="2000" dirty="0">
                        <a:solidFill>
                          <a:srgbClr val="002060"/>
                        </a:solidFill>
                      </a:endParaRPr>
                    </a:p>
                  </a:txBody>
                  <a:tcPr/>
                </a:tc>
                <a:tc>
                  <a:txBody>
                    <a:bodyPr/>
                    <a:lstStyle/>
                    <a:p>
                      <a:r>
                        <a:rPr lang="en-GB" sz="2000" dirty="0" err="1">
                          <a:solidFill>
                            <a:srgbClr val="002060"/>
                          </a:solidFill>
                        </a:rPr>
                        <a:t>Juli</a:t>
                      </a:r>
                      <a:endParaRPr lang="en-GB" sz="2000" dirty="0">
                        <a:solidFill>
                          <a:srgbClr val="002060"/>
                        </a:solidFill>
                      </a:endParaRPr>
                    </a:p>
                  </a:txBody>
                  <a:tcPr/>
                </a:tc>
                <a:tc>
                  <a:txBody>
                    <a:bodyPr/>
                    <a:lstStyle/>
                    <a:p>
                      <a:r>
                        <a:rPr lang="en-GB" sz="2000" dirty="0">
                          <a:solidFill>
                            <a:srgbClr val="002060"/>
                          </a:solidFill>
                        </a:rPr>
                        <a:t>August</a:t>
                      </a:r>
                    </a:p>
                  </a:txBody>
                  <a:tcPr/>
                </a:tc>
                <a:extLst>
                  <a:ext uri="{0D108BD9-81ED-4DB2-BD59-A6C34878D82A}">
                    <a16:rowId xmlns:a16="http://schemas.microsoft.com/office/drawing/2014/main" val="3753933237"/>
                  </a:ext>
                </a:extLst>
              </a:tr>
              <a:tr h="1372173">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tc>
                <a:extLst>
                  <a:ext uri="{0D108BD9-81ED-4DB2-BD59-A6C34878D82A}">
                    <a16:rowId xmlns:a16="http://schemas.microsoft.com/office/drawing/2014/main" val="3541385136"/>
                  </a:ext>
                </a:extLst>
              </a:tr>
              <a:tr h="428071">
                <a:tc>
                  <a:txBody>
                    <a:bodyPr/>
                    <a:lstStyle/>
                    <a:p>
                      <a:r>
                        <a:rPr lang="en-GB" sz="2000" dirty="0">
                          <a:solidFill>
                            <a:srgbClr val="002060"/>
                          </a:solidFill>
                        </a:rPr>
                        <a:t>September</a:t>
                      </a:r>
                    </a:p>
                  </a:txBody>
                  <a:tcPr/>
                </a:tc>
                <a:tc>
                  <a:txBody>
                    <a:bodyPr/>
                    <a:lstStyle/>
                    <a:p>
                      <a:r>
                        <a:rPr lang="en-GB" sz="2000" dirty="0" err="1">
                          <a:solidFill>
                            <a:srgbClr val="002060"/>
                          </a:solidFill>
                        </a:rPr>
                        <a:t>Oktober</a:t>
                      </a:r>
                      <a:endParaRPr lang="en-GB" sz="2000" dirty="0">
                        <a:solidFill>
                          <a:srgbClr val="002060"/>
                        </a:solidFill>
                      </a:endParaRPr>
                    </a:p>
                  </a:txBody>
                  <a:tcPr/>
                </a:tc>
                <a:tc>
                  <a:txBody>
                    <a:bodyPr/>
                    <a:lstStyle/>
                    <a:p>
                      <a:r>
                        <a:rPr lang="en-GB" sz="2000" dirty="0">
                          <a:solidFill>
                            <a:srgbClr val="002060"/>
                          </a:solidFill>
                        </a:rPr>
                        <a:t>November</a:t>
                      </a:r>
                    </a:p>
                  </a:txBody>
                  <a:tcPr/>
                </a:tc>
                <a:tc>
                  <a:txBody>
                    <a:bodyPr/>
                    <a:lstStyle/>
                    <a:p>
                      <a:r>
                        <a:rPr lang="en-GB" sz="2000" dirty="0" err="1">
                          <a:solidFill>
                            <a:srgbClr val="002060"/>
                          </a:solidFill>
                        </a:rPr>
                        <a:t>Dezember</a:t>
                      </a:r>
                      <a:endParaRPr lang="en-GB" sz="2000" dirty="0">
                        <a:solidFill>
                          <a:srgbClr val="002060"/>
                        </a:solidFill>
                      </a:endParaRPr>
                    </a:p>
                  </a:txBody>
                  <a:tcPr/>
                </a:tc>
                <a:extLst>
                  <a:ext uri="{0D108BD9-81ED-4DB2-BD59-A6C34878D82A}">
                    <a16:rowId xmlns:a16="http://schemas.microsoft.com/office/drawing/2014/main" val="2598250938"/>
                  </a:ext>
                </a:extLst>
              </a:tr>
            </a:tbl>
          </a:graphicData>
        </a:graphic>
      </p:graphicFrame>
      <p:pic>
        <p:nvPicPr>
          <p:cNvPr id="18" name="Picture 17">
            <a:extLst>
              <a:ext uri="{FF2B5EF4-FFF2-40B4-BE49-F238E27FC236}">
                <a16:creationId xmlns:a16="http://schemas.microsoft.com/office/drawing/2014/main" id="{65D22983-1658-4799-895A-C833BBC04716}"/>
              </a:ext>
            </a:extLst>
          </p:cNvPr>
          <p:cNvPicPr>
            <a:picLocks noChangeAspect="1"/>
          </p:cNvPicPr>
          <p:nvPr/>
        </p:nvPicPr>
        <p:blipFill>
          <a:blip r:embed="rId3"/>
          <a:stretch>
            <a:fillRect/>
          </a:stretch>
        </p:blipFill>
        <p:spPr>
          <a:xfrm>
            <a:off x="11004673" y="21882"/>
            <a:ext cx="1127858" cy="1316850"/>
          </a:xfrm>
          <a:prstGeom prst="rect">
            <a:avLst/>
          </a:prstGeom>
        </p:spPr>
      </p:pic>
      <p:sp>
        <p:nvSpPr>
          <p:cNvPr id="57" name="CustomShape 6">
            <a:extLst>
              <a:ext uri="{FF2B5EF4-FFF2-40B4-BE49-F238E27FC236}">
                <a16:creationId xmlns:a16="http://schemas.microsoft.com/office/drawing/2014/main" id="{CFCB958E-FF56-405F-9E67-B67688D269A7}"/>
              </a:ext>
            </a:extLst>
          </p:cNvPr>
          <p:cNvSpPr/>
          <p:nvPr/>
        </p:nvSpPr>
        <p:spPr>
          <a:xfrm>
            <a:off x="-4178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Wann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hat er/</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Pläne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E7764F38-1223-487E-8481-F852B6052369}"/>
              </a:ext>
            </a:extLst>
          </p:cNvPr>
          <p:cNvSpPr txBox="1"/>
          <p:nvPr/>
        </p:nvSpPr>
        <p:spPr>
          <a:xfrm>
            <a:off x="-41780" y="457135"/>
            <a:ext cx="107754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 and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asking their friends and family when they have plans. </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writes them in a calendar. Can you help him to complete the calendar?</a:t>
            </a:r>
          </a:p>
        </p:txBody>
      </p:sp>
      <p:graphicFrame>
        <p:nvGraphicFramePr>
          <p:cNvPr id="5" name="Table 6">
            <a:extLst>
              <a:ext uri="{FF2B5EF4-FFF2-40B4-BE49-F238E27FC236}">
                <a16:creationId xmlns:a16="http://schemas.microsoft.com/office/drawing/2014/main" id="{AF877EBB-D8CE-4C55-8AB2-9592D925E05C}"/>
              </a:ext>
            </a:extLst>
          </p:cNvPr>
          <p:cNvGraphicFramePr>
            <a:graphicFrameLocks noGrp="1"/>
          </p:cNvGraphicFramePr>
          <p:nvPr>
            <p:extLst>
              <p:ext uri="{D42A27DB-BD31-4B8C-83A1-F6EECF244321}">
                <p14:modId xmlns:p14="http://schemas.microsoft.com/office/powerpoint/2010/main" val="3540696510"/>
              </p:ext>
            </p:extLst>
          </p:nvPr>
        </p:nvGraphicFramePr>
        <p:xfrm>
          <a:off x="95444" y="1202093"/>
          <a:ext cx="3951623" cy="1854200"/>
        </p:xfrm>
        <a:graphic>
          <a:graphicData uri="http://schemas.openxmlformats.org/drawingml/2006/table">
            <a:tbl>
              <a:tblPr firstRow="1" bandRow="1">
                <a:tableStyleId>{5940675A-B579-460E-94D1-54222C63F5DA}</a:tableStyleId>
              </a:tblPr>
              <a:tblGrid>
                <a:gridCol w="421023">
                  <a:extLst>
                    <a:ext uri="{9D8B030D-6E8A-4147-A177-3AD203B41FA5}">
                      <a16:colId xmlns:a16="http://schemas.microsoft.com/office/drawing/2014/main" val="2411148920"/>
                    </a:ext>
                  </a:extLst>
                </a:gridCol>
                <a:gridCol w="3530600">
                  <a:extLst>
                    <a:ext uri="{9D8B030D-6E8A-4147-A177-3AD203B41FA5}">
                      <a16:colId xmlns:a16="http://schemas.microsoft.com/office/drawing/2014/main" val="1864086348"/>
                    </a:ext>
                  </a:extLst>
                </a:gridCol>
              </a:tblGrid>
              <a:tr h="370840">
                <a:tc>
                  <a:txBody>
                    <a:bodyPr/>
                    <a:lstStyle/>
                    <a:p>
                      <a:endParaRPr lang="en-GB" b="0">
                        <a:solidFill>
                          <a:srgbClr val="002060"/>
                        </a:solidFill>
                      </a:endParaRPr>
                    </a:p>
                  </a:txBody>
                  <a:tcPr/>
                </a:tc>
                <a:tc>
                  <a:txBody>
                    <a:bodyPr/>
                    <a:lstStyle/>
                    <a:p>
                      <a:r>
                        <a:rPr lang="en-GB" b="1" dirty="0">
                          <a:solidFill>
                            <a:srgbClr val="002060"/>
                          </a:solidFill>
                        </a:rPr>
                        <a:t>A</a:t>
                      </a:r>
                    </a:p>
                  </a:txBody>
                  <a:tcPr/>
                </a:tc>
                <a:extLst>
                  <a:ext uri="{0D108BD9-81ED-4DB2-BD59-A6C34878D82A}">
                    <a16:rowId xmlns:a16="http://schemas.microsoft.com/office/drawing/2014/main" val="1042828749"/>
                  </a:ext>
                </a:extLst>
              </a:tr>
              <a:tr h="370840">
                <a:tc>
                  <a:txBody>
                    <a:bodyPr/>
                    <a:lstStyle/>
                    <a:p>
                      <a:r>
                        <a:rPr lang="en-GB" b="0" dirty="0">
                          <a:solidFill>
                            <a:srgbClr val="002060"/>
                          </a:solidFill>
                        </a:rPr>
                        <a:t>1</a:t>
                      </a:r>
                    </a:p>
                  </a:txBody>
                  <a:tcPr/>
                </a:tc>
                <a:tc>
                  <a:txBody>
                    <a:bodyPr/>
                    <a:lstStyle/>
                    <a:p>
                      <a:r>
                        <a:rPr lang="en-GB" b="0" dirty="0">
                          <a:solidFill>
                            <a:srgbClr val="002060"/>
                          </a:solidFill>
                        </a:rPr>
                        <a:t>Jana hat </a:t>
                      </a:r>
                      <a:r>
                        <a:rPr lang="en-GB" b="0" dirty="0" err="1">
                          <a:solidFill>
                            <a:srgbClr val="002060"/>
                          </a:solidFill>
                        </a:rPr>
                        <a:t>im</a:t>
                      </a:r>
                      <a:r>
                        <a:rPr lang="en-GB" b="0" dirty="0">
                          <a:solidFill>
                            <a:srgbClr val="002060"/>
                          </a:solidFill>
                        </a:rPr>
                        <a:t> </a:t>
                      </a:r>
                      <a:r>
                        <a:rPr lang="en-GB" b="0" dirty="0" err="1">
                          <a:solidFill>
                            <a:srgbClr val="002060"/>
                          </a:solidFill>
                        </a:rPr>
                        <a:t>März</a:t>
                      </a:r>
                      <a:r>
                        <a:rPr lang="en-GB" b="0" dirty="0">
                          <a:solidFill>
                            <a:srgbClr val="002060"/>
                          </a:solidFill>
                        </a:rPr>
                        <a:t> </a:t>
                      </a:r>
                      <a:r>
                        <a:rPr lang="en-GB" b="0" dirty="0" err="1">
                          <a:solidFill>
                            <a:srgbClr val="002060"/>
                          </a:solidFill>
                        </a:rPr>
                        <a:t>Pläne</a:t>
                      </a:r>
                      <a:r>
                        <a:rPr lang="en-GB" b="0" dirty="0">
                          <a:solidFill>
                            <a:srgbClr val="002060"/>
                          </a:solidFill>
                        </a:rPr>
                        <a:t>.</a:t>
                      </a:r>
                    </a:p>
                  </a:txBody>
                  <a:tcPr/>
                </a:tc>
                <a:extLst>
                  <a:ext uri="{0D108BD9-81ED-4DB2-BD59-A6C34878D82A}">
                    <a16:rowId xmlns:a16="http://schemas.microsoft.com/office/drawing/2014/main" val="2166709462"/>
                  </a:ext>
                </a:extLst>
              </a:tr>
              <a:tr h="370840">
                <a:tc>
                  <a:txBody>
                    <a:bodyPr/>
                    <a:lstStyle/>
                    <a:p>
                      <a:r>
                        <a:rPr lang="en-GB" b="0" dirty="0">
                          <a:solidFill>
                            <a:srgbClr val="002060"/>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rPr>
                        <a:t>Gabriel hat </a:t>
                      </a:r>
                      <a:r>
                        <a:rPr lang="en-GB" b="0" dirty="0" err="1">
                          <a:solidFill>
                            <a:srgbClr val="002060"/>
                          </a:solidFill>
                        </a:rPr>
                        <a:t>im</a:t>
                      </a:r>
                      <a:r>
                        <a:rPr lang="en-GB" b="0" dirty="0">
                          <a:solidFill>
                            <a:srgbClr val="002060"/>
                          </a:solidFill>
                        </a:rPr>
                        <a:t> </a:t>
                      </a:r>
                      <a:r>
                        <a:rPr lang="en-GB" b="0" dirty="0" err="1">
                          <a:solidFill>
                            <a:srgbClr val="002060"/>
                          </a:solidFill>
                        </a:rPr>
                        <a:t>Januar</a:t>
                      </a:r>
                      <a:r>
                        <a:rPr lang="en-GB" b="0" dirty="0">
                          <a:solidFill>
                            <a:srgbClr val="002060"/>
                          </a:solidFill>
                        </a:rPr>
                        <a:t> </a:t>
                      </a:r>
                      <a:r>
                        <a:rPr lang="en-GB" b="0" dirty="0" err="1">
                          <a:solidFill>
                            <a:srgbClr val="002060"/>
                          </a:solidFill>
                        </a:rPr>
                        <a:t>Pläne</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022852815"/>
                  </a:ext>
                </a:extLst>
              </a:tr>
              <a:tr h="370840">
                <a:tc>
                  <a:txBody>
                    <a:bodyPr/>
                    <a:lstStyle/>
                    <a:p>
                      <a:r>
                        <a:rPr lang="en-GB" b="0" dirty="0">
                          <a:solidFill>
                            <a:srgbClr val="00206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rPr>
                        <a:t>Mariem hat </a:t>
                      </a:r>
                      <a:r>
                        <a:rPr lang="en-GB" b="0" dirty="0" err="1">
                          <a:solidFill>
                            <a:srgbClr val="002060"/>
                          </a:solidFill>
                        </a:rPr>
                        <a:t>im</a:t>
                      </a:r>
                      <a:r>
                        <a:rPr lang="en-GB" b="0" dirty="0">
                          <a:solidFill>
                            <a:srgbClr val="002060"/>
                          </a:solidFill>
                        </a:rPr>
                        <a:t> </a:t>
                      </a:r>
                      <a:r>
                        <a:rPr lang="en-GB" b="0" dirty="0" err="1">
                          <a:solidFill>
                            <a:srgbClr val="002060"/>
                          </a:solidFill>
                        </a:rPr>
                        <a:t>Oktober</a:t>
                      </a:r>
                      <a:r>
                        <a:rPr lang="en-GB" b="0" dirty="0">
                          <a:solidFill>
                            <a:srgbClr val="002060"/>
                          </a:solidFill>
                        </a:rPr>
                        <a:t> </a:t>
                      </a:r>
                      <a:r>
                        <a:rPr lang="en-GB" b="0" dirty="0" err="1">
                          <a:solidFill>
                            <a:srgbClr val="002060"/>
                          </a:solidFill>
                        </a:rPr>
                        <a:t>Pläne</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69498753"/>
                  </a:ext>
                </a:extLst>
              </a:tr>
              <a:tr h="370840">
                <a:tc>
                  <a:txBody>
                    <a:bodyPr/>
                    <a:lstStyle/>
                    <a:p>
                      <a:r>
                        <a:rPr lang="en-GB" b="0" dirty="0">
                          <a:solidFill>
                            <a:srgbClr val="002060"/>
                          </a:solidFill>
                        </a:rPr>
                        <a:t>4</a:t>
                      </a:r>
                    </a:p>
                  </a:txBody>
                  <a:tcPr/>
                </a:tc>
                <a:tc>
                  <a:txBody>
                    <a:bodyPr/>
                    <a:lstStyle/>
                    <a:p>
                      <a:pPr marL="0" indent="0">
                        <a:buNone/>
                      </a:pPr>
                      <a:r>
                        <a:rPr lang="en-GB" b="0" dirty="0">
                          <a:solidFill>
                            <a:srgbClr val="002060"/>
                          </a:solidFill>
                        </a:rPr>
                        <a:t>Leon hat </a:t>
                      </a:r>
                      <a:r>
                        <a:rPr lang="en-GB" b="0" dirty="0" err="1">
                          <a:solidFill>
                            <a:srgbClr val="002060"/>
                          </a:solidFill>
                        </a:rPr>
                        <a:t>im</a:t>
                      </a:r>
                      <a:r>
                        <a:rPr lang="en-GB" b="0" dirty="0">
                          <a:solidFill>
                            <a:srgbClr val="002060"/>
                          </a:solidFill>
                        </a:rPr>
                        <a:t> Juli </a:t>
                      </a:r>
                      <a:r>
                        <a:rPr lang="en-GB" b="0" dirty="0" err="1">
                          <a:solidFill>
                            <a:srgbClr val="002060"/>
                          </a:solidFill>
                        </a:rPr>
                        <a:t>Pläne</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936073407"/>
                  </a:ext>
                </a:extLst>
              </a:tr>
            </a:tbl>
          </a:graphicData>
        </a:graphic>
      </p:graphicFrame>
      <p:graphicFrame>
        <p:nvGraphicFramePr>
          <p:cNvPr id="68" name="Table 6">
            <a:extLst>
              <a:ext uri="{FF2B5EF4-FFF2-40B4-BE49-F238E27FC236}">
                <a16:creationId xmlns:a16="http://schemas.microsoft.com/office/drawing/2014/main" id="{38FF35FD-CCEE-48B3-9A69-7F8B005A8D32}"/>
              </a:ext>
            </a:extLst>
          </p:cNvPr>
          <p:cNvGraphicFramePr>
            <a:graphicFrameLocks noGrp="1"/>
          </p:cNvGraphicFramePr>
          <p:nvPr>
            <p:extLst>
              <p:ext uri="{D42A27DB-BD31-4B8C-83A1-F6EECF244321}">
                <p14:modId xmlns:p14="http://schemas.microsoft.com/office/powerpoint/2010/main" val="660745766"/>
              </p:ext>
            </p:extLst>
          </p:nvPr>
        </p:nvGraphicFramePr>
        <p:xfrm>
          <a:off x="105096" y="3888775"/>
          <a:ext cx="3951624" cy="2494280"/>
        </p:xfrm>
        <a:graphic>
          <a:graphicData uri="http://schemas.openxmlformats.org/drawingml/2006/table">
            <a:tbl>
              <a:tblPr firstRow="1" bandRow="1">
                <a:tableStyleId>{5940675A-B579-460E-94D1-54222C63F5DA}</a:tableStyleId>
              </a:tblPr>
              <a:tblGrid>
                <a:gridCol w="402904">
                  <a:extLst>
                    <a:ext uri="{9D8B030D-6E8A-4147-A177-3AD203B41FA5}">
                      <a16:colId xmlns:a16="http://schemas.microsoft.com/office/drawing/2014/main" val="2411148920"/>
                    </a:ext>
                  </a:extLst>
                </a:gridCol>
                <a:gridCol w="3548720">
                  <a:extLst>
                    <a:ext uri="{9D8B030D-6E8A-4147-A177-3AD203B41FA5}">
                      <a16:colId xmlns:a16="http://schemas.microsoft.com/office/drawing/2014/main" val="1864086348"/>
                    </a:ext>
                  </a:extLst>
                </a:gridCol>
              </a:tblGrid>
              <a:tr h="370840">
                <a:tc>
                  <a:txBody>
                    <a:bodyPr/>
                    <a:lstStyle/>
                    <a:p>
                      <a:endParaRPr lang="en-GB" b="0" dirty="0">
                        <a:solidFill>
                          <a:srgbClr val="002060"/>
                        </a:solidFill>
                      </a:endParaRPr>
                    </a:p>
                  </a:txBody>
                  <a:tcPr/>
                </a:tc>
                <a:tc>
                  <a:txBody>
                    <a:bodyPr/>
                    <a:lstStyle/>
                    <a:p>
                      <a:r>
                        <a:rPr lang="en-GB" b="1" dirty="0">
                          <a:solidFill>
                            <a:srgbClr val="002060"/>
                          </a:solidFill>
                        </a:rPr>
                        <a:t>B</a:t>
                      </a:r>
                    </a:p>
                  </a:txBody>
                  <a:tcPr/>
                </a:tc>
                <a:extLst>
                  <a:ext uri="{0D108BD9-81ED-4DB2-BD59-A6C34878D82A}">
                    <a16:rowId xmlns:a16="http://schemas.microsoft.com/office/drawing/2014/main" val="1042828749"/>
                  </a:ext>
                </a:extLst>
              </a:tr>
              <a:tr h="370840">
                <a:tc>
                  <a:txBody>
                    <a:bodyPr/>
                    <a:lstStyle/>
                    <a:p>
                      <a:r>
                        <a:rPr lang="en-GB" b="0" dirty="0">
                          <a:solidFill>
                            <a:srgbClr val="002060"/>
                          </a:solidFill>
                        </a:rPr>
                        <a:t>1</a:t>
                      </a:r>
                    </a:p>
                  </a:txBody>
                  <a:tcPr/>
                </a:tc>
                <a:tc>
                  <a:txBody>
                    <a:bodyPr/>
                    <a:lstStyle/>
                    <a:p>
                      <a:r>
                        <a:rPr lang="en-GB" b="0" dirty="0">
                          <a:solidFill>
                            <a:srgbClr val="002060"/>
                          </a:solidFill>
                        </a:rPr>
                        <a:t>Ich </a:t>
                      </a:r>
                      <a:r>
                        <a:rPr lang="en-GB" b="0" dirty="0" err="1">
                          <a:solidFill>
                            <a:srgbClr val="002060"/>
                          </a:solidFill>
                        </a:rPr>
                        <a:t>habe</a:t>
                      </a:r>
                      <a:r>
                        <a:rPr lang="en-GB" b="0" dirty="0">
                          <a:solidFill>
                            <a:srgbClr val="002060"/>
                          </a:solidFill>
                        </a:rPr>
                        <a:t> </a:t>
                      </a:r>
                      <a:r>
                        <a:rPr lang="en-GB" b="0" dirty="0" err="1">
                          <a:solidFill>
                            <a:srgbClr val="002060"/>
                          </a:solidFill>
                        </a:rPr>
                        <a:t>im</a:t>
                      </a:r>
                      <a:r>
                        <a:rPr lang="en-GB" b="0" dirty="0">
                          <a:solidFill>
                            <a:srgbClr val="002060"/>
                          </a:solidFill>
                        </a:rPr>
                        <a:t> </a:t>
                      </a:r>
                      <a:r>
                        <a:rPr lang="en-GB" b="0" dirty="0" err="1">
                          <a:solidFill>
                            <a:srgbClr val="002060"/>
                          </a:solidFill>
                        </a:rPr>
                        <a:t>Dezember</a:t>
                      </a:r>
                      <a:r>
                        <a:rPr lang="en-GB" b="0" dirty="0">
                          <a:solidFill>
                            <a:srgbClr val="002060"/>
                          </a:solidFill>
                        </a:rPr>
                        <a:t> </a:t>
                      </a:r>
                      <a:r>
                        <a:rPr lang="en-GB" b="0" dirty="0" err="1">
                          <a:solidFill>
                            <a:srgbClr val="002060"/>
                          </a:solidFill>
                        </a:rPr>
                        <a:t>Pläne</a:t>
                      </a:r>
                      <a:r>
                        <a:rPr lang="en-GB" b="0" dirty="0">
                          <a:solidFill>
                            <a:srgbClr val="002060"/>
                          </a:solidFill>
                        </a:rPr>
                        <a:t>.</a:t>
                      </a:r>
                    </a:p>
                  </a:txBody>
                  <a:tcPr/>
                </a:tc>
                <a:extLst>
                  <a:ext uri="{0D108BD9-81ED-4DB2-BD59-A6C34878D82A}">
                    <a16:rowId xmlns:a16="http://schemas.microsoft.com/office/drawing/2014/main" val="2166709462"/>
                  </a:ext>
                </a:extLst>
              </a:tr>
              <a:tr h="370840">
                <a:tc>
                  <a:txBody>
                    <a:bodyPr/>
                    <a:lstStyle/>
                    <a:p>
                      <a:r>
                        <a:rPr lang="en-GB" b="0" dirty="0">
                          <a:solidFill>
                            <a:srgbClr val="002060"/>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Century Gothic" panose="020B0502020202020204" pitchFamily="34" charset="0"/>
                        </a:rPr>
                        <a:t>Er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Mai </a:t>
                      </a:r>
                      <a:r>
                        <a:rPr lang="en-GB" b="0" dirty="0" err="1">
                          <a:solidFill>
                            <a:srgbClr val="002060"/>
                          </a:solidFill>
                          <a:latin typeface="Century Gothic" panose="020B0502020202020204" pitchFamily="34" charset="0"/>
                        </a:rPr>
                        <a:t>Pläne</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3022852815"/>
                  </a:ext>
                </a:extLst>
              </a:tr>
              <a:tr h="370840">
                <a:tc>
                  <a:txBody>
                    <a:bodyPr/>
                    <a:lstStyle/>
                    <a:p>
                      <a:r>
                        <a:rPr lang="en-GB" b="0" dirty="0">
                          <a:solidFill>
                            <a:srgbClr val="00206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Century Gothic" panose="020B0502020202020204" pitchFamily="34" charset="0"/>
                        </a:rPr>
                        <a:t>Sie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Juni</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Pläne</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269498753"/>
                  </a:ext>
                </a:extLst>
              </a:tr>
              <a:tr h="370840">
                <a:tc>
                  <a:txBody>
                    <a:bodyPr/>
                    <a:lstStyle/>
                    <a:p>
                      <a:r>
                        <a:rPr lang="en-GB" b="0" dirty="0">
                          <a:solidFill>
                            <a:srgbClr val="002060"/>
                          </a:solidFill>
                        </a:rPr>
                        <a:t>4</a:t>
                      </a:r>
                    </a:p>
                  </a:txBody>
                  <a:tcPr/>
                </a:tc>
                <a:tc>
                  <a:txBody>
                    <a:bodyPr/>
                    <a:lstStyle/>
                    <a:p>
                      <a:pPr marL="0" indent="0">
                        <a:buNone/>
                      </a:pPr>
                      <a:r>
                        <a:rPr lang="en-GB" b="0" dirty="0">
                          <a:solidFill>
                            <a:srgbClr val="002060"/>
                          </a:solidFill>
                          <a:latin typeface="Century Gothic" panose="020B0502020202020204" pitchFamily="34" charset="0"/>
                        </a:rPr>
                        <a:t>Du hast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Februar</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Pläne</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nicht</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wahr</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936073407"/>
                  </a:ext>
                </a:extLst>
              </a:tr>
              <a:tr h="370840">
                <a:tc>
                  <a:txBody>
                    <a:bodyPr/>
                    <a:lstStyle/>
                    <a:p>
                      <a:r>
                        <a:rPr lang="en-GB" b="0" dirty="0">
                          <a:solidFill>
                            <a:srgbClr val="002060"/>
                          </a:solidFill>
                        </a:rPr>
                        <a:t>5</a:t>
                      </a:r>
                    </a:p>
                  </a:txBody>
                  <a:tcPr/>
                </a:tc>
                <a:tc>
                  <a:txBody>
                    <a:bodyPr/>
                    <a:lstStyle/>
                    <a:p>
                      <a:pPr marL="0" indent="0">
                        <a:buNone/>
                      </a:pPr>
                      <a:r>
                        <a:rPr lang="en-GB" b="0" dirty="0">
                          <a:solidFill>
                            <a:srgbClr val="002060"/>
                          </a:solidFill>
                          <a:latin typeface="Century Gothic" panose="020B0502020202020204" pitchFamily="34" charset="0"/>
                        </a:rPr>
                        <a:t>Sie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August </a:t>
                      </a:r>
                      <a:r>
                        <a:rPr lang="en-GB" b="0" dirty="0" err="1">
                          <a:solidFill>
                            <a:srgbClr val="002060"/>
                          </a:solidFill>
                          <a:latin typeface="Century Gothic" panose="020B0502020202020204" pitchFamily="34" charset="0"/>
                        </a:rPr>
                        <a:t>Pläne</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3488478202"/>
                  </a:ext>
                </a:extLst>
              </a:tr>
            </a:tbl>
          </a:graphicData>
        </a:graphic>
      </p:graphicFrame>
      <p:pic>
        <p:nvPicPr>
          <p:cNvPr id="7" name="Picture 6" descr="A cartoon of a child in a pink shirt&#10;&#10;Description automatically generated">
            <a:extLst>
              <a:ext uri="{FF2B5EF4-FFF2-40B4-BE49-F238E27FC236}">
                <a16:creationId xmlns:a16="http://schemas.microsoft.com/office/drawing/2014/main" id="{9379AE99-8A0A-83A7-7B3F-8A2D9E2508F3}"/>
              </a:ext>
            </a:extLst>
          </p:cNvPr>
          <p:cNvPicPr>
            <a:picLocks noChangeAspect="1"/>
          </p:cNvPicPr>
          <p:nvPr/>
        </p:nvPicPr>
        <p:blipFill rotWithShape="1">
          <a:blip r:embed="rId4">
            <a:extLst>
              <a:ext uri="{28A0092B-C50C-407E-A947-70E740481C1C}">
                <a14:useLocalDpi xmlns:a14="http://schemas.microsoft.com/office/drawing/2010/main" val="0"/>
              </a:ext>
            </a:extLst>
          </a:blip>
          <a:srcRect b="51358"/>
          <a:stretch/>
        </p:blipFill>
        <p:spPr>
          <a:xfrm>
            <a:off x="8922286" y="1768444"/>
            <a:ext cx="938587" cy="927224"/>
          </a:xfrm>
          <a:prstGeom prst="rect">
            <a:avLst/>
          </a:prstGeom>
        </p:spPr>
      </p:pic>
      <p:sp>
        <p:nvSpPr>
          <p:cNvPr id="8" name="TextBox 7">
            <a:extLst>
              <a:ext uri="{FF2B5EF4-FFF2-40B4-BE49-F238E27FC236}">
                <a16:creationId xmlns:a16="http://schemas.microsoft.com/office/drawing/2014/main" id="{C5D54EB6-F953-68FC-9FEF-053D2F7ABE3F}"/>
              </a:ext>
            </a:extLst>
          </p:cNvPr>
          <p:cNvSpPr txBox="1"/>
          <p:nvPr/>
        </p:nvSpPr>
        <p:spPr>
          <a:xfrm>
            <a:off x="8028179" y="1349300"/>
            <a:ext cx="946932" cy="400110"/>
          </a:xfrm>
          <a:prstGeom prst="rect">
            <a:avLst/>
          </a:prstGeom>
          <a:noFill/>
        </p:spPr>
        <p:txBody>
          <a:bodyPr wrap="square" rtlCol="0">
            <a:spAutoFit/>
          </a:bodyPr>
          <a:lstStyle/>
          <a:p>
            <a:r>
              <a:rPr lang="en-GB" sz="2000" dirty="0">
                <a:solidFill>
                  <a:srgbClr val="002060"/>
                </a:solidFill>
              </a:rPr>
              <a:t>Jana</a:t>
            </a:r>
          </a:p>
        </p:txBody>
      </p:sp>
      <p:pic>
        <p:nvPicPr>
          <p:cNvPr id="10" name="Picture 9" descr="A cartoon of a person with his hands in his pockets&#10;&#10;Description automatically generated">
            <a:extLst>
              <a:ext uri="{FF2B5EF4-FFF2-40B4-BE49-F238E27FC236}">
                <a16:creationId xmlns:a16="http://schemas.microsoft.com/office/drawing/2014/main" id="{EAA2610C-0463-A501-810A-C9F1012F2D6E}"/>
              </a:ext>
            </a:extLst>
          </p:cNvPr>
          <p:cNvPicPr>
            <a:picLocks noChangeAspect="1"/>
          </p:cNvPicPr>
          <p:nvPr/>
        </p:nvPicPr>
        <p:blipFill rotWithShape="1">
          <a:blip r:embed="rId5">
            <a:extLst>
              <a:ext uri="{28A0092B-C50C-407E-A947-70E740481C1C}">
                <a14:useLocalDpi xmlns:a14="http://schemas.microsoft.com/office/drawing/2010/main" val="0"/>
              </a:ext>
            </a:extLst>
          </a:blip>
          <a:srcRect b="59850"/>
          <a:stretch/>
        </p:blipFill>
        <p:spPr>
          <a:xfrm>
            <a:off x="5076474" y="1463346"/>
            <a:ext cx="1189752" cy="1236283"/>
          </a:xfrm>
          <a:prstGeom prst="rect">
            <a:avLst/>
          </a:prstGeom>
        </p:spPr>
      </p:pic>
      <p:sp>
        <p:nvSpPr>
          <p:cNvPr id="14" name="TextBox 13">
            <a:extLst>
              <a:ext uri="{FF2B5EF4-FFF2-40B4-BE49-F238E27FC236}">
                <a16:creationId xmlns:a16="http://schemas.microsoft.com/office/drawing/2014/main" id="{C331AEB6-81A4-3D26-7A48-49F57A812FED}"/>
              </a:ext>
            </a:extLst>
          </p:cNvPr>
          <p:cNvSpPr txBox="1"/>
          <p:nvPr/>
        </p:nvSpPr>
        <p:spPr>
          <a:xfrm>
            <a:off x="4261033" y="1358771"/>
            <a:ext cx="1326265" cy="400110"/>
          </a:xfrm>
          <a:prstGeom prst="rect">
            <a:avLst/>
          </a:prstGeom>
          <a:noFill/>
        </p:spPr>
        <p:txBody>
          <a:bodyPr wrap="square" rtlCol="0">
            <a:spAutoFit/>
          </a:bodyPr>
          <a:lstStyle/>
          <a:p>
            <a:r>
              <a:rPr lang="en-GB" sz="2000" dirty="0">
                <a:solidFill>
                  <a:srgbClr val="002060"/>
                </a:solidFill>
              </a:rPr>
              <a:t>Gabriel</a:t>
            </a:r>
          </a:p>
        </p:txBody>
      </p:sp>
      <p:pic>
        <p:nvPicPr>
          <p:cNvPr id="16" name="Picture 15" descr="A cartoon of a child&#10;&#10;Description automatically generated">
            <a:extLst>
              <a:ext uri="{FF2B5EF4-FFF2-40B4-BE49-F238E27FC236}">
                <a16:creationId xmlns:a16="http://schemas.microsoft.com/office/drawing/2014/main" id="{02BDC453-43B2-0588-227A-2352220834B5}"/>
              </a:ext>
            </a:extLst>
          </p:cNvPr>
          <p:cNvPicPr>
            <a:picLocks noChangeAspect="1"/>
          </p:cNvPicPr>
          <p:nvPr/>
        </p:nvPicPr>
        <p:blipFill rotWithShape="1">
          <a:blip r:embed="rId6">
            <a:extLst>
              <a:ext uri="{28A0092B-C50C-407E-A947-70E740481C1C}">
                <a14:useLocalDpi xmlns:a14="http://schemas.microsoft.com/office/drawing/2010/main" val="0"/>
              </a:ext>
            </a:extLst>
          </a:blip>
          <a:srcRect b="52716"/>
          <a:stretch/>
        </p:blipFill>
        <p:spPr>
          <a:xfrm>
            <a:off x="6963548" y="5252454"/>
            <a:ext cx="1116654" cy="1056276"/>
          </a:xfrm>
          <a:prstGeom prst="rect">
            <a:avLst/>
          </a:prstGeom>
        </p:spPr>
      </p:pic>
      <p:sp>
        <p:nvSpPr>
          <p:cNvPr id="19" name="TextBox 18">
            <a:extLst>
              <a:ext uri="{FF2B5EF4-FFF2-40B4-BE49-F238E27FC236}">
                <a16:creationId xmlns:a16="http://schemas.microsoft.com/office/drawing/2014/main" id="{E0D15ED3-CE45-0536-C913-E7FC21C76313}"/>
              </a:ext>
            </a:extLst>
          </p:cNvPr>
          <p:cNvSpPr txBox="1"/>
          <p:nvPr/>
        </p:nvSpPr>
        <p:spPr>
          <a:xfrm>
            <a:off x="6134312" y="4943233"/>
            <a:ext cx="1326265" cy="400110"/>
          </a:xfrm>
          <a:prstGeom prst="rect">
            <a:avLst/>
          </a:prstGeom>
          <a:noFill/>
        </p:spPr>
        <p:txBody>
          <a:bodyPr wrap="square" rtlCol="0">
            <a:spAutoFit/>
          </a:bodyPr>
          <a:lstStyle/>
          <a:p>
            <a:r>
              <a:rPr lang="en-GB" sz="2000" dirty="0">
                <a:solidFill>
                  <a:srgbClr val="002060"/>
                </a:solidFill>
              </a:rPr>
              <a:t>Mariem</a:t>
            </a:r>
          </a:p>
        </p:txBody>
      </p:sp>
      <p:pic>
        <p:nvPicPr>
          <p:cNvPr id="21" name="Picture 20" descr="A cartoon of a person wearing a blue dress&#10;&#10;Description automatically generated">
            <a:extLst>
              <a:ext uri="{FF2B5EF4-FFF2-40B4-BE49-F238E27FC236}">
                <a16:creationId xmlns:a16="http://schemas.microsoft.com/office/drawing/2014/main" id="{471CD0C5-8AB1-DCCD-4D00-8822543B1AA0}"/>
              </a:ext>
            </a:extLst>
          </p:cNvPr>
          <p:cNvPicPr>
            <a:picLocks noChangeAspect="1"/>
          </p:cNvPicPr>
          <p:nvPr/>
        </p:nvPicPr>
        <p:blipFill rotWithShape="1">
          <a:blip r:embed="rId7">
            <a:extLst>
              <a:ext uri="{28A0092B-C50C-407E-A947-70E740481C1C}">
                <a14:useLocalDpi xmlns:a14="http://schemas.microsoft.com/office/drawing/2010/main" val="0"/>
              </a:ext>
            </a:extLst>
          </a:blip>
          <a:srcRect b="71033"/>
          <a:stretch/>
        </p:blipFill>
        <p:spPr>
          <a:xfrm>
            <a:off x="8557355" y="3405101"/>
            <a:ext cx="1374045" cy="1102819"/>
          </a:xfrm>
          <a:prstGeom prst="rect">
            <a:avLst/>
          </a:prstGeom>
        </p:spPr>
      </p:pic>
      <p:sp>
        <p:nvSpPr>
          <p:cNvPr id="22" name="TextBox 21">
            <a:extLst>
              <a:ext uri="{FF2B5EF4-FFF2-40B4-BE49-F238E27FC236}">
                <a16:creationId xmlns:a16="http://schemas.microsoft.com/office/drawing/2014/main" id="{081AF5F0-7C2B-E4F0-92CD-DC9498E03F6E}"/>
              </a:ext>
            </a:extLst>
          </p:cNvPr>
          <p:cNvSpPr txBox="1"/>
          <p:nvPr/>
        </p:nvSpPr>
        <p:spPr>
          <a:xfrm>
            <a:off x="8028179" y="3142314"/>
            <a:ext cx="1326265" cy="400110"/>
          </a:xfrm>
          <a:prstGeom prst="rect">
            <a:avLst/>
          </a:prstGeom>
          <a:noFill/>
        </p:spPr>
        <p:txBody>
          <a:bodyPr wrap="square" rtlCol="0">
            <a:spAutoFit/>
          </a:bodyPr>
          <a:lstStyle/>
          <a:p>
            <a:r>
              <a:rPr lang="en-GB" sz="2000" dirty="0">
                <a:solidFill>
                  <a:srgbClr val="002060"/>
                </a:solidFill>
              </a:rPr>
              <a:t>Leon</a:t>
            </a:r>
          </a:p>
        </p:txBody>
      </p:sp>
      <p:pic>
        <p:nvPicPr>
          <p:cNvPr id="24" name="Picture 23" descr="A cartoon of a person with her hands in her pockets&#10;&#10;Description automatically generated">
            <a:extLst>
              <a:ext uri="{FF2B5EF4-FFF2-40B4-BE49-F238E27FC236}">
                <a16:creationId xmlns:a16="http://schemas.microsoft.com/office/drawing/2014/main" id="{FDB5E347-326E-5CF3-9ABE-904697FFB323}"/>
              </a:ext>
            </a:extLst>
          </p:cNvPr>
          <p:cNvPicPr>
            <a:picLocks noChangeAspect="1"/>
          </p:cNvPicPr>
          <p:nvPr/>
        </p:nvPicPr>
        <p:blipFill rotWithShape="1">
          <a:blip r:embed="rId8">
            <a:extLst>
              <a:ext uri="{28A0092B-C50C-407E-A947-70E740481C1C}">
                <a14:useLocalDpi xmlns:a14="http://schemas.microsoft.com/office/drawing/2010/main" val="0"/>
              </a:ext>
            </a:extLst>
          </a:blip>
          <a:srcRect b="66610"/>
          <a:stretch/>
        </p:blipFill>
        <p:spPr>
          <a:xfrm>
            <a:off x="6787440" y="1588718"/>
            <a:ext cx="1284383" cy="1109980"/>
          </a:xfrm>
          <a:prstGeom prst="rect">
            <a:avLst/>
          </a:prstGeom>
        </p:spPr>
      </p:pic>
      <p:sp>
        <p:nvSpPr>
          <p:cNvPr id="25" name="TextBox 24">
            <a:extLst>
              <a:ext uri="{FF2B5EF4-FFF2-40B4-BE49-F238E27FC236}">
                <a16:creationId xmlns:a16="http://schemas.microsoft.com/office/drawing/2014/main" id="{A50FAD20-1A30-F1D6-F890-C5D6F8C678BD}"/>
              </a:ext>
            </a:extLst>
          </p:cNvPr>
          <p:cNvSpPr txBox="1"/>
          <p:nvPr/>
        </p:nvSpPr>
        <p:spPr>
          <a:xfrm>
            <a:off x="9902668" y="4953809"/>
            <a:ext cx="1326265" cy="400110"/>
          </a:xfrm>
          <a:prstGeom prst="rect">
            <a:avLst/>
          </a:prstGeom>
          <a:noFill/>
        </p:spPr>
        <p:txBody>
          <a:bodyPr wrap="square" rtlCol="0">
            <a:spAutoFit/>
          </a:bodyPr>
          <a:lstStyle/>
          <a:p>
            <a:r>
              <a:rPr lang="en-GB" sz="2000" dirty="0" err="1">
                <a:solidFill>
                  <a:srgbClr val="002060"/>
                </a:solidFill>
              </a:rPr>
              <a:t>Lias</a:t>
            </a:r>
            <a:r>
              <a:rPr lang="en-GB" sz="2000" dirty="0">
                <a:solidFill>
                  <a:srgbClr val="002060"/>
                </a:solidFill>
              </a:rPr>
              <a:t> (ich)</a:t>
            </a:r>
          </a:p>
        </p:txBody>
      </p:sp>
      <p:pic>
        <p:nvPicPr>
          <p:cNvPr id="28" name="Picture 27" descr="A cartoon of a person&#10;&#10;Description automatically generated">
            <a:extLst>
              <a:ext uri="{FF2B5EF4-FFF2-40B4-BE49-F238E27FC236}">
                <a16:creationId xmlns:a16="http://schemas.microsoft.com/office/drawing/2014/main" id="{95241C03-524D-56E8-3C9D-A580CF4DB32C}"/>
              </a:ext>
            </a:extLst>
          </p:cNvPr>
          <p:cNvPicPr>
            <a:picLocks noChangeAspect="1"/>
          </p:cNvPicPr>
          <p:nvPr/>
        </p:nvPicPr>
        <p:blipFill rotWithShape="1">
          <a:blip r:embed="rId9">
            <a:extLst>
              <a:ext uri="{28A0092B-C50C-407E-A947-70E740481C1C}">
                <a14:useLocalDpi xmlns:a14="http://schemas.microsoft.com/office/drawing/2010/main" val="0"/>
              </a:ext>
            </a:extLst>
          </a:blip>
          <a:srcRect b="71033"/>
          <a:stretch/>
        </p:blipFill>
        <p:spPr>
          <a:xfrm>
            <a:off x="10830274" y="5252452"/>
            <a:ext cx="957046" cy="1056277"/>
          </a:xfrm>
          <a:prstGeom prst="rect">
            <a:avLst/>
          </a:prstGeom>
        </p:spPr>
      </p:pic>
      <p:pic>
        <p:nvPicPr>
          <p:cNvPr id="31" name="Picture 30" descr="A person in a white shirt&#10;&#10;Description automatically generated">
            <a:extLst>
              <a:ext uri="{FF2B5EF4-FFF2-40B4-BE49-F238E27FC236}">
                <a16:creationId xmlns:a16="http://schemas.microsoft.com/office/drawing/2014/main" id="{44157969-4032-5CCD-863E-F0AA6C6EFA6B}"/>
              </a:ext>
            </a:extLst>
          </p:cNvPr>
          <p:cNvPicPr>
            <a:picLocks noChangeAspect="1"/>
          </p:cNvPicPr>
          <p:nvPr/>
        </p:nvPicPr>
        <p:blipFill rotWithShape="1">
          <a:blip r:embed="rId10">
            <a:extLst>
              <a:ext uri="{28A0092B-C50C-407E-A947-70E740481C1C}">
                <a14:useLocalDpi xmlns:a14="http://schemas.microsoft.com/office/drawing/2010/main" val="0"/>
              </a:ext>
            </a:extLst>
          </a:blip>
          <a:srcRect b="55435"/>
          <a:stretch/>
        </p:blipFill>
        <p:spPr>
          <a:xfrm>
            <a:off x="4980245" y="3452337"/>
            <a:ext cx="1189752" cy="1039512"/>
          </a:xfrm>
          <a:prstGeom prst="rect">
            <a:avLst/>
          </a:prstGeom>
        </p:spPr>
      </p:pic>
      <p:sp>
        <p:nvSpPr>
          <p:cNvPr id="33" name="TextBox 32">
            <a:extLst>
              <a:ext uri="{FF2B5EF4-FFF2-40B4-BE49-F238E27FC236}">
                <a16:creationId xmlns:a16="http://schemas.microsoft.com/office/drawing/2014/main" id="{942AD157-D659-E57A-D577-0016331F41DD}"/>
              </a:ext>
            </a:extLst>
          </p:cNvPr>
          <p:cNvSpPr txBox="1"/>
          <p:nvPr/>
        </p:nvSpPr>
        <p:spPr>
          <a:xfrm>
            <a:off x="4264598" y="3130216"/>
            <a:ext cx="1545380" cy="400110"/>
          </a:xfrm>
          <a:prstGeom prst="rect">
            <a:avLst/>
          </a:prstGeom>
          <a:noFill/>
        </p:spPr>
        <p:txBody>
          <a:bodyPr wrap="square" rtlCol="0">
            <a:spAutoFit/>
          </a:bodyPr>
          <a:lstStyle/>
          <a:p>
            <a:r>
              <a:rPr lang="en-GB" sz="2000" dirty="0">
                <a:solidFill>
                  <a:srgbClr val="002060"/>
                </a:solidFill>
              </a:rPr>
              <a:t>Lothar (er)</a:t>
            </a:r>
          </a:p>
        </p:txBody>
      </p:sp>
      <p:pic>
        <p:nvPicPr>
          <p:cNvPr id="36" name="Picture 35" descr="A cartoon of a person with her arms crossed&#10;&#10;Description automatically generated">
            <a:extLst>
              <a:ext uri="{FF2B5EF4-FFF2-40B4-BE49-F238E27FC236}">
                <a16:creationId xmlns:a16="http://schemas.microsoft.com/office/drawing/2014/main" id="{B6C7960E-0FCF-C37A-3D04-0AA479CFA956}"/>
              </a:ext>
            </a:extLst>
          </p:cNvPr>
          <p:cNvPicPr>
            <a:picLocks noChangeAspect="1"/>
          </p:cNvPicPr>
          <p:nvPr/>
        </p:nvPicPr>
        <p:blipFill rotWithShape="1">
          <a:blip r:embed="rId11">
            <a:extLst>
              <a:ext uri="{28A0092B-C50C-407E-A947-70E740481C1C}">
                <a14:useLocalDpi xmlns:a14="http://schemas.microsoft.com/office/drawing/2010/main" val="0"/>
              </a:ext>
            </a:extLst>
          </a:blip>
          <a:srcRect b="41873"/>
          <a:stretch/>
        </p:blipFill>
        <p:spPr>
          <a:xfrm>
            <a:off x="6964895" y="3437467"/>
            <a:ext cx="1061984" cy="1067751"/>
          </a:xfrm>
          <a:prstGeom prst="rect">
            <a:avLst/>
          </a:prstGeom>
        </p:spPr>
      </p:pic>
      <p:sp>
        <p:nvSpPr>
          <p:cNvPr id="38" name="TextBox 37">
            <a:extLst>
              <a:ext uri="{FF2B5EF4-FFF2-40B4-BE49-F238E27FC236}">
                <a16:creationId xmlns:a16="http://schemas.microsoft.com/office/drawing/2014/main" id="{E828E1E1-092E-7D8B-B4C2-095889CAE1D4}"/>
              </a:ext>
            </a:extLst>
          </p:cNvPr>
          <p:cNvSpPr txBox="1"/>
          <p:nvPr/>
        </p:nvSpPr>
        <p:spPr>
          <a:xfrm>
            <a:off x="6134810" y="3145777"/>
            <a:ext cx="1849228" cy="400110"/>
          </a:xfrm>
          <a:prstGeom prst="rect">
            <a:avLst/>
          </a:prstGeom>
          <a:noFill/>
        </p:spPr>
        <p:txBody>
          <a:bodyPr wrap="square" rtlCol="0">
            <a:spAutoFit/>
          </a:bodyPr>
          <a:lstStyle/>
          <a:p>
            <a:r>
              <a:rPr lang="en-GB" sz="2000" dirty="0">
                <a:solidFill>
                  <a:srgbClr val="002060"/>
                </a:solidFill>
              </a:rPr>
              <a:t>Leonie (</a:t>
            </a:r>
            <a:r>
              <a:rPr lang="en-GB" sz="2000" dirty="0" err="1">
                <a:solidFill>
                  <a:srgbClr val="002060"/>
                </a:solidFill>
              </a:rPr>
              <a:t>sie</a:t>
            </a:r>
            <a:r>
              <a:rPr lang="en-GB" sz="2000" dirty="0">
                <a:solidFill>
                  <a:srgbClr val="002060"/>
                </a:solidFill>
              </a:rPr>
              <a:t>)</a:t>
            </a:r>
          </a:p>
        </p:txBody>
      </p:sp>
      <p:sp>
        <p:nvSpPr>
          <p:cNvPr id="40" name="TextBox 39">
            <a:extLst>
              <a:ext uri="{FF2B5EF4-FFF2-40B4-BE49-F238E27FC236}">
                <a16:creationId xmlns:a16="http://schemas.microsoft.com/office/drawing/2014/main" id="{2BD6B4A6-DB02-F3BC-812B-6BF78F9B561B}"/>
              </a:ext>
            </a:extLst>
          </p:cNvPr>
          <p:cNvSpPr txBox="1"/>
          <p:nvPr/>
        </p:nvSpPr>
        <p:spPr>
          <a:xfrm>
            <a:off x="6155535" y="1343135"/>
            <a:ext cx="1652512" cy="400110"/>
          </a:xfrm>
          <a:prstGeom prst="rect">
            <a:avLst/>
          </a:prstGeom>
          <a:noFill/>
        </p:spPr>
        <p:txBody>
          <a:bodyPr wrap="square" rtlCol="0">
            <a:spAutoFit/>
          </a:bodyPr>
          <a:lstStyle/>
          <a:p>
            <a:r>
              <a:rPr lang="en-GB" sz="2000" dirty="0">
                <a:solidFill>
                  <a:srgbClr val="002060"/>
                </a:solidFill>
              </a:rPr>
              <a:t>Ronja (du)</a:t>
            </a:r>
          </a:p>
        </p:txBody>
      </p:sp>
      <p:pic>
        <p:nvPicPr>
          <p:cNvPr id="42" name="Picture 41" descr="A cartoon of a person&#10;&#10;Description automatically generated">
            <a:extLst>
              <a:ext uri="{FF2B5EF4-FFF2-40B4-BE49-F238E27FC236}">
                <a16:creationId xmlns:a16="http://schemas.microsoft.com/office/drawing/2014/main" id="{7B549412-7B35-DBC9-D502-99D241966E20}"/>
              </a:ext>
            </a:extLst>
          </p:cNvPr>
          <p:cNvPicPr>
            <a:picLocks noChangeAspect="1"/>
          </p:cNvPicPr>
          <p:nvPr/>
        </p:nvPicPr>
        <p:blipFill rotWithShape="1">
          <a:blip r:embed="rId12">
            <a:extLst>
              <a:ext uri="{28A0092B-C50C-407E-A947-70E740481C1C}">
                <a14:useLocalDpi xmlns:a14="http://schemas.microsoft.com/office/drawing/2010/main" val="0"/>
              </a:ext>
            </a:extLst>
          </a:blip>
          <a:srcRect b="8033"/>
          <a:stretch/>
        </p:blipFill>
        <p:spPr>
          <a:xfrm>
            <a:off x="10883808" y="3422035"/>
            <a:ext cx="884859" cy="1082569"/>
          </a:xfrm>
          <a:prstGeom prst="rect">
            <a:avLst/>
          </a:prstGeom>
        </p:spPr>
      </p:pic>
      <p:sp>
        <p:nvSpPr>
          <p:cNvPr id="43" name="TextBox 42">
            <a:extLst>
              <a:ext uri="{FF2B5EF4-FFF2-40B4-BE49-F238E27FC236}">
                <a16:creationId xmlns:a16="http://schemas.microsoft.com/office/drawing/2014/main" id="{9D95C74F-F85F-1A23-012F-775BD4797CDC}"/>
              </a:ext>
            </a:extLst>
          </p:cNvPr>
          <p:cNvSpPr txBox="1"/>
          <p:nvPr/>
        </p:nvSpPr>
        <p:spPr>
          <a:xfrm>
            <a:off x="9866350" y="3129838"/>
            <a:ext cx="1849228" cy="400110"/>
          </a:xfrm>
          <a:prstGeom prst="rect">
            <a:avLst/>
          </a:prstGeom>
          <a:noFill/>
        </p:spPr>
        <p:txBody>
          <a:bodyPr wrap="square" rtlCol="0">
            <a:spAutoFit/>
          </a:bodyPr>
          <a:lstStyle/>
          <a:p>
            <a:r>
              <a:rPr lang="en-GB" sz="2000" dirty="0">
                <a:solidFill>
                  <a:srgbClr val="002060"/>
                </a:solidFill>
              </a:rPr>
              <a:t>Oma (</a:t>
            </a:r>
            <a:r>
              <a:rPr lang="en-GB" sz="2000" dirty="0" err="1">
                <a:solidFill>
                  <a:srgbClr val="002060"/>
                </a:solidFill>
              </a:rPr>
              <a:t>sie</a:t>
            </a:r>
            <a:r>
              <a:rPr lang="en-GB" sz="2000" dirty="0">
                <a:solidFill>
                  <a:srgbClr val="002060"/>
                </a:solidFill>
              </a:rPr>
              <a:t>)</a:t>
            </a:r>
          </a:p>
        </p:txBody>
      </p:sp>
      <p:sp>
        <p:nvSpPr>
          <p:cNvPr id="44" name="Rectangle 43">
            <a:extLst>
              <a:ext uri="{FF2B5EF4-FFF2-40B4-BE49-F238E27FC236}">
                <a16:creationId xmlns:a16="http://schemas.microsoft.com/office/drawing/2014/main" id="{981E8EDD-A8DE-8605-67AD-D709B96EC15F}"/>
              </a:ext>
            </a:extLst>
          </p:cNvPr>
          <p:cNvSpPr/>
          <p:nvPr/>
        </p:nvSpPr>
        <p:spPr>
          <a:xfrm>
            <a:off x="125111" y="1601168"/>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45" name="Rectangle 44">
            <a:extLst>
              <a:ext uri="{FF2B5EF4-FFF2-40B4-BE49-F238E27FC236}">
                <a16:creationId xmlns:a16="http://schemas.microsoft.com/office/drawing/2014/main" id="{4AC80A05-9130-5FB8-7FD3-F4A302A98148}"/>
              </a:ext>
            </a:extLst>
          </p:cNvPr>
          <p:cNvSpPr/>
          <p:nvPr/>
        </p:nvSpPr>
        <p:spPr>
          <a:xfrm>
            <a:off x="128525" y="1970456"/>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46" name="Rectangle 45">
            <a:extLst>
              <a:ext uri="{FF2B5EF4-FFF2-40B4-BE49-F238E27FC236}">
                <a16:creationId xmlns:a16="http://schemas.microsoft.com/office/drawing/2014/main" id="{4AB8BBC4-9C86-EA72-6E6F-91EBC62932CC}"/>
              </a:ext>
            </a:extLst>
          </p:cNvPr>
          <p:cNvSpPr/>
          <p:nvPr/>
        </p:nvSpPr>
        <p:spPr>
          <a:xfrm>
            <a:off x="125111" y="2339744"/>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47" name="Rectangle 46">
            <a:extLst>
              <a:ext uri="{FF2B5EF4-FFF2-40B4-BE49-F238E27FC236}">
                <a16:creationId xmlns:a16="http://schemas.microsoft.com/office/drawing/2014/main" id="{02CF782C-4D89-DFD6-8987-325CCB541D70}"/>
              </a:ext>
            </a:extLst>
          </p:cNvPr>
          <p:cNvSpPr/>
          <p:nvPr/>
        </p:nvSpPr>
        <p:spPr>
          <a:xfrm>
            <a:off x="125111" y="2709031"/>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48" name="Rectangle 47">
            <a:extLst>
              <a:ext uri="{FF2B5EF4-FFF2-40B4-BE49-F238E27FC236}">
                <a16:creationId xmlns:a16="http://schemas.microsoft.com/office/drawing/2014/main" id="{0B530A00-2176-10B0-F276-313469A65338}"/>
              </a:ext>
            </a:extLst>
          </p:cNvPr>
          <p:cNvSpPr/>
          <p:nvPr/>
        </p:nvSpPr>
        <p:spPr>
          <a:xfrm>
            <a:off x="125110" y="6037671"/>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59" name="Rectangle 58">
            <a:extLst>
              <a:ext uri="{FF2B5EF4-FFF2-40B4-BE49-F238E27FC236}">
                <a16:creationId xmlns:a16="http://schemas.microsoft.com/office/drawing/2014/main" id="{E425B851-1B78-6BC0-4068-7402F8989712}"/>
              </a:ext>
            </a:extLst>
          </p:cNvPr>
          <p:cNvSpPr/>
          <p:nvPr/>
        </p:nvSpPr>
        <p:spPr>
          <a:xfrm>
            <a:off x="125110" y="4284101"/>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60" name="Rectangle 59">
            <a:extLst>
              <a:ext uri="{FF2B5EF4-FFF2-40B4-BE49-F238E27FC236}">
                <a16:creationId xmlns:a16="http://schemas.microsoft.com/office/drawing/2014/main" id="{BE8B6B3C-AF95-83E0-D121-098674817670}"/>
              </a:ext>
            </a:extLst>
          </p:cNvPr>
          <p:cNvSpPr/>
          <p:nvPr/>
        </p:nvSpPr>
        <p:spPr>
          <a:xfrm>
            <a:off x="125110" y="465951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61" name="Rectangle 60">
            <a:extLst>
              <a:ext uri="{FF2B5EF4-FFF2-40B4-BE49-F238E27FC236}">
                <a16:creationId xmlns:a16="http://schemas.microsoft.com/office/drawing/2014/main" id="{1A0618AC-F9C4-7F34-B76A-7D0591E1D481}"/>
              </a:ext>
            </a:extLst>
          </p:cNvPr>
          <p:cNvSpPr/>
          <p:nvPr/>
        </p:nvSpPr>
        <p:spPr>
          <a:xfrm>
            <a:off x="125110" y="5025738"/>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62" name="Rectangle 61">
            <a:extLst>
              <a:ext uri="{FF2B5EF4-FFF2-40B4-BE49-F238E27FC236}">
                <a16:creationId xmlns:a16="http://schemas.microsoft.com/office/drawing/2014/main" id="{B4EFFB11-5A72-AA04-37EE-FAC1A046FB70}"/>
              </a:ext>
            </a:extLst>
          </p:cNvPr>
          <p:cNvSpPr/>
          <p:nvPr/>
        </p:nvSpPr>
        <p:spPr>
          <a:xfrm>
            <a:off x="125110" y="5400431"/>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63" name="Rectangle 62">
            <a:extLst>
              <a:ext uri="{FF2B5EF4-FFF2-40B4-BE49-F238E27FC236}">
                <a16:creationId xmlns:a16="http://schemas.microsoft.com/office/drawing/2014/main" id="{8A8D560D-9646-0498-5B9F-7EACBF146659}"/>
              </a:ext>
            </a:extLst>
          </p:cNvPr>
          <p:cNvSpPr/>
          <p:nvPr/>
        </p:nvSpPr>
        <p:spPr>
          <a:xfrm>
            <a:off x="541865" y="4284101"/>
            <a:ext cx="1083733" cy="313393"/>
          </a:xfrm>
          <a:prstGeom prst="rect">
            <a:avLst/>
          </a:prstGeom>
          <a:solidFill>
            <a:srgbClr val="D2EBE4"/>
          </a:solidFill>
          <a:ln>
            <a:solidFill>
              <a:srgbClr val="D2EB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p>
        </p:txBody>
      </p:sp>
      <p:sp>
        <p:nvSpPr>
          <p:cNvPr id="69" name="Rectangle 68">
            <a:extLst>
              <a:ext uri="{FF2B5EF4-FFF2-40B4-BE49-F238E27FC236}">
                <a16:creationId xmlns:a16="http://schemas.microsoft.com/office/drawing/2014/main" id="{E2F65C93-E207-9139-5584-7F9DB7274A6D}"/>
              </a:ext>
            </a:extLst>
          </p:cNvPr>
          <p:cNvSpPr/>
          <p:nvPr/>
        </p:nvSpPr>
        <p:spPr>
          <a:xfrm>
            <a:off x="541865" y="4656211"/>
            <a:ext cx="1083733" cy="313393"/>
          </a:xfrm>
          <a:prstGeom prst="rect">
            <a:avLst/>
          </a:prstGeom>
          <a:solidFill>
            <a:srgbClr val="D2EBE4"/>
          </a:solidFill>
          <a:ln>
            <a:solidFill>
              <a:srgbClr val="D2EB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p>
        </p:txBody>
      </p:sp>
      <p:sp>
        <p:nvSpPr>
          <p:cNvPr id="70" name="Rectangle 69">
            <a:extLst>
              <a:ext uri="{FF2B5EF4-FFF2-40B4-BE49-F238E27FC236}">
                <a16:creationId xmlns:a16="http://schemas.microsoft.com/office/drawing/2014/main" id="{6D001934-D0DD-CBF3-9E10-2C0D38190671}"/>
              </a:ext>
            </a:extLst>
          </p:cNvPr>
          <p:cNvSpPr/>
          <p:nvPr/>
        </p:nvSpPr>
        <p:spPr>
          <a:xfrm>
            <a:off x="541865" y="5028321"/>
            <a:ext cx="1083733" cy="313393"/>
          </a:xfrm>
          <a:prstGeom prst="rect">
            <a:avLst/>
          </a:prstGeom>
          <a:solidFill>
            <a:srgbClr val="D2EBE4"/>
          </a:solidFill>
          <a:ln>
            <a:solidFill>
              <a:srgbClr val="D2EB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p>
        </p:txBody>
      </p:sp>
      <p:sp>
        <p:nvSpPr>
          <p:cNvPr id="71" name="Rectangle 70">
            <a:extLst>
              <a:ext uri="{FF2B5EF4-FFF2-40B4-BE49-F238E27FC236}">
                <a16:creationId xmlns:a16="http://schemas.microsoft.com/office/drawing/2014/main" id="{4621A6A5-6139-19D3-7D50-29DCE82CFD1B}"/>
              </a:ext>
            </a:extLst>
          </p:cNvPr>
          <p:cNvSpPr/>
          <p:nvPr/>
        </p:nvSpPr>
        <p:spPr>
          <a:xfrm>
            <a:off x="541865" y="5400430"/>
            <a:ext cx="1083733" cy="313393"/>
          </a:xfrm>
          <a:prstGeom prst="rect">
            <a:avLst/>
          </a:prstGeom>
          <a:solidFill>
            <a:srgbClr val="D2EBE4"/>
          </a:solidFill>
          <a:ln>
            <a:solidFill>
              <a:srgbClr val="D2EB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p>
        </p:txBody>
      </p:sp>
      <p:sp>
        <p:nvSpPr>
          <p:cNvPr id="72" name="Rectangle 71">
            <a:extLst>
              <a:ext uri="{FF2B5EF4-FFF2-40B4-BE49-F238E27FC236}">
                <a16:creationId xmlns:a16="http://schemas.microsoft.com/office/drawing/2014/main" id="{62EDCA4C-F013-B809-AF2B-D975B58CE9D6}"/>
              </a:ext>
            </a:extLst>
          </p:cNvPr>
          <p:cNvSpPr/>
          <p:nvPr/>
        </p:nvSpPr>
        <p:spPr>
          <a:xfrm>
            <a:off x="541866" y="6035889"/>
            <a:ext cx="1083733" cy="313393"/>
          </a:xfrm>
          <a:prstGeom prst="rect">
            <a:avLst/>
          </a:prstGeom>
          <a:solidFill>
            <a:srgbClr val="D2EBE4"/>
          </a:solidFill>
          <a:ln>
            <a:solidFill>
              <a:srgbClr val="D2EB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p>
        </p:txBody>
      </p:sp>
      <p:pic>
        <p:nvPicPr>
          <p:cNvPr id="74" name="Picture 73" descr="A cartoon of two women&#10;&#10;Description automatically generated">
            <a:extLst>
              <a:ext uri="{FF2B5EF4-FFF2-40B4-BE49-F238E27FC236}">
                <a16:creationId xmlns:a16="http://schemas.microsoft.com/office/drawing/2014/main" id="{A4713143-E5F3-C60E-C271-F0D6916EAB37}"/>
              </a:ext>
            </a:extLst>
          </p:cNvPr>
          <p:cNvPicPr>
            <a:picLocks noChangeAspect="1"/>
          </p:cNvPicPr>
          <p:nvPr/>
        </p:nvPicPr>
        <p:blipFill rotWithShape="1">
          <a:blip r:embed="rId13">
            <a:extLst>
              <a:ext uri="{28A0092B-C50C-407E-A947-70E740481C1C}">
                <a14:useLocalDpi xmlns:a14="http://schemas.microsoft.com/office/drawing/2010/main" val="0"/>
              </a:ext>
            </a:extLst>
          </a:blip>
          <a:srcRect b="66698"/>
          <a:stretch/>
        </p:blipFill>
        <p:spPr>
          <a:xfrm>
            <a:off x="8557355" y="57047"/>
            <a:ext cx="1774950" cy="1191602"/>
          </a:xfrm>
          <a:prstGeom prst="rect">
            <a:avLst/>
          </a:prstGeom>
        </p:spPr>
      </p:pic>
    </p:spTree>
    <p:extLst>
      <p:ext uri="{BB962C8B-B14F-4D97-AF65-F5344CB8AC3E}">
        <p14:creationId xmlns:p14="http://schemas.microsoft.com/office/powerpoint/2010/main" val="52447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9" grpId="0"/>
      <p:bldP spid="22" grpId="0"/>
      <p:bldP spid="44" grpId="0" animBg="1"/>
      <p:bldP spid="45" grpId="0" animBg="1"/>
      <p:bldP spid="46" grpId="0" animBg="1"/>
      <p:bldP spid="47" grpId="0" animBg="1"/>
      <p:bldP spid="48" grpId="0" animBg="1"/>
      <p:bldP spid="59" grpId="0" animBg="1"/>
      <p:bldP spid="60" grpId="0" animBg="1"/>
      <p:bldP spid="61" grpId="0" animBg="1"/>
      <p:bldP spid="62" grpId="0" animBg="1"/>
      <p:bldP spid="63" grpId="0" animBg="1"/>
      <p:bldP spid="63" grpId="1" animBg="1"/>
      <p:bldP spid="69" grpId="0" animBg="1"/>
      <p:bldP spid="69" grpId="1" animBg="1"/>
      <p:bldP spid="70" grpId="0" animBg="1"/>
      <p:bldP spid="70" grpId="1" animBg="1"/>
      <p:bldP spid="71" grpId="0" animBg="1"/>
      <p:bldP spid="71" grpId="1" animBg="1"/>
      <p:bldP spid="72" grpId="0" animBg="1"/>
      <p:bldP spid="7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
            <a:extLst>
              <a:ext uri="{FF2B5EF4-FFF2-40B4-BE49-F238E27FC236}">
                <a16:creationId xmlns:a16="http://schemas.microsoft.com/office/drawing/2014/main" id="{540CCBF2-44B7-4B3A-9918-BC28F5BA2524}"/>
              </a:ext>
            </a:extLst>
          </p:cNvPr>
          <p:cNvGraphicFramePr/>
          <p:nvPr/>
        </p:nvGraphicFramePr>
        <p:xfrm>
          <a:off x="507060" y="1551585"/>
          <a:ext cx="10331925" cy="3818160"/>
        </p:xfrm>
        <a:graphic>
          <a:graphicData uri="http://schemas.openxmlformats.org/drawingml/2006/table">
            <a:tbl>
              <a:tblPr/>
              <a:tblGrid>
                <a:gridCol w="856520">
                  <a:extLst>
                    <a:ext uri="{9D8B030D-6E8A-4147-A177-3AD203B41FA5}">
                      <a16:colId xmlns:a16="http://schemas.microsoft.com/office/drawing/2014/main" val="20000"/>
                    </a:ext>
                  </a:extLst>
                </a:gridCol>
                <a:gridCol w="2171357">
                  <a:extLst>
                    <a:ext uri="{9D8B030D-6E8A-4147-A177-3AD203B41FA5}">
                      <a16:colId xmlns:a16="http://schemas.microsoft.com/office/drawing/2014/main" val="20001"/>
                    </a:ext>
                  </a:extLst>
                </a:gridCol>
                <a:gridCol w="2417712">
                  <a:extLst>
                    <a:ext uri="{9D8B030D-6E8A-4147-A177-3AD203B41FA5}">
                      <a16:colId xmlns:a16="http://schemas.microsoft.com/office/drawing/2014/main" val="2452725072"/>
                    </a:ext>
                  </a:extLst>
                </a:gridCol>
                <a:gridCol w="4886336">
                  <a:extLst>
                    <a:ext uri="{9D8B030D-6E8A-4147-A177-3AD203B41FA5}">
                      <a16:colId xmlns:a16="http://schemas.microsoft.com/office/drawing/2014/main" val="1610222432"/>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A</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B</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Full answer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Ronja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April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Mariem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Oktober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Dezember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Lothar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September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Oma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Jana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Juni</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Januar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Gabriel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Oval Callout 13">
            <a:extLst>
              <a:ext uri="{FF2B5EF4-FFF2-40B4-BE49-F238E27FC236}">
                <a16:creationId xmlns:a16="http://schemas.microsoft.com/office/drawing/2014/main" id="{8C23B8BE-C178-4B44-8297-DF4DE16301D5}"/>
              </a:ext>
            </a:extLst>
          </p:cNvPr>
          <p:cNvSpPr/>
          <p:nvPr/>
        </p:nvSpPr>
        <p:spPr>
          <a:xfrm>
            <a:off x="5647460" y="5425864"/>
            <a:ext cx="5389111" cy="1356233"/>
          </a:xfrm>
          <a:prstGeom prst="wedgeEllipseCallout">
            <a:avLst>
              <a:gd name="adj1" fmla="val 63677"/>
              <a:gd name="adj2" fmla="val 2698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that the word order  is different in German: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‘Ronja has in February plans.’</a:t>
            </a:r>
          </a:p>
        </p:txBody>
      </p:sp>
      <p:sp>
        <p:nvSpPr>
          <p:cNvPr id="12" name="CustomShape 6">
            <a:hlinkClick r:id="" action="ppaction://noaction">
              <a:snd r:embed="rId10" name="T3_W4_12.1.wav"/>
            </a:hlinkClick>
            <a:extLst>
              <a:ext uri="{FF2B5EF4-FFF2-40B4-BE49-F238E27FC236}">
                <a16:creationId xmlns:a16="http://schemas.microsoft.com/office/drawing/2014/main" id="{FA8AED60-423A-4B76-8C13-0B79F3041BF0}"/>
              </a:ext>
            </a:extLst>
          </p:cNvPr>
          <p:cNvSpPr/>
          <p:nvPr/>
        </p:nvSpPr>
        <p:spPr>
          <a:xfrm>
            <a:off x="114389" y="-17766"/>
            <a:ext cx="437448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Wann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11" name="T3_W4_12.2.wav"/>
            </a:hlinkClick>
            <a:extLst>
              <a:ext uri="{FF2B5EF4-FFF2-40B4-BE49-F238E27FC236}">
                <a16:creationId xmlns:a16="http://schemas.microsoft.com/office/drawing/2014/main" id="{104028E3-2065-44CC-A9D3-3956E1C8A0E2}"/>
              </a:ext>
            </a:extLst>
          </p:cNvPr>
          <p:cNvSpPr/>
          <p:nvPr/>
        </p:nvSpPr>
        <p:spPr>
          <a:xfrm>
            <a:off x="5920957" y="241524"/>
            <a:ext cx="4380785" cy="518040"/>
          </a:xfrm>
          <a:prstGeom prst="wedgeRoundRectCallout">
            <a:avLst>
              <a:gd name="adj1" fmla="val -56289"/>
              <a:gd name="adj2" fmla="val -1537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95581" y="40515"/>
            <a:ext cx="914400" cy="914400"/>
          </a:xfrm>
          <a:prstGeom prst="rect">
            <a:avLst/>
          </a:prstGeom>
        </p:spPr>
      </p:pic>
      <p:sp>
        <p:nvSpPr>
          <p:cNvPr id="13" name="Google Shape;108;p3">
            <a:hlinkClick r:id="" action="ppaction://noaction">
              <a:snd r:embed="rId11" name="T3_W4_12.2.wav"/>
            </a:hlinkClick>
            <a:extLst>
              <a:ext uri="{FF2B5EF4-FFF2-40B4-BE49-F238E27FC236}">
                <a16:creationId xmlns:a16="http://schemas.microsoft.com/office/drawing/2014/main" id="{16F9B49F-B3A1-473F-91C6-CFF7DCBC4DF9}"/>
              </a:ext>
            </a:extLst>
          </p:cNvPr>
          <p:cNvSpPr txBox="1"/>
          <p:nvPr/>
        </p:nvSpPr>
        <p:spPr>
          <a:xfrm>
            <a:off x="5920957" y="241524"/>
            <a:ext cx="438078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und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7" name="CustomShape 6">
            <a:extLst>
              <a:ext uri="{FF2B5EF4-FFF2-40B4-BE49-F238E27FC236}">
                <a16:creationId xmlns:a16="http://schemas.microsoft.com/office/drawing/2014/main" id="{EACAF618-C60B-4FFC-8AC4-9D2551207E58}"/>
              </a:ext>
            </a:extLst>
          </p:cNvPr>
          <p:cNvSpPr/>
          <p:nvPr/>
        </p:nvSpPr>
        <p:spPr>
          <a:xfrm>
            <a:off x="114389" y="353267"/>
            <a:ext cx="109802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4" name="T3_W4_12.3.wav"/>
            </a:hlinkClick>
            <a:extLst>
              <a:ext uri="{FF2B5EF4-FFF2-40B4-BE49-F238E27FC236}">
                <a16:creationId xmlns:a16="http://schemas.microsoft.com/office/drawing/2014/main" id="{325E1573-EEC1-4B88-9E15-CA56761E1DDF}"/>
              </a:ext>
            </a:extLst>
          </p:cNvPr>
          <p:cNvSpPr/>
          <p:nvPr/>
        </p:nvSpPr>
        <p:spPr>
          <a:xfrm>
            <a:off x="667168" y="25621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5">
            <a:hlinkClick r:id="" action="ppaction://noaction">
              <a:snd r:embed="rId15" name="T3_W4_12.5.wav"/>
            </a:hlinkClick>
            <a:extLst>
              <a:ext uri="{FF2B5EF4-FFF2-40B4-BE49-F238E27FC236}">
                <a16:creationId xmlns:a16="http://schemas.microsoft.com/office/drawing/2014/main" id="{04A16834-DB30-4341-85C4-0A733F6CFC73}"/>
              </a:ext>
            </a:extLst>
          </p:cNvPr>
          <p:cNvSpPr/>
          <p:nvPr/>
        </p:nvSpPr>
        <p:spPr>
          <a:xfrm>
            <a:off x="667168" y="34863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7">
            <a:hlinkClick r:id="" action="ppaction://noaction">
              <a:snd r:embed="rId16" name="T3_W4_12.7.wav"/>
            </a:hlinkClick>
            <a:extLst>
              <a:ext uri="{FF2B5EF4-FFF2-40B4-BE49-F238E27FC236}">
                <a16:creationId xmlns:a16="http://schemas.microsoft.com/office/drawing/2014/main" id="{F38212F1-8083-4A0A-8BA2-4F9108594061}"/>
              </a:ext>
            </a:extLst>
          </p:cNvPr>
          <p:cNvSpPr/>
          <p:nvPr/>
        </p:nvSpPr>
        <p:spPr>
          <a:xfrm>
            <a:off x="667168" y="44970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3" name="CustomShape 28">
            <a:hlinkClick r:id="" action="ppaction://noaction">
              <a:snd r:embed="rId17" name="T3_W4_12.8.wav"/>
            </a:hlinkClick>
            <a:extLst>
              <a:ext uri="{FF2B5EF4-FFF2-40B4-BE49-F238E27FC236}">
                <a16:creationId xmlns:a16="http://schemas.microsoft.com/office/drawing/2014/main" id="{5ED94D71-73BE-4652-9917-E2516F63AEB4}"/>
              </a:ext>
            </a:extLst>
          </p:cNvPr>
          <p:cNvSpPr/>
          <p:nvPr/>
        </p:nvSpPr>
        <p:spPr>
          <a:xfrm>
            <a:off x="667168" y="49521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23">
            <a:hlinkClick r:id="" action="ppaction://noaction">
              <a:snd r:embed="rId18" name="T3_W4_12.4.wav"/>
            </a:hlinkClick>
            <a:extLst>
              <a:ext uri="{FF2B5EF4-FFF2-40B4-BE49-F238E27FC236}">
                <a16:creationId xmlns:a16="http://schemas.microsoft.com/office/drawing/2014/main" id="{D0F85987-5825-455E-BBB1-956AB5C48EC2}"/>
              </a:ext>
            </a:extLst>
          </p:cNvPr>
          <p:cNvSpPr/>
          <p:nvPr/>
        </p:nvSpPr>
        <p:spPr>
          <a:xfrm>
            <a:off x="672514" y="30173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23">
            <a:hlinkClick r:id="" action="ppaction://noaction">
              <a:snd r:embed="rId19" name="T3_W4_12.6.wav"/>
            </a:hlinkClick>
            <a:extLst>
              <a:ext uri="{FF2B5EF4-FFF2-40B4-BE49-F238E27FC236}">
                <a16:creationId xmlns:a16="http://schemas.microsoft.com/office/drawing/2014/main" id="{20833625-0443-419C-A0B1-CC9EAAF47986}"/>
              </a:ext>
            </a:extLst>
          </p:cNvPr>
          <p:cNvSpPr/>
          <p:nvPr/>
        </p:nvSpPr>
        <p:spPr>
          <a:xfrm>
            <a:off x="667168" y="39951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574F605-38E8-4533-A8C6-65FA62E0A439}"/>
              </a:ext>
            </a:extLst>
          </p:cNvPr>
          <p:cNvSpPr txBox="1"/>
          <p:nvPr/>
        </p:nvSpPr>
        <p:spPr>
          <a:xfrm>
            <a:off x="5920958" y="2571894"/>
            <a:ext cx="46950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Ronja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Februar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8" name="TextBox 37">
            <a:extLst>
              <a:ext uri="{FF2B5EF4-FFF2-40B4-BE49-F238E27FC236}">
                <a16:creationId xmlns:a16="http://schemas.microsoft.com/office/drawing/2014/main" id="{0D6F7FF3-C810-4C33-8F02-A097A180EDF8}"/>
              </a:ext>
            </a:extLst>
          </p:cNvPr>
          <p:cNvSpPr txBox="1"/>
          <p:nvPr/>
        </p:nvSpPr>
        <p:spPr>
          <a:xfrm>
            <a:off x="5954311" y="3020058"/>
            <a:ext cx="46950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Oktober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9" name="TextBox 38">
            <a:extLst>
              <a:ext uri="{FF2B5EF4-FFF2-40B4-BE49-F238E27FC236}">
                <a16:creationId xmlns:a16="http://schemas.microsoft.com/office/drawing/2014/main" id="{6771286F-62AD-42F5-8870-C4B48A35F780}"/>
              </a:ext>
            </a:extLst>
          </p:cNvPr>
          <p:cNvSpPr txBox="1"/>
          <p:nvPr/>
        </p:nvSpPr>
        <p:spPr>
          <a:xfrm>
            <a:off x="5952881" y="3461224"/>
            <a:ext cx="5046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habe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Dezember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TextBox 39">
            <a:extLst>
              <a:ext uri="{FF2B5EF4-FFF2-40B4-BE49-F238E27FC236}">
                <a16:creationId xmlns:a16="http://schemas.microsoft.com/office/drawing/2014/main" id="{0A9BDE76-6B00-4F57-B117-E17EA4D60CF7}"/>
              </a:ext>
            </a:extLst>
          </p:cNvPr>
          <p:cNvSpPr txBox="1"/>
          <p:nvPr/>
        </p:nvSpPr>
        <p:spPr>
          <a:xfrm>
            <a:off x="5958670" y="3984591"/>
            <a:ext cx="5077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Oma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August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1" name="TextBox 40">
            <a:extLst>
              <a:ext uri="{FF2B5EF4-FFF2-40B4-BE49-F238E27FC236}">
                <a16:creationId xmlns:a16="http://schemas.microsoft.com/office/drawing/2014/main" id="{E21C86D5-A007-4F7E-9478-0BA3C7760A23}"/>
              </a:ext>
            </a:extLst>
          </p:cNvPr>
          <p:cNvSpPr txBox="1"/>
          <p:nvPr/>
        </p:nvSpPr>
        <p:spPr>
          <a:xfrm>
            <a:off x="5938548" y="4464354"/>
            <a:ext cx="5773681" cy="461665"/>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Jana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März</a:t>
            </a:r>
            <a:r>
              <a:rPr lang="en-GB" sz="2000" dirty="0">
                <a:solidFill>
                  <a:srgbClr val="002060"/>
                </a:solidFill>
              </a:rPr>
              <a:t> </a:t>
            </a:r>
            <a:r>
              <a:rPr lang="en-GB" sz="2000" dirty="0" err="1">
                <a:solidFill>
                  <a:srgbClr val="002060"/>
                </a:solidFill>
              </a:rPr>
              <a:t>Pläne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2" name="TextBox 41">
            <a:extLst>
              <a:ext uri="{FF2B5EF4-FFF2-40B4-BE49-F238E27FC236}">
                <a16:creationId xmlns:a16="http://schemas.microsoft.com/office/drawing/2014/main" id="{2E26BCB4-640F-4E84-AF63-17A4A9757161}"/>
              </a:ext>
            </a:extLst>
          </p:cNvPr>
          <p:cNvSpPr txBox="1"/>
          <p:nvPr/>
        </p:nvSpPr>
        <p:spPr>
          <a:xfrm>
            <a:off x="5935364" y="4988461"/>
            <a:ext cx="4713951" cy="400110"/>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Er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Januar</a:t>
            </a:r>
            <a:r>
              <a:rPr lang="en-GB" sz="2000" dirty="0">
                <a:solidFill>
                  <a:srgbClr val="002060"/>
                </a:solidFill>
              </a:rPr>
              <a:t> </a:t>
            </a:r>
            <a:r>
              <a:rPr lang="en-GB" sz="2000" dirty="0" err="1">
                <a:solidFill>
                  <a:srgbClr val="002060"/>
                </a:solidFill>
              </a:rPr>
              <a:t>Pläne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 name="Rectangle: Rounded Corners 3">
            <a:extLst>
              <a:ext uri="{FF2B5EF4-FFF2-40B4-BE49-F238E27FC236}">
                <a16:creationId xmlns:a16="http://schemas.microsoft.com/office/drawing/2014/main" id="{F5252A4A-E3F0-465A-ADA5-10251F3E23E9}"/>
              </a:ext>
            </a:extLst>
          </p:cNvPr>
          <p:cNvSpPr/>
          <p:nvPr/>
        </p:nvSpPr>
        <p:spPr>
          <a:xfrm>
            <a:off x="1382751" y="2534282"/>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Rectangle: Rounded Corners 45">
            <a:extLst>
              <a:ext uri="{FF2B5EF4-FFF2-40B4-BE49-F238E27FC236}">
                <a16:creationId xmlns:a16="http://schemas.microsoft.com/office/drawing/2014/main" id="{074DE038-48F6-459B-9562-45A095D0CE1A}"/>
              </a:ext>
            </a:extLst>
          </p:cNvPr>
          <p:cNvSpPr/>
          <p:nvPr/>
        </p:nvSpPr>
        <p:spPr>
          <a:xfrm>
            <a:off x="3571267" y="2999549"/>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7" name="Rectangle: Rounded Corners 46">
            <a:extLst>
              <a:ext uri="{FF2B5EF4-FFF2-40B4-BE49-F238E27FC236}">
                <a16:creationId xmlns:a16="http://schemas.microsoft.com/office/drawing/2014/main" id="{B878473A-E3B5-4FCA-8DB8-2335C0CBE092}"/>
              </a:ext>
            </a:extLst>
          </p:cNvPr>
          <p:cNvSpPr/>
          <p:nvPr/>
        </p:nvSpPr>
        <p:spPr>
          <a:xfrm>
            <a:off x="1382751" y="3439389"/>
            <a:ext cx="1809182"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8" name="Rectangle: Rounded Corners 47">
            <a:extLst>
              <a:ext uri="{FF2B5EF4-FFF2-40B4-BE49-F238E27FC236}">
                <a16:creationId xmlns:a16="http://schemas.microsoft.com/office/drawing/2014/main" id="{2619FA35-482A-43A0-BF4B-03B85995CBFE}"/>
              </a:ext>
            </a:extLst>
          </p:cNvPr>
          <p:cNvSpPr/>
          <p:nvPr/>
        </p:nvSpPr>
        <p:spPr>
          <a:xfrm>
            <a:off x="3569739" y="3968661"/>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9" name="Rectangle: Rounded Corners 48">
            <a:extLst>
              <a:ext uri="{FF2B5EF4-FFF2-40B4-BE49-F238E27FC236}">
                <a16:creationId xmlns:a16="http://schemas.microsoft.com/office/drawing/2014/main" id="{66E52F59-37A0-4CB5-8D64-97E1DD385C5B}"/>
              </a:ext>
            </a:extLst>
          </p:cNvPr>
          <p:cNvSpPr/>
          <p:nvPr/>
        </p:nvSpPr>
        <p:spPr>
          <a:xfrm>
            <a:off x="1382751" y="4461396"/>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0" name="Rectangle: Rounded Corners 49">
            <a:extLst>
              <a:ext uri="{FF2B5EF4-FFF2-40B4-BE49-F238E27FC236}">
                <a16:creationId xmlns:a16="http://schemas.microsoft.com/office/drawing/2014/main" id="{657EDA75-7F60-4538-A12F-C94429FD7BDB}"/>
              </a:ext>
            </a:extLst>
          </p:cNvPr>
          <p:cNvSpPr/>
          <p:nvPr/>
        </p:nvSpPr>
        <p:spPr>
          <a:xfrm>
            <a:off x="1380304" y="4926019"/>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 name="Picture 2" descr="A cartoon of a person&#10;&#10;Description automatically generated">
            <a:extLst>
              <a:ext uri="{FF2B5EF4-FFF2-40B4-BE49-F238E27FC236}">
                <a16:creationId xmlns:a16="http://schemas.microsoft.com/office/drawing/2014/main" id="{077ADB5E-E8A9-8CAE-FFD4-12881CC5CB70}"/>
              </a:ext>
            </a:extLst>
          </p:cNvPr>
          <p:cNvPicPr>
            <a:picLocks noChangeAspect="1"/>
          </p:cNvPicPr>
          <p:nvPr/>
        </p:nvPicPr>
        <p:blipFill rotWithShape="1">
          <a:blip r:embed="rId20">
            <a:extLst>
              <a:ext uri="{28A0092B-C50C-407E-A947-70E740481C1C}">
                <a14:useLocalDpi xmlns:a14="http://schemas.microsoft.com/office/drawing/2010/main" val="0"/>
              </a:ext>
            </a:extLst>
          </a:blip>
          <a:srcRect b="71033"/>
          <a:stretch/>
        </p:blipFill>
        <p:spPr>
          <a:xfrm>
            <a:off x="10055240" y="1625176"/>
            <a:ext cx="764620" cy="843900"/>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2135F246-BC97-D2E4-6416-4D655455D013}"/>
              </a:ext>
            </a:extLst>
          </p:cNvPr>
          <p:cNvPicPr>
            <a:picLocks noChangeAspect="1"/>
          </p:cNvPicPr>
          <p:nvPr/>
        </p:nvPicPr>
        <p:blipFill rotWithShape="1">
          <a:blip r:embed="rId21">
            <a:extLst>
              <a:ext uri="{28A0092B-C50C-407E-A947-70E740481C1C}">
                <a14:useLocalDpi xmlns:a14="http://schemas.microsoft.com/office/drawing/2010/main" val="0"/>
              </a:ext>
            </a:extLst>
          </a:blip>
          <a:srcRect b="55435"/>
          <a:stretch/>
        </p:blipFill>
        <p:spPr>
          <a:xfrm>
            <a:off x="507060" y="1738474"/>
            <a:ext cx="836195" cy="7306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4_12.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4_12.10.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4_12.1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RawAudio_Extra_Audio_Gelb_3.4_Slide1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4_12.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3_W4_12.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38" grpId="0"/>
      <p:bldP spid="39" grpId="0"/>
      <p:bldP spid="40" grpId="0"/>
      <p:bldP spid="41" grpId="0"/>
      <p:bldP spid="42" grpId="0"/>
      <p:bldP spid="4" grpId="0" animBg="1"/>
      <p:bldP spid="46" grpId="0" animBg="1"/>
      <p:bldP spid="47" grpId="0" animBg="1"/>
      <p:bldP spid="48"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extLst>
              <a:ext uri="{FF2B5EF4-FFF2-40B4-BE49-F238E27FC236}">
                <a16:creationId xmlns:a16="http://schemas.microsoft.com/office/drawing/2014/main" id="{0E18BDA3-82BD-4894-A592-FE93BCF1E024}"/>
              </a:ext>
            </a:extLst>
          </p:cNvPr>
          <p:cNvSpPr/>
          <p:nvPr/>
        </p:nvSpPr>
        <p:spPr>
          <a:xfrm>
            <a:off x="1228624" y="349704"/>
            <a:ext cx="323714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Sag die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Monate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70" y="206054"/>
            <a:ext cx="914400" cy="914400"/>
          </a:xfrm>
          <a:prstGeom prst="rect">
            <a:avLst/>
          </a:prstGeom>
        </p:spPr>
      </p:pic>
      <p:pic>
        <p:nvPicPr>
          <p:cNvPr id="11" name="Picture 10">
            <a:extLst>
              <a:ext uri="{FF2B5EF4-FFF2-40B4-BE49-F238E27FC236}">
                <a16:creationId xmlns:a16="http://schemas.microsoft.com/office/drawing/2014/main" id="{7B5EB886-8E4B-4461-9ADF-E57B3784E52E}"/>
              </a:ext>
            </a:extLst>
          </p:cNvPr>
          <p:cNvPicPr>
            <a:picLocks noChangeAspect="1"/>
          </p:cNvPicPr>
          <p:nvPr/>
        </p:nvPicPr>
        <p:blipFill>
          <a:blip r:embed="rId6"/>
          <a:stretch>
            <a:fillRect/>
          </a:stretch>
        </p:blipFill>
        <p:spPr>
          <a:xfrm>
            <a:off x="6236923" y="66267"/>
            <a:ext cx="1435138" cy="2596562"/>
          </a:xfrm>
          <a:prstGeom prst="rect">
            <a:avLst/>
          </a:prstGeom>
        </p:spPr>
      </p:pic>
      <p:pic>
        <p:nvPicPr>
          <p:cNvPr id="24" name="Google Shape;250;p6" descr="A picture containing colorful&#10;&#10;Description automatically generated">
            <a:extLst>
              <a:ext uri="{FF2B5EF4-FFF2-40B4-BE49-F238E27FC236}">
                <a16:creationId xmlns:a16="http://schemas.microsoft.com/office/drawing/2014/main" id="{B27F50F8-E758-483B-9FF8-EFC2327E966F}"/>
              </a:ext>
            </a:extLst>
          </p:cNvPr>
          <p:cNvPicPr preferRelativeResize="0"/>
          <p:nvPr/>
        </p:nvPicPr>
        <p:blipFill rotWithShape="1">
          <a:blip r:embed="rId7">
            <a:alphaModFix/>
          </a:blip>
          <a:srcRect r="50000"/>
          <a:stretch/>
        </p:blipFill>
        <p:spPr>
          <a:xfrm rot="5400000">
            <a:off x="2963825" y="4204878"/>
            <a:ext cx="1827507" cy="2384326"/>
          </a:xfrm>
          <a:prstGeom prst="rect">
            <a:avLst/>
          </a:prstGeom>
          <a:noFill/>
          <a:ln>
            <a:noFill/>
          </a:ln>
        </p:spPr>
      </p:pic>
      <p:cxnSp>
        <p:nvCxnSpPr>
          <p:cNvPr id="25" name="Google Shape;251;p6">
            <a:extLst>
              <a:ext uri="{FF2B5EF4-FFF2-40B4-BE49-F238E27FC236}">
                <a16:creationId xmlns:a16="http://schemas.microsoft.com/office/drawing/2014/main" id="{70E54B7C-6EEA-44CB-B83B-4EB3CCC7DE44}"/>
              </a:ext>
            </a:extLst>
          </p:cNvPr>
          <p:cNvCxnSpPr/>
          <p:nvPr/>
        </p:nvCxnSpPr>
        <p:spPr>
          <a:xfrm>
            <a:off x="905772" y="3309628"/>
            <a:ext cx="2088248" cy="1524979"/>
          </a:xfrm>
          <a:prstGeom prst="straightConnector1">
            <a:avLst/>
          </a:prstGeom>
          <a:noFill/>
          <a:ln w="57150" cap="flat" cmpd="sng">
            <a:solidFill>
              <a:srgbClr val="002060"/>
            </a:solidFill>
            <a:prstDash val="solid"/>
            <a:miter lim="800000"/>
            <a:headEnd type="none" w="sm" len="sm"/>
            <a:tailEnd type="triangle" w="med" len="med"/>
          </a:ln>
        </p:spPr>
      </p:cxnSp>
      <p:sp>
        <p:nvSpPr>
          <p:cNvPr id="26" name="Google Shape;252;p6">
            <a:extLst>
              <a:ext uri="{FF2B5EF4-FFF2-40B4-BE49-F238E27FC236}">
                <a16:creationId xmlns:a16="http://schemas.microsoft.com/office/drawing/2014/main" id="{316F0AEE-483F-48D9-8DC2-5C36652DA314}"/>
              </a:ext>
            </a:extLst>
          </p:cNvPr>
          <p:cNvSpPr txBox="1"/>
          <p:nvPr/>
        </p:nvSpPr>
        <p:spPr>
          <a:xfrm>
            <a:off x="154321" y="2733720"/>
            <a:ext cx="1862051"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Januar</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(31)</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7" name="Google Shape;253;p6">
            <a:extLst>
              <a:ext uri="{FF2B5EF4-FFF2-40B4-BE49-F238E27FC236}">
                <a16:creationId xmlns:a16="http://schemas.microsoft.com/office/drawing/2014/main" id="{B0365A63-BEBE-4004-9665-4AA15328409C}"/>
              </a:ext>
            </a:extLst>
          </p:cNvPr>
          <p:cNvCxnSpPr/>
          <p:nvPr/>
        </p:nvCxnSpPr>
        <p:spPr>
          <a:xfrm>
            <a:off x="2217908" y="3789827"/>
            <a:ext cx="919200" cy="932100"/>
          </a:xfrm>
          <a:prstGeom prst="straightConnector1">
            <a:avLst/>
          </a:prstGeom>
          <a:noFill/>
          <a:ln w="57150" cap="flat" cmpd="sng">
            <a:solidFill>
              <a:srgbClr val="002060"/>
            </a:solidFill>
            <a:prstDash val="solid"/>
            <a:miter lim="800000"/>
            <a:headEnd type="none" w="sm" len="sm"/>
            <a:tailEnd type="triangle" w="med" len="med"/>
          </a:ln>
        </p:spPr>
      </p:cxnSp>
      <p:cxnSp>
        <p:nvCxnSpPr>
          <p:cNvPr id="28" name="Google Shape;255;p6">
            <a:extLst>
              <a:ext uri="{FF2B5EF4-FFF2-40B4-BE49-F238E27FC236}">
                <a16:creationId xmlns:a16="http://schemas.microsoft.com/office/drawing/2014/main" id="{4C7B53D6-61B0-4D3A-9CF9-4233AA515183}"/>
              </a:ext>
            </a:extLst>
          </p:cNvPr>
          <p:cNvCxnSpPr>
            <a:cxnSpLocks/>
          </p:cNvCxnSpPr>
          <p:nvPr/>
        </p:nvCxnSpPr>
        <p:spPr>
          <a:xfrm>
            <a:off x="2838019" y="3110612"/>
            <a:ext cx="443400" cy="1462500"/>
          </a:xfrm>
          <a:prstGeom prst="straightConnector1">
            <a:avLst/>
          </a:prstGeom>
          <a:noFill/>
          <a:ln w="57150" cap="flat" cmpd="sng">
            <a:solidFill>
              <a:srgbClr val="002060"/>
            </a:solidFill>
            <a:prstDash val="solid"/>
            <a:miter lim="800000"/>
            <a:headEnd type="none" w="sm" len="sm"/>
            <a:tailEnd type="triangle" w="med" len="med"/>
          </a:ln>
        </p:spPr>
      </p:cxnSp>
      <p:sp>
        <p:nvSpPr>
          <p:cNvPr id="29" name="Google Shape;256;p6">
            <a:extLst>
              <a:ext uri="{FF2B5EF4-FFF2-40B4-BE49-F238E27FC236}">
                <a16:creationId xmlns:a16="http://schemas.microsoft.com/office/drawing/2014/main" id="{4A4CFE27-92B6-43BD-8532-6FA441228806}"/>
              </a:ext>
            </a:extLst>
          </p:cNvPr>
          <p:cNvSpPr txBox="1"/>
          <p:nvPr/>
        </p:nvSpPr>
        <p:spPr>
          <a:xfrm>
            <a:off x="1814238" y="2743071"/>
            <a:ext cx="2001800"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März</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(31)</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258;p6">
            <a:extLst>
              <a:ext uri="{FF2B5EF4-FFF2-40B4-BE49-F238E27FC236}">
                <a16:creationId xmlns:a16="http://schemas.microsoft.com/office/drawing/2014/main" id="{D7332064-F9AA-45B9-ACF5-302A503725ED}"/>
              </a:ext>
            </a:extLst>
          </p:cNvPr>
          <p:cNvSpPr/>
          <p:nvPr/>
        </p:nvSpPr>
        <p:spPr>
          <a:xfrm>
            <a:off x="7863839" y="450149"/>
            <a:ext cx="2639601" cy="1768104"/>
          </a:xfrm>
          <a:prstGeom prst="wedgeRoundRectCallout">
            <a:avLst>
              <a:gd name="adj1" fmla="val -68721"/>
              <a:gd name="adj2" fmla="val -20215"/>
              <a:gd name="adj3" fmla="val 16667"/>
            </a:avLst>
          </a:prstGeom>
          <a:solidFill>
            <a:srgbClr val="00206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Many German-speaking children learn which months have 31 days by using their knuckles!</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31" name="Google Shape;259;p6" descr="A picture containing colorful&#10;&#10;Description automatically generated">
            <a:extLst>
              <a:ext uri="{FF2B5EF4-FFF2-40B4-BE49-F238E27FC236}">
                <a16:creationId xmlns:a16="http://schemas.microsoft.com/office/drawing/2014/main" id="{CD0105FE-2FE8-41E9-A6B1-0BB6066853D6}"/>
              </a:ext>
            </a:extLst>
          </p:cNvPr>
          <p:cNvPicPr preferRelativeResize="0"/>
          <p:nvPr/>
        </p:nvPicPr>
        <p:blipFill rotWithShape="1">
          <a:blip r:embed="rId8">
            <a:alphaModFix/>
          </a:blip>
          <a:srcRect r="50000"/>
          <a:stretch/>
        </p:blipFill>
        <p:spPr>
          <a:xfrm rot="-5400000" flipH="1">
            <a:off x="7661421" y="4188499"/>
            <a:ext cx="1695358" cy="2384326"/>
          </a:xfrm>
          <a:prstGeom prst="rect">
            <a:avLst/>
          </a:prstGeom>
          <a:noFill/>
          <a:ln>
            <a:noFill/>
          </a:ln>
        </p:spPr>
      </p:pic>
      <p:cxnSp>
        <p:nvCxnSpPr>
          <p:cNvPr id="32" name="Google Shape;261;p6">
            <a:extLst>
              <a:ext uri="{FF2B5EF4-FFF2-40B4-BE49-F238E27FC236}">
                <a16:creationId xmlns:a16="http://schemas.microsoft.com/office/drawing/2014/main" id="{3F03A251-AB10-4592-8474-8AE2370225C9}"/>
              </a:ext>
            </a:extLst>
          </p:cNvPr>
          <p:cNvCxnSpPr/>
          <p:nvPr/>
        </p:nvCxnSpPr>
        <p:spPr>
          <a:xfrm flipH="1">
            <a:off x="3464866" y="3728925"/>
            <a:ext cx="54692" cy="858846"/>
          </a:xfrm>
          <a:prstGeom prst="straightConnector1">
            <a:avLst/>
          </a:prstGeom>
          <a:noFill/>
          <a:ln w="57150" cap="flat" cmpd="sng">
            <a:solidFill>
              <a:srgbClr val="002060"/>
            </a:solidFill>
            <a:prstDash val="solid"/>
            <a:miter lim="800000"/>
            <a:headEnd type="none" w="sm" len="sm"/>
            <a:tailEnd type="triangle" w="med" len="med"/>
          </a:ln>
        </p:spPr>
      </p:cxnSp>
      <p:sp>
        <p:nvSpPr>
          <p:cNvPr id="33" name="Google Shape;262;p6">
            <a:extLst>
              <a:ext uri="{FF2B5EF4-FFF2-40B4-BE49-F238E27FC236}">
                <a16:creationId xmlns:a16="http://schemas.microsoft.com/office/drawing/2014/main" id="{AC5D24B8-4ABC-4AA7-9C7D-217AECDA15DD}"/>
              </a:ext>
            </a:extLst>
          </p:cNvPr>
          <p:cNvSpPr txBox="1"/>
          <p:nvPr/>
        </p:nvSpPr>
        <p:spPr>
          <a:xfrm>
            <a:off x="3273723" y="2675826"/>
            <a:ext cx="2001800"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Mai </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(31)</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34" name="Google Shape;263;p6">
            <a:extLst>
              <a:ext uri="{FF2B5EF4-FFF2-40B4-BE49-F238E27FC236}">
                <a16:creationId xmlns:a16="http://schemas.microsoft.com/office/drawing/2014/main" id="{21EA630D-A15E-498D-A19E-C9EEE329C787}"/>
              </a:ext>
            </a:extLst>
          </p:cNvPr>
          <p:cNvCxnSpPr/>
          <p:nvPr/>
        </p:nvCxnSpPr>
        <p:spPr>
          <a:xfrm flipH="1">
            <a:off x="3746174" y="3075936"/>
            <a:ext cx="246505" cy="1340106"/>
          </a:xfrm>
          <a:prstGeom prst="straightConnector1">
            <a:avLst/>
          </a:prstGeom>
          <a:noFill/>
          <a:ln w="57150" cap="flat" cmpd="sng">
            <a:solidFill>
              <a:srgbClr val="002060"/>
            </a:solidFill>
            <a:prstDash val="solid"/>
            <a:miter lim="800000"/>
            <a:headEnd type="none" w="sm" len="sm"/>
            <a:tailEnd type="triangle" w="med" len="med"/>
          </a:ln>
        </p:spPr>
      </p:cxnSp>
      <p:cxnSp>
        <p:nvCxnSpPr>
          <p:cNvPr id="35" name="Google Shape;265;p6">
            <a:extLst>
              <a:ext uri="{FF2B5EF4-FFF2-40B4-BE49-F238E27FC236}">
                <a16:creationId xmlns:a16="http://schemas.microsoft.com/office/drawing/2014/main" id="{E791CC87-CD73-40BF-ADAC-5909BC0C97D1}"/>
              </a:ext>
            </a:extLst>
          </p:cNvPr>
          <p:cNvCxnSpPr/>
          <p:nvPr/>
        </p:nvCxnSpPr>
        <p:spPr>
          <a:xfrm flipH="1">
            <a:off x="3872912" y="3728925"/>
            <a:ext cx="376490" cy="811715"/>
          </a:xfrm>
          <a:prstGeom prst="straightConnector1">
            <a:avLst/>
          </a:prstGeom>
          <a:noFill/>
          <a:ln w="57150" cap="flat" cmpd="sng">
            <a:solidFill>
              <a:srgbClr val="002060"/>
            </a:solidFill>
            <a:prstDash val="solid"/>
            <a:miter lim="800000"/>
            <a:headEnd type="none" w="sm" len="sm"/>
            <a:tailEnd type="triangle" w="med" len="med"/>
          </a:ln>
        </p:spPr>
      </p:cxnSp>
      <p:sp>
        <p:nvSpPr>
          <p:cNvPr id="36" name="Google Shape;266;p6">
            <a:extLst>
              <a:ext uri="{FF2B5EF4-FFF2-40B4-BE49-F238E27FC236}">
                <a16:creationId xmlns:a16="http://schemas.microsoft.com/office/drawing/2014/main" id="{9F04C9FC-AA6B-4C86-AB26-1A4626A0C316}"/>
              </a:ext>
            </a:extLst>
          </p:cNvPr>
          <p:cNvSpPr txBox="1"/>
          <p:nvPr/>
        </p:nvSpPr>
        <p:spPr>
          <a:xfrm>
            <a:off x="4519464" y="2732393"/>
            <a:ext cx="2001800"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Juli</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(31)</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37" name="Google Shape;267;p6">
            <a:extLst>
              <a:ext uri="{FF2B5EF4-FFF2-40B4-BE49-F238E27FC236}">
                <a16:creationId xmlns:a16="http://schemas.microsoft.com/office/drawing/2014/main" id="{1D5727B2-C3C5-45FA-9806-96EB04DDE372}"/>
              </a:ext>
            </a:extLst>
          </p:cNvPr>
          <p:cNvCxnSpPr/>
          <p:nvPr/>
        </p:nvCxnSpPr>
        <p:spPr>
          <a:xfrm flipH="1">
            <a:off x="4228687" y="3236194"/>
            <a:ext cx="1021041" cy="1357847"/>
          </a:xfrm>
          <a:prstGeom prst="straightConnector1">
            <a:avLst/>
          </a:prstGeom>
          <a:noFill/>
          <a:ln w="57150" cap="flat" cmpd="sng">
            <a:solidFill>
              <a:srgbClr val="002060"/>
            </a:solidFill>
            <a:prstDash val="solid"/>
            <a:miter lim="800000"/>
            <a:headEnd type="none" w="sm" len="sm"/>
            <a:tailEnd type="triangle" w="med" len="med"/>
          </a:ln>
        </p:spPr>
      </p:cxnSp>
      <p:sp>
        <p:nvSpPr>
          <p:cNvPr id="38" name="Google Shape;268;p6">
            <a:extLst>
              <a:ext uri="{FF2B5EF4-FFF2-40B4-BE49-F238E27FC236}">
                <a16:creationId xmlns:a16="http://schemas.microsoft.com/office/drawing/2014/main" id="{FE84BD4F-FA9B-4A6D-9FE2-2F8F141949D7}"/>
              </a:ext>
            </a:extLst>
          </p:cNvPr>
          <p:cNvSpPr txBox="1"/>
          <p:nvPr/>
        </p:nvSpPr>
        <p:spPr>
          <a:xfrm>
            <a:off x="6206559" y="2707555"/>
            <a:ext cx="2001800"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August </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(31)</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39" name="Google Shape;269;p6">
            <a:extLst>
              <a:ext uri="{FF2B5EF4-FFF2-40B4-BE49-F238E27FC236}">
                <a16:creationId xmlns:a16="http://schemas.microsoft.com/office/drawing/2014/main" id="{6732CD05-3B3F-42EB-8138-7855596A2501}"/>
              </a:ext>
            </a:extLst>
          </p:cNvPr>
          <p:cNvCxnSpPr/>
          <p:nvPr/>
        </p:nvCxnSpPr>
        <p:spPr>
          <a:xfrm>
            <a:off x="7136943" y="3284812"/>
            <a:ext cx="1061387" cy="1225899"/>
          </a:xfrm>
          <a:prstGeom prst="straightConnector1">
            <a:avLst/>
          </a:prstGeom>
          <a:noFill/>
          <a:ln w="57150" cap="flat" cmpd="sng">
            <a:solidFill>
              <a:srgbClr val="002060"/>
            </a:solidFill>
            <a:prstDash val="solid"/>
            <a:miter lim="800000"/>
            <a:headEnd type="none" w="sm" len="sm"/>
            <a:tailEnd type="triangle" w="med" len="med"/>
          </a:ln>
        </p:spPr>
      </p:cxnSp>
      <p:cxnSp>
        <p:nvCxnSpPr>
          <p:cNvPr id="40" name="Google Shape;271;p6">
            <a:extLst>
              <a:ext uri="{FF2B5EF4-FFF2-40B4-BE49-F238E27FC236}">
                <a16:creationId xmlns:a16="http://schemas.microsoft.com/office/drawing/2014/main" id="{FC20E880-6726-459A-B8B8-C44359D411A0}"/>
              </a:ext>
            </a:extLst>
          </p:cNvPr>
          <p:cNvCxnSpPr>
            <a:endCxn id="31" idx="1"/>
          </p:cNvCxnSpPr>
          <p:nvPr/>
        </p:nvCxnSpPr>
        <p:spPr>
          <a:xfrm>
            <a:off x="8377703" y="3509683"/>
            <a:ext cx="131400" cy="1023300"/>
          </a:xfrm>
          <a:prstGeom prst="straightConnector1">
            <a:avLst/>
          </a:prstGeom>
          <a:noFill/>
          <a:ln w="57150" cap="flat" cmpd="sng">
            <a:solidFill>
              <a:srgbClr val="002060"/>
            </a:solidFill>
            <a:prstDash val="solid"/>
            <a:miter lim="800000"/>
            <a:headEnd type="none" w="sm" len="sm"/>
            <a:tailEnd type="triangle" w="med" len="med"/>
          </a:ln>
        </p:spPr>
      </p:cxnSp>
      <p:sp>
        <p:nvSpPr>
          <p:cNvPr id="41" name="Google Shape;272;p6">
            <a:extLst>
              <a:ext uri="{FF2B5EF4-FFF2-40B4-BE49-F238E27FC236}">
                <a16:creationId xmlns:a16="http://schemas.microsoft.com/office/drawing/2014/main" id="{CBD254D0-F37C-4DB4-9414-CBE7FF18AAD7}"/>
              </a:ext>
            </a:extLst>
          </p:cNvPr>
          <p:cNvSpPr txBox="1"/>
          <p:nvPr/>
        </p:nvSpPr>
        <p:spPr>
          <a:xfrm>
            <a:off x="8240304" y="2675826"/>
            <a:ext cx="2001800"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Oktober </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(31)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42" name="Google Shape;273;p6">
            <a:extLst>
              <a:ext uri="{FF2B5EF4-FFF2-40B4-BE49-F238E27FC236}">
                <a16:creationId xmlns:a16="http://schemas.microsoft.com/office/drawing/2014/main" id="{3F95CF51-7CB9-4421-B94C-F534D5FEFB66}"/>
              </a:ext>
            </a:extLst>
          </p:cNvPr>
          <p:cNvCxnSpPr>
            <a:stCxn id="41" idx="2"/>
          </p:cNvCxnSpPr>
          <p:nvPr/>
        </p:nvCxnSpPr>
        <p:spPr>
          <a:xfrm flipH="1">
            <a:off x="8748904" y="3075936"/>
            <a:ext cx="492300" cy="1415400"/>
          </a:xfrm>
          <a:prstGeom prst="straightConnector1">
            <a:avLst/>
          </a:prstGeom>
          <a:noFill/>
          <a:ln w="57150" cap="flat" cmpd="sng">
            <a:solidFill>
              <a:srgbClr val="002060"/>
            </a:solidFill>
            <a:prstDash val="solid"/>
            <a:miter lim="800000"/>
            <a:headEnd type="none" w="sm" len="sm"/>
            <a:tailEnd type="triangle" w="med" len="med"/>
          </a:ln>
        </p:spPr>
      </p:cxnSp>
      <p:cxnSp>
        <p:nvCxnSpPr>
          <p:cNvPr id="44" name="Google Shape;275;p6">
            <a:extLst>
              <a:ext uri="{FF2B5EF4-FFF2-40B4-BE49-F238E27FC236}">
                <a16:creationId xmlns:a16="http://schemas.microsoft.com/office/drawing/2014/main" id="{7E574043-F007-4908-9B38-78DE2D318F16}"/>
              </a:ext>
            </a:extLst>
          </p:cNvPr>
          <p:cNvCxnSpPr/>
          <p:nvPr/>
        </p:nvCxnSpPr>
        <p:spPr>
          <a:xfrm flipH="1">
            <a:off x="8884619" y="3719332"/>
            <a:ext cx="685247" cy="932112"/>
          </a:xfrm>
          <a:prstGeom prst="straightConnector1">
            <a:avLst/>
          </a:prstGeom>
          <a:noFill/>
          <a:ln w="57150" cap="flat" cmpd="sng">
            <a:solidFill>
              <a:srgbClr val="002060"/>
            </a:solidFill>
            <a:prstDash val="solid"/>
            <a:miter lim="800000"/>
            <a:headEnd type="none" w="sm" len="sm"/>
            <a:tailEnd type="triangle" w="med" len="med"/>
          </a:ln>
        </p:spPr>
      </p:cxnSp>
      <p:sp>
        <p:nvSpPr>
          <p:cNvPr id="45" name="Google Shape;276;p6">
            <a:extLst>
              <a:ext uri="{FF2B5EF4-FFF2-40B4-BE49-F238E27FC236}">
                <a16:creationId xmlns:a16="http://schemas.microsoft.com/office/drawing/2014/main" id="{30BC0981-5093-4A98-8AB7-3386634CFA64}"/>
              </a:ext>
            </a:extLst>
          </p:cNvPr>
          <p:cNvSpPr txBox="1"/>
          <p:nvPr/>
        </p:nvSpPr>
        <p:spPr>
          <a:xfrm>
            <a:off x="10157312" y="2768776"/>
            <a:ext cx="2001800"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Dezember </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(31)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46" name="Google Shape;277;p6">
            <a:extLst>
              <a:ext uri="{FF2B5EF4-FFF2-40B4-BE49-F238E27FC236}">
                <a16:creationId xmlns:a16="http://schemas.microsoft.com/office/drawing/2014/main" id="{5D0028DB-4605-4F11-8E73-8A10A75058C5}"/>
              </a:ext>
            </a:extLst>
          </p:cNvPr>
          <p:cNvCxnSpPr/>
          <p:nvPr/>
        </p:nvCxnSpPr>
        <p:spPr>
          <a:xfrm flipH="1">
            <a:off x="9151676" y="3232378"/>
            <a:ext cx="1921744" cy="1435459"/>
          </a:xfrm>
          <a:prstGeom prst="straightConnector1">
            <a:avLst/>
          </a:prstGeom>
          <a:noFill/>
          <a:ln w="57150" cap="flat" cmpd="sng">
            <a:solidFill>
              <a:srgbClr val="002060"/>
            </a:solidFill>
            <a:prstDash val="solid"/>
            <a:miter lim="800000"/>
            <a:headEnd type="none" w="sm" len="sm"/>
            <a:tailEnd type="triangle" w="med" len="med"/>
          </a:ln>
        </p:spPr>
      </p:cxnSp>
      <p:sp>
        <p:nvSpPr>
          <p:cNvPr id="47" name="Google Shape;254;p6">
            <a:extLst>
              <a:ext uri="{FF2B5EF4-FFF2-40B4-BE49-F238E27FC236}">
                <a16:creationId xmlns:a16="http://schemas.microsoft.com/office/drawing/2014/main" id="{15707919-B714-4DE1-AF3C-FCF536BBE2C9}"/>
              </a:ext>
            </a:extLst>
          </p:cNvPr>
          <p:cNvSpPr txBox="1"/>
          <p:nvPr/>
        </p:nvSpPr>
        <p:spPr>
          <a:xfrm>
            <a:off x="1152204" y="3343072"/>
            <a:ext cx="2001800"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Februar</a:t>
            </a:r>
            <a:endParaRPr kumimoji="0"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48" name="Google Shape;260;p6">
            <a:extLst>
              <a:ext uri="{FF2B5EF4-FFF2-40B4-BE49-F238E27FC236}">
                <a16:creationId xmlns:a16="http://schemas.microsoft.com/office/drawing/2014/main" id="{6C276037-0740-4CFF-9648-CF3094399741}"/>
              </a:ext>
            </a:extLst>
          </p:cNvPr>
          <p:cNvSpPr txBox="1"/>
          <p:nvPr/>
        </p:nvSpPr>
        <p:spPr>
          <a:xfrm>
            <a:off x="2463966" y="3315084"/>
            <a:ext cx="2001800"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April</a:t>
            </a:r>
            <a:endParaRPr kumimoji="0"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0" name="Google Shape;264;p6">
            <a:extLst>
              <a:ext uri="{FF2B5EF4-FFF2-40B4-BE49-F238E27FC236}">
                <a16:creationId xmlns:a16="http://schemas.microsoft.com/office/drawing/2014/main" id="{9DFB3D1B-2B70-447F-83CA-1C2CDB71DCF1}"/>
              </a:ext>
            </a:extLst>
          </p:cNvPr>
          <p:cNvSpPr txBox="1"/>
          <p:nvPr/>
        </p:nvSpPr>
        <p:spPr>
          <a:xfrm>
            <a:off x="3307382" y="3272577"/>
            <a:ext cx="2001800"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Juni</a:t>
            </a:r>
            <a:endParaRPr kumimoji="0"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1" name="Google Shape;270;p6">
            <a:extLst>
              <a:ext uri="{FF2B5EF4-FFF2-40B4-BE49-F238E27FC236}">
                <a16:creationId xmlns:a16="http://schemas.microsoft.com/office/drawing/2014/main" id="{670E52BA-1253-4978-9CF7-A7184EB7102E}"/>
              </a:ext>
            </a:extLst>
          </p:cNvPr>
          <p:cNvSpPr txBox="1"/>
          <p:nvPr/>
        </p:nvSpPr>
        <p:spPr>
          <a:xfrm>
            <a:off x="7381258" y="3094914"/>
            <a:ext cx="2001800"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September</a:t>
            </a:r>
            <a:endParaRPr kumimoji="0"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2" name="Google Shape;274;p6">
            <a:extLst>
              <a:ext uri="{FF2B5EF4-FFF2-40B4-BE49-F238E27FC236}">
                <a16:creationId xmlns:a16="http://schemas.microsoft.com/office/drawing/2014/main" id="{6EBD59FF-6598-49DE-86CF-E3475A9FB9B1}"/>
              </a:ext>
            </a:extLst>
          </p:cNvPr>
          <p:cNvSpPr txBox="1"/>
          <p:nvPr/>
        </p:nvSpPr>
        <p:spPr>
          <a:xfrm>
            <a:off x="9017703" y="3226349"/>
            <a:ext cx="2001800"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November</a:t>
            </a:r>
            <a:endParaRPr kumimoji="0"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83977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animBg="1"/>
      <p:bldP spid="33" grpId="0"/>
      <p:bldP spid="36" grpId="0"/>
      <p:bldP spid="38" grpId="0"/>
      <p:bldP spid="41" grpId="0"/>
      <p:bldP spid="45" grpId="0"/>
      <p:bldP spid="47" grpId="0"/>
      <p:bldP spid="48" grpId="0"/>
      <p:bldP spid="50" grpId="0"/>
      <p:bldP spid="5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4" name="Google Shape;174;p3"/>
          <p:cNvSpPr/>
          <p:nvPr/>
        </p:nvSpPr>
        <p:spPr>
          <a:xfrm>
            <a:off x="9031454" y="1985062"/>
            <a:ext cx="2817728"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Rolf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Zuckowski</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GB" sz="200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is a German musician.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German children grow up knowing his catchy songs.</a:t>
            </a:r>
            <a:endParaRPr lang="en-GB" sz="2000" kern="0" dirty="0">
              <a:solidFill>
                <a:srgbClr val="002060"/>
              </a:solidFill>
              <a:latin typeface="Century Gothic" panose="020B05020202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See if you can join in with the months of the year in this song! </a:t>
            </a:r>
            <a:endParaRPr kumimoji="0"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pic>
        <p:nvPicPr>
          <p:cNvPr id="175" name="Google Shape;175;p3" descr="A group of people on a stage&#10;&#10;Description automatically generated"/>
          <p:cNvPicPr preferRelativeResize="0"/>
          <p:nvPr/>
        </p:nvPicPr>
        <p:blipFill rotWithShape="1">
          <a:blip r:embed="rId4">
            <a:alphaModFix/>
          </a:blip>
          <a:srcRect b="15961"/>
          <a:stretch/>
        </p:blipFill>
        <p:spPr>
          <a:xfrm>
            <a:off x="185244" y="1358868"/>
            <a:ext cx="8593282" cy="4814455"/>
          </a:xfrm>
          <a:prstGeom prst="rect">
            <a:avLst/>
          </a:prstGeom>
          <a:noFill/>
          <a:ln>
            <a:noFill/>
          </a:ln>
        </p:spPr>
      </p:pic>
      <p:pic>
        <p:nvPicPr>
          <p:cNvPr id="2" name="Online Media 1" title="Rolf Zuckowski | Die Jahresuhr (Lyric Video)">
            <a:hlinkClick r:id="" action="ppaction://media"/>
            <a:extLst>
              <a:ext uri="{FF2B5EF4-FFF2-40B4-BE49-F238E27FC236}">
                <a16:creationId xmlns:a16="http://schemas.microsoft.com/office/drawing/2014/main" id="{F9B9E740-AB16-46CB-AAD9-EA6D7B0FEED5}"/>
              </a:ext>
            </a:extLst>
          </p:cNvPr>
          <p:cNvPicPr>
            <a:picLocks noRot="1" noChangeAspect="1"/>
          </p:cNvPicPr>
          <p:nvPr>
            <a:videoFile r:link="rId1"/>
          </p:nvPr>
        </p:nvPicPr>
        <p:blipFill>
          <a:blip r:embed="rId5"/>
          <a:stretch>
            <a:fillRect/>
          </a:stretch>
        </p:blipFill>
        <p:spPr>
          <a:xfrm>
            <a:off x="4783182" y="1358868"/>
            <a:ext cx="3995344" cy="2257369"/>
          </a:xfrm>
          <a:prstGeom prst="rect">
            <a:avLst/>
          </a:prstGeom>
        </p:spPr>
      </p:pic>
      <p:pic>
        <p:nvPicPr>
          <p:cNvPr id="5" name="Picture 4">
            <a:extLst>
              <a:ext uri="{FF2B5EF4-FFF2-40B4-BE49-F238E27FC236}">
                <a16:creationId xmlns:a16="http://schemas.microsoft.com/office/drawing/2014/main" id="{EA99D045-1F91-446F-8941-9782FA4C5F6F}"/>
              </a:ext>
            </a:extLst>
          </p:cNvPr>
          <p:cNvPicPr>
            <a:picLocks noChangeAspect="1"/>
          </p:cNvPicPr>
          <p:nvPr/>
        </p:nvPicPr>
        <p:blipFill>
          <a:blip r:embed="rId6"/>
          <a:stretch>
            <a:fillRect/>
          </a:stretch>
        </p:blipFill>
        <p:spPr>
          <a:xfrm>
            <a:off x="8852867" y="147299"/>
            <a:ext cx="1694835" cy="1054699"/>
          </a:xfrm>
          <a:prstGeom prst="rect">
            <a:avLst/>
          </a:prstGeom>
        </p:spPr>
      </p:pic>
      <p:pic>
        <p:nvPicPr>
          <p:cNvPr id="6" name="Picture 5">
            <a:extLst>
              <a:ext uri="{FF2B5EF4-FFF2-40B4-BE49-F238E27FC236}">
                <a16:creationId xmlns:a16="http://schemas.microsoft.com/office/drawing/2014/main" id="{0F531296-A196-4358-9735-16F83221EBF0}"/>
              </a:ext>
            </a:extLst>
          </p:cNvPr>
          <p:cNvPicPr>
            <a:picLocks noChangeAspect="1"/>
          </p:cNvPicPr>
          <p:nvPr/>
        </p:nvPicPr>
        <p:blipFill>
          <a:blip r:embed="rId7"/>
          <a:stretch>
            <a:fillRect/>
          </a:stretch>
        </p:blipFill>
        <p:spPr>
          <a:xfrm>
            <a:off x="10605490" y="-21307"/>
            <a:ext cx="1243692" cy="1743607"/>
          </a:xfrm>
          <a:prstGeom prst="rect">
            <a:avLst/>
          </a:prstGeom>
        </p:spPr>
      </p:pic>
      <p:pic>
        <p:nvPicPr>
          <p:cNvPr id="12" name="Graphic 11" descr="Teacher">
            <a:extLst>
              <a:ext uri="{FF2B5EF4-FFF2-40B4-BE49-F238E27FC236}">
                <a16:creationId xmlns:a16="http://schemas.microsoft.com/office/drawing/2014/main" id="{4AA4CD4F-89C1-4082-8DCA-ED75F8D932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070" y="206054"/>
            <a:ext cx="914400" cy="914400"/>
          </a:xfrm>
          <a:prstGeom prst="rect">
            <a:avLst/>
          </a:prstGeom>
        </p:spPr>
      </p:pic>
      <p:sp>
        <p:nvSpPr>
          <p:cNvPr id="13" name="Speech Bubble: Rectangle with Corners Rounded 12">
            <a:hlinkClick r:id="" action="ppaction://noaction">
              <a:snd r:embed="rId10" name="T3_W4_14.1.wav"/>
            </a:hlinkClick>
            <a:extLst>
              <a:ext uri="{FF2B5EF4-FFF2-40B4-BE49-F238E27FC236}">
                <a16:creationId xmlns:a16="http://schemas.microsoft.com/office/drawing/2014/main" id="{DB350540-31A3-4DEB-8A12-6EC6D200C1B9}"/>
              </a:ext>
            </a:extLst>
          </p:cNvPr>
          <p:cNvSpPr/>
          <p:nvPr/>
        </p:nvSpPr>
        <p:spPr>
          <a:xfrm>
            <a:off x="1228624" y="349704"/>
            <a:ext cx="344373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panose="020B0502020202020204" pitchFamily="34" charset="0"/>
              </a:rPr>
              <a:t>Hör</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zu</a:t>
            </a:r>
            <a:r>
              <a:rPr lang="en-GB" sz="2400" dirty="0">
                <a:solidFill>
                  <a:prstClr val="white"/>
                </a:solidFill>
                <a:latin typeface="Century Gothic" panose="020B0502020202020204" pitchFamily="34" charset="0"/>
              </a:rPr>
              <a:t> und sing </a:t>
            </a:r>
            <a:r>
              <a:rPr lang="en-GB" sz="2400" dirty="0" err="1">
                <a:solidFill>
                  <a:prstClr val="white"/>
                </a:solidFill>
                <a:latin typeface="Century Gothic" panose="020B0502020202020204" pitchFamily="34" charset="0"/>
              </a:rPr>
              <a:t>mit</a:t>
            </a:r>
            <a:r>
              <a:rPr lang="en-GB" sz="2400"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839FC9E3-9E5E-4C07-B642-F9BAE1273B3F}"/>
              </a:ext>
            </a:extLst>
          </p:cNvPr>
          <p:cNvSpPr txBox="1"/>
          <p:nvPr/>
        </p:nvSpPr>
        <p:spPr>
          <a:xfrm>
            <a:off x="9311722" y="5850157"/>
            <a:ext cx="2257191" cy="646331"/>
          </a:xfrm>
          <a:prstGeom prst="rect">
            <a:avLst/>
          </a:prstGeom>
          <a:solidFill>
            <a:srgbClr val="00B050"/>
          </a:solidFill>
        </p:spPr>
        <p:txBody>
          <a:bodyPr wrap="square" rtlCol="0">
            <a:spAutoFit/>
          </a:bodyPr>
          <a:lstStyle/>
          <a:p>
            <a:r>
              <a:rPr lang="en-GB" dirty="0" err="1">
                <a:solidFill>
                  <a:srgbClr val="002060"/>
                </a:solidFill>
              </a:rPr>
              <a:t>Jahr</a:t>
            </a:r>
            <a:r>
              <a:rPr lang="en-GB" dirty="0">
                <a:solidFill>
                  <a:srgbClr val="002060"/>
                </a:solidFill>
              </a:rPr>
              <a:t>- year</a:t>
            </a:r>
          </a:p>
          <a:p>
            <a:r>
              <a:rPr lang="en-GB" dirty="0" err="1">
                <a:solidFill>
                  <a:srgbClr val="002060"/>
                </a:solidFill>
              </a:rPr>
              <a:t>Uhr</a:t>
            </a:r>
            <a:r>
              <a:rPr lang="en-GB" dirty="0">
                <a:solidFill>
                  <a:srgbClr val="002060"/>
                </a:solidFill>
              </a:rPr>
              <a:t>- clock, watch</a:t>
            </a:r>
          </a:p>
        </p:txBody>
      </p:sp>
    </p:spTree>
    <p:extLst>
      <p:ext uri="{BB962C8B-B14F-4D97-AF65-F5344CB8AC3E}">
        <p14:creationId xmlns:p14="http://schemas.microsoft.com/office/powerpoint/2010/main" val="2948301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The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B74919"/>
                  </a:solidFill>
                  <a:prstDash val="solid"/>
                </a:ln>
                <a:solidFill>
                  <a:srgbClr val="FF0066"/>
                </a:solidFill>
                <a:effectLst/>
                <a:uLnTx/>
                <a:uFillTx/>
                <a:latin typeface="Century Gothic"/>
                <a:ea typeface="+mn-ea"/>
                <a:cs typeface="+mn-cs"/>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5"/>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6"/>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7"/>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2388968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hlinkClick r:id="" action="ppaction://noaction">
              <a:snd r:embed="rId3" name="T3_W4_4.1.wav"/>
            </a:hlinkClick>
            <a:extLst>
              <a:ext uri="{FF2B5EF4-FFF2-40B4-BE49-F238E27FC236}">
                <a16:creationId xmlns:a16="http://schemas.microsoft.com/office/drawing/2014/main" id="{ABB291AC-93A1-439F-85A7-E3B092647288}"/>
              </a:ext>
            </a:extLst>
          </p:cNvPr>
          <p:cNvSpPr/>
          <p:nvPr/>
        </p:nvSpPr>
        <p:spPr>
          <a:xfrm>
            <a:off x="2853466" y="136419"/>
            <a:ext cx="3653527"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40" y="46674"/>
            <a:ext cx="914400" cy="914400"/>
          </a:xfrm>
          <a:prstGeom prst="rect">
            <a:avLst/>
          </a:prstGeom>
        </p:spPr>
      </p:pic>
      <p:sp>
        <p:nvSpPr>
          <p:cNvPr id="4" name="Google Shape;108;p3">
            <a:hlinkClick r:id="" action="ppaction://noaction">
              <a:snd r:embed="rId3" name="T3_W4_4.1.wav"/>
            </a:hlinkClick>
            <a:extLst>
              <a:ext uri="{FF2B5EF4-FFF2-40B4-BE49-F238E27FC236}">
                <a16:creationId xmlns:a16="http://schemas.microsoft.com/office/drawing/2014/main" id="{90E7BC0C-F880-49B8-9A19-82F23797B785}"/>
              </a:ext>
            </a:extLst>
          </p:cNvPr>
          <p:cNvSpPr txBox="1"/>
          <p:nvPr/>
        </p:nvSpPr>
        <p:spPr>
          <a:xfrm>
            <a:off x="2864553" y="136418"/>
            <a:ext cx="396764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6"/>
          <a:stretch>
            <a:fillRect/>
          </a:stretch>
        </p:blipFill>
        <p:spPr>
          <a:xfrm>
            <a:off x="10794029" y="25549"/>
            <a:ext cx="1243692" cy="1700931"/>
          </a:xfrm>
          <a:prstGeom prst="rect">
            <a:avLst/>
          </a:prstGeom>
        </p:spPr>
      </p:pic>
      <p:sp>
        <p:nvSpPr>
          <p:cNvPr id="9" name="TextBox 8">
            <a:extLst>
              <a:ext uri="{FF2B5EF4-FFF2-40B4-BE49-F238E27FC236}">
                <a16:creationId xmlns:a16="http://schemas.microsoft.com/office/drawing/2014/main" id="{3F3BEA42-26FC-44CA-B665-218C34AAC2E2}"/>
              </a:ext>
            </a:extLst>
          </p:cNvPr>
          <p:cNvSpPr txBox="1"/>
          <p:nvPr/>
        </p:nvSpPr>
        <p:spPr>
          <a:xfrm>
            <a:off x="0" y="120811"/>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0" name="Picture 9" descr="A picture containing text, map&#10;&#10;Description automatically generated">
            <a:extLst>
              <a:ext uri="{FF2B5EF4-FFF2-40B4-BE49-F238E27FC236}">
                <a16:creationId xmlns:a16="http://schemas.microsoft.com/office/drawing/2014/main" id="{E2BD7CB9-6EF6-4618-A3AF-D84FE3F58EF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430778" y="1739299"/>
            <a:ext cx="3653526" cy="4468673"/>
          </a:xfrm>
          <a:prstGeom prst="rect">
            <a:avLst/>
          </a:prstGeom>
        </p:spPr>
      </p:pic>
      <p:sp>
        <p:nvSpPr>
          <p:cNvPr id="14" name="Arrow: Right 13">
            <a:extLst>
              <a:ext uri="{FF2B5EF4-FFF2-40B4-BE49-F238E27FC236}">
                <a16:creationId xmlns:a16="http://schemas.microsoft.com/office/drawing/2014/main" id="{6200C7DF-7C06-4158-A7BB-DB30CEB50C7C}"/>
              </a:ext>
            </a:extLst>
          </p:cNvPr>
          <p:cNvSpPr/>
          <p:nvPr/>
        </p:nvSpPr>
        <p:spPr>
          <a:xfrm>
            <a:off x="3601936" y="277811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5" name="Group 14">
            <a:extLst>
              <a:ext uri="{FF2B5EF4-FFF2-40B4-BE49-F238E27FC236}">
                <a16:creationId xmlns:a16="http://schemas.microsoft.com/office/drawing/2014/main" id="{5E927560-C56D-4A81-9D8C-FB289CBF53D5}"/>
              </a:ext>
            </a:extLst>
          </p:cNvPr>
          <p:cNvGrpSpPr/>
          <p:nvPr/>
        </p:nvGrpSpPr>
        <p:grpSpPr>
          <a:xfrm>
            <a:off x="3303800" y="4327894"/>
            <a:ext cx="3593832" cy="1820938"/>
            <a:chOff x="3490186" y="4244074"/>
            <a:chExt cx="3593832" cy="1820938"/>
          </a:xfrm>
        </p:grpSpPr>
        <p:sp>
          <p:nvSpPr>
            <p:cNvPr id="16" name="Arrow: Right 15">
              <a:extLst>
                <a:ext uri="{FF2B5EF4-FFF2-40B4-BE49-F238E27FC236}">
                  <a16:creationId xmlns:a16="http://schemas.microsoft.com/office/drawing/2014/main" id="{64B63869-2666-4452-8FC9-61C191556967}"/>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Arrow: Right 16">
              <a:extLst>
                <a:ext uri="{FF2B5EF4-FFF2-40B4-BE49-F238E27FC236}">
                  <a16:creationId xmlns:a16="http://schemas.microsoft.com/office/drawing/2014/main" id="{7763B3CB-CA4F-4F9B-84F5-73FB306209B4}"/>
                </a:ext>
              </a:extLst>
            </p:cNvPr>
            <p:cNvSpPr/>
            <p:nvPr/>
          </p:nvSpPr>
          <p:spPr>
            <a:xfrm rot="13500000">
              <a:off x="6701094" y="5608549"/>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Arrow: Right 17">
              <a:extLst>
                <a:ext uri="{FF2B5EF4-FFF2-40B4-BE49-F238E27FC236}">
                  <a16:creationId xmlns:a16="http://schemas.microsoft.com/office/drawing/2014/main" id="{0CAD0E0F-A1F5-43B0-B4B4-1E68AA3DF5D3}"/>
                </a:ext>
              </a:extLst>
            </p:cNvPr>
            <p:cNvSpPr/>
            <p:nvPr/>
          </p:nvSpPr>
          <p:spPr>
            <a:xfrm rot="19479099">
              <a:off x="3490186" y="582566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9" name="Speech Bubble: Rectangle with Corners Rounded 18">
            <a:extLst>
              <a:ext uri="{FF2B5EF4-FFF2-40B4-BE49-F238E27FC236}">
                <a16:creationId xmlns:a16="http://schemas.microsoft.com/office/drawing/2014/main" id="{A1CC0304-C8D0-4ED4-84F1-9B7C6C561CD9}"/>
              </a:ext>
            </a:extLst>
          </p:cNvPr>
          <p:cNvSpPr/>
          <p:nvPr/>
        </p:nvSpPr>
        <p:spPr>
          <a:xfrm>
            <a:off x="167797" y="1277879"/>
            <a:ext cx="3653527" cy="1101790"/>
          </a:xfrm>
          <a:prstGeom prst="wedgeRoundRectCallout">
            <a:avLst>
              <a:gd name="adj1" fmla="val 25514"/>
              <a:gd name="adj2" fmla="val 7172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Northern Germany, where I live,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pronounced like [-ich].  </a:t>
            </a:r>
          </a:p>
        </p:txBody>
      </p:sp>
      <p:sp>
        <p:nvSpPr>
          <p:cNvPr id="20" name="Speech Bubble: Rectangle with Corners Rounded 19">
            <a:extLst>
              <a:ext uri="{FF2B5EF4-FFF2-40B4-BE49-F238E27FC236}">
                <a16:creationId xmlns:a16="http://schemas.microsoft.com/office/drawing/2014/main" id="{E768ADD1-3674-4E20-B0A0-F576C9FC7D00}"/>
              </a:ext>
            </a:extLst>
          </p:cNvPr>
          <p:cNvSpPr/>
          <p:nvPr/>
        </p:nvSpPr>
        <p:spPr>
          <a:xfrm>
            <a:off x="6320244" y="1170707"/>
            <a:ext cx="4062125" cy="1101790"/>
          </a:xfrm>
          <a:prstGeom prst="wedgeRoundRectCallout">
            <a:avLst>
              <a:gd name="adj1" fmla="val 40188"/>
              <a:gd name="adj2" fmla="val 6561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Southern Germany, Austria and Switzerland, where I live,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pronounced like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ik</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2" name="Action Button: Custom 37">
            <a:hlinkClick r:id="" action="ppaction://noaction" highlightClick="1">
              <a:snd r:embed="rId9" name="T3_W4_4.4.wav"/>
            </a:hlinkClick>
            <a:extLst>
              <a:ext uri="{FF2B5EF4-FFF2-40B4-BE49-F238E27FC236}">
                <a16:creationId xmlns:a16="http://schemas.microsoft.com/office/drawing/2014/main" id="{CE711308-20D3-424F-B176-C702C67F7858}"/>
              </a:ext>
            </a:extLst>
          </p:cNvPr>
          <p:cNvSpPr/>
          <p:nvPr/>
        </p:nvSpPr>
        <p:spPr>
          <a:xfrm>
            <a:off x="381581" y="346844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37">
            <a:hlinkClick r:id="" action="ppaction://noaction" highlightClick="1">
              <a:snd r:embed="rId10" name="T3_W4_4.6.wav"/>
            </a:hlinkClick>
            <a:extLst>
              <a:ext uri="{FF2B5EF4-FFF2-40B4-BE49-F238E27FC236}">
                <a16:creationId xmlns:a16="http://schemas.microsoft.com/office/drawing/2014/main" id="{7990A334-E43E-48EB-896D-1F47D6BC7478}"/>
              </a:ext>
            </a:extLst>
          </p:cNvPr>
          <p:cNvSpPr/>
          <p:nvPr/>
        </p:nvSpPr>
        <p:spPr>
          <a:xfrm>
            <a:off x="382309" y="4188681"/>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37">
            <a:hlinkClick r:id="" action="ppaction://noaction" highlightClick="1">
              <a:snd r:embed="rId11" name="T3_W4_4.8.wav"/>
            </a:hlinkClick>
            <a:extLst>
              <a:ext uri="{FF2B5EF4-FFF2-40B4-BE49-F238E27FC236}">
                <a16:creationId xmlns:a16="http://schemas.microsoft.com/office/drawing/2014/main" id="{B14EC255-A310-48C1-A052-8AABF1DA293D}"/>
              </a:ext>
            </a:extLst>
          </p:cNvPr>
          <p:cNvSpPr/>
          <p:nvPr/>
        </p:nvSpPr>
        <p:spPr>
          <a:xfrm>
            <a:off x="381581" y="490891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37">
            <a:hlinkClick r:id="" action="ppaction://noaction" highlightClick="1">
              <a:snd r:embed="rId12" name="T3_W4_4.10.wav"/>
            </a:hlinkClick>
            <a:extLst>
              <a:ext uri="{FF2B5EF4-FFF2-40B4-BE49-F238E27FC236}">
                <a16:creationId xmlns:a16="http://schemas.microsoft.com/office/drawing/2014/main" id="{A7C7913C-8FCA-47FE-A5F1-C7F5C0355B77}"/>
              </a:ext>
            </a:extLst>
          </p:cNvPr>
          <p:cNvSpPr/>
          <p:nvPr/>
        </p:nvSpPr>
        <p:spPr>
          <a:xfrm>
            <a:off x="367461" y="5588583"/>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37">
            <a:hlinkClick r:id="" action="ppaction://noaction" highlightClick="1">
              <a:snd r:embed="rId13" name="T3_W4_4.12.wav"/>
            </a:hlinkClick>
            <a:extLst>
              <a:ext uri="{FF2B5EF4-FFF2-40B4-BE49-F238E27FC236}">
                <a16:creationId xmlns:a16="http://schemas.microsoft.com/office/drawing/2014/main" id="{65059552-C1E2-482A-979D-C7AD9FF48261}"/>
              </a:ext>
            </a:extLst>
          </p:cNvPr>
          <p:cNvSpPr/>
          <p:nvPr/>
        </p:nvSpPr>
        <p:spPr>
          <a:xfrm>
            <a:off x="367461" y="6308818"/>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37">
            <a:hlinkClick r:id="" action="ppaction://noaction" highlightClick="1">
              <a:snd r:embed="rId14" name="T3_W4_4.5.wav"/>
            </a:hlinkClick>
            <a:extLst>
              <a:ext uri="{FF2B5EF4-FFF2-40B4-BE49-F238E27FC236}">
                <a16:creationId xmlns:a16="http://schemas.microsoft.com/office/drawing/2014/main" id="{8FD81D76-5BED-4923-A4AB-C0DEC579C23F}"/>
              </a:ext>
            </a:extLst>
          </p:cNvPr>
          <p:cNvSpPr/>
          <p:nvPr/>
        </p:nvSpPr>
        <p:spPr>
          <a:xfrm>
            <a:off x="7790974" y="3371390"/>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Action Button: Custom 37">
            <a:hlinkClick r:id="" action="ppaction://noaction" highlightClick="1">
              <a:snd r:embed="rId15" name="T3_W4_4.7.wav"/>
            </a:hlinkClick>
            <a:extLst>
              <a:ext uri="{FF2B5EF4-FFF2-40B4-BE49-F238E27FC236}">
                <a16:creationId xmlns:a16="http://schemas.microsoft.com/office/drawing/2014/main" id="{8443B18F-8801-4EC2-A994-AF48A9DF405D}"/>
              </a:ext>
            </a:extLst>
          </p:cNvPr>
          <p:cNvSpPr/>
          <p:nvPr/>
        </p:nvSpPr>
        <p:spPr>
          <a:xfrm>
            <a:off x="7790974" y="4085127"/>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0" name="Action Button: Custom 37">
            <a:hlinkClick r:id="" action="ppaction://noaction" highlightClick="1">
              <a:snd r:embed="rId16" name="T3_W4_4.9.wav"/>
            </a:hlinkClick>
            <a:extLst>
              <a:ext uri="{FF2B5EF4-FFF2-40B4-BE49-F238E27FC236}">
                <a16:creationId xmlns:a16="http://schemas.microsoft.com/office/drawing/2014/main" id="{400E285E-E828-4B0A-8FFC-72F194B274CE}"/>
              </a:ext>
            </a:extLst>
          </p:cNvPr>
          <p:cNvSpPr/>
          <p:nvPr/>
        </p:nvSpPr>
        <p:spPr>
          <a:xfrm>
            <a:off x="7790974" y="481559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Action Button: Custom 37">
            <a:hlinkClick r:id="" action="ppaction://noaction" highlightClick="1">
              <a:snd r:embed="rId17" name="T3_W4_4.11.wav"/>
            </a:hlinkClick>
            <a:extLst>
              <a:ext uri="{FF2B5EF4-FFF2-40B4-BE49-F238E27FC236}">
                <a16:creationId xmlns:a16="http://schemas.microsoft.com/office/drawing/2014/main" id="{A8986B81-62B0-46E9-8ED8-EF655DD87F40}"/>
              </a:ext>
            </a:extLst>
          </p:cNvPr>
          <p:cNvSpPr/>
          <p:nvPr/>
        </p:nvSpPr>
        <p:spPr>
          <a:xfrm>
            <a:off x="7778616" y="5546065"/>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Action Button: Custom 37">
            <a:hlinkClick r:id="" action="ppaction://noaction" highlightClick="1">
              <a:snd r:embed="rId18" name="T3_W4_4.13.wav"/>
            </a:hlinkClick>
            <a:extLst>
              <a:ext uri="{FF2B5EF4-FFF2-40B4-BE49-F238E27FC236}">
                <a16:creationId xmlns:a16="http://schemas.microsoft.com/office/drawing/2014/main" id="{F760F5AC-588E-4A0C-B685-1C82D9B58DC5}"/>
              </a:ext>
            </a:extLst>
          </p:cNvPr>
          <p:cNvSpPr/>
          <p:nvPr/>
        </p:nvSpPr>
        <p:spPr>
          <a:xfrm>
            <a:off x="7778616" y="6259802"/>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33" name="Table 33">
            <a:extLst>
              <a:ext uri="{FF2B5EF4-FFF2-40B4-BE49-F238E27FC236}">
                <a16:creationId xmlns:a16="http://schemas.microsoft.com/office/drawing/2014/main" id="{24E7C287-C880-4991-BF84-47F7A6540349}"/>
              </a:ext>
            </a:extLst>
          </p:cNvPr>
          <p:cNvGraphicFramePr>
            <a:graphicFrameLocks noGrp="1"/>
          </p:cNvGraphicFramePr>
          <p:nvPr/>
        </p:nvGraphicFramePr>
        <p:xfrm>
          <a:off x="1117530" y="2711013"/>
          <a:ext cx="2389504" cy="6339840"/>
        </p:xfrm>
        <a:graphic>
          <a:graphicData uri="http://schemas.openxmlformats.org/drawingml/2006/table">
            <a:tbl>
              <a:tblPr firstRow="1" bandRow="1">
                <a:tableStyleId>{2D5ABB26-0587-4C30-8999-92F81FD0307C}</a:tableStyleId>
              </a:tblPr>
              <a:tblGrid>
                <a:gridCol w="2389504">
                  <a:extLst>
                    <a:ext uri="{9D8B030D-6E8A-4147-A177-3AD203B41FA5}">
                      <a16:colId xmlns:a16="http://schemas.microsoft.com/office/drawing/2014/main" val="79640637"/>
                    </a:ext>
                  </a:extLst>
                </a:gridCol>
              </a:tblGrid>
              <a:tr h="370840">
                <a:tc>
                  <a:txBody>
                    <a:bodyPr/>
                    <a:lstStyle/>
                    <a:p>
                      <a:r>
                        <a:rPr lang="en-GB" sz="2400" dirty="0" err="1">
                          <a:solidFill>
                            <a:srgbClr val="002060"/>
                          </a:solidFill>
                        </a:rPr>
                        <a:t>richtig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wenig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einzig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künftig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nötig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riesig</a:t>
                      </a:r>
                      <a:endParaRPr lang="en-GB" sz="2400" dirty="0">
                        <a:solidFill>
                          <a:srgbClr val="002060"/>
                        </a:solidFill>
                      </a:endParaRPr>
                    </a:p>
                  </a:txBody>
                  <a:tcPr/>
                </a:tc>
                <a:extLst>
                  <a:ext uri="{0D108BD9-81ED-4DB2-BD59-A6C34878D82A}">
                    <a16:rowId xmlns:a16="http://schemas.microsoft.com/office/drawing/2014/main" val="1476546453"/>
                  </a:ext>
                </a:extLst>
              </a:tr>
              <a:tr h="370840">
                <a:tc>
                  <a:txBody>
                    <a:bodyPr/>
                    <a:lstStyle/>
                    <a:p>
                      <a:endParaRPr lang="en-GB"/>
                    </a:p>
                  </a:txBody>
                  <a:tcPr/>
                </a:tc>
                <a:extLst>
                  <a:ext uri="{0D108BD9-81ED-4DB2-BD59-A6C34878D82A}">
                    <a16:rowId xmlns:a16="http://schemas.microsoft.com/office/drawing/2014/main" val="1013678715"/>
                  </a:ext>
                </a:extLst>
              </a:tr>
              <a:tr h="370840">
                <a:tc>
                  <a:txBody>
                    <a:bodyPr/>
                    <a:lstStyle/>
                    <a:p>
                      <a:endParaRPr lang="en-GB"/>
                    </a:p>
                  </a:txBody>
                  <a:tcPr/>
                </a:tc>
                <a:extLst>
                  <a:ext uri="{0D108BD9-81ED-4DB2-BD59-A6C34878D82A}">
                    <a16:rowId xmlns:a16="http://schemas.microsoft.com/office/drawing/2014/main" val="4007753088"/>
                  </a:ext>
                </a:extLst>
              </a:tr>
              <a:tr h="370840">
                <a:tc>
                  <a:txBody>
                    <a:bodyPr/>
                    <a:lstStyle/>
                    <a:p>
                      <a:endParaRPr lang="en-GB"/>
                    </a:p>
                  </a:txBody>
                  <a:tcPr/>
                </a:tc>
                <a:extLst>
                  <a:ext uri="{0D108BD9-81ED-4DB2-BD59-A6C34878D82A}">
                    <a16:rowId xmlns:a16="http://schemas.microsoft.com/office/drawing/2014/main" val="4246253223"/>
                  </a:ext>
                </a:extLst>
              </a:tr>
              <a:tr h="370840">
                <a:tc>
                  <a:txBody>
                    <a:bodyPr/>
                    <a:lstStyle/>
                    <a:p>
                      <a:endParaRPr lang="en-GB"/>
                    </a:p>
                  </a:txBody>
                  <a:tcPr/>
                </a:tc>
                <a:extLst>
                  <a:ext uri="{0D108BD9-81ED-4DB2-BD59-A6C34878D82A}">
                    <a16:rowId xmlns:a16="http://schemas.microsoft.com/office/drawing/2014/main" val="2442064252"/>
                  </a:ext>
                </a:extLst>
              </a:tr>
              <a:tr h="370840">
                <a:tc>
                  <a:txBody>
                    <a:bodyPr/>
                    <a:lstStyle/>
                    <a:p>
                      <a:endParaRPr lang="en-GB"/>
                    </a:p>
                  </a:txBody>
                  <a:tcPr/>
                </a:tc>
                <a:extLst>
                  <a:ext uri="{0D108BD9-81ED-4DB2-BD59-A6C34878D82A}">
                    <a16:rowId xmlns:a16="http://schemas.microsoft.com/office/drawing/2014/main" val="641355497"/>
                  </a:ext>
                </a:extLst>
              </a:tr>
              <a:tr h="370840">
                <a:tc>
                  <a:txBody>
                    <a:bodyPr/>
                    <a:lstStyle/>
                    <a:p>
                      <a:endParaRPr lang="en-GB" dirty="0"/>
                    </a:p>
                  </a:txBody>
                  <a:tcPr/>
                </a:tc>
                <a:extLst>
                  <a:ext uri="{0D108BD9-81ED-4DB2-BD59-A6C34878D82A}">
                    <a16:rowId xmlns:a16="http://schemas.microsoft.com/office/drawing/2014/main" val="62162949"/>
                  </a:ext>
                </a:extLst>
              </a:tr>
            </a:tbl>
          </a:graphicData>
        </a:graphic>
      </p:graphicFrame>
      <p:graphicFrame>
        <p:nvGraphicFramePr>
          <p:cNvPr id="34" name="Table 33">
            <a:extLst>
              <a:ext uri="{FF2B5EF4-FFF2-40B4-BE49-F238E27FC236}">
                <a16:creationId xmlns:a16="http://schemas.microsoft.com/office/drawing/2014/main" id="{15F5DB54-F1BB-4073-877D-8962A807AF2D}"/>
              </a:ext>
            </a:extLst>
          </p:cNvPr>
          <p:cNvGraphicFramePr>
            <a:graphicFrameLocks noGrp="1"/>
          </p:cNvGraphicFramePr>
          <p:nvPr/>
        </p:nvGraphicFramePr>
        <p:xfrm>
          <a:off x="8440206" y="2657101"/>
          <a:ext cx="2389504" cy="6339840"/>
        </p:xfrm>
        <a:graphic>
          <a:graphicData uri="http://schemas.openxmlformats.org/drawingml/2006/table">
            <a:tbl>
              <a:tblPr firstRow="1" bandRow="1">
                <a:tableStyleId>{2D5ABB26-0587-4C30-8999-92F81FD0307C}</a:tableStyleId>
              </a:tblPr>
              <a:tblGrid>
                <a:gridCol w="2389504">
                  <a:extLst>
                    <a:ext uri="{9D8B030D-6E8A-4147-A177-3AD203B41FA5}">
                      <a16:colId xmlns:a16="http://schemas.microsoft.com/office/drawing/2014/main" val="79640637"/>
                    </a:ext>
                  </a:extLst>
                </a:gridCol>
              </a:tblGrid>
              <a:tr h="370840">
                <a:tc>
                  <a:txBody>
                    <a:bodyPr/>
                    <a:lstStyle/>
                    <a:p>
                      <a:r>
                        <a:rPr lang="en-GB" sz="2400" dirty="0" err="1">
                          <a:solidFill>
                            <a:srgbClr val="002060"/>
                          </a:solidFill>
                        </a:rPr>
                        <a:t>richtig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wenig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einzig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künftig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nötig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riesig</a:t>
                      </a:r>
                      <a:endParaRPr lang="en-GB" sz="2400" dirty="0">
                        <a:solidFill>
                          <a:srgbClr val="002060"/>
                        </a:solidFill>
                      </a:endParaRPr>
                    </a:p>
                  </a:txBody>
                  <a:tcPr/>
                </a:tc>
                <a:extLst>
                  <a:ext uri="{0D108BD9-81ED-4DB2-BD59-A6C34878D82A}">
                    <a16:rowId xmlns:a16="http://schemas.microsoft.com/office/drawing/2014/main" val="1476546453"/>
                  </a:ext>
                </a:extLst>
              </a:tr>
              <a:tr h="370840">
                <a:tc>
                  <a:txBody>
                    <a:bodyPr/>
                    <a:lstStyle/>
                    <a:p>
                      <a:endParaRPr lang="en-GB"/>
                    </a:p>
                  </a:txBody>
                  <a:tcPr/>
                </a:tc>
                <a:extLst>
                  <a:ext uri="{0D108BD9-81ED-4DB2-BD59-A6C34878D82A}">
                    <a16:rowId xmlns:a16="http://schemas.microsoft.com/office/drawing/2014/main" val="1013678715"/>
                  </a:ext>
                </a:extLst>
              </a:tr>
              <a:tr h="370840">
                <a:tc>
                  <a:txBody>
                    <a:bodyPr/>
                    <a:lstStyle/>
                    <a:p>
                      <a:endParaRPr lang="en-GB"/>
                    </a:p>
                  </a:txBody>
                  <a:tcPr/>
                </a:tc>
                <a:extLst>
                  <a:ext uri="{0D108BD9-81ED-4DB2-BD59-A6C34878D82A}">
                    <a16:rowId xmlns:a16="http://schemas.microsoft.com/office/drawing/2014/main" val="4007753088"/>
                  </a:ext>
                </a:extLst>
              </a:tr>
              <a:tr h="370840">
                <a:tc>
                  <a:txBody>
                    <a:bodyPr/>
                    <a:lstStyle/>
                    <a:p>
                      <a:endParaRPr lang="en-GB"/>
                    </a:p>
                  </a:txBody>
                  <a:tcPr/>
                </a:tc>
                <a:extLst>
                  <a:ext uri="{0D108BD9-81ED-4DB2-BD59-A6C34878D82A}">
                    <a16:rowId xmlns:a16="http://schemas.microsoft.com/office/drawing/2014/main" val="4246253223"/>
                  </a:ext>
                </a:extLst>
              </a:tr>
              <a:tr h="370840">
                <a:tc>
                  <a:txBody>
                    <a:bodyPr/>
                    <a:lstStyle/>
                    <a:p>
                      <a:endParaRPr lang="en-GB"/>
                    </a:p>
                  </a:txBody>
                  <a:tcPr/>
                </a:tc>
                <a:extLst>
                  <a:ext uri="{0D108BD9-81ED-4DB2-BD59-A6C34878D82A}">
                    <a16:rowId xmlns:a16="http://schemas.microsoft.com/office/drawing/2014/main" val="2442064252"/>
                  </a:ext>
                </a:extLst>
              </a:tr>
              <a:tr h="370840">
                <a:tc>
                  <a:txBody>
                    <a:bodyPr/>
                    <a:lstStyle/>
                    <a:p>
                      <a:endParaRPr lang="en-GB"/>
                    </a:p>
                  </a:txBody>
                  <a:tcPr/>
                </a:tc>
                <a:extLst>
                  <a:ext uri="{0D108BD9-81ED-4DB2-BD59-A6C34878D82A}">
                    <a16:rowId xmlns:a16="http://schemas.microsoft.com/office/drawing/2014/main" val="641355497"/>
                  </a:ext>
                </a:extLst>
              </a:tr>
              <a:tr h="370840">
                <a:tc>
                  <a:txBody>
                    <a:bodyPr/>
                    <a:lstStyle/>
                    <a:p>
                      <a:endParaRPr lang="en-GB" dirty="0"/>
                    </a:p>
                  </a:txBody>
                  <a:tcPr/>
                </a:tc>
                <a:extLst>
                  <a:ext uri="{0D108BD9-81ED-4DB2-BD59-A6C34878D82A}">
                    <a16:rowId xmlns:a16="http://schemas.microsoft.com/office/drawing/2014/main" val="62162949"/>
                  </a:ext>
                </a:extLst>
              </a:tr>
            </a:tbl>
          </a:graphicData>
        </a:graphic>
      </p:graphicFrame>
      <p:pic>
        <p:nvPicPr>
          <p:cNvPr id="35" name="Picture 34">
            <a:extLst>
              <a:ext uri="{FF2B5EF4-FFF2-40B4-BE49-F238E27FC236}">
                <a16:creationId xmlns:a16="http://schemas.microsoft.com/office/drawing/2014/main" id="{83921832-1968-41A5-B88C-4F7CC845E768}"/>
              </a:ext>
            </a:extLst>
          </p:cNvPr>
          <p:cNvPicPr>
            <a:picLocks noChangeAspect="1"/>
          </p:cNvPicPr>
          <p:nvPr/>
        </p:nvPicPr>
        <p:blipFill>
          <a:blip r:embed="rId19"/>
          <a:stretch>
            <a:fillRect/>
          </a:stretch>
        </p:blipFill>
        <p:spPr>
          <a:xfrm>
            <a:off x="10143153" y="2039157"/>
            <a:ext cx="890093" cy="1609483"/>
          </a:xfrm>
          <a:prstGeom prst="rect">
            <a:avLst/>
          </a:prstGeom>
        </p:spPr>
      </p:pic>
      <p:sp>
        <p:nvSpPr>
          <p:cNvPr id="37" name="TextBox 36">
            <a:extLst>
              <a:ext uri="{FF2B5EF4-FFF2-40B4-BE49-F238E27FC236}">
                <a16:creationId xmlns:a16="http://schemas.microsoft.com/office/drawing/2014/main" id="{62E1882B-09CA-471A-8A1D-A444A2B7A64F}"/>
              </a:ext>
            </a:extLst>
          </p:cNvPr>
          <p:cNvSpPr txBox="1"/>
          <p:nvPr/>
        </p:nvSpPr>
        <p:spPr>
          <a:xfrm>
            <a:off x="0" y="733040"/>
            <a:ext cx="10468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In Germany, Austria and Switzerland, there are lots of dialects. </a:t>
            </a:r>
          </a:p>
        </p:txBody>
      </p:sp>
      <p:sp>
        <p:nvSpPr>
          <p:cNvPr id="38" name="TextBox 37">
            <a:extLst>
              <a:ext uri="{FF2B5EF4-FFF2-40B4-BE49-F238E27FC236}">
                <a16:creationId xmlns:a16="http://schemas.microsoft.com/office/drawing/2014/main" id="{A38AEAEB-D5BA-46CF-B0D7-6E6CF3A5A2A1}"/>
              </a:ext>
            </a:extLst>
          </p:cNvPr>
          <p:cNvSpPr txBox="1"/>
          <p:nvPr/>
        </p:nvSpPr>
        <p:spPr>
          <a:xfrm>
            <a:off x="3969511" y="3316286"/>
            <a:ext cx="206348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a:ea typeface="+mn-ea"/>
                <a:cs typeface="+mn-cs"/>
              </a:rPr>
              <a:t>Deutschland</a:t>
            </a:r>
          </a:p>
        </p:txBody>
      </p:sp>
      <p:sp>
        <p:nvSpPr>
          <p:cNvPr id="39" name="TextBox 38">
            <a:extLst>
              <a:ext uri="{FF2B5EF4-FFF2-40B4-BE49-F238E27FC236}">
                <a16:creationId xmlns:a16="http://schemas.microsoft.com/office/drawing/2014/main" id="{F9788D38-115A-447C-81E3-B7A09AA92323}"/>
              </a:ext>
            </a:extLst>
          </p:cNvPr>
          <p:cNvSpPr txBox="1"/>
          <p:nvPr/>
        </p:nvSpPr>
        <p:spPr>
          <a:xfrm rot="19893578">
            <a:off x="3609892" y="5474964"/>
            <a:ext cx="13255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a:ea typeface="+mn-ea"/>
                <a:cs typeface="+mn-cs"/>
              </a:rPr>
              <a:t>Schweiz</a:t>
            </a:r>
          </a:p>
        </p:txBody>
      </p:sp>
      <p:sp>
        <p:nvSpPr>
          <p:cNvPr id="40" name="TextBox 39">
            <a:extLst>
              <a:ext uri="{FF2B5EF4-FFF2-40B4-BE49-F238E27FC236}">
                <a16:creationId xmlns:a16="http://schemas.microsoft.com/office/drawing/2014/main" id="{704E0967-D3FC-40EA-827D-0BAFDBABAE2C}"/>
              </a:ext>
            </a:extLst>
          </p:cNvPr>
          <p:cNvSpPr txBox="1"/>
          <p:nvPr/>
        </p:nvSpPr>
        <p:spPr>
          <a:xfrm rot="19833044">
            <a:off x="5057852" y="5042540"/>
            <a:ext cx="216676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prstClr val="white"/>
                </a:solidFill>
                <a:effectLst/>
                <a:uLnTx/>
                <a:uFillTx/>
                <a:latin typeface="Century Gothic"/>
                <a:ea typeface="+mn-ea"/>
                <a:cs typeface="+mn-cs"/>
              </a:rPr>
              <a:t>Österreich</a:t>
            </a:r>
            <a:endParaRPr kumimoji="0" lang="en-GB" sz="22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13" name="Speech Bubble: Rectangle with Corners Rounded 12">
            <a:extLst>
              <a:ext uri="{FF2B5EF4-FFF2-40B4-BE49-F238E27FC236}">
                <a16:creationId xmlns:a16="http://schemas.microsoft.com/office/drawing/2014/main" id="{8ED0FE5E-98AE-4A5B-98BE-2DC2CB3EE6B0}"/>
              </a:ext>
            </a:extLst>
          </p:cNvPr>
          <p:cNvSpPr/>
          <p:nvPr/>
        </p:nvSpPr>
        <p:spPr>
          <a:xfrm>
            <a:off x="2354043" y="4615639"/>
            <a:ext cx="5199367" cy="2140418"/>
          </a:xfrm>
          <a:prstGeom prst="wedgeRoundRectCallout">
            <a:avLst>
              <a:gd name="adj1" fmla="val -23069"/>
              <a:gd name="adj2" fmla="val 4365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that German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usually occurs at the end of a word.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Whether you pronounce it with [ich] as in North Germany or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as in Switzerland, you don’t use your vocal chords. </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5A64422F-4DB8-44A8-9810-44B790368513}"/>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9824" y="3418237"/>
            <a:ext cx="1745395" cy="1745395"/>
          </a:xfrm>
          <a:prstGeom prst="rect">
            <a:avLst/>
          </a:prstGeom>
        </p:spPr>
      </p:pic>
      <p:pic>
        <p:nvPicPr>
          <p:cNvPr id="7" name="Picture 6" descr="A picture containing light&#10;&#10;Description automatically generated">
            <a:extLst>
              <a:ext uri="{FF2B5EF4-FFF2-40B4-BE49-F238E27FC236}">
                <a16:creationId xmlns:a16="http://schemas.microsoft.com/office/drawing/2014/main" id="{8A4E2C47-BDC1-45C0-A0C7-70268123474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995354" y="4573074"/>
            <a:ext cx="517545" cy="590233"/>
          </a:xfrm>
          <a:prstGeom prst="rect">
            <a:avLst/>
          </a:prstGeom>
        </p:spPr>
      </p:pic>
      <p:sp>
        <p:nvSpPr>
          <p:cNvPr id="41" name="Action Button: Custom 37">
            <a:hlinkClick r:id="" action="ppaction://noaction" highlightClick="1">
              <a:snd r:embed="rId22" name="T3_W4_4.2.wav"/>
            </a:hlinkClick>
            <a:extLst>
              <a:ext uri="{FF2B5EF4-FFF2-40B4-BE49-F238E27FC236}">
                <a16:creationId xmlns:a16="http://schemas.microsoft.com/office/drawing/2014/main" id="{D2B4AE54-C71A-4CFA-B094-1858FFC429DA}"/>
              </a:ext>
            </a:extLst>
          </p:cNvPr>
          <p:cNvSpPr/>
          <p:nvPr/>
        </p:nvSpPr>
        <p:spPr>
          <a:xfrm>
            <a:off x="381581" y="2777253"/>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2" name="Action Button: Custom 37">
            <a:hlinkClick r:id="" action="ppaction://noaction" highlightClick="1">
              <a:snd r:embed="rId23" name="T3_W4_4.3.wav"/>
            </a:hlinkClick>
            <a:extLst>
              <a:ext uri="{FF2B5EF4-FFF2-40B4-BE49-F238E27FC236}">
                <a16:creationId xmlns:a16="http://schemas.microsoft.com/office/drawing/2014/main" id="{AAACA6A9-8737-4580-8B2B-10ABCE8F79E1}"/>
              </a:ext>
            </a:extLst>
          </p:cNvPr>
          <p:cNvSpPr/>
          <p:nvPr/>
        </p:nvSpPr>
        <p:spPr>
          <a:xfrm>
            <a:off x="7790974" y="2608442"/>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8" name="Picture 7" descr="A cartoon of a person&#10;&#10;Description automatically generated">
            <a:extLst>
              <a:ext uri="{FF2B5EF4-FFF2-40B4-BE49-F238E27FC236}">
                <a16:creationId xmlns:a16="http://schemas.microsoft.com/office/drawing/2014/main" id="{0581F18B-A488-F5ED-B5B4-6EF4FA0AA855}"/>
              </a:ext>
            </a:extLst>
          </p:cNvPr>
          <p:cNvPicPr>
            <a:picLocks noChangeAspect="1"/>
          </p:cNvPicPr>
          <p:nvPr/>
        </p:nvPicPr>
        <p:blipFill rotWithShape="1">
          <a:blip r:embed="rId24">
            <a:extLst>
              <a:ext uri="{28A0092B-C50C-407E-A947-70E740481C1C}">
                <a14:useLocalDpi xmlns:a14="http://schemas.microsoft.com/office/drawing/2010/main" val="0"/>
              </a:ext>
            </a:extLst>
          </a:blip>
          <a:srcRect b="20816"/>
          <a:stretch/>
        </p:blipFill>
        <p:spPr>
          <a:xfrm flipH="1">
            <a:off x="2389863" y="2709703"/>
            <a:ext cx="974442" cy="964625"/>
          </a:xfrm>
          <a:prstGeom prst="rect">
            <a:avLst/>
          </a:prstGeom>
        </p:spPr>
      </p:pic>
    </p:spTree>
    <p:extLst>
      <p:ext uri="{BB962C8B-B14F-4D97-AF65-F5344CB8AC3E}">
        <p14:creationId xmlns:p14="http://schemas.microsoft.com/office/powerpoint/2010/main" val="408575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P spid="13"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247920" y="635203"/>
            <a:ext cx="456818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 name="Picture 3">
            <a:extLst>
              <a:ext uri="{FF2B5EF4-FFF2-40B4-BE49-F238E27FC236}">
                <a16:creationId xmlns:a16="http://schemas.microsoft.com/office/drawing/2014/main" id="{293B1650-83C0-459E-9B4B-D3C74C17E57E}"/>
              </a:ext>
            </a:extLst>
          </p:cNvPr>
          <p:cNvPicPr>
            <a:picLocks noChangeAspect="1"/>
          </p:cNvPicPr>
          <p:nvPr/>
        </p:nvPicPr>
        <p:blipFill>
          <a:blip r:embed="rId5"/>
          <a:stretch>
            <a:fillRect/>
          </a:stretch>
        </p:blipFill>
        <p:spPr>
          <a:xfrm>
            <a:off x="148291" y="1723114"/>
            <a:ext cx="1557451" cy="1686412"/>
          </a:xfrm>
          <a:prstGeom prst="rect">
            <a:avLst/>
          </a:prstGeom>
        </p:spPr>
      </p:pic>
      <p:pic>
        <p:nvPicPr>
          <p:cNvPr id="6" name="Picture 5">
            <a:extLst>
              <a:ext uri="{FF2B5EF4-FFF2-40B4-BE49-F238E27FC236}">
                <a16:creationId xmlns:a16="http://schemas.microsoft.com/office/drawing/2014/main" id="{6CE4D78D-D062-41FD-901D-92C7EDA240A6}"/>
              </a:ext>
            </a:extLst>
          </p:cNvPr>
          <p:cNvPicPr>
            <a:picLocks noChangeAspect="1"/>
          </p:cNvPicPr>
          <p:nvPr/>
        </p:nvPicPr>
        <p:blipFill>
          <a:blip r:embed="rId6"/>
          <a:stretch>
            <a:fillRect/>
          </a:stretch>
        </p:blipFill>
        <p:spPr>
          <a:xfrm>
            <a:off x="2398496" y="1782245"/>
            <a:ext cx="1462354" cy="1587699"/>
          </a:xfrm>
          <a:prstGeom prst="rect">
            <a:avLst/>
          </a:prstGeom>
        </p:spPr>
      </p:pic>
      <p:pic>
        <p:nvPicPr>
          <p:cNvPr id="7" name="Picture 6">
            <a:extLst>
              <a:ext uri="{FF2B5EF4-FFF2-40B4-BE49-F238E27FC236}">
                <a16:creationId xmlns:a16="http://schemas.microsoft.com/office/drawing/2014/main" id="{6885CC10-163A-4993-9061-B460F2890A52}"/>
              </a:ext>
            </a:extLst>
          </p:cNvPr>
          <p:cNvPicPr>
            <a:picLocks noChangeAspect="1"/>
          </p:cNvPicPr>
          <p:nvPr/>
        </p:nvPicPr>
        <p:blipFill>
          <a:blip r:embed="rId7"/>
          <a:stretch>
            <a:fillRect/>
          </a:stretch>
        </p:blipFill>
        <p:spPr>
          <a:xfrm>
            <a:off x="4526884" y="1733888"/>
            <a:ext cx="818709" cy="1599776"/>
          </a:xfrm>
          <a:prstGeom prst="rect">
            <a:avLst/>
          </a:prstGeom>
        </p:spPr>
      </p:pic>
      <p:pic>
        <p:nvPicPr>
          <p:cNvPr id="9" name="Picture 8">
            <a:extLst>
              <a:ext uri="{FF2B5EF4-FFF2-40B4-BE49-F238E27FC236}">
                <a16:creationId xmlns:a16="http://schemas.microsoft.com/office/drawing/2014/main" id="{A268189F-B624-4B6B-9A62-51CC9B7DFF1F}"/>
              </a:ext>
            </a:extLst>
          </p:cNvPr>
          <p:cNvPicPr>
            <a:picLocks noChangeAspect="1"/>
          </p:cNvPicPr>
          <p:nvPr/>
        </p:nvPicPr>
        <p:blipFill>
          <a:blip r:embed="rId8"/>
          <a:stretch>
            <a:fillRect/>
          </a:stretch>
        </p:blipFill>
        <p:spPr>
          <a:xfrm>
            <a:off x="10089188" y="4627707"/>
            <a:ext cx="1560711" cy="1676545"/>
          </a:xfrm>
          <a:prstGeom prst="rect">
            <a:avLst/>
          </a:prstGeom>
        </p:spPr>
      </p:pic>
      <p:pic>
        <p:nvPicPr>
          <p:cNvPr id="16" name="Picture 15">
            <a:extLst>
              <a:ext uri="{FF2B5EF4-FFF2-40B4-BE49-F238E27FC236}">
                <a16:creationId xmlns:a16="http://schemas.microsoft.com/office/drawing/2014/main" id="{7A475678-C587-4255-A211-42A996BAEB5B}"/>
              </a:ext>
            </a:extLst>
          </p:cNvPr>
          <p:cNvPicPr>
            <a:picLocks noChangeAspect="1"/>
          </p:cNvPicPr>
          <p:nvPr/>
        </p:nvPicPr>
        <p:blipFill>
          <a:blip r:embed="rId9"/>
          <a:stretch>
            <a:fillRect/>
          </a:stretch>
        </p:blipFill>
        <p:spPr>
          <a:xfrm>
            <a:off x="3483453" y="4934092"/>
            <a:ext cx="2256161" cy="1345680"/>
          </a:xfrm>
          <a:prstGeom prst="rect">
            <a:avLst/>
          </a:prstGeom>
        </p:spPr>
      </p:pic>
      <p:pic>
        <p:nvPicPr>
          <p:cNvPr id="17" name="Picture 16">
            <a:extLst>
              <a:ext uri="{FF2B5EF4-FFF2-40B4-BE49-F238E27FC236}">
                <a16:creationId xmlns:a16="http://schemas.microsoft.com/office/drawing/2014/main" id="{74182DAB-3D36-43E5-86F2-99124731D115}"/>
              </a:ext>
            </a:extLst>
          </p:cNvPr>
          <p:cNvPicPr>
            <a:picLocks noChangeAspect="1"/>
          </p:cNvPicPr>
          <p:nvPr/>
        </p:nvPicPr>
        <p:blipFill>
          <a:blip r:embed="rId10"/>
          <a:stretch>
            <a:fillRect/>
          </a:stretch>
        </p:blipFill>
        <p:spPr>
          <a:xfrm>
            <a:off x="1690071" y="4797500"/>
            <a:ext cx="1682642" cy="1402202"/>
          </a:xfrm>
          <a:prstGeom prst="rect">
            <a:avLst/>
          </a:prstGeom>
        </p:spPr>
      </p:pic>
      <p:pic>
        <p:nvPicPr>
          <p:cNvPr id="18" name="Picture 17">
            <a:extLst>
              <a:ext uri="{FF2B5EF4-FFF2-40B4-BE49-F238E27FC236}">
                <a16:creationId xmlns:a16="http://schemas.microsoft.com/office/drawing/2014/main" id="{B95162D5-0E4F-487E-A34D-82DFAD17A384}"/>
              </a:ext>
            </a:extLst>
          </p:cNvPr>
          <p:cNvPicPr>
            <a:picLocks noChangeAspect="1"/>
          </p:cNvPicPr>
          <p:nvPr/>
        </p:nvPicPr>
        <p:blipFill>
          <a:blip r:embed="rId11"/>
          <a:stretch>
            <a:fillRect/>
          </a:stretch>
        </p:blipFill>
        <p:spPr>
          <a:xfrm>
            <a:off x="6170994" y="4780071"/>
            <a:ext cx="1413424" cy="1391845"/>
          </a:xfrm>
          <a:prstGeom prst="rect">
            <a:avLst/>
          </a:prstGeom>
        </p:spPr>
      </p:pic>
      <p:grpSp>
        <p:nvGrpSpPr>
          <p:cNvPr id="22" name="Group 21">
            <a:extLst>
              <a:ext uri="{FF2B5EF4-FFF2-40B4-BE49-F238E27FC236}">
                <a16:creationId xmlns:a16="http://schemas.microsoft.com/office/drawing/2014/main" id="{36F529DE-A6AE-479B-A55F-5881F8F2EF4F}"/>
              </a:ext>
            </a:extLst>
          </p:cNvPr>
          <p:cNvGrpSpPr/>
          <p:nvPr/>
        </p:nvGrpSpPr>
        <p:grpSpPr>
          <a:xfrm>
            <a:off x="8051000" y="4820595"/>
            <a:ext cx="1507074" cy="1472428"/>
            <a:chOff x="7486412" y="4912407"/>
            <a:chExt cx="1507074" cy="1472428"/>
          </a:xfrm>
        </p:grpSpPr>
        <p:pic>
          <p:nvPicPr>
            <p:cNvPr id="20" name="Picture 19">
              <a:extLst>
                <a:ext uri="{FF2B5EF4-FFF2-40B4-BE49-F238E27FC236}">
                  <a16:creationId xmlns:a16="http://schemas.microsoft.com/office/drawing/2014/main" id="{2462FCA0-EC98-40F4-9751-2AA35B346CD9}"/>
                </a:ext>
              </a:extLst>
            </p:cNvPr>
            <p:cNvPicPr>
              <a:picLocks noChangeAspect="1"/>
            </p:cNvPicPr>
            <p:nvPr/>
          </p:nvPicPr>
          <p:blipFill>
            <a:blip r:embed="rId12"/>
            <a:stretch>
              <a:fillRect/>
            </a:stretch>
          </p:blipFill>
          <p:spPr>
            <a:xfrm>
              <a:off x="7486412" y="4912407"/>
              <a:ext cx="1507074" cy="1472428"/>
            </a:xfrm>
            <a:prstGeom prst="rect">
              <a:avLst/>
            </a:prstGeom>
          </p:spPr>
        </p:pic>
        <p:pic>
          <p:nvPicPr>
            <p:cNvPr id="21" name="Picture 20">
              <a:extLst>
                <a:ext uri="{FF2B5EF4-FFF2-40B4-BE49-F238E27FC236}">
                  <a16:creationId xmlns:a16="http://schemas.microsoft.com/office/drawing/2014/main" id="{AADF056D-EC5A-4C76-A74E-DA4FCD5C206F}"/>
                </a:ext>
              </a:extLst>
            </p:cNvPr>
            <p:cNvPicPr>
              <a:picLocks noChangeAspect="1"/>
            </p:cNvPicPr>
            <p:nvPr/>
          </p:nvPicPr>
          <p:blipFill>
            <a:blip r:embed="rId13"/>
            <a:stretch>
              <a:fillRect/>
            </a:stretch>
          </p:blipFill>
          <p:spPr>
            <a:xfrm rot="2465948">
              <a:off x="7609714" y="5281799"/>
              <a:ext cx="529732" cy="1059464"/>
            </a:xfrm>
            <a:prstGeom prst="rect">
              <a:avLst/>
            </a:prstGeom>
          </p:spPr>
        </p:pic>
      </p:grpSp>
      <p:pic>
        <p:nvPicPr>
          <p:cNvPr id="26" name="Picture 25">
            <a:extLst>
              <a:ext uri="{FF2B5EF4-FFF2-40B4-BE49-F238E27FC236}">
                <a16:creationId xmlns:a16="http://schemas.microsoft.com/office/drawing/2014/main" id="{5803614C-C6DD-401B-B030-10CC58E7B9D5}"/>
              </a:ext>
            </a:extLst>
          </p:cNvPr>
          <p:cNvPicPr>
            <a:picLocks noChangeAspect="1"/>
          </p:cNvPicPr>
          <p:nvPr/>
        </p:nvPicPr>
        <p:blipFill>
          <a:blip r:embed="rId14"/>
          <a:stretch>
            <a:fillRect/>
          </a:stretch>
        </p:blipFill>
        <p:spPr>
          <a:xfrm>
            <a:off x="10162802" y="2075144"/>
            <a:ext cx="1920526" cy="1200329"/>
          </a:xfrm>
          <a:prstGeom prst="rect">
            <a:avLst/>
          </a:prstGeom>
        </p:spPr>
      </p:pic>
      <p:sp>
        <p:nvSpPr>
          <p:cNvPr id="30" name="TextBox 29">
            <a:extLst>
              <a:ext uri="{FF2B5EF4-FFF2-40B4-BE49-F238E27FC236}">
                <a16:creationId xmlns:a16="http://schemas.microsoft.com/office/drawing/2014/main" id="{AE451001-6639-4F8E-AC4F-C98E81DFD8A9}"/>
              </a:ext>
            </a:extLst>
          </p:cNvPr>
          <p:cNvSpPr txBox="1"/>
          <p:nvPr/>
        </p:nvSpPr>
        <p:spPr>
          <a:xfrm>
            <a:off x="148292" y="3448475"/>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Januar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FAFE38E-2DA6-4090-8BC1-9CC1A7792CF3}"/>
              </a:ext>
            </a:extLst>
          </p:cNvPr>
          <p:cNvSpPr txBox="1"/>
          <p:nvPr/>
        </p:nvSpPr>
        <p:spPr>
          <a:xfrm>
            <a:off x="2288352" y="3448900"/>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Februar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E4F875B-AA5F-49A9-AFA6-4482C5307517}"/>
              </a:ext>
            </a:extLst>
          </p:cNvPr>
          <p:cNvSpPr txBox="1"/>
          <p:nvPr/>
        </p:nvSpPr>
        <p:spPr>
          <a:xfrm>
            <a:off x="4133465" y="3448651"/>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März</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3CD6746-1197-42CC-BBEC-058FB7BD867C}"/>
              </a:ext>
            </a:extLst>
          </p:cNvPr>
          <p:cNvSpPr txBox="1"/>
          <p:nvPr/>
        </p:nvSpPr>
        <p:spPr>
          <a:xfrm>
            <a:off x="6212364" y="3467976"/>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April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ACA0A2CE-E8AB-4F88-ADBF-8FB4AE0E48CA}"/>
              </a:ext>
            </a:extLst>
          </p:cNvPr>
          <p:cNvSpPr txBox="1"/>
          <p:nvPr/>
        </p:nvSpPr>
        <p:spPr>
          <a:xfrm>
            <a:off x="8145670" y="3510494"/>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83AF4344-AFBF-4E4C-9E8B-72BE7A864AF7}"/>
              </a:ext>
            </a:extLst>
          </p:cNvPr>
          <p:cNvSpPr txBox="1"/>
          <p:nvPr/>
        </p:nvSpPr>
        <p:spPr>
          <a:xfrm>
            <a:off x="10197537" y="3510493"/>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Juni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D690757D-113E-4CB7-A5DE-90D22B3A287A}"/>
              </a:ext>
            </a:extLst>
          </p:cNvPr>
          <p:cNvSpPr txBox="1"/>
          <p:nvPr/>
        </p:nvSpPr>
        <p:spPr>
          <a:xfrm>
            <a:off x="187135" y="6200657"/>
            <a:ext cx="10607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Juli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8E2A701-6FE6-4B41-98B1-A05EDF83C407}"/>
              </a:ext>
            </a:extLst>
          </p:cNvPr>
          <p:cNvSpPr txBox="1"/>
          <p:nvPr/>
        </p:nvSpPr>
        <p:spPr>
          <a:xfrm>
            <a:off x="1465412" y="6200655"/>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August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471F97C4-9FCD-4CCF-99A4-073966C491F7}"/>
              </a:ext>
            </a:extLst>
          </p:cNvPr>
          <p:cNvSpPr txBox="1"/>
          <p:nvPr/>
        </p:nvSpPr>
        <p:spPr>
          <a:xfrm>
            <a:off x="3393746" y="6210427"/>
            <a:ext cx="2764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September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816AD53-184C-45EF-A47F-0EAB4755AF2C}"/>
              </a:ext>
            </a:extLst>
          </p:cNvPr>
          <p:cNvSpPr txBox="1"/>
          <p:nvPr/>
        </p:nvSpPr>
        <p:spPr>
          <a:xfrm>
            <a:off x="5896054" y="6198629"/>
            <a:ext cx="19633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Oktober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3692E32D-43A7-4C40-88E6-AC1AC16BE9A1}"/>
              </a:ext>
            </a:extLst>
          </p:cNvPr>
          <p:cNvSpPr txBox="1"/>
          <p:nvPr/>
        </p:nvSpPr>
        <p:spPr>
          <a:xfrm>
            <a:off x="7767817" y="6199703"/>
            <a:ext cx="234960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November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33DEB7F-EFE1-40C3-A7BF-458414A1270F}"/>
              </a:ext>
            </a:extLst>
          </p:cNvPr>
          <p:cNvSpPr txBox="1"/>
          <p:nvPr/>
        </p:nvSpPr>
        <p:spPr>
          <a:xfrm>
            <a:off x="9987380" y="6199702"/>
            <a:ext cx="2764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Dezember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247160C8-B069-456E-82B3-F4AC1155904B}"/>
              </a:ext>
            </a:extLst>
          </p:cNvPr>
          <p:cNvPicPr>
            <a:picLocks noChangeAspect="1"/>
          </p:cNvPicPr>
          <p:nvPr/>
        </p:nvPicPr>
        <p:blipFill>
          <a:blip r:embed="rId15"/>
          <a:stretch>
            <a:fillRect/>
          </a:stretch>
        </p:blipFill>
        <p:spPr>
          <a:xfrm>
            <a:off x="30813" y="4881384"/>
            <a:ext cx="1548518" cy="1329043"/>
          </a:xfrm>
          <a:prstGeom prst="rect">
            <a:avLst/>
          </a:prstGeom>
        </p:spPr>
      </p:pic>
      <p:pic>
        <p:nvPicPr>
          <p:cNvPr id="29" name="Picture 28">
            <a:extLst>
              <a:ext uri="{FF2B5EF4-FFF2-40B4-BE49-F238E27FC236}">
                <a16:creationId xmlns:a16="http://schemas.microsoft.com/office/drawing/2014/main" id="{29AC19D9-CD97-43B9-A9C6-8F0F36440A0A}"/>
              </a:ext>
            </a:extLst>
          </p:cNvPr>
          <p:cNvPicPr>
            <a:picLocks noChangeAspect="1"/>
          </p:cNvPicPr>
          <p:nvPr/>
        </p:nvPicPr>
        <p:blipFill>
          <a:blip r:embed="rId16"/>
          <a:stretch>
            <a:fillRect/>
          </a:stretch>
        </p:blipFill>
        <p:spPr>
          <a:xfrm>
            <a:off x="6096098" y="1707733"/>
            <a:ext cx="1544286" cy="1881925"/>
          </a:xfrm>
          <a:prstGeom prst="rect">
            <a:avLst/>
          </a:prstGeom>
        </p:spPr>
      </p:pic>
      <p:pic>
        <p:nvPicPr>
          <p:cNvPr id="43" name="Picture 42">
            <a:extLst>
              <a:ext uri="{FF2B5EF4-FFF2-40B4-BE49-F238E27FC236}">
                <a16:creationId xmlns:a16="http://schemas.microsoft.com/office/drawing/2014/main" id="{9891B941-8539-44C7-915D-E6CF7A8E4B78}"/>
              </a:ext>
            </a:extLst>
          </p:cNvPr>
          <p:cNvPicPr>
            <a:picLocks noChangeAspect="1"/>
          </p:cNvPicPr>
          <p:nvPr/>
        </p:nvPicPr>
        <p:blipFill>
          <a:blip r:embed="rId17"/>
          <a:stretch>
            <a:fillRect/>
          </a:stretch>
        </p:blipFill>
        <p:spPr>
          <a:xfrm>
            <a:off x="7752917" y="2211861"/>
            <a:ext cx="2293225" cy="1146613"/>
          </a:xfrm>
          <a:prstGeom prst="rect">
            <a:avLst/>
          </a:prstGeom>
        </p:spPr>
      </p:pic>
      <p:sp>
        <p:nvSpPr>
          <p:cNvPr id="45" name="Speech Bubble: Rectangle with Corners Rounded 44">
            <a:extLst>
              <a:ext uri="{FF2B5EF4-FFF2-40B4-BE49-F238E27FC236}">
                <a16:creationId xmlns:a16="http://schemas.microsoft.com/office/drawing/2014/main" id="{A053800C-3D8B-4B62-8E18-F70235214AC9}"/>
              </a:ext>
            </a:extLst>
          </p:cNvPr>
          <p:cNvSpPr/>
          <p:nvPr/>
        </p:nvSpPr>
        <p:spPr>
          <a:xfrm>
            <a:off x="6322747" y="85610"/>
            <a:ext cx="4246142" cy="1539260"/>
          </a:xfrm>
          <a:prstGeom prst="wedgeRoundRectCallout">
            <a:avLst>
              <a:gd name="adj1" fmla="val 18733"/>
              <a:gd name="adj2" fmla="val 785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of the months are cognates? Be careful with your pronunciation, as some of them look like the English but sound quite different! </a:t>
            </a:r>
          </a:p>
        </p:txBody>
      </p:sp>
    </p:spTree>
    <p:extLst>
      <p:ext uri="{BB962C8B-B14F-4D97-AF65-F5344CB8AC3E}">
        <p14:creationId xmlns:p14="http://schemas.microsoft.com/office/powerpoint/2010/main" val="34746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5" grpId="0"/>
      <p:bldP spid="36" grpId="0"/>
      <p:bldP spid="37" grpId="0"/>
      <p:bldP spid="38" grpId="0"/>
      <p:bldP spid="39" grpId="0"/>
      <p:bldP spid="40" grpId="0"/>
      <p:bldP spid="41" grpId="0"/>
      <p:bldP spid="42" grpId="0"/>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47D7EE8-71DA-4DF5-BDC7-C40C3CEB55B2}"/>
              </a:ext>
            </a:extLst>
          </p:cNvPr>
          <p:cNvSpPr/>
          <p:nvPr/>
        </p:nvSpPr>
        <p:spPr>
          <a:xfrm>
            <a:off x="3229160" y="1712025"/>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0" name="Rectangle: Rounded Corners 59">
            <a:extLst>
              <a:ext uri="{FF2B5EF4-FFF2-40B4-BE49-F238E27FC236}">
                <a16:creationId xmlns:a16="http://schemas.microsoft.com/office/drawing/2014/main" id="{4A1D54CE-1BF4-4C14-B6C3-390BE60AE596}"/>
              </a:ext>
            </a:extLst>
          </p:cNvPr>
          <p:cNvSpPr/>
          <p:nvPr/>
        </p:nvSpPr>
        <p:spPr>
          <a:xfrm>
            <a:off x="6160704" y="561242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2" name="Rectangle: Rounded Corners 61">
            <a:extLst>
              <a:ext uri="{FF2B5EF4-FFF2-40B4-BE49-F238E27FC236}">
                <a16:creationId xmlns:a16="http://schemas.microsoft.com/office/drawing/2014/main" id="{72964999-AA7B-4B56-9098-E45F7056A823}"/>
              </a:ext>
            </a:extLst>
          </p:cNvPr>
          <p:cNvSpPr/>
          <p:nvPr/>
        </p:nvSpPr>
        <p:spPr>
          <a:xfrm>
            <a:off x="8828842" y="1718164"/>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4" name="Rectangle: Rounded Corners 63">
            <a:extLst>
              <a:ext uri="{FF2B5EF4-FFF2-40B4-BE49-F238E27FC236}">
                <a16:creationId xmlns:a16="http://schemas.microsoft.com/office/drawing/2014/main" id="{4C62AD78-CA03-4CDD-A2B3-81E99D837269}"/>
              </a:ext>
            </a:extLst>
          </p:cNvPr>
          <p:cNvSpPr/>
          <p:nvPr/>
        </p:nvSpPr>
        <p:spPr>
          <a:xfrm>
            <a:off x="8814747" y="307526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6" name="Rectangle: Rounded Corners 65">
            <a:extLst>
              <a:ext uri="{FF2B5EF4-FFF2-40B4-BE49-F238E27FC236}">
                <a16:creationId xmlns:a16="http://schemas.microsoft.com/office/drawing/2014/main" id="{3208843A-60E7-4BA0-8250-7C8C7C5A6C50}"/>
              </a:ext>
            </a:extLst>
          </p:cNvPr>
          <p:cNvSpPr/>
          <p:nvPr/>
        </p:nvSpPr>
        <p:spPr>
          <a:xfrm>
            <a:off x="519248" y="5589563"/>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8" name="Rectangle: Rounded Corners 67">
            <a:extLst>
              <a:ext uri="{FF2B5EF4-FFF2-40B4-BE49-F238E27FC236}">
                <a16:creationId xmlns:a16="http://schemas.microsoft.com/office/drawing/2014/main" id="{17162FC5-0928-48A2-9F2D-85118F5EDF13}"/>
              </a:ext>
            </a:extLst>
          </p:cNvPr>
          <p:cNvSpPr/>
          <p:nvPr/>
        </p:nvSpPr>
        <p:spPr>
          <a:xfrm>
            <a:off x="6073797" y="172215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ectangle: Rounded Corners 75">
            <a:extLst>
              <a:ext uri="{FF2B5EF4-FFF2-40B4-BE49-F238E27FC236}">
                <a16:creationId xmlns:a16="http://schemas.microsoft.com/office/drawing/2014/main" id="{CFA6647E-3B68-4A79-8E64-FD2CABF2C1F8}"/>
              </a:ext>
            </a:extLst>
          </p:cNvPr>
          <p:cNvSpPr/>
          <p:nvPr/>
        </p:nvSpPr>
        <p:spPr>
          <a:xfrm>
            <a:off x="3259503" y="5643385"/>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Rounded Corners 77">
            <a:extLst>
              <a:ext uri="{FF2B5EF4-FFF2-40B4-BE49-F238E27FC236}">
                <a16:creationId xmlns:a16="http://schemas.microsoft.com/office/drawing/2014/main" id="{0EC6CECC-3FD4-4AC8-BFAA-13771DF89E39}"/>
              </a:ext>
            </a:extLst>
          </p:cNvPr>
          <p:cNvSpPr/>
          <p:nvPr/>
        </p:nvSpPr>
        <p:spPr>
          <a:xfrm>
            <a:off x="8855706" y="5589564"/>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0" name="Rectangle: Rounded Corners 79">
            <a:extLst>
              <a:ext uri="{FF2B5EF4-FFF2-40B4-BE49-F238E27FC236}">
                <a16:creationId xmlns:a16="http://schemas.microsoft.com/office/drawing/2014/main" id="{C9DF7CE6-AE12-49B3-8471-B49A6CB90B80}"/>
              </a:ext>
            </a:extLst>
          </p:cNvPr>
          <p:cNvSpPr/>
          <p:nvPr/>
        </p:nvSpPr>
        <p:spPr>
          <a:xfrm>
            <a:off x="649238" y="1780791"/>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2" name="Rectangle: Rounded Corners 81">
            <a:extLst>
              <a:ext uri="{FF2B5EF4-FFF2-40B4-BE49-F238E27FC236}">
                <a16:creationId xmlns:a16="http://schemas.microsoft.com/office/drawing/2014/main" id="{BC31D1D4-6CAA-4B1F-BEA5-7F4A62048602}"/>
              </a:ext>
            </a:extLst>
          </p:cNvPr>
          <p:cNvSpPr/>
          <p:nvPr/>
        </p:nvSpPr>
        <p:spPr>
          <a:xfrm>
            <a:off x="8828842" y="431198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4" name="Rectangle: Rounded Corners 83">
            <a:extLst>
              <a:ext uri="{FF2B5EF4-FFF2-40B4-BE49-F238E27FC236}">
                <a16:creationId xmlns:a16="http://schemas.microsoft.com/office/drawing/2014/main" id="{5EA96FB3-0AE3-4EE4-9F1D-0C12CA9D029D}"/>
              </a:ext>
            </a:extLst>
          </p:cNvPr>
          <p:cNvSpPr/>
          <p:nvPr/>
        </p:nvSpPr>
        <p:spPr>
          <a:xfrm>
            <a:off x="519248" y="316376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6" name="Rectangle: Rounded Corners 85">
            <a:extLst>
              <a:ext uri="{FF2B5EF4-FFF2-40B4-BE49-F238E27FC236}">
                <a16:creationId xmlns:a16="http://schemas.microsoft.com/office/drawing/2014/main" id="{69A55383-4040-4864-AE88-CCDA2B7A1F71}"/>
              </a:ext>
            </a:extLst>
          </p:cNvPr>
          <p:cNvSpPr/>
          <p:nvPr/>
        </p:nvSpPr>
        <p:spPr>
          <a:xfrm>
            <a:off x="519248" y="431198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sp>
        <p:nvSpPr>
          <p:cNvPr id="25" name="Speech Bubble: Rectangle with Corners Rounded 24">
            <a:extLst>
              <a:ext uri="{FF2B5EF4-FFF2-40B4-BE49-F238E27FC236}">
                <a16:creationId xmlns:a16="http://schemas.microsoft.com/office/drawing/2014/main" id="{6B5E22D3-4E22-4719-BD46-E5DED3901D72}"/>
              </a:ext>
            </a:extLst>
          </p:cNvPr>
          <p:cNvSpPr/>
          <p:nvPr/>
        </p:nvSpPr>
        <p:spPr>
          <a:xfrm>
            <a:off x="1213443" y="659421"/>
            <a:ext cx="6152083"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6" name="Graphic 25" descr="Teacher">
            <a:extLst>
              <a:ext uri="{FF2B5EF4-FFF2-40B4-BE49-F238E27FC236}">
                <a16:creationId xmlns:a16="http://schemas.microsoft.com/office/drawing/2014/main" id="{8DF79E1A-9E33-4BC4-8171-37E5FA6583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48" y="543932"/>
            <a:ext cx="914400" cy="914400"/>
          </a:xfrm>
          <a:prstGeom prst="rect">
            <a:avLst/>
          </a:prstGeom>
        </p:spPr>
      </p:pic>
      <p:sp>
        <p:nvSpPr>
          <p:cNvPr id="27" name="Google Shape;108;p3">
            <a:extLst>
              <a:ext uri="{FF2B5EF4-FFF2-40B4-BE49-F238E27FC236}">
                <a16:creationId xmlns:a16="http://schemas.microsoft.com/office/drawing/2014/main" id="{F3BE9445-F294-4DA2-8A7B-FC0105DCA849}"/>
              </a:ext>
            </a:extLst>
          </p:cNvPr>
          <p:cNvSpPr txBox="1"/>
          <p:nvPr/>
        </p:nvSpPr>
        <p:spPr>
          <a:xfrm>
            <a:off x="1173170" y="642236"/>
            <a:ext cx="615588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Wie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TextBox 29">
            <a:extLst>
              <a:ext uri="{FF2B5EF4-FFF2-40B4-BE49-F238E27FC236}">
                <a16:creationId xmlns:a16="http://schemas.microsoft.com/office/drawing/2014/main" id="{CFE009A4-78FE-4FAF-BE04-31166A7B7561}"/>
              </a:ext>
            </a:extLst>
          </p:cNvPr>
          <p:cNvSpPr txBox="1"/>
          <p:nvPr/>
        </p:nvSpPr>
        <p:spPr>
          <a:xfrm>
            <a:off x="22605" y="1896799"/>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Februar</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C0A77DD8-DEBB-4A7C-9098-4E76294BFA81}"/>
              </a:ext>
            </a:extLst>
          </p:cNvPr>
          <p:cNvSpPr txBox="1"/>
          <p:nvPr/>
        </p:nvSpPr>
        <p:spPr>
          <a:xfrm>
            <a:off x="2682677" y="1883017"/>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April</a:t>
            </a:r>
          </a:p>
        </p:txBody>
      </p:sp>
      <p:sp>
        <p:nvSpPr>
          <p:cNvPr id="41" name="TextBox 40">
            <a:extLst>
              <a:ext uri="{FF2B5EF4-FFF2-40B4-BE49-F238E27FC236}">
                <a16:creationId xmlns:a16="http://schemas.microsoft.com/office/drawing/2014/main" id="{A6AFE64C-8D9D-4C8D-A444-42F204862198}"/>
              </a:ext>
            </a:extLst>
          </p:cNvPr>
          <p:cNvSpPr txBox="1"/>
          <p:nvPr/>
        </p:nvSpPr>
        <p:spPr>
          <a:xfrm>
            <a:off x="5605987" y="1883016"/>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November</a:t>
            </a:r>
          </a:p>
        </p:txBody>
      </p:sp>
      <p:sp>
        <p:nvSpPr>
          <p:cNvPr id="43" name="TextBox 42">
            <a:extLst>
              <a:ext uri="{FF2B5EF4-FFF2-40B4-BE49-F238E27FC236}">
                <a16:creationId xmlns:a16="http://schemas.microsoft.com/office/drawing/2014/main" id="{FF1511F4-48A2-4EAC-A99D-8CC767818DC0}"/>
              </a:ext>
            </a:extLst>
          </p:cNvPr>
          <p:cNvSpPr txBox="1"/>
          <p:nvPr/>
        </p:nvSpPr>
        <p:spPr>
          <a:xfrm>
            <a:off x="8266059" y="1859489"/>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Mai</a:t>
            </a:r>
          </a:p>
        </p:txBody>
      </p:sp>
      <p:sp>
        <p:nvSpPr>
          <p:cNvPr id="50" name="TextBox 49">
            <a:extLst>
              <a:ext uri="{FF2B5EF4-FFF2-40B4-BE49-F238E27FC236}">
                <a16:creationId xmlns:a16="http://schemas.microsoft.com/office/drawing/2014/main" id="{078D26BE-B2CC-42C0-9482-DB6BBC499E07}"/>
              </a:ext>
            </a:extLst>
          </p:cNvPr>
          <p:cNvSpPr txBox="1"/>
          <p:nvPr/>
        </p:nvSpPr>
        <p:spPr>
          <a:xfrm>
            <a:off x="0" y="4442813"/>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März</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3E413D74-44B5-46EF-87A6-8E9CBFEF95BC}"/>
              </a:ext>
            </a:extLst>
          </p:cNvPr>
          <p:cNvSpPr txBox="1"/>
          <p:nvPr/>
        </p:nvSpPr>
        <p:spPr>
          <a:xfrm>
            <a:off x="1" y="5786595"/>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Juli</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2" name="TextBox 51">
            <a:extLst>
              <a:ext uri="{FF2B5EF4-FFF2-40B4-BE49-F238E27FC236}">
                <a16:creationId xmlns:a16="http://schemas.microsoft.com/office/drawing/2014/main" id="{D783AEA4-5540-498B-B326-D783053A2D4D}"/>
              </a:ext>
            </a:extLst>
          </p:cNvPr>
          <p:cNvSpPr txBox="1"/>
          <p:nvPr/>
        </p:nvSpPr>
        <p:spPr>
          <a:xfrm>
            <a:off x="2660073" y="5772813"/>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August</a:t>
            </a:r>
          </a:p>
        </p:txBody>
      </p:sp>
      <p:sp>
        <p:nvSpPr>
          <p:cNvPr id="53" name="TextBox 52">
            <a:extLst>
              <a:ext uri="{FF2B5EF4-FFF2-40B4-BE49-F238E27FC236}">
                <a16:creationId xmlns:a16="http://schemas.microsoft.com/office/drawing/2014/main" id="{799EAE96-C821-434C-A1B8-772FCA14C900}"/>
              </a:ext>
            </a:extLst>
          </p:cNvPr>
          <p:cNvSpPr txBox="1"/>
          <p:nvPr/>
        </p:nvSpPr>
        <p:spPr>
          <a:xfrm>
            <a:off x="5583383" y="5772812"/>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September</a:t>
            </a:r>
          </a:p>
        </p:txBody>
      </p:sp>
      <p:sp>
        <p:nvSpPr>
          <p:cNvPr id="54" name="TextBox 53">
            <a:extLst>
              <a:ext uri="{FF2B5EF4-FFF2-40B4-BE49-F238E27FC236}">
                <a16:creationId xmlns:a16="http://schemas.microsoft.com/office/drawing/2014/main" id="{428AA390-DA94-48FA-9CAA-C8620D362F91}"/>
              </a:ext>
            </a:extLst>
          </p:cNvPr>
          <p:cNvSpPr txBox="1"/>
          <p:nvPr/>
        </p:nvSpPr>
        <p:spPr>
          <a:xfrm>
            <a:off x="8243455" y="5749285"/>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Dezember</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5" name="TextBox 54">
            <a:extLst>
              <a:ext uri="{FF2B5EF4-FFF2-40B4-BE49-F238E27FC236}">
                <a16:creationId xmlns:a16="http://schemas.microsoft.com/office/drawing/2014/main" id="{1C5C6240-275E-495B-AAC4-8E2C23795E03}"/>
              </a:ext>
            </a:extLst>
          </p:cNvPr>
          <p:cNvSpPr txBox="1"/>
          <p:nvPr/>
        </p:nvSpPr>
        <p:spPr>
          <a:xfrm>
            <a:off x="0" y="3240581"/>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Juni</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E7485A74-F1F9-4305-B124-474C82B9BE2F}"/>
              </a:ext>
            </a:extLst>
          </p:cNvPr>
          <p:cNvSpPr txBox="1"/>
          <p:nvPr/>
        </p:nvSpPr>
        <p:spPr>
          <a:xfrm>
            <a:off x="8266059" y="3235580"/>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Oktober</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8" name="TextBox 57">
            <a:extLst>
              <a:ext uri="{FF2B5EF4-FFF2-40B4-BE49-F238E27FC236}">
                <a16:creationId xmlns:a16="http://schemas.microsoft.com/office/drawing/2014/main" id="{730487A0-EE83-4288-B88E-0A4B77F4732A}"/>
              </a:ext>
            </a:extLst>
          </p:cNvPr>
          <p:cNvSpPr txBox="1"/>
          <p:nvPr/>
        </p:nvSpPr>
        <p:spPr>
          <a:xfrm>
            <a:off x="8266059" y="4456596"/>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Januar</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 name="Rectangle: Rounded Corners 1">
            <a:extLst>
              <a:ext uri="{FF2B5EF4-FFF2-40B4-BE49-F238E27FC236}">
                <a16:creationId xmlns:a16="http://schemas.microsoft.com/office/drawing/2014/main" id="{88F91CA5-0C53-46F5-8371-0696DDB77DC5}"/>
              </a:ext>
            </a:extLst>
          </p:cNvPr>
          <p:cNvSpPr/>
          <p:nvPr/>
        </p:nvSpPr>
        <p:spPr>
          <a:xfrm rot="20665878">
            <a:off x="4276538" y="349334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April</a:t>
            </a:r>
          </a:p>
        </p:txBody>
      </p:sp>
      <p:sp>
        <p:nvSpPr>
          <p:cNvPr id="59" name="Rectangle: Rounded Corners 58">
            <a:extLst>
              <a:ext uri="{FF2B5EF4-FFF2-40B4-BE49-F238E27FC236}">
                <a16:creationId xmlns:a16="http://schemas.microsoft.com/office/drawing/2014/main" id="{9ABEB6BB-2A21-46D8-B26B-84ABF57FB8BB}"/>
              </a:ext>
            </a:extLst>
          </p:cNvPr>
          <p:cNvSpPr/>
          <p:nvPr/>
        </p:nvSpPr>
        <p:spPr>
          <a:xfrm rot="20665878">
            <a:off x="4306929" y="3478239"/>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September</a:t>
            </a:r>
          </a:p>
        </p:txBody>
      </p:sp>
      <p:sp>
        <p:nvSpPr>
          <p:cNvPr id="61" name="Rectangle: Rounded Corners 60">
            <a:extLst>
              <a:ext uri="{FF2B5EF4-FFF2-40B4-BE49-F238E27FC236}">
                <a16:creationId xmlns:a16="http://schemas.microsoft.com/office/drawing/2014/main" id="{69F10BCF-0FEE-46AA-AEA4-A545D960F001}"/>
              </a:ext>
            </a:extLst>
          </p:cNvPr>
          <p:cNvSpPr/>
          <p:nvPr/>
        </p:nvSpPr>
        <p:spPr>
          <a:xfrm rot="20665878">
            <a:off x="4283649" y="3493338"/>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May</a:t>
            </a:r>
          </a:p>
        </p:txBody>
      </p:sp>
      <p:sp>
        <p:nvSpPr>
          <p:cNvPr id="63" name="Rectangle: Rounded Corners 62">
            <a:extLst>
              <a:ext uri="{FF2B5EF4-FFF2-40B4-BE49-F238E27FC236}">
                <a16:creationId xmlns:a16="http://schemas.microsoft.com/office/drawing/2014/main" id="{286E06FA-5055-4512-BB8D-E2CEC58B0C60}"/>
              </a:ext>
            </a:extLst>
          </p:cNvPr>
          <p:cNvSpPr/>
          <p:nvPr/>
        </p:nvSpPr>
        <p:spPr>
          <a:xfrm rot="20665878">
            <a:off x="4273114" y="354924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October</a:t>
            </a:r>
          </a:p>
        </p:txBody>
      </p:sp>
      <p:sp>
        <p:nvSpPr>
          <p:cNvPr id="65" name="Rectangle: Rounded Corners 64">
            <a:extLst>
              <a:ext uri="{FF2B5EF4-FFF2-40B4-BE49-F238E27FC236}">
                <a16:creationId xmlns:a16="http://schemas.microsoft.com/office/drawing/2014/main" id="{69C3FDD5-15F9-475F-804E-1049CF3024DF}"/>
              </a:ext>
            </a:extLst>
          </p:cNvPr>
          <p:cNvSpPr/>
          <p:nvPr/>
        </p:nvSpPr>
        <p:spPr>
          <a:xfrm rot="20665878">
            <a:off x="4266364" y="3555624"/>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July</a:t>
            </a:r>
          </a:p>
        </p:txBody>
      </p:sp>
      <p:sp>
        <p:nvSpPr>
          <p:cNvPr id="67" name="Rectangle: Rounded Corners 66">
            <a:extLst>
              <a:ext uri="{FF2B5EF4-FFF2-40B4-BE49-F238E27FC236}">
                <a16:creationId xmlns:a16="http://schemas.microsoft.com/office/drawing/2014/main" id="{656033E0-0651-43EA-A57C-230E3D1786E1}"/>
              </a:ext>
            </a:extLst>
          </p:cNvPr>
          <p:cNvSpPr/>
          <p:nvPr/>
        </p:nvSpPr>
        <p:spPr>
          <a:xfrm rot="20665878">
            <a:off x="4272670" y="3531556"/>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November</a:t>
            </a:r>
          </a:p>
        </p:txBody>
      </p:sp>
      <p:sp>
        <p:nvSpPr>
          <p:cNvPr id="75" name="Rectangle: Rounded Corners 74">
            <a:extLst>
              <a:ext uri="{FF2B5EF4-FFF2-40B4-BE49-F238E27FC236}">
                <a16:creationId xmlns:a16="http://schemas.microsoft.com/office/drawing/2014/main" id="{A8B124DE-27E9-4DE4-B61F-20A121962D18}"/>
              </a:ext>
            </a:extLst>
          </p:cNvPr>
          <p:cNvSpPr/>
          <p:nvPr/>
        </p:nvSpPr>
        <p:spPr>
          <a:xfrm rot="20665878">
            <a:off x="4317464" y="3542514"/>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August</a:t>
            </a:r>
          </a:p>
        </p:txBody>
      </p:sp>
      <p:sp>
        <p:nvSpPr>
          <p:cNvPr id="77" name="Rectangle: Rounded Corners 76">
            <a:extLst>
              <a:ext uri="{FF2B5EF4-FFF2-40B4-BE49-F238E27FC236}">
                <a16:creationId xmlns:a16="http://schemas.microsoft.com/office/drawing/2014/main" id="{C3860F2C-5101-409C-B6BF-7DF3E9EFEB6C}"/>
              </a:ext>
            </a:extLst>
          </p:cNvPr>
          <p:cNvSpPr/>
          <p:nvPr/>
        </p:nvSpPr>
        <p:spPr>
          <a:xfrm rot="20665878">
            <a:off x="4289434" y="352873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December</a:t>
            </a:r>
          </a:p>
        </p:txBody>
      </p:sp>
      <p:sp>
        <p:nvSpPr>
          <p:cNvPr id="79" name="Rectangle: Rounded Corners 78">
            <a:extLst>
              <a:ext uri="{FF2B5EF4-FFF2-40B4-BE49-F238E27FC236}">
                <a16:creationId xmlns:a16="http://schemas.microsoft.com/office/drawing/2014/main" id="{A6914A07-3B78-48B4-A481-751248644976}"/>
              </a:ext>
            </a:extLst>
          </p:cNvPr>
          <p:cNvSpPr/>
          <p:nvPr/>
        </p:nvSpPr>
        <p:spPr>
          <a:xfrm rot="20665878">
            <a:off x="4291733" y="3485789"/>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February</a:t>
            </a:r>
          </a:p>
        </p:txBody>
      </p:sp>
      <p:sp>
        <p:nvSpPr>
          <p:cNvPr id="81" name="Rectangle: Rounded Corners 80">
            <a:extLst>
              <a:ext uri="{FF2B5EF4-FFF2-40B4-BE49-F238E27FC236}">
                <a16:creationId xmlns:a16="http://schemas.microsoft.com/office/drawing/2014/main" id="{8B75B58D-731A-4C13-933F-F75224735265}"/>
              </a:ext>
            </a:extLst>
          </p:cNvPr>
          <p:cNvSpPr/>
          <p:nvPr/>
        </p:nvSpPr>
        <p:spPr>
          <a:xfrm rot="20665878">
            <a:off x="4291734" y="351467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January</a:t>
            </a:r>
          </a:p>
        </p:txBody>
      </p:sp>
      <p:sp>
        <p:nvSpPr>
          <p:cNvPr id="83" name="Rectangle: Rounded Corners 82">
            <a:extLst>
              <a:ext uri="{FF2B5EF4-FFF2-40B4-BE49-F238E27FC236}">
                <a16:creationId xmlns:a16="http://schemas.microsoft.com/office/drawing/2014/main" id="{472D7EA7-153A-40EA-A716-A9C0CDB142C6}"/>
              </a:ext>
            </a:extLst>
          </p:cNvPr>
          <p:cNvSpPr/>
          <p:nvPr/>
        </p:nvSpPr>
        <p:spPr>
          <a:xfrm rot="20665878">
            <a:off x="4306930" y="3486612"/>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June</a:t>
            </a:r>
          </a:p>
        </p:txBody>
      </p:sp>
      <p:sp>
        <p:nvSpPr>
          <p:cNvPr id="85" name="Rectangle: Rounded Corners 84">
            <a:extLst>
              <a:ext uri="{FF2B5EF4-FFF2-40B4-BE49-F238E27FC236}">
                <a16:creationId xmlns:a16="http://schemas.microsoft.com/office/drawing/2014/main" id="{68553DCE-5833-4228-B2C0-5EAF5EB4C9CC}"/>
              </a:ext>
            </a:extLst>
          </p:cNvPr>
          <p:cNvSpPr/>
          <p:nvPr/>
        </p:nvSpPr>
        <p:spPr>
          <a:xfrm rot="20665878">
            <a:off x="4276050" y="3500886"/>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March</a:t>
            </a:r>
          </a:p>
        </p:txBody>
      </p:sp>
      <p:grpSp>
        <p:nvGrpSpPr>
          <p:cNvPr id="69" name="Group 68">
            <a:extLst>
              <a:ext uri="{FF2B5EF4-FFF2-40B4-BE49-F238E27FC236}">
                <a16:creationId xmlns:a16="http://schemas.microsoft.com/office/drawing/2014/main" id="{7C75C66A-8080-44BB-8506-D628D5888BFC}"/>
              </a:ext>
            </a:extLst>
          </p:cNvPr>
          <p:cNvGrpSpPr/>
          <p:nvPr/>
        </p:nvGrpSpPr>
        <p:grpSpPr>
          <a:xfrm>
            <a:off x="10850272" y="161306"/>
            <a:ext cx="1240568" cy="1008631"/>
            <a:chOff x="10818487" y="2376307"/>
            <a:chExt cx="1240568" cy="1008631"/>
          </a:xfrm>
        </p:grpSpPr>
        <p:sp>
          <p:nvSpPr>
            <p:cNvPr id="70" name="Oval 69">
              <a:extLst>
                <a:ext uri="{FF2B5EF4-FFF2-40B4-BE49-F238E27FC236}">
                  <a16:creationId xmlns:a16="http://schemas.microsoft.com/office/drawing/2014/main" id="{CCD9D09F-9B5F-4D22-A5ED-6D3CD9DC6952}"/>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1" name="Explosion: 8 Points 70">
              <a:extLst>
                <a:ext uri="{FF2B5EF4-FFF2-40B4-BE49-F238E27FC236}">
                  <a16:creationId xmlns:a16="http://schemas.microsoft.com/office/drawing/2014/main" id="{02100445-3B8D-4169-89BF-0447449C87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2" name="Explosion: 8 Points 71">
              <a:extLst>
                <a:ext uri="{FF2B5EF4-FFF2-40B4-BE49-F238E27FC236}">
                  <a16:creationId xmlns:a16="http://schemas.microsoft.com/office/drawing/2014/main" id="{DDEEFB62-D394-4735-8319-6BF0F8B6FD9C}"/>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73" name="TextBox 72">
              <a:extLst>
                <a:ext uri="{FF2B5EF4-FFF2-40B4-BE49-F238E27FC236}">
                  <a16:creationId xmlns:a16="http://schemas.microsoft.com/office/drawing/2014/main" id="{2A8F862C-95AA-4D63-BC60-240B5ED3BC9C}"/>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74" name="Title 2">
            <a:extLst>
              <a:ext uri="{FF2B5EF4-FFF2-40B4-BE49-F238E27FC236}">
                <a16:creationId xmlns:a16="http://schemas.microsoft.com/office/drawing/2014/main" id="{55F9EE5F-E05F-4A53-AA1B-4350BA9BD891}"/>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3" name="Picture 12">
            <a:extLst>
              <a:ext uri="{FF2B5EF4-FFF2-40B4-BE49-F238E27FC236}">
                <a16:creationId xmlns:a16="http://schemas.microsoft.com/office/drawing/2014/main" id="{D6D229EC-C718-4379-B8A4-271DF5477B8C}"/>
              </a:ext>
            </a:extLst>
          </p:cNvPr>
          <p:cNvPicPr>
            <a:picLocks noChangeAspect="1"/>
          </p:cNvPicPr>
          <p:nvPr/>
        </p:nvPicPr>
        <p:blipFill>
          <a:blip r:embed="rId5"/>
          <a:stretch>
            <a:fillRect/>
          </a:stretch>
        </p:blipFill>
        <p:spPr>
          <a:xfrm>
            <a:off x="10490467" y="4164167"/>
            <a:ext cx="758153" cy="817384"/>
          </a:xfrm>
          <a:prstGeom prst="rect">
            <a:avLst/>
          </a:prstGeom>
        </p:spPr>
      </p:pic>
      <p:pic>
        <p:nvPicPr>
          <p:cNvPr id="14" name="Picture 13">
            <a:extLst>
              <a:ext uri="{FF2B5EF4-FFF2-40B4-BE49-F238E27FC236}">
                <a16:creationId xmlns:a16="http://schemas.microsoft.com/office/drawing/2014/main" id="{35DED949-765F-4E46-9839-CC73BA98F24F}"/>
              </a:ext>
            </a:extLst>
          </p:cNvPr>
          <p:cNvPicPr>
            <a:picLocks noChangeAspect="1"/>
          </p:cNvPicPr>
          <p:nvPr/>
        </p:nvPicPr>
        <p:blipFill>
          <a:blip r:embed="rId6"/>
          <a:stretch>
            <a:fillRect/>
          </a:stretch>
        </p:blipFill>
        <p:spPr>
          <a:xfrm>
            <a:off x="2280728" y="1584995"/>
            <a:ext cx="709381" cy="771452"/>
          </a:xfrm>
          <a:prstGeom prst="rect">
            <a:avLst/>
          </a:prstGeom>
        </p:spPr>
      </p:pic>
      <p:pic>
        <p:nvPicPr>
          <p:cNvPr id="15" name="Picture 14">
            <a:extLst>
              <a:ext uri="{FF2B5EF4-FFF2-40B4-BE49-F238E27FC236}">
                <a16:creationId xmlns:a16="http://schemas.microsoft.com/office/drawing/2014/main" id="{2657FC80-3442-4C7E-8FAB-786D14580E37}"/>
              </a:ext>
            </a:extLst>
          </p:cNvPr>
          <p:cNvPicPr>
            <a:picLocks noChangeAspect="1"/>
          </p:cNvPicPr>
          <p:nvPr/>
        </p:nvPicPr>
        <p:blipFill>
          <a:blip r:embed="rId7"/>
          <a:stretch>
            <a:fillRect/>
          </a:stretch>
        </p:blipFill>
        <p:spPr>
          <a:xfrm>
            <a:off x="2314929" y="3978146"/>
            <a:ext cx="448184" cy="879644"/>
          </a:xfrm>
          <a:prstGeom prst="rect">
            <a:avLst/>
          </a:prstGeom>
        </p:spPr>
      </p:pic>
      <p:pic>
        <p:nvPicPr>
          <p:cNvPr id="16" name="Picture 15">
            <a:extLst>
              <a:ext uri="{FF2B5EF4-FFF2-40B4-BE49-F238E27FC236}">
                <a16:creationId xmlns:a16="http://schemas.microsoft.com/office/drawing/2014/main" id="{BE92AC2D-9FB1-4C65-B482-E5215306FB29}"/>
              </a:ext>
            </a:extLst>
          </p:cNvPr>
          <p:cNvPicPr>
            <a:picLocks noChangeAspect="1"/>
          </p:cNvPicPr>
          <p:nvPr/>
        </p:nvPicPr>
        <p:blipFill>
          <a:blip r:embed="rId8"/>
          <a:stretch>
            <a:fillRect/>
          </a:stretch>
        </p:blipFill>
        <p:spPr>
          <a:xfrm>
            <a:off x="4921575" y="1599973"/>
            <a:ext cx="652626" cy="797080"/>
          </a:xfrm>
          <a:prstGeom prst="rect">
            <a:avLst/>
          </a:prstGeom>
        </p:spPr>
      </p:pic>
      <p:pic>
        <p:nvPicPr>
          <p:cNvPr id="17" name="Picture 16">
            <a:extLst>
              <a:ext uri="{FF2B5EF4-FFF2-40B4-BE49-F238E27FC236}">
                <a16:creationId xmlns:a16="http://schemas.microsoft.com/office/drawing/2014/main" id="{A9EE3297-612E-4B24-AE07-D48DA62B906E}"/>
              </a:ext>
            </a:extLst>
          </p:cNvPr>
          <p:cNvPicPr>
            <a:picLocks noChangeAspect="1"/>
          </p:cNvPicPr>
          <p:nvPr/>
        </p:nvPicPr>
        <p:blipFill>
          <a:blip r:embed="rId9"/>
          <a:stretch>
            <a:fillRect/>
          </a:stretch>
        </p:blipFill>
        <p:spPr>
          <a:xfrm>
            <a:off x="10608426" y="1704057"/>
            <a:ext cx="1419473" cy="709736"/>
          </a:xfrm>
          <a:prstGeom prst="rect">
            <a:avLst/>
          </a:prstGeom>
        </p:spPr>
      </p:pic>
      <p:pic>
        <p:nvPicPr>
          <p:cNvPr id="18" name="Picture 17">
            <a:extLst>
              <a:ext uri="{FF2B5EF4-FFF2-40B4-BE49-F238E27FC236}">
                <a16:creationId xmlns:a16="http://schemas.microsoft.com/office/drawing/2014/main" id="{99FE524F-27FE-4CD9-B8D0-43446B208FED}"/>
              </a:ext>
            </a:extLst>
          </p:cNvPr>
          <p:cNvPicPr>
            <a:picLocks noChangeAspect="1"/>
          </p:cNvPicPr>
          <p:nvPr/>
        </p:nvPicPr>
        <p:blipFill>
          <a:blip r:embed="rId10"/>
          <a:stretch>
            <a:fillRect/>
          </a:stretch>
        </p:blipFill>
        <p:spPr>
          <a:xfrm>
            <a:off x="2110259" y="3065683"/>
            <a:ext cx="1009859" cy="631562"/>
          </a:xfrm>
          <a:prstGeom prst="rect">
            <a:avLst/>
          </a:prstGeom>
        </p:spPr>
      </p:pic>
      <p:pic>
        <p:nvPicPr>
          <p:cNvPr id="19" name="Picture 18">
            <a:extLst>
              <a:ext uri="{FF2B5EF4-FFF2-40B4-BE49-F238E27FC236}">
                <a16:creationId xmlns:a16="http://schemas.microsoft.com/office/drawing/2014/main" id="{9A83F905-12DE-4D81-9C00-FE3E730A7B16}"/>
              </a:ext>
            </a:extLst>
          </p:cNvPr>
          <p:cNvPicPr>
            <a:picLocks noChangeAspect="1"/>
          </p:cNvPicPr>
          <p:nvPr/>
        </p:nvPicPr>
        <p:blipFill>
          <a:blip r:embed="rId11"/>
          <a:stretch>
            <a:fillRect/>
          </a:stretch>
        </p:blipFill>
        <p:spPr>
          <a:xfrm>
            <a:off x="2120599" y="5521266"/>
            <a:ext cx="850641" cy="730078"/>
          </a:xfrm>
          <a:prstGeom prst="rect">
            <a:avLst/>
          </a:prstGeom>
        </p:spPr>
      </p:pic>
      <p:pic>
        <p:nvPicPr>
          <p:cNvPr id="20" name="Picture 19">
            <a:extLst>
              <a:ext uri="{FF2B5EF4-FFF2-40B4-BE49-F238E27FC236}">
                <a16:creationId xmlns:a16="http://schemas.microsoft.com/office/drawing/2014/main" id="{118DADEB-5A20-44F2-BD93-B59CFB152FC3}"/>
              </a:ext>
            </a:extLst>
          </p:cNvPr>
          <p:cNvPicPr>
            <a:picLocks noChangeAspect="1"/>
          </p:cNvPicPr>
          <p:nvPr/>
        </p:nvPicPr>
        <p:blipFill>
          <a:blip r:embed="rId12"/>
          <a:stretch>
            <a:fillRect/>
          </a:stretch>
        </p:blipFill>
        <p:spPr>
          <a:xfrm>
            <a:off x="4973564" y="5605167"/>
            <a:ext cx="758655" cy="632213"/>
          </a:xfrm>
          <a:prstGeom prst="rect">
            <a:avLst/>
          </a:prstGeom>
        </p:spPr>
      </p:pic>
      <p:pic>
        <p:nvPicPr>
          <p:cNvPr id="21" name="Picture 20">
            <a:extLst>
              <a:ext uri="{FF2B5EF4-FFF2-40B4-BE49-F238E27FC236}">
                <a16:creationId xmlns:a16="http://schemas.microsoft.com/office/drawing/2014/main" id="{266887D5-B931-4FD3-984D-48452C79D151}"/>
              </a:ext>
            </a:extLst>
          </p:cNvPr>
          <p:cNvPicPr>
            <a:picLocks noChangeAspect="1"/>
          </p:cNvPicPr>
          <p:nvPr/>
        </p:nvPicPr>
        <p:blipFill>
          <a:blip r:embed="rId13"/>
          <a:stretch>
            <a:fillRect/>
          </a:stretch>
        </p:blipFill>
        <p:spPr>
          <a:xfrm>
            <a:off x="6720564" y="5157800"/>
            <a:ext cx="1060224" cy="631562"/>
          </a:xfrm>
          <a:prstGeom prst="rect">
            <a:avLst/>
          </a:prstGeom>
        </p:spPr>
      </p:pic>
      <p:pic>
        <p:nvPicPr>
          <p:cNvPr id="22" name="Picture 21">
            <a:extLst>
              <a:ext uri="{FF2B5EF4-FFF2-40B4-BE49-F238E27FC236}">
                <a16:creationId xmlns:a16="http://schemas.microsoft.com/office/drawing/2014/main" id="{F30E5F00-5B4B-4405-BD0E-E245DFD8096B}"/>
              </a:ext>
            </a:extLst>
          </p:cNvPr>
          <p:cNvPicPr>
            <a:picLocks noChangeAspect="1"/>
          </p:cNvPicPr>
          <p:nvPr/>
        </p:nvPicPr>
        <p:blipFill>
          <a:blip r:embed="rId14"/>
          <a:stretch>
            <a:fillRect/>
          </a:stretch>
        </p:blipFill>
        <p:spPr>
          <a:xfrm>
            <a:off x="10711197" y="2977434"/>
            <a:ext cx="705849" cy="693679"/>
          </a:xfrm>
          <a:prstGeom prst="rect">
            <a:avLst/>
          </a:prstGeom>
        </p:spPr>
      </p:pic>
      <p:pic>
        <p:nvPicPr>
          <p:cNvPr id="23" name="Picture 22">
            <a:extLst>
              <a:ext uri="{FF2B5EF4-FFF2-40B4-BE49-F238E27FC236}">
                <a16:creationId xmlns:a16="http://schemas.microsoft.com/office/drawing/2014/main" id="{6C0B1F62-625B-4698-8984-8FE4DA61BC9A}"/>
              </a:ext>
            </a:extLst>
          </p:cNvPr>
          <p:cNvPicPr>
            <a:picLocks noChangeAspect="1"/>
          </p:cNvPicPr>
          <p:nvPr/>
        </p:nvPicPr>
        <p:blipFill>
          <a:blip r:embed="rId15"/>
          <a:stretch>
            <a:fillRect/>
          </a:stretch>
        </p:blipFill>
        <p:spPr>
          <a:xfrm>
            <a:off x="7747398" y="1172830"/>
            <a:ext cx="958531" cy="846586"/>
          </a:xfrm>
          <a:prstGeom prst="rect">
            <a:avLst/>
          </a:prstGeom>
        </p:spPr>
      </p:pic>
      <p:pic>
        <p:nvPicPr>
          <p:cNvPr id="24" name="Picture 23">
            <a:extLst>
              <a:ext uri="{FF2B5EF4-FFF2-40B4-BE49-F238E27FC236}">
                <a16:creationId xmlns:a16="http://schemas.microsoft.com/office/drawing/2014/main" id="{3C97B1C2-A5F4-422B-8935-BF80F03CC678}"/>
              </a:ext>
            </a:extLst>
          </p:cNvPr>
          <p:cNvPicPr>
            <a:picLocks noChangeAspect="1"/>
          </p:cNvPicPr>
          <p:nvPr/>
        </p:nvPicPr>
        <p:blipFill>
          <a:blip r:embed="rId16"/>
          <a:stretch>
            <a:fillRect/>
          </a:stretch>
        </p:blipFill>
        <p:spPr>
          <a:xfrm>
            <a:off x="10672410" y="5439755"/>
            <a:ext cx="645752" cy="693679"/>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p:cTn id="19" dur="500" fill="hold"/>
                                        <p:tgtEl>
                                          <p:spTgt spid="59"/>
                                        </p:tgtEl>
                                        <p:attrNameLst>
                                          <p:attrName>ppt_w</p:attrName>
                                        </p:attrNameLst>
                                      </p:cBhvr>
                                      <p:tavLst>
                                        <p:tav tm="0">
                                          <p:val>
                                            <p:fltVal val="0"/>
                                          </p:val>
                                        </p:tav>
                                        <p:tav tm="100000">
                                          <p:val>
                                            <p:strVal val="#ppt_w"/>
                                          </p:val>
                                        </p:tav>
                                      </p:tavLst>
                                    </p:anim>
                                    <p:anim calcmode="lin" valueType="num">
                                      <p:cBhvr>
                                        <p:cTn id="20" dur="500" fill="hold"/>
                                        <p:tgtEl>
                                          <p:spTgt spid="59"/>
                                        </p:tgtEl>
                                        <p:attrNameLst>
                                          <p:attrName>ppt_h</p:attrName>
                                        </p:attrNameLst>
                                      </p:cBhvr>
                                      <p:tavLst>
                                        <p:tav tm="0">
                                          <p:val>
                                            <p:fltVal val="0"/>
                                          </p:val>
                                        </p:tav>
                                        <p:tav tm="100000">
                                          <p:val>
                                            <p:strVal val="#ppt_h"/>
                                          </p:val>
                                        </p:tav>
                                      </p:tavLst>
                                    </p:anim>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out)">
                                      <p:cBhvr>
                                        <p:cTn id="26" dur="10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circle(out)">
                                      <p:cBhvr>
                                        <p:cTn id="38" dur="1000"/>
                                        <p:tgtEl>
                                          <p:spTgt spid="6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500" fill="hold"/>
                                        <p:tgtEl>
                                          <p:spTgt spid="63"/>
                                        </p:tgtEl>
                                        <p:attrNameLst>
                                          <p:attrName>ppt_w</p:attrName>
                                        </p:attrNameLst>
                                      </p:cBhvr>
                                      <p:tavLst>
                                        <p:tav tm="0">
                                          <p:val>
                                            <p:fltVal val="0"/>
                                          </p:val>
                                        </p:tav>
                                        <p:tav tm="100000">
                                          <p:val>
                                            <p:strVal val="#ppt_w"/>
                                          </p:val>
                                        </p:tav>
                                      </p:tavLst>
                                    </p:anim>
                                    <p:anim calcmode="lin" valueType="num">
                                      <p:cBhvr>
                                        <p:cTn id="44" dur="500" fill="hold"/>
                                        <p:tgtEl>
                                          <p:spTgt spid="63"/>
                                        </p:tgtEl>
                                        <p:attrNameLst>
                                          <p:attrName>ppt_h</p:attrName>
                                        </p:attrNameLst>
                                      </p:cBhvr>
                                      <p:tavLst>
                                        <p:tav tm="0">
                                          <p:val>
                                            <p:fltVal val="0"/>
                                          </p:val>
                                        </p:tav>
                                        <p:tav tm="100000">
                                          <p:val>
                                            <p:strVal val="#ppt_h"/>
                                          </p:val>
                                        </p:tav>
                                      </p:tavLst>
                                    </p:anim>
                                    <p:animEffect transition="in" filter="fade">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circle(out)">
                                      <p:cBhvr>
                                        <p:cTn id="50" dur="10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circle(out)">
                                      <p:cBhvr>
                                        <p:cTn id="62" dur="1000"/>
                                        <p:tgtEl>
                                          <p:spTgt spid="6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circle(out)">
                                      <p:cBhvr>
                                        <p:cTn id="74" dur="1000"/>
                                        <p:tgtEl>
                                          <p:spTgt spid="6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anim calcmode="lin" valueType="num">
                                      <p:cBhvr>
                                        <p:cTn id="79" dur="500" fill="hold"/>
                                        <p:tgtEl>
                                          <p:spTgt spid="75"/>
                                        </p:tgtEl>
                                        <p:attrNameLst>
                                          <p:attrName>ppt_w</p:attrName>
                                        </p:attrNameLst>
                                      </p:cBhvr>
                                      <p:tavLst>
                                        <p:tav tm="0">
                                          <p:val>
                                            <p:fltVal val="0"/>
                                          </p:val>
                                        </p:tav>
                                        <p:tav tm="100000">
                                          <p:val>
                                            <p:strVal val="#ppt_w"/>
                                          </p:val>
                                        </p:tav>
                                      </p:tavLst>
                                    </p:anim>
                                    <p:anim calcmode="lin" valueType="num">
                                      <p:cBhvr>
                                        <p:cTn id="80" dur="500" fill="hold"/>
                                        <p:tgtEl>
                                          <p:spTgt spid="75"/>
                                        </p:tgtEl>
                                        <p:attrNameLst>
                                          <p:attrName>ppt_h</p:attrName>
                                        </p:attrNameLst>
                                      </p:cBhvr>
                                      <p:tavLst>
                                        <p:tav tm="0">
                                          <p:val>
                                            <p:fltVal val="0"/>
                                          </p:val>
                                        </p:tav>
                                        <p:tav tm="100000">
                                          <p:val>
                                            <p:strVal val="#ppt_h"/>
                                          </p:val>
                                        </p:tav>
                                      </p:tavLst>
                                    </p:anim>
                                    <p:animEffect transition="in" filter="fade">
                                      <p:cBhvr>
                                        <p:cTn id="81" dur="500"/>
                                        <p:tgtEl>
                                          <p:spTgt spid="7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circle(out)">
                                      <p:cBhvr>
                                        <p:cTn id="86" dur="1000"/>
                                        <p:tgtEl>
                                          <p:spTgt spid="76"/>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500" fill="hold"/>
                                        <p:tgtEl>
                                          <p:spTgt spid="77"/>
                                        </p:tgtEl>
                                        <p:attrNameLst>
                                          <p:attrName>ppt_w</p:attrName>
                                        </p:attrNameLst>
                                      </p:cBhvr>
                                      <p:tavLst>
                                        <p:tav tm="0">
                                          <p:val>
                                            <p:fltVal val="0"/>
                                          </p:val>
                                        </p:tav>
                                        <p:tav tm="100000">
                                          <p:val>
                                            <p:strVal val="#ppt_w"/>
                                          </p:val>
                                        </p:tav>
                                      </p:tavLst>
                                    </p:anim>
                                    <p:anim calcmode="lin" valueType="num">
                                      <p:cBhvr>
                                        <p:cTn id="92" dur="500" fill="hold"/>
                                        <p:tgtEl>
                                          <p:spTgt spid="77"/>
                                        </p:tgtEl>
                                        <p:attrNameLst>
                                          <p:attrName>ppt_h</p:attrName>
                                        </p:attrNameLst>
                                      </p:cBhvr>
                                      <p:tavLst>
                                        <p:tav tm="0">
                                          <p:val>
                                            <p:fltVal val="0"/>
                                          </p:val>
                                        </p:tav>
                                        <p:tav tm="100000">
                                          <p:val>
                                            <p:strVal val="#ppt_h"/>
                                          </p:val>
                                        </p:tav>
                                      </p:tavLst>
                                    </p:anim>
                                    <p:animEffect transition="in" filter="fade">
                                      <p:cBhvr>
                                        <p:cTn id="93" dur="500"/>
                                        <p:tgtEl>
                                          <p:spTgt spid="77"/>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circle(out)">
                                      <p:cBhvr>
                                        <p:cTn id="98" dur="1000"/>
                                        <p:tgtEl>
                                          <p:spTgt spid="78"/>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anim calcmode="lin" valueType="num">
                                      <p:cBhvr>
                                        <p:cTn id="103" dur="500" fill="hold"/>
                                        <p:tgtEl>
                                          <p:spTgt spid="79"/>
                                        </p:tgtEl>
                                        <p:attrNameLst>
                                          <p:attrName>ppt_w</p:attrName>
                                        </p:attrNameLst>
                                      </p:cBhvr>
                                      <p:tavLst>
                                        <p:tav tm="0">
                                          <p:val>
                                            <p:fltVal val="0"/>
                                          </p:val>
                                        </p:tav>
                                        <p:tav tm="100000">
                                          <p:val>
                                            <p:strVal val="#ppt_w"/>
                                          </p:val>
                                        </p:tav>
                                      </p:tavLst>
                                    </p:anim>
                                    <p:anim calcmode="lin" valueType="num">
                                      <p:cBhvr>
                                        <p:cTn id="104" dur="500" fill="hold"/>
                                        <p:tgtEl>
                                          <p:spTgt spid="79"/>
                                        </p:tgtEl>
                                        <p:attrNameLst>
                                          <p:attrName>ppt_h</p:attrName>
                                        </p:attrNameLst>
                                      </p:cBhvr>
                                      <p:tavLst>
                                        <p:tav tm="0">
                                          <p:val>
                                            <p:fltVal val="0"/>
                                          </p:val>
                                        </p:tav>
                                        <p:tav tm="100000">
                                          <p:val>
                                            <p:strVal val="#ppt_h"/>
                                          </p:val>
                                        </p:tav>
                                      </p:tavLst>
                                    </p:anim>
                                    <p:animEffect transition="in" filter="fade">
                                      <p:cBhvr>
                                        <p:cTn id="105" dur="500"/>
                                        <p:tgtEl>
                                          <p:spTgt spid="79"/>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circle(out)">
                                      <p:cBhvr>
                                        <p:cTn id="110" dur="1000"/>
                                        <p:tgtEl>
                                          <p:spTgt spid="80"/>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81"/>
                                        </p:tgtEl>
                                        <p:attrNameLst>
                                          <p:attrName>style.visibility</p:attrName>
                                        </p:attrNameLst>
                                      </p:cBhvr>
                                      <p:to>
                                        <p:strVal val="visible"/>
                                      </p:to>
                                    </p:set>
                                    <p:anim calcmode="lin" valueType="num">
                                      <p:cBhvr>
                                        <p:cTn id="115" dur="500" fill="hold"/>
                                        <p:tgtEl>
                                          <p:spTgt spid="81"/>
                                        </p:tgtEl>
                                        <p:attrNameLst>
                                          <p:attrName>ppt_w</p:attrName>
                                        </p:attrNameLst>
                                      </p:cBhvr>
                                      <p:tavLst>
                                        <p:tav tm="0">
                                          <p:val>
                                            <p:fltVal val="0"/>
                                          </p:val>
                                        </p:tav>
                                        <p:tav tm="100000">
                                          <p:val>
                                            <p:strVal val="#ppt_w"/>
                                          </p:val>
                                        </p:tav>
                                      </p:tavLst>
                                    </p:anim>
                                    <p:anim calcmode="lin" valueType="num">
                                      <p:cBhvr>
                                        <p:cTn id="116" dur="500" fill="hold"/>
                                        <p:tgtEl>
                                          <p:spTgt spid="81"/>
                                        </p:tgtEl>
                                        <p:attrNameLst>
                                          <p:attrName>ppt_h</p:attrName>
                                        </p:attrNameLst>
                                      </p:cBhvr>
                                      <p:tavLst>
                                        <p:tav tm="0">
                                          <p:val>
                                            <p:fltVal val="0"/>
                                          </p:val>
                                        </p:tav>
                                        <p:tav tm="100000">
                                          <p:val>
                                            <p:strVal val="#ppt_h"/>
                                          </p:val>
                                        </p:tav>
                                      </p:tavLst>
                                    </p:anim>
                                    <p:animEffect transition="in" filter="fade">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circle(out)">
                                      <p:cBhvr>
                                        <p:cTn id="122" dur="10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Effect transition="in" filter="fade">
                                      <p:cBhvr>
                                        <p:cTn id="129" dur="500"/>
                                        <p:tgtEl>
                                          <p:spTgt spid="83"/>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84"/>
                                        </p:tgtEl>
                                        <p:attrNameLst>
                                          <p:attrName>style.visibility</p:attrName>
                                        </p:attrNameLst>
                                      </p:cBhvr>
                                      <p:to>
                                        <p:strVal val="visible"/>
                                      </p:to>
                                    </p:set>
                                    <p:animEffect transition="in" filter="circle(out)">
                                      <p:cBhvr>
                                        <p:cTn id="134" dur="1000"/>
                                        <p:tgtEl>
                                          <p:spTgt spid="84"/>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85"/>
                                        </p:tgtEl>
                                        <p:attrNameLst>
                                          <p:attrName>style.visibility</p:attrName>
                                        </p:attrNameLst>
                                      </p:cBhvr>
                                      <p:to>
                                        <p:strVal val="visible"/>
                                      </p:to>
                                    </p:set>
                                    <p:anim calcmode="lin" valueType="num">
                                      <p:cBhvr>
                                        <p:cTn id="139" dur="500" fill="hold"/>
                                        <p:tgtEl>
                                          <p:spTgt spid="85"/>
                                        </p:tgtEl>
                                        <p:attrNameLst>
                                          <p:attrName>ppt_w</p:attrName>
                                        </p:attrNameLst>
                                      </p:cBhvr>
                                      <p:tavLst>
                                        <p:tav tm="0">
                                          <p:val>
                                            <p:fltVal val="0"/>
                                          </p:val>
                                        </p:tav>
                                        <p:tav tm="100000">
                                          <p:val>
                                            <p:strVal val="#ppt_w"/>
                                          </p:val>
                                        </p:tav>
                                      </p:tavLst>
                                    </p:anim>
                                    <p:anim calcmode="lin" valueType="num">
                                      <p:cBhvr>
                                        <p:cTn id="140" dur="500" fill="hold"/>
                                        <p:tgtEl>
                                          <p:spTgt spid="85"/>
                                        </p:tgtEl>
                                        <p:attrNameLst>
                                          <p:attrName>ppt_h</p:attrName>
                                        </p:attrNameLst>
                                      </p:cBhvr>
                                      <p:tavLst>
                                        <p:tav tm="0">
                                          <p:val>
                                            <p:fltVal val="0"/>
                                          </p:val>
                                        </p:tav>
                                        <p:tav tm="100000">
                                          <p:val>
                                            <p:strVal val="#ppt_h"/>
                                          </p:val>
                                        </p:tav>
                                      </p:tavLst>
                                    </p:anim>
                                    <p:animEffect transition="in" filter="fade">
                                      <p:cBhvr>
                                        <p:cTn id="141" dur="500"/>
                                        <p:tgtEl>
                                          <p:spTgt spid="85"/>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86"/>
                                        </p:tgtEl>
                                        <p:attrNameLst>
                                          <p:attrName>style.visibility</p:attrName>
                                        </p:attrNameLst>
                                      </p:cBhvr>
                                      <p:to>
                                        <p:strVal val="visible"/>
                                      </p:to>
                                    </p:set>
                                    <p:animEffect transition="in" filter="circle(out)">
                                      <p:cBhvr>
                                        <p:cTn id="146" dur="1000"/>
                                        <p:tgtEl>
                                          <p:spTgt spid="86"/>
                                        </p:tgtEl>
                                      </p:cBhvr>
                                    </p:animEffect>
                                  </p:childTnLst>
                                </p:cTn>
                              </p:par>
                            </p:childTnLst>
                          </p:cTn>
                        </p:par>
                      </p:childTnLst>
                    </p:cTn>
                  </p:par>
                  <p:par>
                    <p:cTn id="147" fill="hold">
                      <p:stCondLst>
                        <p:cond delay="indefinite"/>
                      </p:stCondLst>
                      <p:childTnLst>
                        <p:par>
                          <p:cTn id="148" fill="hold">
                            <p:stCondLst>
                              <p:cond delay="0"/>
                            </p:stCondLst>
                            <p:childTnLst>
                              <p:par>
                                <p:cTn id="149" presetID="32" presetClass="emph" presetSubtype="0" fill="hold" grpId="1" nodeType="clickEffect">
                                  <p:stCondLst>
                                    <p:cond delay="0"/>
                                  </p:stCondLst>
                                  <p:childTnLst>
                                    <p:animRot by="120000">
                                      <p:cBhvr>
                                        <p:cTn id="150" dur="100" fill="hold">
                                          <p:stCondLst>
                                            <p:cond delay="0"/>
                                          </p:stCondLst>
                                        </p:cTn>
                                        <p:tgtEl>
                                          <p:spTgt spid="80"/>
                                        </p:tgtEl>
                                        <p:attrNameLst>
                                          <p:attrName>r</p:attrName>
                                        </p:attrNameLst>
                                      </p:cBhvr>
                                    </p:animRot>
                                    <p:animRot by="-240000">
                                      <p:cBhvr>
                                        <p:cTn id="151" dur="200" fill="hold">
                                          <p:stCondLst>
                                            <p:cond delay="200"/>
                                          </p:stCondLst>
                                        </p:cTn>
                                        <p:tgtEl>
                                          <p:spTgt spid="80"/>
                                        </p:tgtEl>
                                        <p:attrNameLst>
                                          <p:attrName>r</p:attrName>
                                        </p:attrNameLst>
                                      </p:cBhvr>
                                    </p:animRot>
                                    <p:animRot by="240000">
                                      <p:cBhvr>
                                        <p:cTn id="152" dur="200" fill="hold">
                                          <p:stCondLst>
                                            <p:cond delay="400"/>
                                          </p:stCondLst>
                                        </p:cTn>
                                        <p:tgtEl>
                                          <p:spTgt spid="80"/>
                                        </p:tgtEl>
                                        <p:attrNameLst>
                                          <p:attrName>r</p:attrName>
                                        </p:attrNameLst>
                                      </p:cBhvr>
                                    </p:animRot>
                                    <p:animRot by="-240000">
                                      <p:cBhvr>
                                        <p:cTn id="153" dur="200" fill="hold">
                                          <p:stCondLst>
                                            <p:cond delay="600"/>
                                          </p:stCondLst>
                                        </p:cTn>
                                        <p:tgtEl>
                                          <p:spTgt spid="80"/>
                                        </p:tgtEl>
                                        <p:attrNameLst>
                                          <p:attrName>r</p:attrName>
                                        </p:attrNameLst>
                                      </p:cBhvr>
                                    </p:animRot>
                                    <p:animRot by="120000">
                                      <p:cBhvr>
                                        <p:cTn id="154" dur="200" fill="hold">
                                          <p:stCondLst>
                                            <p:cond delay="800"/>
                                          </p:stCondLst>
                                        </p:cTn>
                                        <p:tgtEl>
                                          <p:spTgt spid="80"/>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grpId="1" nodeType="clickEffect">
                                  <p:stCondLst>
                                    <p:cond delay="0"/>
                                  </p:stCondLst>
                                  <p:childTnLst>
                                    <p:animRot by="120000">
                                      <p:cBhvr>
                                        <p:cTn id="158" dur="100" fill="hold">
                                          <p:stCondLst>
                                            <p:cond delay="0"/>
                                          </p:stCondLst>
                                        </p:cTn>
                                        <p:tgtEl>
                                          <p:spTgt spid="5"/>
                                        </p:tgtEl>
                                        <p:attrNameLst>
                                          <p:attrName>r</p:attrName>
                                        </p:attrNameLst>
                                      </p:cBhvr>
                                    </p:animRot>
                                    <p:animRot by="-240000">
                                      <p:cBhvr>
                                        <p:cTn id="159" dur="200" fill="hold">
                                          <p:stCondLst>
                                            <p:cond delay="200"/>
                                          </p:stCondLst>
                                        </p:cTn>
                                        <p:tgtEl>
                                          <p:spTgt spid="5"/>
                                        </p:tgtEl>
                                        <p:attrNameLst>
                                          <p:attrName>r</p:attrName>
                                        </p:attrNameLst>
                                      </p:cBhvr>
                                    </p:animRot>
                                    <p:animRot by="240000">
                                      <p:cBhvr>
                                        <p:cTn id="160" dur="200" fill="hold">
                                          <p:stCondLst>
                                            <p:cond delay="400"/>
                                          </p:stCondLst>
                                        </p:cTn>
                                        <p:tgtEl>
                                          <p:spTgt spid="5"/>
                                        </p:tgtEl>
                                        <p:attrNameLst>
                                          <p:attrName>r</p:attrName>
                                        </p:attrNameLst>
                                      </p:cBhvr>
                                    </p:animRot>
                                    <p:animRot by="-240000">
                                      <p:cBhvr>
                                        <p:cTn id="161" dur="200" fill="hold">
                                          <p:stCondLst>
                                            <p:cond delay="600"/>
                                          </p:stCondLst>
                                        </p:cTn>
                                        <p:tgtEl>
                                          <p:spTgt spid="5"/>
                                        </p:tgtEl>
                                        <p:attrNameLst>
                                          <p:attrName>r</p:attrName>
                                        </p:attrNameLst>
                                      </p:cBhvr>
                                    </p:animRot>
                                    <p:animRot by="120000">
                                      <p:cBhvr>
                                        <p:cTn id="162" dur="200" fill="hold">
                                          <p:stCondLst>
                                            <p:cond delay="800"/>
                                          </p:stCondLst>
                                        </p:cTn>
                                        <p:tgtEl>
                                          <p:spTgt spid="5"/>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32" presetClass="emph" presetSubtype="0" fill="hold" grpId="1" nodeType="clickEffect">
                                  <p:stCondLst>
                                    <p:cond delay="0"/>
                                  </p:stCondLst>
                                  <p:childTnLst>
                                    <p:animRot by="120000">
                                      <p:cBhvr>
                                        <p:cTn id="166" dur="100" fill="hold">
                                          <p:stCondLst>
                                            <p:cond delay="0"/>
                                          </p:stCondLst>
                                        </p:cTn>
                                        <p:tgtEl>
                                          <p:spTgt spid="60"/>
                                        </p:tgtEl>
                                        <p:attrNameLst>
                                          <p:attrName>r</p:attrName>
                                        </p:attrNameLst>
                                      </p:cBhvr>
                                    </p:animRot>
                                    <p:animRot by="-240000">
                                      <p:cBhvr>
                                        <p:cTn id="167" dur="200" fill="hold">
                                          <p:stCondLst>
                                            <p:cond delay="200"/>
                                          </p:stCondLst>
                                        </p:cTn>
                                        <p:tgtEl>
                                          <p:spTgt spid="60"/>
                                        </p:tgtEl>
                                        <p:attrNameLst>
                                          <p:attrName>r</p:attrName>
                                        </p:attrNameLst>
                                      </p:cBhvr>
                                    </p:animRot>
                                    <p:animRot by="240000">
                                      <p:cBhvr>
                                        <p:cTn id="168" dur="200" fill="hold">
                                          <p:stCondLst>
                                            <p:cond delay="400"/>
                                          </p:stCondLst>
                                        </p:cTn>
                                        <p:tgtEl>
                                          <p:spTgt spid="60"/>
                                        </p:tgtEl>
                                        <p:attrNameLst>
                                          <p:attrName>r</p:attrName>
                                        </p:attrNameLst>
                                      </p:cBhvr>
                                    </p:animRot>
                                    <p:animRot by="-240000">
                                      <p:cBhvr>
                                        <p:cTn id="169" dur="200" fill="hold">
                                          <p:stCondLst>
                                            <p:cond delay="600"/>
                                          </p:stCondLst>
                                        </p:cTn>
                                        <p:tgtEl>
                                          <p:spTgt spid="60"/>
                                        </p:tgtEl>
                                        <p:attrNameLst>
                                          <p:attrName>r</p:attrName>
                                        </p:attrNameLst>
                                      </p:cBhvr>
                                    </p:animRot>
                                    <p:animRot by="120000">
                                      <p:cBhvr>
                                        <p:cTn id="170" dur="200" fill="hold">
                                          <p:stCondLst>
                                            <p:cond delay="800"/>
                                          </p:stCondLst>
                                        </p:cTn>
                                        <p:tgtEl>
                                          <p:spTgt spid="60"/>
                                        </p:tgtEl>
                                        <p:attrNameLst>
                                          <p:attrName>r</p:attrName>
                                        </p:attrNameLst>
                                      </p:cBhvr>
                                    </p:animRo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62"/>
                                        </p:tgtEl>
                                        <p:attrNameLst>
                                          <p:attrName>r</p:attrName>
                                        </p:attrNameLst>
                                      </p:cBhvr>
                                    </p:animRot>
                                    <p:animRot by="-240000">
                                      <p:cBhvr>
                                        <p:cTn id="175" dur="200" fill="hold">
                                          <p:stCondLst>
                                            <p:cond delay="200"/>
                                          </p:stCondLst>
                                        </p:cTn>
                                        <p:tgtEl>
                                          <p:spTgt spid="62"/>
                                        </p:tgtEl>
                                        <p:attrNameLst>
                                          <p:attrName>r</p:attrName>
                                        </p:attrNameLst>
                                      </p:cBhvr>
                                    </p:animRot>
                                    <p:animRot by="240000">
                                      <p:cBhvr>
                                        <p:cTn id="176" dur="200" fill="hold">
                                          <p:stCondLst>
                                            <p:cond delay="400"/>
                                          </p:stCondLst>
                                        </p:cTn>
                                        <p:tgtEl>
                                          <p:spTgt spid="62"/>
                                        </p:tgtEl>
                                        <p:attrNameLst>
                                          <p:attrName>r</p:attrName>
                                        </p:attrNameLst>
                                      </p:cBhvr>
                                    </p:animRot>
                                    <p:animRot by="-240000">
                                      <p:cBhvr>
                                        <p:cTn id="177" dur="200" fill="hold">
                                          <p:stCondLst>
                                            <p:cond delay="600"/>
                                          </p:stCondLst>
                                        </p:cTn>
                                        <p:tgtEl>
                                          <p:spTgt spid="62"/>
                                        </p:tgtEl>
                                        <p:attrNameLst>
                                          <p:attrName>r</p:attrName>
                                        </p:attrNameLst>
                                      </p:cBhvr>
                                    </p:animRot>
                                    <p:animRot by="120000">
                                      <p:cBhvr>
                                        <p:cTn id="178" dur="200" fill="hold">
                                          <p:stCondLst>
                                            <p:cond delay="800"/>
                                          </p:stCondLst>
                                        </p:cTn>
                                        <p:tgtEl>
                                          <p:spTgt spid="62"/>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64"/>
                                        </p:tgtEl>
                                        <p:attrNameLst>
                                          <p:attrName>r</p:attrName>
                                        </p:attrNameLst>
                                      </p:cBhvr>
                                    </p:animRot>
                                    <p:animRot by="-240000">
                                      <p:cBhvr>
                                        <p:cTn id="183" dur="200" fill="hold">
                                          <p:stCondLst>
                                            <p:cond delay="200"/>
                                          </p:stCondLst>
                                        </p:cTn>
                                        <p:tgtEl>
                                          <p:spTgt spid="64"/>
                                        </p:tgtEl>
                                        <p:attrNameLst>
                                          <p:attrName>r</p:attrName>
                                        </p:attrNameLst>
                                      </p:cBhvr>
                                    </p:animRot>
                                    <p:animRot by="240000">
                                      <p:cBhvr>
                                        <p:cTn id="184" dur="200" fill="hold">
                                          <p:stCondLst>
                                            <p:cond delay="400"/>
                                          </p:stCondLst>
                                        </p:cTn>
                                        <p:tgtEl>
                                          <p:spTgt spid="64"/>
                                        </p:tgtEl>
                                        <p:attrNameLst>
                                          <p:attrName>r</p:attrName>
                                        </p:attrNameLst>
                                      </p:cBhvr>
                                    </p:animRot>
                                    <p:animRot by="-240000">
                                      <p:cBhvr>
                                        <p:cTn id="185" dur="200" fill="hold">
                                          <p:stCondLst>
                                            <p:cond delay="600"/>
                                          </p:stCondLst>
                                        </p:cTn>
                                        <p:tgtEl>
                                          <p:spTgt spid="64"/>
                                        </p:tgtEl>
                                        <p:attrNameLst>
                                          <p:attrName>r</p:attrName>
                                        </p:attrNameLst>
                                      </p:cBhvr>
                                    </p:animRot>
                                    <p:animRot by="120000">
                                      <p:cBhvr>
                                        <p:cTn id="186" dur="200" fill="hold">
                                          <p:stCondLst>
                                            <p:cond delay="800"/>
                                          </p:stCondLst>
                                        </p:cTn>
                                        <p:tgtEl>
                                          <p:spTgt spid="64"/>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66"/>
                                        </p:tgtEl>
                                        <p:attrNameLst>
                                          <p:attrName>r</p:attrName>
                                        </p:attrNameLst>
                                      </p:cBhvr>
                                    </p:animRot>
                                    <p:animRot by="-240000">
                                      <p:cBhvr>
                                        <p:cTn id="191" dur="200" fill="hold">
                                          <p:stCondLst>
                                            <p:cond delay="200"/>
                                          </p:stCondLst>
                                        </p:cTn>
                                        <p:tgtEl>
                                          <p:spTgt spid="66"/>
                                        </p:tgtEl>
                                        <p:attrNameLst>
                                          <p:attrName>r</p:attrName>
                                        </p:attrNameLst>
                                      </p:cBhvr>
                                    </p:animRot>
                                    <p:animRot by="240000">
                                      <p:cBhvr>
                                        <p:cTn id="192" dur="200" fill="hold">
                                          <p:stCondLst>
                                            <p:cond delay="400"/>
                                          </p:stCondLst>
                                        </p:cTn>
                                        <p:tgtEl>
                                          <p:spTgt spid="66"/>
                                        </p:tgtEl>
                                        <p:attrNameLst>
                                          <p:attrName>r</p:attrName>
                                        </p:attrNameLst>
                                      </p:cBhvr>
                                    </p:animRot>
                                    <p:animRot by="-240000">
                                      <p:cBhvr>
                                        <p:cTn id="193" dur="200" fill="hold">
                                          <p:stCondLst>
                                            <p:cond delay="600"/>
                                          </p:stCondLst>
                                        </p:cTn>
                                        <p:tgtEl>
                                          <p:spTgt spid="66"/>
                                        </p:tgtEl>
                                        <p:attrNameLst>
                                          <p:attrName>r</p:attrName>
                                        </p:attrNameLst>
                                      </p:cBhvr>
                                    </p:animRot>
                                    <p:animRot by="120000">
                                      <p:cBhvr>
                                        <p:cTn id="194" dur="200" fill="hold">
                                          <p:stCondLst>
                                            <p:cond delay="800"/>
                                          </p:stCondLst>
                                        </p:cTn>
                                        <p:tgtEl>
                                          <p:spTgt spid="66"/>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68"/>
                                        </p:tgtEl>
                                        <p:attrNameLst>
                                          <p:attrName>r</p:attrName>
                                        </p:attrNameLst>
                                      </p:cBhvr>
                                    </p:animRot>
                                    <p:animRot by="-240000">
                                      <p:cBhvr>
                                        <p:cTn id="199" dur="200" fill="hold">
                                          <p:stCondLst>
                                            <p:cond delay="200"/>
                                          </p:stCondLst>
                                        </p:cTn>
                                        <p:tgtEl>
                                          <p:spTgt spid="68"/>
                                        </p:tgtEl>
                                        <p:attrNameLst>
                                          <p:attrName>r</p:attrName>
                                        </p:attrNameLst>
                                      </p:cBhvr>
                                    </p:animRot>
                                    <p:animRot by="240000">
                                      <p:cBhvr>
                                        <p:cTn id="200" dur="200" fill="hold">
                                          <p:stCondLst>
                                            <p:cond delay="400"/>
                                          </p:stCondLst>
                                        </p:cTn>
                                        <p:tgtEl>
                                          <p:spTgt spid="68"/>
                                        </p:tgtEl>
                                        <p:attrNameLst>
                                          <p:attrName>r</p:attrName>
                                        </p:attrNameLst>
                                      </p:cBhvr>
                                    </p:animRot>
                                    <p:animRot by="-240000">
                                      <p:cBhvr>
                                        <p:cTn id="201" dur="200" fill="hold">
                                          <p:stCondLst>
                                            <p:cond delay="600"/>
                                          </p:stCondLst>
                                        </p:cTn>
                                        <p:tgtEl>
                                          <p:spTgt spid="68"/>
                                        </p:tgtEl>
                                        <p:attrNameLst>
                                          <p:attrName>r</p:attrName>
                                        </p:attrNameLst>
                                      </p:cBhvr>
                                    </p:animRot>
                                    <p:animRot by="120000">
                                      <p:cBhvr>
                                        <p:cTn id="202" dur="200" fill="hold">
                                          <p:stCondLst>
                                            <p:cond delay="800"/>
                                          </p:stCondLst>
                                        </p:cTn>
                                        <p:tgtEl>
                                          <p:spTgt spid="68"/>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76"/>
                                        </p:tgtEl>
                                        <p:attrNameLst>
                                          <p:attrName>r</p:attrName>
                                        </p:attrNameLst>
                                      </p:cBhvr>
                                    </p:animRot>
                                    <p:animRot by="-240000">
                                      <p:cBhvr>
                                        <p:cTn id="207" dur="200" fill="hold">
                                          <p:stCondLst>
                                            <p:cond delay="200"/>
                                          </p:stCondLst>
                                        </p:cTn>
                                        <p:tgtEl>
                                          <p:spTgt spid="76"/>
                                        </p:tgtEl>
                                        <p:attrNameLst>
                                          <p:attrName>r</p:attrName>
                                        </p:attrNameLst>
                                      </p:cBhvr>
                                    </p:animRot>
                                    <p:animRot by="240000">
                                      <p:cBhvr>
                                        <p:cTn id="208" dur="200" fill="hold">
                                          <p:stCondLst>
                                            <p:cond delay="400"/>
                                          </p:stCondLst>
                                        </p:cTn>
                                        <p:tgtEl>
                                          <p:spTgt spid="76"/>
                                        </p:tgtEl>
                                        <p:attrNameLst>
                                          <p:attrName>r</p:attrName>
                                        </p:attrNameLst>
                                      </p:cBhvr>
                                    </p:animRot>
                                    <p:animRot by="-240000">
                                      <p:cBhvr>
                                        <p:cTn id="209" dur="200" fill="hold">
                                          <p:stCondLst>
                                            <p:cond delay="600"/>
                                          </p:stCondLst>
                                        </p:cTn>
                                        <p:tgtEl>
                                          <p:spTgt spid="76"/>
                                        </p:tgtEl>
                                        <p:attrNameLst>
                                          <p:attrName>r</p:attrName>
                                        </p:attrNameLst>
                                      </p:cBhvr>
                                    </p:animRot>
                                    <p:animRot by="120000">
                                      <p:cBhvr>
                                        <p:cTn id="210" dur="200" fill="hold">
                                          <p:stCondLst>
                                            <p:cond delay="800"/>
                                          </p:stCondLst>
                                        </p:cTn>
                                        <p:tgtEl>
                                          <p:spTgt spid="76"/>
                                        </p:tgtEl>
                                        <p:attrNameLst>
                                          <p:attrName>r</p:attrName>
                                        </p:attrNameLst>
                                      </p:cBhvr>
                                    </p:animRot>
                                  </p:child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78"/>
                                        </p:tgtEl>
                                        <p:attrNameLst>
                                          <p:attrName>r</p:attrName>
                                        </p:attrNameLst>
                                      </p:cBhvr>
                                    </p:animRot>
                                    <p:animRot by="-240000">
                                      <p:cBhvr>
                                        <p:cTn id="215" dur="200" fill="hold">
                                          <p:stCondLst>
                                            <p:cond delay="200"/>
                                          </p:stCondLst>
                                        </p:cTn>
                                        <p:tgtEl>
                                          <p:spTgt spid="78"/>
                                        </p:tgtEl>
                                        <p:attrNameLst>
                                          <p:attrName>r</p:attrName>
                                        </p:attrNameLst>
                                      </p:cBhvr>
                                    </p:animRot>
                                    <p:animRot by="240000">
                                      <p:cBhvr>
                                        <p:cTn id="216" dur="200" fill="hold">
                                          <p:stCondLst>
                                            <p:cond delay="400"/>
                                          </p:stCondLst>
                                        </p:cTn>
                                        <p:tgtEl>
                                          <p:spTgt spid="78"/>
                                        </p:tgtEl>
                                        <p:attrNameLst>
                                          <p:attrName>r</p:attrName>
                                        </p:attrNameLst>
                                      </p:cBhvr>
                                    </p:animRot>
                                    <p:animRot by="-240000">
                                      <p:cBhvr>
                                        <p:cTn id="217" dur="200" fill="hold">
                                          <p:stCondLst>
                                            <p:cond delay="600"/>
                                          </p:stCondLst>
                                        </p:cTn>
                                        <p:tgtEl>
                                          <p:spTgt spid="78"/>
                                        </p:tgtEl>
                                        <p:attrNameLst>
                                          <p:attrName>r</p:attrName>
                                        </p:attrNameLst>
                                      </p:cBhvr>
                                    </p:animRot>
                                    <p:animRot by="120000">
                                      <p:cBhvr>
                                        <p:cTn id="218" dur="200" fill="hold">
                                          <p:stCondLst>
                                            <p:cond delay="800"/>
                                          </p:stCondLst>
                                        </p:cTn>
                                        <p:tgtEl>
                                          <p:spTgt spid="78"/>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82"/>
                                        </p:tgtEl>
                                        <p:attrNameLst>
                                          <p:attrName>r</p:attrName>
                                        </p:attrNameLst>
                                      </p:cBhvr>
                                    </p:animRot>
                                    <p:animRot by="-240000">
                                      <p:cBhvr>
                                        <p:cTn id="223" dur="200" fill="hold">
                                          <p:stCondLst>
                                            <p:cond delay="200"/>
                                          </p:stCondLst>
                                        </p:cTn>
                                        <p:tgtEl>
                                          <p:spTgt spid="82"/>
                                        </p:tgtEl>
                                        <p:attrNameLst>
                                          <p:attrName>r</p:attrName>
                                        </p:attrNameLst>
                                      </p:cBhvr>
                                    </p:animRot>
                                    <p:animRot by="240000">
                                      <p:cBhvr>
                                        <p:cTn id="224" dur="200" fill="hold">
                                          <p:stCondLst>
                                            <p:cond delay="400"/>
                                          </p:stCondLst>
                                        </p:cTn>
                                        <p:tgtEl>
                                          <p:spTgt spid="82"/>
                                        </p:tgtEl>
                                        <p:attrNameLst>
                                          <p:attrName>r</p:attrName>
                                        </p:attrNameLst>
                                      </p:cBhvr>
                                    </p:animRot>
                                    <p:animRot by="-240000">
                                      <p:cBhvr>
                                        <p:cTn id="225" dur="200" fill="hold">
                                          <p:stCondLst>
                                            <p:cond delay="600"/>
                                          </p:stCondLst>
                                        </p:cTn>
                                        <p:tgtEl>
                                          <p:spTgt spid="82"/>
                                        </p:tgtEl>
                                        <p:attrNameLst>
                                          <p:attrName>r</p:attrName>
                                        </p:attrNameLst>
                                      </p:cBhvr>
                                    </p:animRot>
                                    <p:animRot by="120000">
                                      <p:cBhvr>
                                        <p:cTn id="226" dur="200" fill="hold">
                                          <p:stCondLst>
                                            <p:cond delay="800"/>
                                          </p:stCondLst>
                                        </p:cTn>
                                        <p:tgtEl>
                                          <p:spTgt spid="82"/>
                                        </p:tgtEl>
                                        <p:attrNameLst>
                                          <p:attrName>r</p:attrName>
                                        </p:attrNameLst>
                                      </p:cBhvr>
                                    </p:animRot>
                                  </p:child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84"/>
                                        </p:tgtEl>
                                        <p:attrNameLst>
                                          <p:attrName>r</p:attrName>
                                        </p:attrNameLst>
                                      </p:cBhvr>
                                    </p:animRot>
                                    <p:animRot by="-240000">
                                      <p:cBhvr>
                                        <p:cTn id="231" dur="200" fill="hold">
                                          <p:stCondLst>
                                            <p:cond delay="200"/>
                                          </p:stCondLst>
                                        </p:cTn>
                                        <p:tgtEl>
                                          <p:spTgt spid="84"/>
                                        </p:tgtEl>
                                        <p:attrNameLst>
                                          <p:attrName>r</p:attrName>
                                        </p:attrNameLst>
                                      </p:cBhvr>
                                    </p:animRot>
                                    <p:animRot by="240000">
                                      <p:cBhvr>
                                        <p:cTn id="232" dur="200" fill="hold">
                                          <p:stCondLst>
                                            <p:cond delay="400"/>
                                          </p:stCondLst>
                                        </p:cTn>
                                        <p:tgtEl>
                                          <p:spTgt spid="84"/>
                                        </p:tgtEl>
                                        <p:attrNameLst>
                                          <p:attrName>r</p:attrName>
                                        </p:attrNameLst>
                                      </p:cBhvr>
                                    </p:animRot>
                                    <p:animRot by="-240000">
                                      <p:cBhvr>
                                        <p:cTn id="233" dur="200" fill="hold">
                                          <p:stCondLst>
                                            <p:cond delay="600"/>
                                          </p:stCondLst>
                                        </p:cTn>
                                        <p:tgtEl>
                                          <p:spTgt spid="84"/>
                                        </p:tgtEl>
                                        <p:attrNameLst>
                                          <p:attrName>r</p:attrName>
                                        </p:attrNameLst>
                                      </p:cBhvr>
                                    </p:animRot>
                                    <p:animRot by="120000">
                                      <p:cBhvr>
                                        <p:cTn id="234" dur="200" fill="hold">
                                          <p:stCondLst>
                                            <p:cond delay="800"/>
                                          </p:stCondLst>
                                        </p:cTn>
                                        <p:tgtEl>
                                          <p:spTgt spid="84"/>
                                        </p:tgtEl>
                                        <p:attrNameLst>
                                          <p:attrName>r</p:attrName>
                                        </p:attrNameLst>
                                      </p:cBhvr>
                                    </p:animRot>
                                  </p:child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86"/>
                                        </p:tgtEl>
                                        <p:attrNameLst>
                                          <p:attrName>r</p:attrName>
                                        </p:attrNameLst>
                                      </p:cBhvr>
                                    </p:animRot>
                                    <p:animRot by="-240000">
                                      <p:cBhvr>
                                        <p:cTn id="239" dur="200" fill="hold">
                                          <p:stCondLst>
                                            <p:cond delay="200"/>
                                          </p:stCondLst>
                                        </p:cTn>
                                        <p:tgtEl>
                                          <p:spTgt spid="86"/>
                                        </p:tgtEl>
                                        <p:attrNameLst>
                                          <p:attrName>r</p:attrName>
                                        </p:attrNameLst>
                                      </p:cBhvr>
                                    </p:animRot>
                                    <p:animRot by="240000">
                                      <p:cBhvr>
                                        <p:cTn id="240" dur="200" fill="hold">
                                          <p:stCondLst>
                                            <p:cond delay="400"/>
                                          </p:stCondLst>
                                        </p:cTn>
                                        <p:tgtEl>
                                          <p:spTgt spid="86"/>
                                        </p:tgtEl>
                                        <p:attrNameLst>
                                          <p:attrName>r</p:attrName>
                                        </p:attrNameLst>
                                      </p:cBhvr>
                                    </p:animRot>
                                    <p:animRot by="-240000">
                                      <p:cBhvr>
                                        <p:cTn id="241" dur="200" fill="hold">
                                          <p:stCondLst>
                                            <p:cond delay="600"/>
                                          </p:stCondLst>
                                        </p:cTn>
                                        <p:tgtEl>
                                          <p:spTgt spid="86"/>
                                        </p:tgtEl>
                                        <p:attrNameLst>
                                          <p:attrName>r</p:attrName>
                                        </p:attrNameLst>
                                      </p:cBhvr>
                                    </p:animRot>
                                    <p:animRot by="120000">
                                      <p:cBhvr>
                                        <p:cTn id="242" dur="200" fill="hold">
                                          <p:stCondLst>
                                            <p:cond delay="800"/>
                                          </p:stCondLst>
                                        </p:cTn>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0" grpId="0" animBg="1"/>
      <p:bldP spid="60" grpId="1" animBg="1"/>
      <p:bldP spid="62" grpId="0" animBg="1"/>
      <p:bldP spid="62" grpId="1" animBg="1"/>
      <p:bldP spid="64" grpId="0" animBg="1"/>
      <p:bldP spid="64" grpId="1" animBg="1"/>
      <p:bldP spid="66" grpId="0" animBg="1"/>
      <p:bldP spid="66" grpId="1" animBg="1"/>
      <p:bldP spid="68" grpId="0" animBg="1"/>
      <p:bldP spid="68" grpId="1" animBg="1"/>
      <p:bldP spid="76" grpId="0" animBg="1"/>
      <p:bldP spid="76" grpId="1" animBg="1"/>
      <p:bldP spid="78" grpId="0" animBg="1"/>
      <p:bldP spid="78" grpId="1" animBg="1"/>
      <p:bldP spid="80" grpId="0" animBg="1"/>
      <p:bldP spid="80" grpId="1" animBg="1"/>
      <p:bldP spid="82" grpId="0" animBg="1"/>
      <p:bldP spid="82" grpId="1" animBg="1"/>
      <p:bldP spid="84" grpId="0" animBg="1"/>
      <p:bldP spid="84" grpId="1" animBg="1"/>
      <p:bldP spid="86" grpId="0" animBg="1"/>
      <p:bldP spid="86" grpId="1" animBg="1"/>
      <p:bldP spid="2" grpId="0" animBg="1"/>
      <p:bldP spid="59" grpId="0" animBg="1"/>
      <p:bldP spid="61" grpId="0" animBg="1"/>
      <p:bldP spid="63" grpId="0" animBg="1"/>
      <p:bldP spid="65" grpId="0" animBg="1"/>
      <p:bldP spid="67" grpId="0" animBg="1"/>
      <p:bldP spid="75" grpId="0" animBg="1"/>
      <p:bldP spid="77" grpId="0" animBg="1"/>
      <p:bldP spid="79" grpId="0" animBg="1"/>
      <p:bldP spid="81" grpId="0" animBg="1"/>
      <p:bldP spid="83" grpId="0" animBg="1"/>
      <p:bldP spid="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Free Dice Faces, Download Free Clip Art, Free Clip Art on Clipart ...">
            <a:extLst>
              <a:ext uri="{FF2B5EF4-FFF2-40B4-BE49-F238E27FC236}">
                <a16:creationId xmlns:a16="http://schemas.microsoft.com/office/drawing/2014/main" id="{30EB34B9-ECCB-4564-B28C-4B3AEAD2CA45}"/>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684533" y="37682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ce face 2 png - Clip Art Library">
            <a:extLst>
              <a:ext uri="{FF2B5EF4-FFF2-40B4-BE49-F238E27FC236}">
                <a16:creationId xmlns:a16="http://schemas.microsoft.com/office/drawing/2014/main" id="{B8805B1C-D6ED-4CA8-9C54-D1A89B77B14F}"/>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84534" y="144546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Dice Faces Png - Clip Art Library">
            <a:extLst>
              <a:ext uri="{FF2B5EF4-FFF2-40B4-BE49-F238E27FC236}">
                <a16:creationId xmlns:a16="http://schemas.microsoft.com/office/drawing/2014/main" id="{A6905F97-7C44-4569-B309-A57CCA6F2F9D}"/>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684534" y="252683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Dice Face, Download Free Clip Art, Free Clip Art on Clipart ...">
            <a:extLst>
              <a:ext uri="{FF2B5EF4-FFF2-40B4-BE49-F238E27FC236}">
                <a16:creationId xmlns:a16="http://schemas.microsoft.com/office/drawing/2014/main" id="{41F8DAB5-A39B-446A-A47C-07524AE542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534" y="360819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mber 5 on dice - Clip Art Library">
            <a:extLst>
              <a:ext uri="{FF2B5EF4-FFF2-40B4-BE49-F238E27FC236}">
                <a16:creationId xmlns:a16="http://schemas.microsoft.com/office/drawing/2014/main" id="{E58711A6-FD92-47D4-8AB3-8B0319DC7D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534" y="468956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dice clipart six - Clip Art Library">
            <a:extLst>
              <a:ext uri="{FF2B5EF4-FFF2-40B4-BE49-F238E27FC236}">
                <a16:creationId xmlns:a16="http://schemas.microsoft.com/office/drawing/2014/main" id="{CE123CA4-18D7-41E9-AB65-2CDAAD024D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84533" y="578161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number 5 on dice - Clip Art Library">
            <a:extLst>
              <a:ext uri="{FF2B5EF4-FFF2-40B4-BE49-F238E27FC236}">
                <a16:creationId xmlns:a16="http://schemas.microsoft.com/office/drawing/2014/main" id="{92762CDC-BCA0-4E48-A898-48E4478694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8941" y="19421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C107B9-F7F2-4BF0-8788-70FE0F8847BE}"/>
              </a:ext>
            </a:extLst>
          </p:cNvPr>
          <p:cNvSpPr txBox="1"/>
          <p:nvPr/>
        </p:nvSpPr>
        <p:spPr>
          <a:xfrm>
            <a:off x="7917102" y="2115698"/>
            <a:ext cx="189925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Mai</a:t>
            </a:r>
          </a:p>
        </p:txBody>
      </p:sp>
      <p:pic>
        <p:nvPicPr>
          <p:cNvPr id="11" name="Picture 26" descr="Free Dice Faces, Download Free Clip Art, Free Clip Art on Clipart ...">
            <a:extLst>
              <a:ext uri="{FF2B5EF4-FFF2-40B4-BE49-F238E27FC236}">
                <a16:creationId xmlns:a16="http://schemas.microsoft.com/office/drawing/2014/main" id="{87FA7827-BBA2-42A3-AAC5-4046B56BC4A3}"/>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5818941" y="323302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77DE16-8A6E-4218-9327-9068FE257334}"/>
              </a:ext>
            </a:extLst>
          </p:cNvPr>
          <p:cNvSpPr txBox="1"/>
          <p:nvPr/>
        </p:nvSpPr>
        <p:spPr>
          <a:xfrm>
            <a:off x="7917102" y="3406556"/>
            <a:ext cx="189925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Januar</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8" descr="dice clipart six - Clip Art Library">
            <a:extLst>
              <a:ext uri="{FF2B5EF4-FFF2-40B4-BE49-F238E27FC236}">
                <a16:creationId xmlns:a16="http://schemas.microsoft.com/office/drawing/2014/main" id="{238616D9-51E1-45E6-A5A6-F2854959C0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847652" y="4513622"/>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60733E-C737-4CC6-8016-77E5F2C8B092}"/>
              </a:ext>
            </a:extLst>
          </p:cNvPr>
          <p:cNvSpPr txBox="1"/>
          <p:nvPr/>
        </p:nvSpPr>
        <p:spPr>
          <a:xfrm>
            <a:off x="7917102" y="4687153"/>
            <a:ext cx="189925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Juni</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73D76E7D-972E-4CC3-A1A2-4AA838344D9B}"/>
              </a:ext>
            </a:extLst>
          </p:cNvPr>
          <p:cNvPicPr>
            <a:picLocks noChangeAspect="1"/>
          </p:cNvPicPr>
          <p:nvPr/>
        </p:nvPicPr>
        <p:blipFill>
          <a:blip r:embed="rId9"/>
          <a:stretch>
            <a:fillRect/>
          </a:stretch>
        </p:blipFill>
        <p:spPr>
          <a:xfrm>
            <a:off x="2021933" y="309101"/>
            <a:ext cx="1079144" cy="1163452"/>
          </a:xfrm>
          <a:prstGeom prst="rect">
            <a:avLst/>
          </a:prstGeom>
        </p:spPr>
      </p:pic>
      <p:pic>
        <p:nvPicPr>
          <p:cNvPr id="17" name="Picture 16">
            <a:extLst>
              <a:ext uri="{FF2B5EF4-FFF2-40B4-BE49-F238E27FC236}">
                <a16:creationId xmlns:a16="http://schemas.microsoft.com/office/drawing/2014/main" id="{B3087FC0-6F67-4CD9-8907-CA6F5AF03565}"/>
              </a:ext>
            </a:extLst>
          </p:cNvPr>
          <p:cNvPicPr>
            <a:picLocks noChangeAspect="1"/>
          </p:cNvPicPr>
          <p:nvPr/>
        </p:nvPicPr>
        <p:blipFill>
          <a:blip r:embed="rId10"/>
          <a:stretch>
            <a:fillRect/>
          </a:stretch>
        </p:blipFill>
        <p:spPr>
          <a:xfrm>
            <a:off x="2093172" y="1527727"/>
            <a:ext cx="936665" cy="1018623"/>
          </a:xfrm>
          <a:prstGeom prst="rect">
            <a:avLst/>
          </a:prstGeom>
        </p:spPr>
      </p:pic>
      <p:pic>
        <p:nvPicPr>
          <p:cNvPr id="18" name="Picture 17">
            <a:extLst>
              <a:ext uri="{FF2B5EF4-FFF2-40B4-BE49-F238E27FC236}">
                <a16:creationId xmlns:a16="http://schemas.microsoft.com/office/drawing/2014/main" id="{BDB096ED-0BDA-4F13-99A3-2BE85DB289E4}"/>
              </a:ext>
            </a:extLst>
          </p:cNvPr>
          <p:cNvPicPr>
            <a:picLocks noChangeAspect="1"/>
          </p:cNvPicPr>
          <p:nvPr/>
        </p:nvPicPr>
        <p:blipFill>
          <a:blip r:embed="rId11"/>
          <a:stretch>
            <a:fillRect/>
          </a:stretch>
        </p:blipFill>
        <p:spPr>
          <a:xfrm>
            <a:off x="2308987" y="2601524"/>
            <a:ext cx="505034" cy="991224"/>
          </a:xfrm>
          <a:prstGeom prst="rect">
            <a:avLst/>
          </a:prstGeom>
        </p:spPr>
      </p:pic>
      <p:pic>
        <p:nvPicPr>
          <p:cNvPr id="19" name="Picture 18">
            <a:extLst>
              <a:ext uri="{FF2B5EF4-FFF2-40B4-BE49-F238E27FC236}">
                <a16:creationId xmlns:a16="http://schemas.microsoft.com/office/drawing/2014/main" id="{A400FA34-BCAE-4B24-9721-BFCB7C5FA4DE}"/>
              </a:ext>
            </a:extLst>
          </p:cNvPr>
          <p:cNvPicPr>
            <a:picLocks noChangeAspect="1"/>
          </p:cNvPicPr>
          <p:nvPr/>
        </p:nvPicPr>
        <p:blipFill>
          <a:blip r:embed="rId12"/>
          <a:stretch>
            <a:fillRect/>
          </a:stretch>
        </p:blipFill>
        <p:spPr>
          <a:xfrm>
            <a:off x="2052518" y="3456769"/>
            <a:ext cx="934989" cy="1141943"/>
          </a:xfrm>
          <a:prstGeom prst="rect">
            <a:avLst/>
          </a:prstGeom>
        </p:spPr>
      </p:pic>
      <p:pic>
        <p:nvPicPr>
          <p:cNvPr id="20" name="Picture 19">
            <a:extLst>
              <a:ext uri="{FF2B5EF4-FFF2-40B4-BE49-F238E27FC236}">
                <a16:creationId xmlns:a16="http://schemas.microsoft.com/office/drawing/2014/main" id="{AFAD53E9-803A-42E1-B7E7-E94D455EE4EA}"/>
              </a:ext>
            </a:extLst>
          </p:cNvPr>
          <p:cNvPicPr>
            <a:picLocks noChangeAspect="1"/>
          </p:cNvPicPr>
          <p:nvPr/>
        </p:nvPicPr>
        <p:blipFill>
          <a:blip r:embed="rId13"/>
          <a:stretch>
            <a:fillRect/>
          </a:stretch>
        </p:blipFill>
        <p:spPr>
          <a:xfrm>
            <a:off x="1994110" y="4723485"/>
            <a:ext cx="1918943" cy="959471"/>
          </a:xfrm>
          <a:prstGeom prst="rect">
            <a:avLst/>
          </a:prstGeom>
        </p:spPr>
      </p:pic>
      <p:pic>
        <p:nvPicPr>
          <p:cNvPr id="21" name="Picture 20">
            <a:extLst>
              <a:ext uri="{FF2B5EF4-FFF2-40B4-BE49-F238E27FC236}">
                <a16:creationId xmlns:a16="http://schemas.microsoft.com/office/drawing/2014/main" id="{E5FF8983-0B68-4734-ACEB-9821D2BDF031}"/>
              </a:ext>
            </a:extLst>
          </p:cNvPr>
          <p:cNvPicPr>
            <a:picLocks noChangeAspect="1"/>
          </p:cNvPicPr>
          <p:nvPr/>
        </p:nvPicPr>
        <p:blipFill>
          <a:blip r:embed="rId14"/>
          <a:stretch>
            <a:fillRect/>
          </a:stretch>
        </p:blipFill>
        <p:spPr>
          <a:xfrm>
            <a:off x="2158726" y="5841654"/>
            <a:ext cx="1210567" cy="757085"/>
          </a:xfrm>
          <a:prstGeom prst="rect">
            <a:avLst/>
          </a:prstGeom>
        </p:spPr>
      </p:pic>
      <p:pic>
        <p:nvPicPr>
          <p:cNvPr id="22" name="Picture 21" descr="dice face 2 png - Clip Art Library">
            <a:extLst>
              <a:ext uri="{FF2B5EF4-FFF2-40B4-BE49-F238E27FC236}">
                <a16:creationId xmlns:a16="http://schemas.microsoft.com/office/drawing/2014/main" id="{1FAB9F38-3499-46D5-9A75-BF205A48FDF7}"/>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5818940" y="85428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2BF3C6F-1EB9-4574-B41E-4DD24FA4E236}"/>
              </a:ext>
            </a:extLst>
          </p:cNvPr>
          <p:cNvSpPr txBox="1"/>
          <p:nvPr/>
        </p:nvSpPr>
        <p:spPr>
          <a:xfrm>
            <a:off x="7917102" y="974472"/>
            <a:ext cx="189925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Februar</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4" descr="Dice Faces Png - Clip Art Library">
            <a:extLst>
              <a:ext uri="{FF2B5EF4-FFF2-40B4-BE49-F238E27FC236}">
                <a16:creationId xmlns:a16="http://schemas.microsoft.com/office/drawing/2014/main" id="{AA539881-5F52-4A38-B167-900F0F7AC959}"/>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5818940" y="3831633"/>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1A87D3-D799-4612-B38E-D90F1C90969E}"/>
              </a:ext>
            </a:extLst>
          </p:cNvPr>
          <p:cNvSpPr txBox="1"/>
          <p:nvPr/>
        </p:nvSpPr>
        <p:spPr>
          <a:xfrm>
            <a:off x="7917102" y="4005164"/>
            <a:ext cx="189925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März</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16" descr="Free Dice Face, Download Free Clip Art, Free Clip Art on Clipart ...">
            <a:extLst>
              <a:ext uri="{FF2B5EF4-FFF2-40B4-BE49-F238E27FC236}">
                <a16:creationId xmlns:a16="http://schemas.microsoft.com/office/drawing/2014/main" id="{02EFA4D8-8AF7-423A-9947-955A9AC07E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8939" y="232141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8762473-52F0-45C1-8AF7-0F46A5A15B7D}"/>
              </a:ext>
            </a:extLst>
          </p:cNvPr>
          <p:cNvSpPr txBox="1"/>
          <p:nvPr/>
        </p:nvSpPr>
        <p:spPr>
          <a:xfrm>
            <a:off x="7917102" y="2601524"/>
            <a:ext cx="189925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April</a:t>
            </a:r>
          </a:p>
        </p:txBody>
      </p:sp>
      <p:pic>
        <p:nvPicPr>
          <p:cNvPr id="28" name="Picture 27">
            <a:extLst>
              <a:ext uri="{FF2B5EF4-FFF2-40B4-BE49-F238E27FC236}">
                <a16:creationId xmlns:a16="http://schemas.microsoft.com/office/drawing/2014/main" id="{BFE03723-D766-45E0-A96A-A466250CED1E}"/>
              </a:ext>
            </a:extLst>
          </p:cNvPr>
          <p:cNvPicPr>
            <a:picLocks noChangeAspect="1"/>
          </p:cNvPicPr>
          <p:nvPr/>
        </p:nvPicPr>
        <p:blipFill>
          <a:blip r:embed="rId15"/>
          <a:stretch>
            <a:fillRect/>
          </a:stretch>
        </p:blipFill>
        <p:spPr>
          <a:xfrm>
            <a:off x="10501733" y="157586"/>
            <a:ext cx="1408298" cy="1140051"/>
          </a:xfrm>
          <a:prstGeom prst="rect">
            <a:avLst/>
          </a:prstGeom>
        </p:spPr>
      </p:pic>
      <p:sp>
        <p:nvSpPr>
          <p:cNvPr id="29" name="CustomShape 6">
            <a:extLst>
              <a:ext uri="{FF2B5EF4-FFF2-40B4-BE49-F238E27FC236}">
                <a16:creationId xmlns:a16="http://schemas.microsoft.com/office/drawing/2014/main" id="{ECF3AEA4-F98E-4122-B053-540AFBFC7DAD}"/>
              </a:ext>
            </a:extLst>
          </p:cNvPr>
          <p:cNvSpPr/>
          <p:nvPr/>
        </p:nvSpPr>
        <p:spPr>
          <a:xfrm>
            <a:off x="0" y="-9829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sp>
        <p:nvSpPr>
          <p:cNvPr id="30" name="Speech Bubble: Rectangle with Corners Rounded 29">
            <a:extLst>
              <a:ext uri="{FF2B5EF4-FFF2-40B4-BE49-F238E27FC236}">
                <a16:creationId xmlns:a16="http://schemas.microsoft.com/office/drawing/2014/main" id="{707E146A-CE2C-4A52-977A-3319E3B0FDA2}"/>
              </a:ext>
            </a:extLst>
          </p:cNvPr>
          <p:cNvSpPr/>
          <p:nvPr/>
        </p:nvSpPr>
        <p:spPr>
          <a:xfrm>
            <a:off x="4386122" y="174771"/>
            <a:ext cx="4905727"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1" name="Graphic 30" descr="Teacher">
            <a:extLst>
              <a:ext uri="{FF2B5EF4-FFF2-40B4-BE49-F238E27FC236}">
                <a16:creationId xmlns:a16="http://schemas.microsoft.com/office/drawing/2014/main" id="{6A4E393E-E82D-418D-BA48-3B443FD7260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35102" y="-23409"/>
            <a:ext cx="799211" cy="914400"/>
          </a:xfrm>
          <a:prstGeom prst="rect">
            <a:avLst/>
          </a:prstGeom>
        </p:spPr>
      </p:pic>
      <p:sp>
        <p:nvSpPr>
          <p:cNvPr id="32" name="Google Shape;108;p3">
            <a:extLst>
              <a:ext uri="{FF2B5EF4-FFF2-40B4-BE49-F238E27FC236}">
                <a16:creationId xmlns:a16="http://schemas.microsoft.com/office/drawing/2014/main" id="{DCE2D394-4B39-4E8E-A76D-2DBBCAC0894A}"/>
              </a:ext>
            </a:extLst>
          </p:cNvPr>
          <p:cNvSpPr txBox="1"/>
          <p:nvPr/>
        </p:nvSpPr>
        <p:spPr>
          <a:xfrm>
            <a:off x="4345849" y="157586"/>
            <a:ext cx="49057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Wie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60523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5"/>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down)">
                                      <p:cBhvr>
                                        <p:cTn id="91" dur="580">
                                          <p:stCondLst>
                                            <p:cond delay="0"/>
                                          </p:stCondLst>
                                        </p:cTn>
                                        <p:tgtEl>
                                          <p:spTgt spid="22"/>
                                        </p:tgtEl>
                                      </p:cBhvr>
                                    </p:animEffect>
                                    <p:anim calcmode="lin" valueType="num">
                                      <p:cBhvr>
                                        <p:cTn id="9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7" dur="26">
                                          <p:stCondLst>
                                            <p:cond delay="650"/>
                                          </p:stCondLst>
                                        </p:cTn>
                                        <p:tgtEl>
                                          <p:spTgt spid="22"/>
                                        </p:tgtEl>
                                      </p:cBhvr>
                                      <p:to x="100000" y="60000"/>
                                    </p:animScale>
                                    <p:animScale>
                                      <p:cBhvr>
                                        <p:cTn id="98" dur="166" decel="50000">
                                          <p:stCondLst>
                                            <p:cond delay="676"/>
                                          </p:stCondLst>
                                        </p:cTn>
                                        <p:tgtEl>
                                          <p:spTgt spid="22"/>
                                        </p:tgtEl>
                                      </p:cBhvr>
                                      <p:to x="100000" y="100000"/>
                                    </p:animScale>
                                    <p:animScale>
                                      <p:cBhvr>
                                        <p:cTn id="99" dur="26">
                                          <p:stCondLst>
                                            <p:cond delay="1312"/>
                                          </p:stCondLst>
                                        </p:cTn>
                                        <p:tgtEl>
                                          <p:spTgt spid="22"/>
                                        </p:tgtEl>
                                      </p:cBhvr>
                                      <p:to x="100000" y="80000"/>
                                    </p:animScale>
                                    <p:animScale>
                                      <p:cBhvr>
                                        <p:cTn id="100" dur="166" decel="50000">
                                          <p:stCondLst>
                                            <p:cond delay="1338"/>
                                          </p:stCondLst>
                                        </p:cTn>
                                        <p:tgtEl>
                                          <p:spTgt spid="22"/>
                                        </p:tgtEl>
                                      </p:cBhvr>
                                      <p:to x="100000" y="100000"/>
                                    </p:animScale>
                                    <p:animScale>
                                      <p:cBhvr>
                                        <p:cTn id="101" dur="26">
                                          <p:stCondLst>
                                            <p:cond delay="1642"/>
                                          </p:stCondLst>
                                        </p:cTn>
                                        <p:tgtEl>
                                          <p:spTgt spid="22"/>
                                        </p:tgtEl>
                                      </p:cBhvr>
                                      <p:to x="100000" y="90000"/>
                                    </p:animScale>
                                    <p:animScale>
                                      <p:cBhvr>
                                        <p:cTn id="102" dur="166" decel="50000">
                                          <p:stCondLst>
                                            <p:cond delay="1668"/>
                                          </p:stCondLst>
                                        </p:cTn>
                                        <p:tgtEl>
                                          <p:spTgt spid="22"/>
                                        </p:tgtEl>
                                      </p:cBhvr>
                                      <p:to x="100000" y="100000"/>
                                    </p:animScale>
                                    <p:animScale>
                                      <p:cBhvr>
                                        <p:cTn id="103" dur="26">
                                          <p:stCondLst>
                                            <p:cond delay="1808"/>
                                          </p:stCondLst>
                                        </p:cTn>
                                        <p:tgtEl>
                                          <p:spTgt spid="22"/>
                                        </p:tgtEl>
                                      </p:cBhvr>
                                      <p:to x="100000" y="95000"/>
                                    </p:animScale>
                                    <p:animScale>
                                      <p:cBhvr>
                                        <p:cTn id="104" dur="166" decel="50000">
                                          <p:stCondLst>
                                            <p:cond delay="1834"/>
                                          </p:stCondLst>
                                        </p:cTn>
                                        <p:tgtEl>
                                          <p:spTgt spid="22"/>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3"/>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down)">
                                      <p:cBhvr>
                                        <p:cTn id="119" dur="580">
                                          <p:stCondLst>
                                            <p:cond delay="0"/>
                                          </p:stCondLst>
                                        </p:cTn>
                                        <p:tgtEl>
                                          <p:spTgt spid="24"/>
                                        </p:tgtEl>
                                      </p:cBhvr>
                                    </p:animEffect>
                                    <p:anim calcmode="lin" valueType="num">
                                      <p:cBhvr>
                                        <p:cTn id="1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5" dur="26">
                                          <p:stCondLst>
                                            <p:cond delay="650"/>
                                          </p:stCondLst>
                                        </p:cTn>
                                        <p:tgtEl>
                                          <p:spTgt spid="24"/>
                                        </p:tgtEl>
                                      </p:cBhvr>
                                      <p:to x="100000" y="60000"/>
                                    </p:animScale>
                                    <p:animScale>
                                      <p:cBhvr>
                                        <p:cTn id="126" dur="166" decel="50000">
                                          <p:stCondLst>
                                            <p:cond delay="676"/>
                                          </p:stCondLst>
                                        </p:cTn>
                                        <p:tgtEl>
                                          <p:spTgt spid="24"/>
                                        </p:tgtEl>
                                      </p:cBhvr>
                                      <p:to x="100000" y="100000"/>
                                    </p:animScale>
                                    <p:animScale>
                                      <p:cBhvr>
                                        <p:cTn id="127" dur="26">
                                          <p:stCondLst>
                                            <p:cond delay="1312"/>
                                          </p:stCondLst>
                                        </p:cTn>
                                        <p:tgtEl>
                                          <p:spTgt spid="24"/>
                                        </p:tgtEl>
                                      </p:cBhvr>
                                      <p:to x="100000" y="80000"/>
                                    </p:animScale>
                                    <p:animScale>
                                      <p:cBhvr>
                                        <p:cTn id="128" dur="166" decel="50000">
                                          <p:stCondLst>
                                            <p:cond delay="1338"/>
                                          </p:stCondLst>
                                        </p:cTn>
                                        <p:tgtEl>
                                          <p:spTgt spid="24"/>
                                        </p:tgtEl>
                                      </p:cBhvr>
                                      <p:to x="100000" y="100000"/>
                                    </p:animScale>
                                    <p:animScale>
                                      <p:cBhvr>
                                        <p:cTn id="129" dur="26">
                                          <p:stCondLst>
                                            <p:cond delay="1642"/>
                                          </p:stCondLst>
                                        </p:cTn>
                                        <p:tgtEl>
                                          <p:spTgt spid="24"/>
                                        </p:tgtEl>
                                      </p:cBhvr>
                                      <p:to x="100000" y="90000"/>
                                    </p:animScale>
                                    <p:animScale>
                                      <p:cBhvr>
                                        <p:cTn id="130" dur="166" decel="50000">
                                          <p:stCondLst>
                                            <p:cond delay="1668"/>
                                          </p:stCondLst>
                                        </p:cTn>
                                        <p:tgtEl>
                                          <p:spTgt spid="24"/>
                                        </p:tgtEl>
                                      </p:cBhvr>
                                      <p:to x="100000" y="100000"/>
                                    </p:animScale>
                                    <p:animScale>
                                      <p:cBhvr>
                                        <p:cTn id="131" dur="26">
                                          <p:stCondLst>
                                            <p:cond delay="1808"/>
                                          </p:stCondLst>
                                        </p:cTn>
                                        <p:tgtEl>
                                          <p:spTgt spid="24"/>
                                        </p:tgtEl>
                                      </p:cBhvr>
                                      <p:to x="100000" y="95000"/>
                                    </p:animScale>
                                    <p:animScale>
                                      <p:cBhvr>
                                        <p:cTn id="132" dur="166" decel="50000">
                                          <p:stCondLst>
                                            <p:cond delay="1834"/>
                                          </p:stCondLst>
                                        </p:cTn>
                                        <p:tgtEl>
                                          <p:spTgt spid="24"/>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6" presetClass="entr" presetSubtype="0" fill="hold" nodeType="click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wipe(down)">
                                      <p:cBhvr>
                                        <p:cTn id="147" dur="580">
                                          <p:stCondLst>
                                            <p:cond delay="0"/>
                                          </p:stCondLst>
                                        </p:cTn>
                                        <p:tgtEl>
                                          <p:spTgt spid="26"/>
                                        </p:tgtEl>
                                      </p:cBhvr>
                                    </p:animEffect>
                                    <p:anim calcmode="lin" valueType="num">
                                      <p:cBhvr>
                                        <p:cTn id="14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53" dur="26">
                                          <p:stCondLst>
                                            <p:cond delay="650"/>
                                          </p:stCondLst>
                                        </p:cTn>
                                        <p:tgtEl>
                                          <p:spTgt spid="26"/>
                                        </p:tgtEl>
                                      </p:cBhvr>
                                      <p:to x="100000" y="60000"/>
                                    </p:animScale>
                                    <p:animScale>
                                      <p:cBhvr>
                                        <p:cTn id="154" dur="166" decel="50000">
                                          <p:stCondLst>
                                            <p:cond delay="676"/>
                                          </p:stCondLst>
                                        </p:cTn>
                                        <p:tgtEl>
                                          <p:spTgt spid="26"/>
                                        </p:tgtEl>
                                      </p:cBhvr>
                                      <p:to x="100000" y="100000"/>
                                    </p:animScale>
                                    <p:animScale>
                                      <p:cBhvr>
                                        <p:cTn id="155" dur="26">
                                          <p:stCondLst>
                                            <p:cond delay="1312"/>
                                          </p:stCondLst>
                                        </p:cTn>
                                        <p:tgtEl>
                                          <p:spTgt spid="26"/>
                                        </p:tgtEl>
                                      </p:cBhvr>
                                      <p:to x="100000" y="80000"/>
                                    </p:animScale>
                                    <p:animScale>
                                      <p:cBhvr>
                                        <p:cTn id="156" dur="166" decel="50000">
                                          <p:stCondLst>
                                            <p:cond delay="1338"/>
                                          </p:stCondLst>
                                        </p:cTn>
                                        <p:tgtEl>
                                          <p:spTgt spid="26"/>
                                        </p:tgtEl>
                                      </p:cBhvr>
                                      <p:to x="100000" y="100000"/>
                                    </p:animScale>
                                    <p:animScale>
                                      <p:cBhvr>
                                        <p:cTn id="157" dur="26">
                                          <p:stCondLst>
                                            <p:cond delay="1642"/>
                                          </p:stCondLst>
                                        </p:cTn>
                                        <p:tgtEl>
                                          <p:spTgt spid="26"/>
                                        </p:tgtEl>
                                      </p:cBhvr>
                                      <p:to x="100000" y="90000"/>
                                    </p:animScale>
                                    <p:animScale>
                                      <p:cBhvr>
                                        <p:cTn id="158" dur="166" decel="50000">
                                          <p:stCondLst>
                                            <p:cond delay="1668"/>
                                          </p:stCondLst>
                                        </p:cTn>
                                        <p:tgtEl>
                                          <p:spTgt spid="26"/>
                                        </p:tgtEl>
                                      </p:cBhvr>
                                      <p:to x="100000" y="100000"/>
                                    </p:animScale>
                                    <p:animScale>
                                      <p:cBhvr>
                                        <p:cTn id="159" dur="26">
                                          <p:stCondLst>
                                            <p:cond delay="1808"/>
                                          </p:stCondLst>
                                        </p:cTn>
                                        <p:tgtEl>
                                          <p:spTgt spid="26"/>
                                        </p:tgtEl>
                                      </p:cBhvr>
                                      <p:to x="100000" y="95000"/>
                                    </p:animScale>
                                    <p:animScale>
                                      <p:cBhvr>
                                        <p:cTn id="160" dur="166" decel="50000">
                                          <p:stCondLst>
                                            <p:cond delay="1834"/>
                                          </p:stCondLst>
                                        </p:cTn>
                                        <p:tgtEl>
                                          <p:spTgt spid="26"/>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27"/>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5" grpId="0" animBg="1"/>
      <p:bldP spid="15" grpId="1" animBg="1"/>
      <p:bldP spid="23" grpId="0" animBg="1"/>
      <p:bldP spid="23" grpId="1" animBg="1"/>
      <p:bldP spid="25" grpId="0" animBg="1"/>
      <p:bldP spid="25"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Free Dice Faces, Download Free Clip Art, Free Clip Art on Clipart ...">
            <a:extLst>
              <a:ext uri="{FF2B5EF4-FFF2-40B4-BE49-F238E27FC236}">
                <a16:creationId xmlns:a16="http://schemas.microsoft.com/office/drawing/2014/main" id="{30EB34B9-ECCB-4564-B28C-4B3AEAD2CA45}"/>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684533" y="37682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ce face 2 png - Clip Art Library">
            <a:extLst>
              <a:ext uri="{FF2B5EF4-FFF2-40B4-BE49-F238E27FC236}">
                <a16:creationId xmlns:a16="http://schemas.microsoft.com/office/drawing/2014/main" id="{B8805B1C-D6ED-4CA8-9C54-D1A89B77B14F}"/>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84534" y="144546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Dice Faces Png - Clip Art Library">
            <a:extLst>
              <a:ext uri="{FF2B5EF4-FFF2-40B4-BE49-F238E27FC236}">
                <a16:creationId xmlns:a16="http://schemas.microsoft.com/office/drawing/2014/main" id="{A6905F97-7C44-4569-B309-A57CCA6F2F9D}"/>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684534" y="252683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Dice Face, Download Free Clip Art, Free Clip Art on Clipart ...">
            <a:extLst>
              <a:ext uri="{FF2B5EF4-FFF2-40B4-BE49-F238E27FC236}">
                <a16:creationId xmlns:a16="http://schemas.microsoft.com/office/drawing/2014/main" id="{41F8DAB5-A39B-446A-A47C-07524AE542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534" y="360819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mber 5 on dice - Clip Art Library">
            <a:extLst>
              <a:ext uri="{FF2B5EF4-FFF2-40B4-BE49-F238E27FC236}">
                <a16:creationId xmlns:a16="http://schemas.microsoft.com/office/drawing/2014/main" id="{E58711A6-FD92-47D4-8AB3-8B0319DC7D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534" y="468956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dice clipart six - Clip Art Library">
            <a:extLst>
              <a:ext uri="{FF2B5EF4-FFF2-40B4-BE49-F238E27FC236}">
                <a16:creationId xmlns:a16="http://schemas.microsoft.com/office/drawing/2014/main" id="{CE123CA4-18D7-41E9-AB65-2CDAAD024D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84533" y="578161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number 5 on dice - Clip Art Library">
            <a:extLst>
              <a:ext uri="{FF2B5EF4-FFF2-40B4-BE49-F238E27FC236}">
                <a16:creationId xmlns:a16="http://schemas.microsoft.com/office/drawing/2014/main" id="{92762CDC-BCA0-4E48-A898-48E4478694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8941" y="19421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C107B9-F7F2-4BF0-8788-70FE0F8847BE}"/>
              </a:ext>
            </a:extLst>
          </p:cNvPr>
          <p:cNvSpPr txBox="1"/>
          <p:nvPr/>
        </p:nvSpPr>
        <p:spPr>
          <a:xfrm>
            <a:off x="7917102" y="2115698"/>
            <a:ext cx="2907780"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November</a:t>
            </a:r>
          </a:p>
        </p:txBody>
      </p:sp>
      <p:pic>
        <p:nvPicPr>
          <p:cNvPr id="11" name="Picture 26" descr="Free Dice Faces, Download Free Clip Art, Free Clip Art on Clipart ...">
            <a:extLst>
              <a:ext uri="{FF2B5EF4-FFF2-40B4-BE49-F238E27FC236}">
                <a16:creationId xmlns:a16="http://schemas.microsoft.com/office/drawing/2014/main" id="{87FA7827-BBA2-42A3-AAC5-4046B56BC4A3}"/>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5818941" y="323302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77DE16-8A6E-4218-9327-9068FE257334}"/>
              </a:ext>
            </a:extLst>
          </p:cNvPr>
          <p:cNvSpPr txBox="1"/>
          <p:nvPr/>
        </p:nvSpPr>
        <p:spPr>
          <a:xfrm>
            <a:off x="7917102" y="3358833"/>
            <a:ext cx="189925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Juli</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8" descr="dice clipart six - Clip Art Library">
            <a:extLst>
              <a:ext uri="{FF2B5EF4-FFF2-40B4-BE49-F238E27FC236}">
                <a16:creationId xmlns:a16="http://schemas.microsoft.com/office/drawing/2014/main" id="{238616D9-51E1-45E6-A5A6-F2854959C0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847652" y="4513622"/>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60733E-C737-4CC6-8016-77E5F2C8B092}"/>
              </a:ext>
            </a:extLst>
          </p:cNvPr>
          <p:cNvSpPr txBox="1"/>
          <p:nvPr/>
        </p:nvSpPr>
        <p:spPr>
          <a:xfrm>
            <a:off x="7917102" y="4687153"/>
            <a:ext cx="2786756"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Dezember</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dice face 2 png - Clip Art Library">
            <a:extLst>
              <a:ext uri="{FF2B5EF4-FFF2-40B4-BE49-F238E27FC236}">
                <a16:creationId xmlns:a16="http://schemas.microsoft.com/office/drawing/2014/main" id="{1FAB9F38-3499-46D5-9A75-BF205A48FDF7}"/>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5818940" y="85428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2BF3C6F-1EB9-4574-B41E-4DD24FA4E236}"/>
              </a:ext>
            </a:extLst>
          </p:cNvPr>
          <p:cNvSpPr txBox="1"/>
          <p:nvPr/>
        </p:nvSpPr>
        <p:spPr>
          <a:xfrm>
            <a:off x="7917102" y="974472"/>
            <a:ext cx="189925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August</a:t>
            </a:r>
          </a:p>
        </p:txBody>
      </p:sp>
      <p:pic>
        <p:nvPicPr>
          <p:cNvPr id="24" name="Picture 24" descr="Dice Faces Png - Clip Art Library">
            <a:extLst>
              <a:ext uri="{FF2B5EF4-FFF2-40B4-BE49-F238E27FC236}">
                <a16:creationId xmlns:a16="http://schemas.microsoft.com/office/drawing/2014/main" id="{AA539881-5F52-4A38-B167-900F0F7AC959}"/>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5818940" y="3831633"/>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1A87D3-D799-4612-B38E-D90F1C90969E}"/>
              </a:ext>
            </a:extLst>
          </p:cNvPr>
          <p:cNvSpPr txBox="1"/>
          <p:nvPr/>
        </p:nvSpPr>
        <p:spPr>
          <a:xfrm>
            <a:off x="7917102" y="4005164"/>
            <a:ext cx="2907780"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September</a:t>
            </a:r>
          </a:p>
        </p:txBody>
      </p:sp>
      <p:pic>
        <p:nvPicPr>
          <p:cNvPr id="26" name="Picture 16" descr="Free Dice Face, Download Free Clip Art, Free Clip Art on Clipart ...">
            <a:extLst>
              <a:ext uri="{FF2B5EF4-FFF2-40B4-BE49-F238E27FC236}">
                <a16:creationId xmlns:a16="http://schemas.microsoft.com/office/drawing/2014/main" id="{02EFA4D8-8AF7-423A-9947-955A9AC07E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8939" y="232141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8762473-52F0-45C1-8AF7-0F46A5A15B7D}"/>
              </a:ext>
            </a:extLst>
          </p:cNvPr>
          <p:cNvSpPr txBox="1"/>
          <p:nvPr/>
        </p:nvSpPr>
        <p:spPr>
          <a:xfrm>
            <a:off x="7917101" y="2601524"/>
            <a:ext cx="2786757"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Oktober</a:t>
            </a:r>
            <a:endParaRPr kumimoji="0" lang="en-GB"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a:extLst>
              <a:ext uri="{FF2B5EF4-FFF2-40B4-BE49-F238E27FC236}">
                <a16:creationId xmlns:a16="http://schemas.microsoft.com/office/drawing/2014/main" id="{BFE03723-D766-45E0-A96A-A466250CED1E}"/>
              </a:ext>
            </a:extLst>
          </p:cNvPr>
          <p:cNvPicPr>
            <a:picLocks noChangeAspect="1"/>
          </p:cNvPicPr>
          <p:nvPr/>
        </p:nvPicPr>
        <p:blipFill>
          <a:blip r:embed="rId9"/>
          <a:stretch>
            <a:fillRect/>
          </a:stretch>
        </p:blipFill>
        <p:spPr>
          <a:xfrm>
            <a:off x="10501733" y="157586"/>
            <a:ext cx="1408298" cy="1140051"/>
          </a:xfrm>
          <a:prstGeom prst="rect">
            <a:avLst/>
          </a:prstGeom>
        </p:spPr>
      </p:pic>
      <p:sp>
        <p:nvSpPr>
          <p:cNvPr id="29" name="CustomShape 6">
            <a:extLst>
              <a:ext uri="{FF2B5EF4-FFF2-40B4-BE49-F238E27FC236}">
                <a16:creationId xmlns:a16="http://schemas.microsoft.com/office/drawing/2014/main" id="{ECF3AEA4-F98E-4122-B053-540AFBFC7DAD}"/>
              </a:ext>
            </a:extLst>
          </p:cNvPr>
          <p:cNvSpPr/>
          <p:nvPr/>
        </p:nvSpPr>
        <p:spPr>
          <a:xfrm>
            <a:off x="0" y="-9829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sp>
        <p:nvSpPr>
          <p:cNvPr id="30" name="Speech Bubble: Rectangle with Corners Rounded 29">
            <a:extLst>
              <a:ext uri="{FF2B5EF4-FFF2-40B4-BE49-F238E27FC236}">
                <a16:creationId xmlns:a16="http://schemas.microsoft.com/office/drawing/2014/main" id="{707E146A-CE2C-4A52-977A-3319E3B0FDA2}"/>
              </a:ext>
            </a:extLst>
          </p:cNvPr>
          <p:cNvSpPr/>
          <p:nvPr/>
        </p:nvSpPr>
        <p:spPr>
          <a:xfrm>
            <a:off x="4386122" y="174771"/>
            <a:ext cx="4905727"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1" name="Graphic 30" descr="Teacher">
            <a:extLst>
              <a:ext uri="{FF2B5EF4-FFF2-40B4-BE49-F238E27FC236}">
                <a16:creationId xmlns:a16="http://schemas.microsoft.com/office/drawing/2014/main" id="{6A4E393E-E82D-418D-BA48-3B443FD726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35102" y="-23409"/>
            <a:ext cx="799211" cy="914400"/>
          </a:xfrm>
          <a:prstGeom prst="rect">
            <a:avLst/>
          </a:prstGeom>
        </p:spPr>
      </p:pic>
      <p:sp>
        <p:nvSpPr>
          <p:cNvPr id="32" name="Google Shape;108;p3">
            <a:extLst>
              <a:ext uri="{FF2B5EF4-FFF2-40B4-BE49-F238E27FC236}">
                <a16:creationId xmlns:a16="http://schemas.microsoft.com/office/drawing/2014/main" id="{DCE2D394-4B39-4E8E-A76D-2DBBCAC0894A}"/>
              </a:ext>
            </a:extLst>
          </p:cNvPr>
          <p:cNvSpPr txBox="1"/>
          <p:nvPr/>
        </p:nvSpPr>
        <p:spPr>
          <a:xfrm>
            <a:off x="4345849" y="157586"/>
            <a:ext cx="49057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Wie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3" name="Picture 32">
            <a:extLst>
              <a:ext uri="{FF2B5EF4-FFF2-40B4-BE49-F238E27FC236}">
                <a16:creationId xmlns:a16="http://schemas.microsoft.com/office/drawing/2014/main" id="{BAA738BD-E1AF-4F80-B05F-796033D29B22}"/>
              </a:ext>
            </a:extLst>
          </p:cNvPr>
          <p:cNvPicPr>
            <a:picLocks noChangeAspect="1"/>
          </p:cNvPicPr>
          <p:nvPr/>
        </p:nvPicPr>
        <p:blipFill>
          <a:blip r:embed="rId12"/>
          <a:stretch>
            <a:fillRect/>
          </a:stretch>
        </p:blipFill>
        <p:spPr>
          <a:xfrm>
            <a:off x="1978166" y="5759338"/>
            <a:ext cx="937257" cy="1006819"/>
          </a:xfrm>
          <a:prstGeom prst="rect">
            <a:avLst/>
          </a:prstGeom>
        </p:spPr>
      </p:pic>
      <p:pic>
        <p:nvPicPr>
          <p:cNvPr id="34" name="Picture 33">
            <a:extLst>
              <a:ext uri="{FF2B5EF4-FFF2-40B4-BE49-F238E27FC236}">
                <a16:creationId xmlns:a16="http://schemas.microsoft.com/office/drawing/2014/main" id="{D275A146-02B4-4A6E-A65E-E420784A20B9}"/>
              </a:ext>
            </a:extLst>
          </p:cNvPr>
          <p:cNvPicPr>
            <a:picLocks noChangeAspect="1"/>
          </p:cNvPicPr>
          <p:nvPr/>
        </p:nvPicPr>
        <p:blipFill>
          <a:blip r:embed="rId13"/>
          <a:stretch>
            <a:fillRect/>
          </a:stretch>
        </p:blipFill>
        <p:spPr>
          <a:xfrm>
            <a:off x="1809246" y="2535130"/>
            <a:ext cx="1665522" cy="993395"/>
          </a:xfrm>
          <a:prstGeom prst="rect">
            <a:avLst/>
          </a:prstGeom>
        </p:spPr>
      </p:pic>
      <p:pic>
        <p:nvPicPr>
          <p:cNvPr id="35" name="Picture 34">
            <a:extLst>
              <a:ext uri="{FF2B5EF4-FFF2-40B4-BE49-F238E27FC236}">
                <a16:creationId xmlns:a16="http://schemas.microsoft.com/office/drawing/2014/main" id="{EB35FA35-1046-4CD9-9675-AE9540C65CB7}"/>
              </a:ext>
            </a:extLst>
          </p:cNvPr>
          <p:cNvPicPr>
            <a:picLocks noChangeAspect="1"/>
          </p:cNvPicPr>
          <p:nvPr/>
        </p:nvPicPr>
        <p:blipFill>
          <a:blip r:embed="rId14"/>
          <a:stretch>
            <a:fillRect/>
          </a:stretch>
        </p:blipFill>
        <p:spPr>
          <a:xfrm>
            <a:off x="1783951" y="1445469"/>
            <a:ext cx="1192074" cy="993395"/>
          </a:xfrm>
          <a:prstGeom prst="rect">
            <a:avLst/>
          </a:prstGeom>
        </p:spPr>
      </p:pic>
      <p:pic>
        <p:nvPicPr>
          <p:cNvPr id="36" name="Picture 35">
            <a:extLst>
              <a:ext uri="{FF2B5EF4-FFF2-40B4-BE49-F238E27FC236}">
                <a16:creationId xmlns:a16="http://schemas.microsoft.com/office/drawing/2014/main" id="{434B48FA-4D78-4707-AB4B-4CDBB3C8191A}"/>
              </a:ext>
            </a:extLst>
          </p:cNvPr>
          <p:cNvPicPr>
            <a:picLocks noChangeAspect="1"/>
          </p:cNvPicPr>
          <p:nvPr/>
        </p:nvPicPr>
        <p:blipFill>
          <a:blip r:embed="rId15"/>
          <a:stretch>
            <a:fillRect/>
          </a:stretch>
        </p:blipFill>
        <p:spPr>
          <a:xfrm>
            <a:off x="1864600" y="3475173"/>
            <a:ext cx="1164390" cy="1146613"/>
          </a:xfrm>
          <a:prstGeom prst="rect">
            <a:avLst/>
          </a:prstGeom>
        </p:spPr>
      </p:pic>
      <p:grpSp>
        <p:nvGrpSpPr>
          <p:cNvPr id="37" name="Group 36">
            <a:extLst>
              <a:ext uri="{FF2B5EF4-FFF2-40B4-BE49-F238E27FC236}">
                <a16:creationId xmlns:a16="http://schemas.microsoft.com/office/drawing/2014/main" id="{578869E2-CF98-42B7-9E7E-BEDBD4B2E905}"/>
              </a:ext>
            </a:extLst>
          </p:cNvPr>
          <p:cNvGrpSpPr/>
          <p:nvPr/>
        </p:nvGrpSpPr>
        <p:grpSpPr>
          <a:xfrm>
            <a:off x="1960339" y="4687153"/>
            <a:ext cx="993395" cy="1006818"/>
            <a:chOff x="7486412" y="4912407"/>
            <a:chExt cx="1507074" cy="1472428"/>
          </a:xfrm>
        </p:grpSpPr>
        <p:pic>
          <p:nvPicPr>
            <p:cNvPr id="38" name="Picture 37">
              <a:extLst>
                <a:ext uri="{FF2B5EF4-FFF2-40B4-BE49-F238E27FC236}">
                  <a16:creationId xmlns:a16="http://schemas.microsoft.com/office/drawing/2014/main" id="{61B05F61-A544-40A5-BD7D-A7680F747B12}"/>
                </a:ext>
              </a:extLst>
            </p:cNvPr>
            <p:cNvPicPr>
              <a:picLocks noChangeAspect="1"/>
            </p:cNvPicPr>
            <p:nvPr/>
          </p:nvPicPr>
          <p:blipFill>
            <a:blip r:embed="rId16"/>
            <a:stretch>
              <a:fillRect/>
            </a:stretch>
          </p:blipFill>
          <p:spPr>
            <a:xfrm>
              <a:off x="7486412" y="4912407"/>
              <a:ext cx="1507074" cy="1472428"/>
            </a:xfrm>
            <a:prstGeom prst="rect">
              <a:avLst/>
            </a:prstGeom>
          </p:spPr>
        </p:pic>
        <p:pic>
          <p:nvPicPr>
            <p:cNvPr id="39" name="Picture 38">
              <a:extLst>
                <a:ext uri="{FF2B5EF4-FFF2-40B4-BE49-F238E27FC236}">
                  <a16:creationId xmlns:a16="http://schemas.microsoft.com/office/drawing/2014/main" id="{B247AB8B-8638-4E09-A397-A6CEF85EB9F1}"/>
                </a:ext>
              </a:extLst>
            </p:cNvPr>
            <p:cNvPicPr>
              <a:picLocks noChangeAspect="1"/>
            </p:cNvPicPr>
            <p:nvPr/>
          </p:nvPicPr>
          <p:blipFill>
            <a:blip r:embed="rId17"/>
            <a:stretch>
              <a:fillRect/>
            </a:stretch>
          </p:blipFill>
          <p:spPr>
            <a:xfrm rot="2465948">
              <a:off x="7609714" y="5281799"/>
              <a:ext cx="529732" cy="1059464"/>
            </a:xfrm>
            <a:prstGeom prst="rect">
              <a:avLst/>
            </a:prstGeom>
          </p:spPr>
        </p:pic>
      </p:grpSp>
      <p:pic>
        <p:nvPicPr>
          <p:cNvPr id="40" name="Picture 39">
            <a:extLst>
              <a:ext uri="{FF2B5EF4-FFF2-40B4-BE49-F238E27FC236}">
                <a16:creationId xmlns:a16="http://schemas.microsoft.com/office/drawing/2014/main" id="{1323435A-3140-4C32-9121-40B9E1FB854F}"/>
              </a:ext>
            </a:extLst>
          </p:cNvPr>
          <p:cNvPicPr>
            <a:picLocks noChangeAspect="1"/>
          </p:cNvPicPr>
          <p:nvPr/>
        </p:nvPicPr>
        <p:blipFill>
          <a:blip r:embed="rId18"/>
          <a:stretch>
            <a:fillRect/>
          </a:stretch>
        </p:blipFill>
        <p:spPr>
          <a:xfrm>
            <a:off x="1729920" y="304242"/>
            <a:ext cx="1157442" cy="993395"/>
          </a:xfrm>
          <a:prstGeom prst="rect">
            <a:avLst/>
          </a:prstGeom>
        </p:spPr>
      </p:pic>
    </p:spTree>
    <p:extLst>
      <p:ext uri="{BB962C8B-B14F-4D97-AF65-F5344CB8AC3E}">
        <p14:creationId xmlns:p14="http://schemas.microsoft.com/office/powerpoint/2010/main" val="84834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5"/>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down)">
                                      <p:cBhvr>
                                        <p:cTn id="91" dur="580">
                                          <p:stCondLst>
                                            <p:cond delay="0"/>
                                          </p:stCondLst>
                                        </p:cTn>
                                        <p:tgtEl>
                                          <p:spTgt spid="22"/>
                                        </p:tgtEl>
                                      </p:cBhvr>
                                    </p:animEffect>
                                    <p:anim calcmode="lin" valueType="num">
                                      <p:cBhvr>
                                        <p:cTn id="9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7" dur="26">
                                          <p:stCondLst>
                                            <p:cond delay="650"/>
                                          </p:stCondLst>
                                        </p:cTn>
                                        <p:tgtEl>
                                          <p:spTgt spid="22"/>
                                        </p:tgtEl>
                                      </p:cBhvr>
                                      <p:to x="100000" y="60000"/>
                                    </p:animScale>
                                    <p:animScale>
                                      <p:cBhvr>
                                        <p:cTn id="98" dur="166" decel="50000">
                                          <p:stCondLst>
                                            <p:cond delay="676"/>
                                          </p:stCondLst>
                                        </p:cTn>
                                        <p:tgtEl>
                                          <p:spTgt spid="22"/>
                                        </p:tgtEl>
                                      </p:cBhvr>
                                      <p:to x="100000" y="100000"/>
                                    </p:animScale>
                                    <p:animScale>
                                      <p:cBhvr>
                                        <p:cTn id="99" dur="26">
                                          <p:stCondLst>
                                            <p:cond delay="1312"/>
                                          </p:stCondLst>
                                        </p:cTn>
                                        <p:tgtEl>
                                          <p:spTgt spid="22"/>
                                        </p:tgtEl>
                                      </p:cBhvr>
                                      <p:to x="100000" y="80000"/>
                                    </p:animScale>
                                    <p:animScale>
                                      <p:cBhvr>
                                        <p:cTn id="100" dur="166" decel="50000">
                                          <p:stCondLst>
                                            <p:cond delay="1338"/>
                                          </p:stCondLst>
                                        </p:cTn>
                                        <p:tgtEl>
                                          <p:spTgt spid="22"/>
                                        </p:tgtEl>
                                      </p:cBhvr>
                                      <p:to x="100000" y="100000"/>
                                    </p:animScale>
                                    <p:animScale>
                                      <p:cBhvr>
                                        <p:cTn id="101" dur="26">
                                          <p:stCondLst>
                                            <p:cond delay="1642"/>
                                          </p:stCondLst>
                                        </p:cTn>
                                        <p:tgtEl>
                                          <p:spTgt spid="22"/>
                                        </p:tgtEl>
                                      </p:cBhvr>
                                      <p:to x="100000" y="90000"/>
                                    </p:animScale>
                                    <p:animScale>
                                      <p:cBhvr>
                                        <p:cTn id="102" dur="166" decel="50000">
                                          <p:stCondLst>
                                            <p:cond delay="1668"/>
                                          </p:stCondLst>
                                        </p:cTn>
                                        <p:tgtEl>
                                          <p:spTgt spid="22"/>
                                        </p:tgtEl>
                                      </p:cBhvr>
                                      <p:to x="100000" y="100000"/>
                                    </p:animScale>
                                    <p:animScale>
                                      <p:cBhvr>
                                        <p:cTn id="103" dur="26">
                                          <p:stCondLst>
                                            <p:cond delay="1808"/>
                                          </p:stCondLst>
                                        </p:cTn>
                                        <p:tgtEl>
                                          <p:spTgt spid="22"/>
                                        </p:tgtEl>
                                      </p:cBhvr>
                                      <p:to x="100000" y="95000"/>
                                    </p:animScale>
                                    <p:animScale>
                                      <p:cBhvr>
                                        <p:cTn id="104" dur="166" decel="50000">
                                          <p:stCondLst>
                                            <p:cond delay="1834"/>
                                          </p:stCondLst>
                                        </p:cTn>
                                        <p:tgtEl>
                                          <p:spTgt spid="22"/>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3"/>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down)">
                                      <p:cBhvr>
                                        <p:cTn id="119" dur="580">
                                          <p:stCondLst>
                                            <p:cond delay="0"/>
                                          </p:stCondLst>
                                        </p:cTn>
                                        <p:tgtEl>
                                          <p:spTgt spid="24"/>
                                        </p:tgtEl>
                                      </p:cBhvr>
                                    </p:animEffect>
                                    <p:anim calcmode="lin" valueType="num">
                                      <p:cBhvr>
                                        <p:cTn id="1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5" dur="26">
                                          <p:stCondLst>
                                            <p:cond delay="650"/>
                                          </p:stCondLst>
                                        </p:cTn>
                                        <p:tgtEl>
                                          <p:spTgt spid="24"/>
                                        </p:tgtEl>
                                      </p:cBhvr>
                                      <p:to x="100000" y="60000"/>
                                    </p:animScale>
                                    <p:animScale>
                                      <p:cBhvr>
                                        <p:cTn id="126" dur="166" decel="50000">
                                          <p:stCondLst>
                                            <p:cond delay="676"/>
                                          </p:stCondLst>
                                        </p:cTn>
                                        <p:tgtEl>
                                          <p:spTgt spid="24"/>
                                        </p:tgtEl>
                                      </p:cBhvr>
                                      <p:to x="100000" y="100000"/>
                                    </p:animScale>
                                    <p:animScale>
                                      <p:cBhvr>
                                        <p:cTn id="127" dur="26">
                                          <p:stCondLst>
                                            <p:cond delay="1312"/>
                                          </p:stCondLst>
                                        </p:cTn>
                                        <p:tgtEl>
                                          <p:spTgt spid="24"/>
                                        </p:tgtEl>
                                      </p:cBhvr>
                                      <p:to x="100000" y="80000"/>
                                    </p:animScale>
                                    <p:animScale>
                                      <p:cBhvr>
                                        <p:cTn id="128" dur="166" decel="50000">
                                          <p:stCondLst>
                                            <p:cond delay="1338"/>
                                          </p:stCondLst>
                                        </p:cTn>
                                        <p:tgtEl>
                                          <p:spTgt spid="24"/>
                                        </p:tgtEl>
                                      </p:cBhvr>
                                      <p:to x="100000" y="100000"/>
                                    </p:animScale>
                                    <p:animScale>
                                      <p:cBhvr>
                                        <p:cTn id="129" dur="26">
                                          <p:stCondLst>
                                            <p:cond delay="1642"/>
                                          </p:stCondLst>
                                        </p:cTn>
                                        <p:tgtEl>
                                          <p:spTgt spid="24"/>
                                        </p:tgtEl>
                                      </p:cBhvr>
                                      <p:to x="100000" y="90000"/>
                                    </p:animScale>
                                    <p:animScale>
                                      <p:cBhvr>
                                        <p:cTn id="130" dur="166" decel="50000">
                                          <p:stCondLst>
                                            <p:cond delay="1668"/>
                                          </p:stCondLst>
                                        </p:cTn>
                                        <p:tgtEl>
                                          <p:spTgt spid="24"/>
                                        </p:tgtEl>
                                      </p:cBhvr>
                                      <p:to x="100000" y="100000"/>
                                    </p:animScale>
                                    <p:animScale>
                                      <p:cBhvr>
                                        <p:cTn id="131" dur="26">
                                          <p:stCondLst>
                                            <p:cond delay="1808"/>
                                          </p:stCondLst>
                                        </p:cTn>
                                        <p:tgtEl>
                                          <p:spTgt spid="24"/>
                                        </p:tgtEl>
                                      </p:cBhvr>
                                      <p:to x="100000" y="95000"/>
                                    </p:animScale>
                                    <p:animScale>
                                      <p:cBhvr>
                                        <p:cTn id="132" dur="166" decel="50000">
                                          <p:stCondLst>
                                            <p:cond delay="1834"/>
                                          </p:stCondLst>
                                        </p:cTn>
                                        <p:tgtEl>
                                          <p:spTgt spid="24"/>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6" presetClass="entr" presetSubtype="0" fill="hold" nodeType="click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wipe(down)">
                                      <p:cBhvr>
                                        <p:cTn id="147" dur="580">
                                          <p:stCondLst>
                                            <p:cond delay="0"/>
                                          </p:stCondLst>
                                        </p:cTn>
                                        <p:tgtEl>
                                          <p:spTgt spid="26"/>
                                        </p:tgtEl>
                                      </p:cBhvr>
                                    </p:animEffect>
                                    <p:anim calcmode="lin" valueType="num">
                                      <p:cBhvr>
                                        <p:cTn id="14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53" dur="26">
                                          <p:stCondLst>
                                            <p:cond delay="650"/>
                                          </p:stCondLst>
                                        </p:cTn>
                                        <p:tgtEl>
                                          <p:spTgt spid="26"/>
                                        </p:tgtEl>
                                      </p:cBhvr>
                                      <p:to x="100000" y="60000"/>
                                    </p:animScale>
                                    <p:animScale>
                                      <p:cBhvr>
                                        <p:cTn id="154" dur="166" decel="50000">
                                          <p:stCondLst>
                                            <p:cond delay="676"/>
                                          </p:stCondLst>
                                        </p:cTn>
                                        <p:tgtEl>
                                          <p:spTgt spid="26"/>
                                        </p:tgtEl>
                                      </p:cBhvr>
                                      <p:to x="100000" y="100000"/>
                                    </p:animScale>
                                    <p:animScale>
                                      <p:cBhvr>
                                        <p:cTn id="155" dur="26">
                                          <p:stCondLst>
                                            <p:cond delay="1312"/>
                                          </p:stCondLst>
                                        </p:cTn>
                                        <p:tgtEl>
                                          <p:spTgt spid="26"/>
                                        </p:tgtEl>
                                      </p:cBhvr>
                                      <p:to x="100000" y="80000"/>
                                    </p:animScale>
                                    <p:animScale>
                                      <p:cBhvr>
                                        <p:cTn id="156" dur="166" decel="50000">
                                          <p:stCondLst>
                                            <p:cond delay="1338"/>
                                          </p:stCondLst>
                                        </p:cTn>
                                        <p:tgtEl>
                                          <p:spTgt spid="26"/>
                                        </p:tgtEl>
                                      </p:cBhvr>
                                      <p:to x="100000" y="100000"/>
                                    </p:animScale>
                                    <p:animScale>
                                      <p:cBhvr>
                                        <p:cTn id="157" dur="26">
                                          <p:stCondLst>
                                            <p:cond delay="1642"/>
                                          </p:stCondLst>
                                        </p:cTn>
                                        <p:tgtEl>
                                          <p:spTgt spid="26"/>
                                        </p:tgtEl>
                                      </p:cBhvr>
                                      <p:to x="100000" y="90000"/>
                                    </p:animScale>
                                    <p:animScale>
                                      <p:cBhvr>
                                        <p:cTn id="158" dur="166" decel="50000">
                                          <p:stCondLst>
                                            <p:cond delay="1668"/>
                                          </p:stCondLst>
                                        </p:cTn>
                                        <p:tgtEl>
                                          <p:spTgt spid="26"/>
                                        </p:tgtEl>
                                      </p:cBhvr>
                                      <p:to x="100000" y="100000"/>
                                    </p:animScale>
                                    <p:animScale>
                                      <p:cBhvr>
                                        <p:cTn id="159" dur="26">
                                          <p:stCondLst>
                                            <p:cond delay="1808"/>
                                          </p:stCondLst>
                                        </p:cTn>
                                        <p:tgtEl>
                                          <p:spTgt spid="26"/>
                                        </p:tgtEl>
                                      </p:cBhvr>
                                      <p:to x="100000" y="95000"/>
                                    </p:animScale>
                                    <p:animScale>
                                      <p:cBhvr>
                                        <p:cTn id="160" dur="166" decel="50000">
                                          <p:stCondLst>
                                            <p:cond delay="1834"/>
                                          </p:stCondLst>
                                        </p:cTn>
                                        <p:tgtEl>
                                          <p:spTgt spid="26"/>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27"/>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5" grpId="0" animBg="1"/>
      <p:bldP spid="15" grpId="1" animBg="1"/>
      <p:bldP spid="23" grpId="0" animBg="1"/>
      <p:bldP spid="23" grpId="1" animBg="1"/>
      <p:bldP spid="25" grpId="0" animBg="1"/>
      <p:bldP spid="25"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208754" y="684397"/>
            <a:ext cx="31951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896946" y="2155840"/>
            <a:ext cx="27087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der Monat</a:t>
            </a:r>
          </a:p>
        </p:txBody>
      </p:sp>
      <p:sp>
        <p:nvSpPr>
          <p:cNvPr id="18" name="TextBox 17">
            <a:extLst>
              <a:ext uri="{FF2B5EF4-FFF2-40B4-BE49-F238E27FC236}">
                <a16:creationId xmlns:a16="http://schemas.microsoft.com/office/drawing/2014/main" id="{D0F8E13D-A44E-434E-8E7F-1D897CECC393}"/>
              </a:ext>
            </a:extLst>
          </p:cNvPr>
          <p:cNvSpPr txBox="1"/>
          <p:nvPr/>
        </p:nvSpPr>
        <p:spPr>
          <a:xfrm>
            <a:off x="5537062" y="4195892"/>
            <a:ext cx="21511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der Plan</a:t>
            </a:r>
          </a:p>
        </p:txBody>
      </p:sp>
      <p:sp>
        <p:nvSpPr>
          <p:cNvPr id="25" name="TextBox 24">
            <a:extLst>
              <a:ext uri="{FF2B5EF4-FFF2-40B4-BE49-F238E27FC236}">
                <a16:creationId xmlns:a16="http://schemas.microsoft.com/office/drawing/2014/main" id="{43EEA79C-C3D4-4288-AABA-0C67B3906BA0}"/>
              </a:ext>
            </a:extLst>
          </p:cNvPr>
          <p:cNvSpPr txBox="1"/>
          <p:nvPr/>
        </p:nvSpPr>
        <p:spPr>
          <a:xfrm>
            <a:off x="1488537" y="2870642"/>
            <a:ext cx="225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[month]</a:t>
            </a:r>
          </a:p>
        </p:txBody>
      </p:sp>
      <p:pic>
        <p:nvPicPr>
          <p:cNvPr id="7" name="Picture 6">
            <a:extLst>
              <a:ext uri="{FF2B5EF4-FFF2-40B4-BE49-F238E27FC236}">
                <a16:creationId xmlns:a16="http://schemas.microsoft.com/office/drawing/2014/main" id="{ECD6DB77-AD57-4E2D-B9F8-7190661C7978}"/>
              </a:ext>
            </a:extLst>
          </p:cNvPr>
          <p:cNvPicPr>
            <a:picLocks noChangeAspect="1"/>
          </p:cNvPicPr>
          <p:nvPr/>
        </p:nvPicPr>
        <p:blipFill>
          <a:blip r:embed="rId5"/>
          <a:stretch>
            <a:fillRect/>
          </a:stretch>
        </p:blipFill>
        <p:spPr>
          <a:xfrm>
            <a:off x="3605687" y="1639277"/>
            <a:ext cx="2517823" cy="1757824"/>
          </a:xfrm>
          <a:prstGeom prst="rect">
            <a:avLst/>
          </a:prstGeom>
          <a:solidFill>
            <a:schemeClr val="accent5">
              <a:lumMod val="20000"/>
              <a:lumOff val="80000"/>
            </a:schemeClr>
          </a:solidFill>
        </p:spPr>
      </p:pic>
      <p:pic>
        <p:nvPicPr>
          <p:cNvPr id="1026" name="Picture 2" descr="Rendered Image">
            <a:extLst>
              <a:ext uri="{FF2B5EF4-FFF2-40B4-BE49-F238E27FC236}">
                <a16:creationId xmlns:a16="http://schemas.microsoft.com/office/drawing/2014/main" id="{361BB414-CA40-83B5-D880-E9AA8A0FF9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9487" y="4159711"/>
            <a:ext cx="2743016" cy="71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86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2786</Words>
  <Application>Microsoft Office PowerPoint</Application>
  <PresentationFormat>Widescreen</PresentationFormat>
  <Paragraphs>413</Paragraphs>
  <Slides>15</Slides>
  <Notes>15</Notes>
  <HiddenSlides>0</HiddenSlides>
  <MMClips>1</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15</vt:i4>
      </vt:variant>
    </vt:vector>
  </HeadingPairs>
  <TitlesOfParts>
    <vt:vector size="25" baseType="lpstr">
      <vt:lpstr>Arial</vt:lpstr>
      <vt:lpstr>Calibri</vt:lpstr>
      <vt:lpstr>Calibri Light</vt:lpstr>
      <vt:lpstr>Century Gothic</vt:lpstr>
      <vt:lpstr>Century Gothic</vt:lpstr>
      <vt:lpstr>Modern Love</vt:lpstr>
      <vt:lpstr>Symbol</vt:lpstr>
      <vt:lpstr>Wingdings</vt:lpstr>
      <vt:lpstr>1_Office Theme</vt:lpstr>
      <vt:lpstr>3_Office Theme</vt:lpstr>
      <vt:lpstr>Talking about activities and events</vt:lpstr>
      <vt:lpstr>aussprechen</vt:lpstr>
      <vt:lpstr>aussprechen</vt:lpstr>
      <vt:lpstr>Presentazione standard di PowerPoint</vt:lpstr>
      <vt:lpstr>Vokabeln</vt:lpstr>
      <vt:lpstr>Vokabeln</vt:lpstr>
      <vt:lpstr>Presentazione standard di PowerPoint</vt:lpstr>
      <vt:lpstr>Presentazione standard di PowerPoint</vt:lpstr>
      <vt:lpstr>Vokabeln</vt:lpstr>
      <vt:lpstr>wann questions</vt:lpstr>
      <vt:lpstr>Presentazione standard di PowerPoint</vt:lpstr>
      <vt:lpstr>hören</vt:lpstr>
      <vt:lpstr>Kultur</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42</cp:revision>
  <dcterms:created xsi:type="dcterms:W3CDTF">2021-07-02T19:27:01Z</dcterms:created>
  <dcterms:modified xsi:type="dcterms:W3CDTF">2024-02-23T11:44:56Z</dcterms:modified>
</cp:coreProperties>
</file>