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78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994" r:id="rId12"/>
    <p:sldId id="1002" r:id="rId13"/>
    <p:sldId id="999" r:id="rId14"/>
    <p:sldId id="997" r:id="rId15"/>
    <p:sldId id="9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98A1A-C157-4F3D-A969-DB2DFC46BB4F}" v="71" dt="2024-01-16T13:35:29.2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0" autoAdjust="0"/>
    <p:restoredTop sz="66519" autoAdjust="0"/>
  </p:normalViewPr>
  <p:slideViewPr>
    <p:cSldViewPr snapToGrid="0">
      <p:cViewPr varScale="1">
        <p:scale>
          <a:sx n="44" d="100"/>
          <a:sy n="44" d="100"/>
        </p:scale>
        <p:origin x="87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F498A1A-C157-4F3D-A969-DB2DFC46BB4F}"/>
    <pc:docChg chg="custSel modSld">
      <pc:chgData name="Charlotte Moss" userId="17b589c9-cb67-41ed-a894-f82ca12b573d" providerId="ADAL" clId="{0F498A1A-C157-4F3D-A969-DB2DFC46BB4F}" dt="2024-01-16T13:37:31.282" v="165" actId="1076"/>
      <pc:docMkLst>
        <pc:docMk/>
      </pc:docMkLst>
      <pc:sldChg chg="modSp mod modNotesTx">
        <pc:chgData name="Charlotte Moss" userId="17b589c9-cb67-41ed-a894-f82ca12b573d" providerId="ADAL" clId="{0F498A1A-C157-4F3D-A969-DB2DFC46BB4F}" dt="2024-01-15T12:00:00.738" v="6" actId="6549"/>
        <pc:sldMkLst>
          <pc:docMk/>
          <pc:sldMk cId="0" sldId="257"/>
        </pc:sldMkLst>
        <pc:spChg chg="mod">
          <ac:chgData name="Charlotte Moss" userId="17b589c9-cb67-41ed-a894-f82ca12b573d" providerId="ADAL" clId="{0F498A1A-C157-4F3D-A969-DB2DFC46BB4F}" dt="2024-01-15T11:56:19.717" v="2" actId="1036"/>
          <ac:spMkLst>
            <pc:docMk/>
            <pc:sldMk cId="0" sldId="257"/>
            <ac:spMk id="10" creationId="{4F166B51-3D67-497F-8CE0-E8183B9993DE}"/>
          </ac:spMkLst>
        </pc:spChg>
      </pc:sldChg>
      <pc:sldChg chg="addSp delSp modSp mod delAnim modAnim modNotesTx">
        <pc:chgData name="Charlotte Moss" userId="17b589c9-cb67-41ed-a894-f82ca12b573d" providerId="ADAL" clId="{0F498A1A-C157-4F3D-A969-DB2DFC46BB4F}" dt="2024-01-16T12:21:28.402" v="36"/>
        <pc:sldMkLst>
          <pc:docMk/>
          <pc:sldMk cId="2205612369" sldId="409"/>
        </pc:sldMkLst>
        <pc:spChg chg="add mod">
          <ac:chgData name="Charlotte Moss" userId="17b589c9-cb67-41ed-a894-f82ca12b573d" providerId="ADAL" clId="{0F498A1A-C157-4F3D-A969-DB2DFC46BB4F}" dt="2024-01-16T12:19:35.217" v="22"/>
          <ac:spMkLst>
            <pc:docMk/>
            <pc:sldMk cId="2205612369" sldId="409"/>
            <ac:spMk id="6" creationId="{FE1171B7-680F-626D-761C-A09708C42294}"/>
          </ac:spMkLst>
        </pc:spChg>
        <pc:spChg chg="del">
          <ac:chgData name="Charlotte Moss" userId="17b589c9-cb67-41ed-a894-f82ca12b573d" providerId="ADAL" clId="{0F498A1A-C157-4F3D-A969-DB2DFC46BB4F}" dt="2024-01-16T12:19:24.980" v="21" actId="478"/>
          <ac:spMkLst>
            <pc:docMk/>
            <pc:sldMk cId="2205612369" sldId="409"/>
            <ac:spMk id="13" creationId="{D50BDC62-6653-4D63-A6C0-061CBB44ABB0}"/>
          </ac:spMkLst>
        </pc:spChg>
        <pc:spChg chg="del">
          <ac:chgData name="Charlotte Moss" userId="17b589c9-cb67-41ed-a894-f82ca12b573d" providerId="ADAL" clId="{0F498A1A-C157-4F3D-A969-DB2DFC46BB4F}" dt="2024-01-16T12:19:24.980" v="21" actId="478"/>
          <ac:spMkLst>
            <pc:docMk/>
            <pc:sldMk cId="2205612369" sldId="409"/>
            <ac:spMk id="15" creationId="{D9246861-91D8-330A-A9BC-312F754318AA}"/>
          </ac:spMkLst>
        </pc:spChg>
        <pc:spChg chg="add mod">
          <ac:chgData name="Charlotte Moss" userId="17b589c9-cb67-41ed-a894-f82ca12b573d" providerId="ADAL" clId="{0F498A1A-C157-4F3D-A969-DB2DFC46BB4F}" dt="2024-01-16T12:19:35.217" v="22"/>
          <ac:spMkLst>
            <pc:docMk/>
            <pc:sldMk cId="2205612369" sldId="409"/>
            <ac:spMk id="16" creationId="{495AF7FA-3DD0-6F4B-F5F4-E5E79FEB7402}"/>
          </ac:spMkLst>
        </pc:spChg>
        <pc:picChg chg="del">
          <ac:chgData name="Charlotte Moss" userId="17b589c9-cb67-41ed-a894-f82ca12b573d" providerId="ADAL" clId="{0F498A1A-C157-4F3D-A969-DB2DFC46BB4F}" dt="2024-01-16T12:19:21.664" v="20" actId="478"/>
          <ac:picMkLst>
            <pc:docMk/>
            <pc:sldMk cId="2205612369" sldId="409"/>
            <ac:picMk id="4" creationId="{48066547-2D9C-CFEE-EB03-0A3C82795B63}"/>
          </ac:picMkLst>
        </pc:picChg>
        <pc:picChg chg="add mod">
          <ac:chgData name="Charlotte Moss" userId="17b589c9-cb67-41ed-a894-f82ca12b573d" providerId="ADAL" clId="{0F498A1A-C157-4F3D-A969-DB2DFC46BB4F}" dt="2024-01-16T12:19:35.217" v="22"/>
          <ac:picMkLst>
            <pc:docMk/>
            <pc:sldMk cId="2205612369" sldId="409"/>
            <ac:picMk id="17" creationId="{CC68C93C-5D0F-1B46-3F87-F1682E073654}"/>
          </ac:picMkLst>
        </pc:picChg>
        <pc:picChg chg="add mod">
          <ac:chgData name="Charlotte Moss" userId="17b589c9-cb67-41ed-a894-f82ca12b573d" providerId="ADAL" clId="{0F498A1A-C157-4F3D-A969-DB2DFC46BB4F}" dt="2024-01-16T12:19:35.217" v="22"/>
          <ac:picMkLst>
            <pc:docMk/>
            <pc:sldMk cId="2205612369" sldId="409"/>
            <ac:picMk id="19" creationId="{70D86FB8-AD22-724E-EF36-63F46EDF1E6B}"/>
          </ac:picMkLst>
        </pc:picChg>
        <pc:cxnChg chg="add mod">
          <ac:chgData name="Charlotte Moss" userId="17b589c9-cb67-41ed-a894-f82ca12b573d" providerId="ADAL" clId="{0F498A1A-C157-4F3D-A969-DB2DFC46BB4F}" dt="2024-01-16T12:19:35.217" v="22"/>
          <ac:cxnSpMkLst>
            <pc:docMk/>
            <pc:sldMk cId="2205612369" sldId="409"/>
            <ac:cxnSpMk id="20" creationId="{71B64C75-3FC7-CDD5-2BC3-3970E2018020}"/>
          </ac:cxnSpMkLst>
        </pc:cxnChg>
      </pc:sldChg>
      <pc:sldChg chg="addSp modSp mod modAnim modNotesTx">
        <pc:chgData name="Charlotte Moss" userId="17b589c9-cb67-41ed-a894-f82ca12b573d" providerId="ADAL" clId="{0F498A1A-C157-4F3D-A969-DB2DFC46BB4F}" dt="2024-01-16T13:37:31.282" v="165" actId="1076"/>
        <pc:sldMkLst>
          <pc:docMk/>
          <pc:sldMk cId="1427314772" sldId="412"/>
        </pc:sldMkLst>
        <pc:spChg chg="mod">
          <ac:chgData name="Charlotte Moss" userId="17b589c9-cb67-41ed-a894-f82ca12b573d" providerId="ADAL" clId="{0F498A1A-C157-4F3D-A969-DB2DFC46BB4F}" dt="2024-01-16T13:33:37.796" v="102" actId="1035"/>
          <ac:spMkLst>
            <pc:docMk/>
            <pc:sldMk cId="1427314772" sldId="412"/>
            <ac:spMk id="5" creationId="{D5C3BC0C-23CF-4FAA-9BBF-650FEE537972}"/>
          </ac:spMkLst>
        </pc:spChg>
        <pc:spChg chg="mod">
          <ac:chgData name="Charlotte Moss" userId="17b589c9-cb67-41ed-a894-f82ca12b573d" providerId="ADAL" clId="{0F498A1A-C157-4F3D-A969-DB2DFC46BB4F}" dt="2024-01-16T13:34:12.579" v="133" actId="1036"/>
          <ac:spMkLst>
            <pc:docMk/>
            <pc:sldMk cId="1427314772" sldId="412"/>
            <ac:spMk id="8" creationId="{088C4189-6DC4-637E-EFAB-979D383673EC}"/>
          </ac:spMkLst>
        </pc:spChg>
        <pc:spChg chg="mod">
          <ac:chgData name="Charlotte Moss" userId="17b589c9-cb67-41ed-a894-f82ca12b573d" providerId="ADAL" clId="{0F498A1A-C157-4F3D-A969-DB2DFC46BB4F}" dt="2024-01-16T13:34:12.579" v="133" actId="1036"/>
          <ac:spMkLst>
            <pc:docMk/>
            <pc:sldMk cId="1427314772" sldId="412"/>
            <ac:spMk id="10" creationId="{67EBAC2B-CF34-840C-C798-48F81A34A313}"/>
          </ac:spMkLst>
        </pc:spChg>
        <pc:spChg chg="mod">
          <ac:chgData name="Charlotte Moss" userId="17b589c9-cb67-41ed-a894-f82ca12b573d" providerId="ADAL" clId="{0F498A1A-C157-4F3D-A969-DB2DFC46BB4F}" dt="2024-01-16T13:34:37.026" v="146" actId="555"/>
          <ac:spMkLst>
            <pc:docMk/>
            <pc:sldMk cId="1427314772" sldId="412"/>
            <ac:spMk id="18" creationId="{0DA8EADE-1627-2132-D3FE-3BC1F102ABDB}"/>
          </ac:spMkLst>
        </pc:spChg>
        <pc:spChg chg="mod">
          <ac:chgData name="Charlotte Moss" userId="17b589c9-cb67-41ed-a894-f82ca12b573d" providerId="ADAL" clId="{0F498A1A-C157-4F3D-A969-DB2DFC46BB4F}" dt="2024-01-16T13:34:37.026" v="146" actId="555"/>
          <ac:spMkLst>
            <pc:docMk/>
            <pc:sldMk cId="1427314772" sldId="412"/>
            <ac:spMk id="19" creationId="{050AC1F0-F1EC-A761-495F-8D381F965E7D}"/>
          </ac:spMkLst>
        </pc:spChg>
        <pc:spChg chg="mod">
          <ac:chgData name="Charlotte Moss" userId="17b589c9-cb67-41ed-a894-f82ca12b573d" providerId="ADAL" clId="{0F498A1A-C157-4F3D-A969-DB2DFC46BB4F}" dt="2024-01-16T13:34:46.016" v="147" actId="555"/>
          <ac:spMkLst>
            <pc:docMk/>
            <pc:sldMk cId="1427314772" sldId="412"/>
            <ac:spMk id="20" creationId="{7012EA53-7E3E-7901-DAD0-4AADB0064A0E}"/>
          </ac:spMkLst>
        </pc:spChg>
        <pc:spChg chg="mod">
          <ac:chgData name="Charlotte Moss" userId="17b589c9-cb67-41ed-a894-f82ca12b573d" providerId="ADAL" clId="{0F498A1A-C157-4F3D-A969-DB2DFC46BB4F}" dt="2024-01-16T13:34:46.016" v="147" actId="555"/>
          <ac:spMkLst>
            <pc:docMk/>
            <pc:sldMk cId="1427314772" sldId="412"/>
            <ac:spMk id="21" creationId="{340DD251-277F-A34C-5D83-6F8E405C65EF}"/>
          </ac:spMkLst>
        </pc:spChg>
        <pc:spChg chg="mod">
          <ac:chgData name="Charlotte Moss" userId="17b589c9-cb67-41ed-a894-f82ca12b573d" providerId="ADAL" clId="{0F498A1A-C157-4F3D-A969-DB2DFC46BB4F}" dt="2024-01-16T13:34:46.016" v="147" actId="555"/>
          <ac:spMkLst>
            <pc:docMk/>
            <pc:sldMk cId="1427314772" sldId="412"/>
            <ac:spMk id="22" creationId="{0D27B45B-4724-B237-CF97-4BE648D224AB}"/>
          </ac:spMkLst>
        </pc:spChg>
        <pc:spChg chg="mod">
          <ac:chgData name="Charlotte Moss" userId="17b589c9-cb67-41ed-a894-f82ca12b573d" providerId="ADAL" clId="{0F498A1A-C157-4F3D-A969-DB2DFC46BB4F}" dt="2024-01-16T13:34:37.026" v="146" actId="555"/>
          <ac:spMkLst>
            <pc:docMk/>
            <pc:sldMk cId="1427314772" sldId="412"/>
            <ac:spMk id="23" creationId="{5BD071F2-2B75-48F5-59E2-C0EF38B31D3B}"/>
          </ac:spMkLst>
        </pc:spChg>
        <pc:spChg chg="mod">
          <ac:chgData name="Charlotte Moss" userId="17b589c9-cb67-41ed-a894-f82ca12b573d" providerId="ADAL" clId="{0F498A1A-C157-4F3D-A969-DB2DFC46BB4F}" dt="2024-01-16T13:34:46.016" v="147" actId="555"/>
          <ac:spMkLst>
            <pc:docMk/>
            <pc:sldMk cId="1427314772" sldId="412"/>
            <ac:spMk id="24" creationId="{D1820E9A-0DB3-0D2A-53D9-0F4EC9130321}"/>
          </ac:spMkLst>
        </pc:spChg>
        <pc:spChg chg="mod">
          <ac:chgData name="Charlotte Moss" userId="17b589c9-cb67-41ed-a894-f82ca12b573d" providerId="ADAL" clId="{0F498A1A-C157-4F3D-A969-DB2DFC46BB4F}" dt="2024-01-16T13:33:37.796" v="102" actId="1035"/>
          <ac:spMkLst>
            <pc:docMk/>
            <pc:sldMk cId="1427314772" sldId="412"/>
            <ac:spMk id="25" creationId="{03B0D47E-09CF-D2A3-2CA2-637BF050FFC2}"/>
          </ac:spMkLst>
        </pc:spChg>
        <pc:spChg chg="mod">
          <ac:chgData name="Charlotte Moss" userId="17b589c9-cb67-41ed-a894-f82ca12b573d" providerId="ADAL" clId="{0F498A1A-C157-4F3D-A969-DB2DFC46BB4F}" dt="2024-01-16T13:34:53.379" v="160" actId="1038"/>
          <ac:spMkLst>
            <pc:docMk/>
            <pc:sldMk cId="1427314772" sldId="412"/>
            <ac:spMk id="26" creationId="{82C7698B-1C29-D559-8CA8-56154F7900CB}"/>
          </ac:spMkLst>
        </pc:spChg>
        <pc:spChg chg="mod">
          <ac:chgData name="Charlotte Moss" userId="17b589c9-cb67-41ed-a894-f82ca12b573d" providerId="ADAL" clId="{0F498A1A-C157-4F3D-A969-DB2DFC46BB4F}" dt="2024-01-16T13:33:37.796" v="102" actId="1035"/>
          <ac:spMkLst>
            <pc:docMk/>
            <pc:sldMk cId="1427314772" sldId="412"/>
            <ac:spMk id="27" creationId="{72E3B4AA-3420-67C2-2ADF-3C0CD914FE91}"/>
          </ac:spMkLst>
        </pc:spChg>
        <pc:spChg chg="mod">
          <ac:chgData name="Charlotte Moss" userId="17b589c9-cb67-41ed-a894-f82ca12b573d" providerId="ADAL" clId="{0F498A1A-C157-4F3D-A969-DB2DFC46BB4F}" dt="2024-01-16T13:34:37.026" v="146" actId="555"/>
          <ac:spMkLst>
            <pc:docMk/>
            <pc:sldMk cId="1427314772" sldId="412"/>
            <ac:spMk id="28" creationId="{A9895D82-9128-A4EA-31B3-8A8C1BBABB4C}"/>
          </ac:spMkLst>
        </pc:spChg>
        <pc:spChg chg="mod">
          <ac:chgData name="Charlotte Moss" userId="17b589c9-cb67-41ed-a894-f82ca12b573d" providerId="ADAL" clId="{0F498A1A-C157-4F3D-A969-DB2DFC46BB4F}" dt="2024-01-16T13:34:18.081" v="136" actId="1036"/>
          <ac:spMkLst>
            <pc:docMk/>
            <pc:sldMk cId="1427314772" sldId="412"/>
            <ac:spMk id="30" creationId="{8819F671-1E7D-677D-8D74-6DC4089E030E}"/>
          </ac:spMkLst>
        </pc:spChg>
        <pc:spChg chg="mod">
          <ac:chgData name="Charlotte Moss" userId="17b589c9-cb67-41ed-a894-f82ca12b573d" providerId="ADAL" clId="{0F498A1A-C157-4F3D-A969-DB2DFC46BB4F}" dt="2024-01-16T13:33:37.796" v="102" actId="1035"/>
          <ac:spMkLst>
            <pc:docMk/>
            <pc:sldMk cId="1427314772" sldId="412"/>
            <ac:spMk id="33" creationId="{50321512-E054-3AB5-0E10-BCBDCAE4E86F}"/>
          </ac:spMkLst>
        </pc:spChg>
        <pc:spChg chg="mod">
          <ac:chgData name="Charlotte Moss" userId="17b589c9-cb67-41ed-a894-f82ca12b573d" providerId="ADAL" clId="{0F498A1A-C157-4F3D-A969-DB2DFC46BB4F}" dt="2024-01-16T13:33:37.796" v="102" actId="1035"/>
          <ac:spMkLst>
            <pc:docMk/>
            <pc:sldMk cId="1427314772" sldId="412"/>
            <ac:spMk id="37" creationId="{D2D1AB50-E709-E98C-52F9-BE1BE017908C}"/>
          </ac:spMkLst>
        </pc:spChg>
        <pc:spChg chg="mod">
          <ac:chgData name="Charlotte Moss" userId="17b589c9-cb67-41ed-a894-f82ca12b573d" providerId="ADAL" clId="{0F498A1A-C157-4F3D-A969-DB2DFC46BB4F}" dt="2024-01-16T12:29:43.955" v="62" actId="1037"/>
          <ac:spMkLst>
            <pc:docMk/>
            <pc:sldMk cId="1427314772" sldId="412"/>
            <ac:spMk id="47" creationId="{51AE33CF-A626-444D-AB53-C634D9F7461D}"/>
          </ac:spMkLst>
        </pc:spChg>
        <pc:grpChg chg="add mod">
          <ac:chgData name="Charlotte Moss" userId="17b589c9-cb67-41ed-a894-f82ca12b573d" providerId="ADAL" clId="{0F498A1A-C157-4F3D-A969-DB2DFC46BB4F}" dt="2024-01-16T13:34:12.579" v="133" actId="1036"/>
          <ac:grpSpMkLst>
            <pc:docMk/>
            <pc:sldMk cId="1427314772" sldId="412"/>
            <ac:grpSpMk id="7" creationId="{16AC5975-A7DF-9C33-4F33-781291D2F73A}"/>
          </ac:grpSpMkLst>
        </pc:grpChg>
        <pc:picChg chg="mod">
          <ac:chgData name="Charlotte Moss" userId="17b589c9-cb67-41ed-a894-f82ca12b573d" providerId="ADAL" clId="{0F498A1A-C157-4F3D-A969-DB2DFC46BB4F}" dt="2024-01-16T13:34:12.579" v="133" actId="1036"/>
          <ac:picMkLst>
            <pc:docMk/>
            <pc:sldMk cId="1427314772" sldId="412"/>
            <ac:picMk id="9" creationId="{5815B5DD-15C3-737C-2E09-652BC6652AF1}"/>
          </ac:picMkLst>
        </pc:picChg>
        <pc:picChg chg="mod">
          <ac:chgData name="Charlotte Moss" userId="17b589c9-cb67-41ed-a894-f82ca12b573d" providerId="ADAL" clId="{0F498A1A-C157-4F3D-A969-DB2DFC46BB4F}" dt="2024-01-16T13:33:37.796" v="102" actId="1035"/>
          <ac:picMkLst>
            <pc:docMk/>
            <pc:sldMk cId="1427314772" sldId="412"/>
            <ac:picMk id="11" creationId="{F77673F1-2BF1-FA1A-7E48-12BEA56FA269}"/>
          </ac:picMkLst>
        </pc:picChg>
        <pc:picChg chg="add mod">
          <ac:chgData name="Charlotte Moss" userId="17b589c9-cb67-41ed-a894-f82ca12b573d" providerId="ADAL" clId="{0F498A1A-C157-4F3D-A969-DB2DFC46BB4F}" dt="2024-01-16T13:34:05.470" v="126" actId="1035"/>
          <ac:picMkLst>
            <pc:docMk/>
            <pc:sldMk cId="1427314772" sldId="412"/>
            <ac:picMk id="12" creationId="{C2396F68-ADE7-2891-48BB-34AEE2B202C9}"/>
          </ac:picMkLst>
        </pc:picChg>
        <pc:picChg chg="add mod">
          <ac:chgData name="Charlotte Moss" userId="17b589c9-cb67-41ed-a894-f82ca12b573d" providerId="ADAL" clId="{0F498A1A-C157-4F3D-A969-DB2DFC46BB4F}" dt="2024-01-16T13:33:37.796" v="102" actId="1035"/>
          <ac:picMkLst>
            <pc:docMk/>
            <pc:sldMk cId="1427314772" sldId="412"/>
            <ac:picMk id="13" creationId="{A07A063C-2401-F02C-76AD-FDECC64CE9CC}"/>
          </ac:picMkLst>
        </pc:picChg>
        <pc:picChg chg="mod">
          <ac:chgData name="Charlotte Moss" userId="17b589c9-cb67-41ed-a894-f82ca12b573d" providerId="ADAL" clId="{0F498A1A-C157-4F3D-A969-DB2DFC46BB4F}" dt="2024-01-16T13:34:12.579" v="133" actId="1036"/>
          <ac:picMkLst>
            <pc:docMk/>
            <pc:sldMk cId="1427314772" sldId="412"/>
            <ac:picMk id="14" creationId="{8730EEBB-3101-758E-155E-ED81E4B8FCFE}"/>
          </ac:picMkLst>
        </pc:picChg>
        <pc:picChg chg="add mod">
          <ac:chgData name="Charlotte Moss" userId="17b589c9-cb67-41ed-a894-f82ca12b573d" providerId="ADAL" clId="{0F498A1A-C157-4F3D-A969-DB2DFC46BB4F}" dt="2024-01-16T13:35:37.331" v="164" actId="1076"/>
          <ac:picMkLst>
            <pc:docMk/>
            <pc:sldMk cId="1427314772" sldId="412"/>
            <ac:picMk id="15" creationId="{834CFF08-176A-11DF-114F-1EE5DA7287AF}"/>
          </ac:picMkLst>
        </pc:picChg>
        <pc:picChg chg="mod">
          <ac:chgData name="Charlotte Moss" userId="17b589c9-cb67-41ed-a894-f82ca12b573d" providerId="ADAL" clId="{0F498A1A-C157-4F3D-A969-DB2DFC46BB4F}" dt="2024-01-16T13:34:12.579" v="133" actId="1036"/>
          <ac:picMkLst>
            <pc:docMk/>
            <pc:sldMk cId="1427314772" sldId="412"/>
            <ac:picMk id="16" creationId="{F8317123-6414-CD40-41AF-403D7F578659}"/>
          </ac:picMkLst>
        </pc:picChg>
        <pc:picChg chg="mod">
          <ac:chgData name="Charlotte Moss" userId="17b589c9-cb67-41ed-a894-f82ca12b573d" providerId="ADAL" clId="{0F498A1A-C157-4F3D-A969-DB2DFC46BB4F}" dt="2024-01-16T13:37:31.282" v="165" actId="1076"/>
          <ac:picMkLst>
            <pc:docMk/>
            <pc:sldMk cId="1427314772" sldId="412"/>
            <ac:picMk id="31" creationId="{EE852618-A0FA-A8FB-D802-4C4DF2D390D1}"/>
          </ac:picMkLst>
        </pc:picChg>
        <pc:picChg chg="mod">
          <ac:chgData name="Charlotte Moss" userId="17b589c9-cb67-41ed-a894-f82ca12b573d" providerId="ADAL" clId="{0F498A1A-C157-4F3D-A969-DB2DFC46BB4F}" dt="2024-01-16T13:33:52.559" v="115" actId="1076"/>
          <ac:picMkLst>
            <pc:docMk/>
            <pc:sldMk cId="1427314772" sldId="412"/>
            <ac:picMk id="36" creationId="{1254A691-CCFB-A406-31BF-2395C02A22E0}"/>
          </ac:picMkLst>
        </pc:picChg>
        <pc:picChg chg="mod">
          <ac:chgData name="Charlotte Moss" userId="17b589c9-cb67-41ed-a894-f82ca12b573d" providerId="ADAL" clId="{0F498A1A-C157-4F3D-A969-DB2DFC46BB4F}" dt="2024-01-16T13:33:47.328" v="114" actId="1036"/>
          <ac:picMkLst>
            <pc:docMk/>
            <pc:sldMk cId="1427314772" sldId="412"/>
            <ac:picMk id="40" creationId="{BC2A3CC6-3CA7-0D3E-8880-9BE13040BB67}"/>
          </ac:picMkLst>
        </pc:picChg>
        <pc:picChg chg="add mod">
          <ac:chgData name="Charlotte Moss" userId="17b589c9-cb67-41ed-a894-f82ca12b573d" providerId="ADAL" clId="{0F498A1A-C157-4F3D-A969-DB2DFC46BB4F}" dt="2024-01-16T13:34:12.579" v="133" actId="1036"/>
          <ac:picMkLst>
            <pc:docMk/>
            <pc:sldMk cId="1427314772" sldId="412"/>
            <ac:picMk id="1026" creationId="{26EC222C-BDEC-8A28-49CD-EF07065AB049}"/>
          </ac:picMkLst>
        </pc:picChg>
        <pc:picChg chg="add mod">
          <ac:chgData name="Charlotte Moss" userId="17b589c9-cb67-41ed-a894-f82ca12b573d" providerId="ADAL" clId="{0F498A1A-C157-4F3D-A969-DB2DFC46BB4F}" dt="2024-01-16T13:33:55.534" v="116" actId="1076"/>
          <ac:picMkLst>
            <pc:docMk/>
            <pc:sldMk cId="1427314772" sldId="412"/>
            <ac:picMk id="1028" creationId="{73DD19DE-815C-C2F2-2A21-D6A5235857F8}"/>
          </ac:picMkLst>
        </pc:picChg>
      </pc:sldChg>
      <pc:sldChg chg="modNotesTx">
        <pc:chgData name="Charlotte Moss" userId="17b589c9-cb67-41ed-a894-f82ca12b573d" providerId="ADAL" clId="{0F498A1A-C157-4F3D-A969-DB2DFC46BB4F}" dt="2024-01-15T14:18:12.824" v="19" actId="20577"/>
        <pc:sldMkLst>
          <pc:docMk/>
          <pc:sldMk cId="1663625286" sldId="997"/>
        </pc:sldMkLst>
      </pc:sldChg>
      <pc:sldChg chg="modSp mod">
        <pc:chgData name="Charlotte Moss" userId="17b589c9-cb67-41ed-a894-f82ca12b573d" providerId="ADAL" clId="{0F498A1A-C157-4F3D-A969-DB2DFC46BB4F}" dt="2024-01-15T14:16:51.761" v="18" actId="20577"/>
        <pc:sldMkLst>
          <pc:docMk/>
          <pc:sldMk cId="4093674434" sldId="1002"/>
        </pc:sldMkLst>
        <pc:graphicFrameChg chg="modGraphic">
          <ac:chgData name="Charlotte Moss" userId="17b589c9-cb67-41ed-a894-f82ca12b573d" providerId="ADAL" clId="{0F498A1A-C157-4F3D-A969-DB2DFC46BB4F}" dt="2024-01-15T14:16:51.761" v="18" actId="20577"/>
          <ac:graphicFrameMkLst>
            <pc:docMk/>
            <pc:sldMk cId="4093674434" sldId="1002"/>
            <ac:graphicFrameMk id="3" creationId="{683C6DF4-1750-473A-B137-A41972C678C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revisit SSC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long and short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[e]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[o] [u] (for these also write long or short);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[w] [z] hard and soft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revisit words from lessons 1 –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8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geben [49] Blume [2463] Foto [633] Fahrrad [2138] Fußball [1277] Geschichte [262] Gitarre [n/a] Haus [147] Katze [2235] Papier [1163] Spiel [328] Tisch [529] Zug [675]</a:t>
            </a:r>
            <a:r>
              <a:rPr lang="de-DE" sz="1800" dirty="0"/>
              <a:t> </a:t>
            </a:r>
            <a:endParaRPr kumimoji="0" lang="en-GB" sz="1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8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dreizehn [4772] vierzehn [3950] fünfzehn [2858] sechzehn [4924] siebzehn [n/a] achtzehn [3741] neunzehn [n/a] zwanzig [1359] zweiundzwanzig [n/a] dreißig [2046]  einunddreißig  [n/a] an [19]</a:t>
            </a:r>
            <a:r>
              <a:rPr lang="de-DE" sz="1800" dirty="0"/>
              <a:t> </a:t>
            </a:r>
            <a:endParaRPr kumimoji="0" lang="en-GB" sz="1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</a:t>
            </a:r>
            <a:r>
              <a:rPr kumimoji="0" lang="en-GB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that first introduced </a:t>
            </a: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and formally re-visited those words. </a:t>
            </a: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800" b="0" strike="noStrike" spc="-1" dirty="0" err="1">
                <a:latin typeface="Arial"/>
              </a:rPr>
              <a:t>Blau</a:t>
            </a:r>
            <a:r>
              <a:rPr lang="en-US" sz="1800" b="0" strike="noStrike" spc="-1" dirty="0">
                <a:latin typeface="Arial"/>
              </a:rPr>
              <a:t>/</a:t>
            </a:r>
            <a:r>
              <a:rPr lang="en-US" sz="1800" b="0" strike="noStrike" spc="-1" dirty="0" err="1">
                <a:latin typeface="Arial"/>
              </a:rPr>
              <a:t>Grün</a:t>
            </a:r>
            <a:r>
              <a:rPr lang="en-US" sz="18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 err="1"/>
              <a:t>Bereich</a:t>
            </a:r>
            <a:r>
              <a:rPr lang="en-US" b="1" dirty="0"/>
              <a:t> </a:t>
            </a:r>
            <a:r>
              <a:rPr lang="en-US" b="0" dirty="0"/>
              <a:t>[339]</a:t>
            </a:r>
            <a:r>
              <a:rPr lang="en-US" b="1" dirty="0"/>
              <a:t> </a:t>
            </a:r>
            <a:r>
              <a:rPr lang="en-US" b="1" dirty="0" err="1"/>
              <a:t>Blick</a:t>
            </a:r>
            <a:r>
              <a:rPr lang="en-US" b="1" dirty="0"/>
              <a:t> </a:t>
            </a:r>
            <a:r>
              <a:rPr lang="en-US" b="0" dirty="0"/>
              <a:t>[306] </a:t>
            </a:r>
            <a:r>
              <a:rPr lang="en-US" b="1" dirty="0" err="1"/>
              <a:t>gewinnen</a:t>
            </a:r>
            <a:r>
              <a:rPr lang="en-US" b="1" dirty="0"/>
              <a:t> </a:t>
            </a:r>
            <a:r>
              <a:rPr lang="en-US" b="0" dirty="0"/>
              <a:t>[372] </a:t>
            </a:r>
            <a:r>
              <a:rPr lang="en-US" b="1" dirty="0" err="1"/>
              <a:t>Rech</a:t>
            </a:r>
            <a:r>
              <a:rPr lang="en-US" b="0" dirty="0" err="1"/>
              <a:t>t</a:t>
            </a:r>
            <a:r>
              <a:rPr lang="en-US" b="0" dirty="0"/>
              <a:t> [242]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 and say them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pacman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Blume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Gitarre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Papier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Fahrrad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Tisch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Katze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Haus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Foto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Fußball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Zug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Spiel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Geschichte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Timing: 5 minutes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1/2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1-8 and write down A, B, C, or D for each word that they hear. Items 5-8 continue on the next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1-4 in turn.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8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Stunde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grün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freundlich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wann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4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Bruder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Haustier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achtzehn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Geld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77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revise forms of the verb </a:t>
            </a:r>
            <a:r>
              <a:rPr lang="en-GB" b="0" dirty="0" err="1"/>
              <a:t>haben</a:t>
            </a:r>
            <a:r>
              <a:rPr lang="en-GB" b="0" dirty="0"/>
              <a:t> and </a:t>
            </a:r>
            <a:r>
              <a:rPr lang="en-GB" b="0"/>
              <a:t>dates.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the sentences from English into German.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(eight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3-4.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Fuß</a:t>
            </a:r>
            <a:r>
              <a:rPr lang="en-GB" b="1" baseline="0" dirty="0"/>
              <a:t> </a:t>
            </a:r>
            <a:r>
              <a:rPr lang="en-GB" baseline="0" dirty="0"/>
              <a:t>[573] </a:t>
            </a:r>
            <a:r>
              <a:rPr lang="en-GB" baseline="0" dirty="0" err="1"/>
              <a:t>Druck</a:t>
            </a:r>
            <a:r>
              <a:rPr lang="en-GB" baseline="0" dirty="0"/>
              <a:t> 558]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Daten</a:t>
            </a:r>
            <a:r>
              <a:rPr lang="en-GB" b="0" baseline="0" dirty="0"/>
              <a:t> [574</a:t>
            </a:r>
            <a:r>
              <a:rPr lang="en-GB" baseline="0" dirty="0"/>
              <a:t>] </a:t>
            </a:r>
            <a:r>
              <a:rPr lang="en-GB" baseline="0" dirty="0" err="1"/>
              <a:t>aktuell</a:t>
            </a:r>
            <a:r>
              <a:rPr lang="en-GB" baseline="0" dirty="0"/>
              <a:t> [568]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holen</a:t>
            </a:r>
            <a:r>
              <a:rPr lang="en-GB" b="1" baseline="0" dirty="0"/>
              <a:t> </a:t>
            </a:r>
            <a:r>
              <a:rPr lang="en-GB" baseline="0" dirty="0"/>
              <a:t>[547] </a:t>
            </a:r>
            <a:r>
              <a:rPr lang="en-GB" baseline="0" dirty="0" err="1"/>
              <a:t>Erfolg</a:t>
            </a:r>
            <a:r>
              <a:rPr lang="en-GB" baseline="0" dirty="0"/>
              <a:t> [564]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reich</a:t>
            </a:r>
            <a:r>
              <a:rPr lang="en-GB" b="0" baseline="0" dirty="0"/>
              <a:t> </a:t>
            </a:r>
            <a:r>
              <a:rPr lang="en-GB" baseline="0" dirty="0"/>
              <a:t>[610] </a:t>
            </a:r>
            <a:r>
              <a:rPr lang="en-GB" baseline="0" dirty="0" err="1"/>
              <a:t>anbieten</a:t>
            </a:r>
            <a:r>
              <a:rPr lang="en-GB" baseline="0" dirty="0"/>
              <a:t> [627]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Weg </a:t>
            </a:r>
            <a:r>
              <a:rPr lang="en-GB" baseline="0" dirty="0"/>
              <a:t>[220] Welt [164]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relativ</a:t>
            </a:r>
            <a:r>
              <a:rPr lang="en-GB" b="0" baseline="0" dirty="0"/>
              <a:t> </a:t>
            </a:r>
            <a:r>
              <a:rPr lang="en-GB" baseline="0" dirty="0"/>
              <a:t>[571] </a:t>
            </a:r>
            <a:r>
              <a:rPr lang="en-GB" baseline="0" dirty="0" err="1"/>
              <a:t>drinnen</a:t>
            </a:r>
            <a:r>
              <a:rPr lang="en-GB" baseline="0" dirty="0"/>
              <a:t> [360]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verschwinden</a:t>
            </a:r>
            <a:r>
              <a:rPr lang="en-GB" b="0" baseline="0" dirty="0"/>
              <a:t> </a:t>
            </a:r>
            <a:r>
              <a:rPr lang="en-GB" baseline="0" dirty="0"/>
              <a:t>[559] Herz [532]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2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8/8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>
              <a:defRPr/>
            </a:pPr>
            <a:r>
              <a:rPr lang="en-GB" b="0" baseline="0" dirty="0" err="1"/>
              <a:t>berichten</a:t>
            </a:r>
            <a:r>
              <a:rPr lang="en-GB" b="0" baseline="0" dirty="0"/>
              <a:t> </a:t>
            </a:r>
            <a:r>
              <a:rPr lang="en-GB" baseline="0" dirty="0"/>
              <a:t>[591] </a:t>
            </a:r>
            <a:r>
              <a:rPr lang="en-GB" baseline="0" dirty="0" err="1"/>
              <a:t>suchen</a:t>
            </a:r>
            <a:r>
              <a:rPr lang="en-GB" dirty="0"/>
              <a:t> </a:t>
            </a:r>
            <a:r>
              <a:rPr lang="en-GB" baseline="0" dirty="0"/>
              <a:t>[293]</a:t>
            </a:r>
            <a:endParaRPr lang="en-GB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4.wav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" Type="http://schemas.openxmlformats.org/officeDocument/2006/relationships/audio" Target="../media/audio35.wav"/><Relationship Id="rId21" Type="http://schemas.openxmlformats.org/officeDocument/2006/relationships/image" Target="../media/image26.png"/><Relationship Id="rId7" Type="http://schemas.openxmlformats.org/officeDocument/2006/relationships/audio" Target="../media/audio38.wav"/><Relationship Id="rId12" Type="http://schemas.openxmlformats.org/officeDocument/2006/relationships/audio" Target="../media/audio43.wav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.png"/><Relationship Id="rId20" Type="http://schemas.openxmlformats.org/officeDocument/2006/relationships/image" Target="../media/image25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audio" Target="../media/audio42.wav"/><Relationship Id="rId24" Type="http://schemas.openxmlformats.org/officeDocument/2006/relationships/image" Target="../media/image28.png"/><Relationship Id="rId5" Type="http://schemas.openxmlformats.org/officeDocument/2006/relationships/audio" Target="../media/audio36.wav"/><Relationship Id="rId15" Type="http://schemas.openxmlformats.org/officeDocument/2006/relationships/audio" Target="../media/audio46.wav"/><Relationship Id="rId23" Type="http://schemas.openxmlformats.org/officeDocument/2006/relationships/audio" Target="../media/audio47.wav"/><Relationship Id="rId28" Type="http://schemas.openxmlformats.org/officeDocument/2006/relationships/image" Target="../media/image32.png"/><Relationship Id="rId10" Type="http://schemas.openxmlformats.org/officeDocument/2006/relationships/audio" Target="../media/audio41.wav"/><Relationship Id="rId19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40.wav"/><Relationship Id="rId14" Type="http://schemas.openxmlformats.org/officeDocument/2006/relationships/audio" Target="../media/audio45.wav"/><Relationship Id="rId22" Type="http://schemas.openxmlformats.org/officeDocument/2006/relationships/image" Target="../media/image27.png"/><Relationship Id="rId27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audio" Target="../media/audio58.wav"/><Relationship Id="rId18" Type="http://schemas.openxmlformats.org/officeDocument/2006/relationships/image" Target="../media/image36.png"/><Relationship Id="rId26" Type="http://schemas.openxmlformats.org/officeDocument/2006/relationships/image" Target="../media/image43.png"/><Relationship Id="rId3" Type="http://schemas.openxmlformats.org/officeDocument/2006/relationships/audio" Target="../media/audio48.wav"/><Relationship Id="rId21" Type="http://schemas.openxmlformats.org/officeDocument/2006/relationships/image" Target="../media/image38.png"/><Relationship Id="rId7" Type="http://schemas.openxmlformats.org/officeDocument/2006/relationships/audio" Target="../media/audio52.wav"/><Relationship Id="rId12" Type="http://schemas.openxmlformats.org/officeDocument/2006/relationships/audio" Target="../media/audio57.wav"/><Relationship Id="rId17" Type="http://schemas.openxmlformats.org/officeDocument/2006/relationships/image" Target="../media/image35.sv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audio" Target="../media/audio56.wav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audio" Target="../media/audio50.wav"/><Relationship Id="rId15" Type="http://schemas.openxmlformats.org/officeDocument/2006/relationships/audio" Target="../media/audio60.wav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audio" Target="../media/audio55.wav"/><Relationship Id="rId19" Type="http://schemas.openxmlformats.org/officeDocument/2006/relationships/image" Target="../media/image6.png"/><Relationship Id="rId31" Type="http://schemas.openxmlformats.org/officeDocument/2006/relationships/image" Target="../media/image48.png"/><Relationship Id="rId4" Type="http://schemas.openxmlformats.org/officeDocument/2006/relationships/audio" Target="../media/audio49.wav"/><Relationship Id="rId9" Type="http://schemas.openxmlformats.org/officeDocument/2006/relationships/audio" Target="../media/audio54.wav"/><Relationship Id="rId14" Type="http://schemas.openxmlformats.org/officeDocument/2006/relationships/audio" Target="../media/audio59.wav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3" Type="http://schemas.openxmlformats.org/officeDocument/2006/relationships/image" Target="../media/image50.png"/><Relationship Id="rId7" Type="http://schemas.openxmlformats.org/officeDocument/2006/relationships/audio" Target="../media/audio62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1.wav"/><Relationship Id="rId11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audio" Target="../media/audio65.wav"/><Relationship Id="rId4" Type="http://schemas.openxmlformats.org/officeDocument/2006/relationships/image" Target="../media/image51.png"/><Relationship Id="rId9" Type="http://schemas.openxmlformats.org/officeDocument/2006/relationships/audio" Target="../media/audio6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66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9.wav"/><Relationship Id="rId5" Type="http://schemas.openxmlformats.org/officeDocument/2006/relationships/audio" Target="../media/audio68.wav"/><Relationship Id="rId10" Type="http://schemas.openxmlformats.org/officeDocument/2006/relationships/image" Target="../media/image6.png"/><Relationship Id="rId4" Type="http://schemas.openxmlformats.org/officeDocument/2006/relationships/audio" Target="../media/audio67.wav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audio" Target="../media/audio70.wav"/><Relationship Id="rId7" Type="http://schemas.openxmlformats.org/officeDocument/2006/relationships/image" Target="../media/image55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audio" Target="../media/audio72.wav"/><Relationship Id="rId1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audio" Target="../media/audio71.wav"/><Relationship Id="rId9" Type="http://schemas.openxmlformats.org/officeDocument/2006/relationships/audio" Target="../media/audio73.wav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7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0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6.png"/><Relationship Id="rId4" Type="http://schemas.openxmlformats.org/officeDocument/2006/relationships/audio" Target="../media/audio1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4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10" Type="http://schemas.openxmlformats.org/officeDocument/2006/relationships/image" Target="../media/image6.png"/><Relationship Id="rId4" Type="http://schemas.openxmlformats.org/officeDocument/2006/relationships/audio" Target="../media/audio15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6.png"/><Relationship Id="rId5" Type="http://schemas.openxmlformats.org/officeDocument/2006/relationships/audio" Target="../media/audio20.wav"/><Relationship Id="rId10" Type="http://schemas.openxmlformats.org/officeDocument/2006/relationships/image" Target="../media/image14.png"/><Relationship Id="rId4" Type="http://schemas.openxmlformats.org/officeDocument/2006/relationships/audio" Target="../media/audio19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3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10" Type="http://schemas.openxmlformats.org/officeDocument/2006/relationships/image" Target="../media/image16.png"/><Relationship Id="rId4" Type="http://schemas.openxmlformats.org/officeDocument/2006/relationships/audio" Target="../media/audio24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10" Type="http://schemas.openxmlformats.org/officeDocument/2006/relationships/image" Target="../media/image6.png"/><Relationship Id="rId4" Type="http://schemas.openxmlformats.org/officeDocument/2006/relationships/audio" Target="../media/audio28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5" Type="http://schemas.openxmlformats.org/officeDocument/2006/relationships/audio" Target="../media/audio33.wav"/><Relationship Id="rId10" Type="http://schemas.openxmlformats.org/officeDocument/2006/relationships/image" Target="../media/image6.png"/><Relationship Id="rId4" Type="http://schemas.openxmlformats.org/officeDocument/2006/relationships/audio" Target="../media/audio32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21648" y="-18311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lang="en-GB" sz="40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I can do</a:t>
            </a:r>
            <a:br>
              <a:rPr lang="en-GB" sz="40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</a:b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63" y="163664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7DB0E676-5090-9F8B-DAD5-E1F9B4A1A450}"/>
              </a:ext>
            </a:extLst>
          </p:cNvPr>
          <p:cNvSpPr/>
          <p:nvPr/>
        </p:nvSpPr>
        <p:spPr>
          <a:xfrm>
            <a:off x="21648" y="505861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E75930B2-6CED-A222-B052-3FB579E2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173"/>
            <a:ext cx="4021580" cy="3525166"/>
          </a:xfrm>
          <a:prstGeom prst="rect">
            <a:avLst/>
          </a:prstGeom>
        </p:spPr>
      </p:pic>
      <p:sp>
        <p:nvSpPr>
          <p:cNvPr id="26" name="TextBox 25">
            <a:hlinkClick r:id="" action="ppaction://noaction">
              <a:snd r:embed="rId5" name="T1_W12_1.1.wav"/>
            </a:hlinkClick>
            <a:extLst>
              <a:ext uri="{FF2B5EF4-FFF2-40B4-BE49-F238E27FC236}">
                <a16:creationId xmlns:a16="http://schemas.microsoft.com/office/drawing/2014/main" id="{6B81FF30-94A7-A3D0-8FEF-978F03048B9B}"/>
              </a:ext>
            </a:extLst>
          </p:cNvPr>
          <p:cNvSpPr txBox="1"/>
          <p:nvPr/>
        </p:nvSpPr>
        <p:spPr>
          <a:xfrm rot="20771839">
            <a:off x="1820904" y="1972243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das!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59464"/>
              </p:ext>
            </p:extLst>
          </p:nvPr>
        </p:nvGraphicFramePr>
        <p:xfrm>
          <a:off x="544910" y="778761"/>
          <a:ext cx="10039184" cy="565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796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940451" y="5787021"/>
            <a:ext cx="630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449192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5" name="Rectangle 4">
            <a:hlinkClick r:id="" action="ppaction://noaction">
              <a:snd r:embed="rId3" name="T1_W12F_10.5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8296624" y="5507885"/>
            <a:ext cx="2062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US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hlinkClick r:id="" action="ppaction://noaction">
              <a:snd r:embed="rId5" name="T1_W12F_10.11.wav"/>
            </a:hlinkClick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2956581" y="1648867"/>
            <a:ext cx="2636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innen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hlinkClick r:id="" action="ppaction://noaction">
              <a:snd r:embed="rId6" name="T1_W12F_10.12.wav"/>
            </a:hlinkClick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6050796" y="1648867"/>
            <a:ext cx="1318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Bl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ck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7" name="T1_W12F_10.8.wav"/>
            </a:hlinkClick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6074777" y="3758993"/>
            <a:ext cx="1270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8" name="T1_W12F_10.6.wav"/>
            </a:hlinkClick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941976" y="3758993"/>
            <a:ext cx="1336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fel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9" name="T1_W12F_10.7.wav"/>
            </a:hlinkClick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3221746" y="3758993"/>
            <a:ext cx="2062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0" name="T1_W12F_10.13.wav"/>
            </a:hlinkClick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8319941" y="1648867"/>
            <a:ext cx="1846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1" name="T1_W12F_10.9.wav"/>
            </a:hlinkClick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730733" y="3758993"/>
            <a:ext cx="1224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hlinkClick r:id="" action="ppaction://noaction">
              <a:snd r:embed="rId12" name="T1_W12F_10.2.wav"/>
            </a:hlinkClick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470215" y="5442604"/>
            <a:ext cx="2080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13" name="T1_W12F_10.3.wav"/>
            </a:hlinkClick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250663" y="5474825"/>
            <a:ext cx="20465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nnen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14" name="T1_W12F_10.4.wav"/>
            </a:hlinkClick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943197" y="5536643"/>
            <a:ext cx="1645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Re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>
              <a:snd r:embed="rId15" name="T1_W12F_10.10.wav"/>
            </a:hlinkClick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497791" y="1648867"/>
            <a:ext cx="21379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rgen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D1AB50-E709-E98C-52F9-BE1BE017908C}"/>
              </a:ext>
            </a:extLst>
          </p:cNvPr>
          <p:cNvSpPr/>
          <p:nvPr/>
        </p:nvSpPr>
        <p:spPr>
          <a:xfrm>
            <a:off x="5842787" y="6104437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[law]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19F671-1E7D-677D-8D74-6DC4089E030E}"/>
              </a:ext>
            </a:extLst>
          </p:cNvPr>
          <p:cNvSpPr/>
          <p:nvPr/>
        </p:nvSpPr>
        <p:spPr>
          <a:xfrm>
            <a:off x="3238882" y="2232646"/>
            <a:ext cx="2300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win, winning]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321512-E054-3AB5-0E10-BCBDCAE4E86F}"/>
              </a:ext>
            </a:extLst>
          </p:cNvPr>
          <p:cNvSpPr/>
          <p:nvPr/>
        </p:nvSpPr>
        <p:spPr>
          <a:xfrm>
            <a:off x="8528144" y="6030160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[area]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11D65-C19D-E2DC-3DA1-20ADF4D6BD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284" y="78289"/>
            <a:ext cx="524301" cy="481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C4189-6DC4-637E-EFAB-979D383673EC}"/>
              </a:ext>
            </a:extLst>
          </p:cNvPr>
          <p:cNvSpPr/>
          <p:nvPr/>
        </p:nvSpPr>
        <p:spPr>
          <a:xfrm>
            <a:off x="5670713" y="2225159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[view]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black and white gavel&#10;&#10;Description automatically generated">
            <a:extLst>
              <a:ext uri="{FF2B5EF4-FFF2-40B4-BE49-F238E27FC236}">
                <a16:creationId xmlns:a16="http://schemas.microsoft.com/office/drawing/2014/main" id="{F77673F1-2BF1-FA1A-7E48-12BEA56FA2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7205" y="4774965"/>
            <a:ext cx="1168376" cy="809648"/>
          </a:xfrm>
          <a:prstGeom prst="rect">
            <a:avLst/>
          </a:prstGeom>
        </p:spPr>
      </p:pic>
      <p:pic>
        <p:nvPicPr>
          <p:cNvPr id="14" name="Picture 13" descr="A gold trophy with a black background&#10;&#10;Description automatically generated">
            <a:extLst>
              <a:ext uri="{FF2B5EF4-FFF2-40B4-BE49-F238E27FC236}">
                <a16:creationId xmlns:a16="http://schemas.microsoft.com/office/drawing/2014/main" id="{8730EEBB-3101-758E-155E-ED81E4B8FC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3222" y="795259"/>
            <a:ext cx="925988" cy="925988"/>
          </a:xfrm>
          <a:prstGeom prst="rect">
            <a:avLst/>
          </a:prstGeom>
        </p:spPr>
      </p:pic>
      <p:pic>
        <p:nvPicPr>
          <p:cNvPr id="16" name="Picture 15" descr="A telescope with a blue eye&#10;&#10;Description automatically generated">
            <a:extLst>
              <a:ext uri="{FF2B5EF4-FFF2-40B4-BE49-F238E27FC236}">
                <a16:creationId xmlns:a16="http://schemas.microsoft.com/office/drawing/2014/main" id="{F8317123-6414-CD40-41AF-403D7F5786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26903" y="599909"/>
            <a:ext cx="1508964" cy="1237822"/>
          </a:xfrm>
          <a:prstGeom prst="rect">
            <a:avLst/>
          </a:prstGeom>
        </p:spPr>
      </p:pic>
      <p:pic>
        <p:nvPicPr>
          <p:cNvPr id="31" name="Picture 30" descr="A yellow sign with a game controller and loading bar&#10;&#10;Description automatically generated">
            <a:extLst>
              <a:ext uri="{FF2B5EF4-FFF2-40B4-BE49-F238E27FC236}">
                <a16:creationId xmlns:a16="http://schemas.microsoft.com/office/drawing/2014/main" id="{EE852618-A0FA-A8FB-D802-4C4DF2D390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92060" y="4593107"/>
            <a:ext cx="1083744" cy="1083744"/>
          </a:xfrm>
          <a:prstGeom prst="rect">
            <a:avLst/>
          </a:prstGeom>
        </p:spPr>
      </p:pic>
      <p:pic>
        <p:nvPicPr>
          <p:cNvPr id="36" name="Picture 35" descr="A white board on a wooden stand&#10;&#10;Description automatically generated">
            <a:extLst>
              <a:ext uri="{FF2B5EF4-FFF2-40B4-BE49-F238E27FC236}">
                <a16:creationId xmlns:a16="http://schemas.microsoft.com/office/drawing/2014/main" id="{1254A691-CCFB-A406-31BF-2395C02A22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114270" y="2855440"/>
            <a:ext cx="987271" cy="868490"/>
          </a:xfrm>
          <a:prstGeom prst="rect">
            <a:avLst/>
          </a:prstGeom>
        </p:spPr>
      </p:pic>
      <p:pic>
        <p:nvPicPr>
          <p:cNvPr id="40" name="Picture 39" descr="A cartoon of a person singing into a microphone&#10;&#10;Description automatically generated">
            <a:extLst>
              <a:ext uri="{FF2B5EF4-FFF2-40B4-BE49-F238E27FC236}">
                <a16:creationId xmlns:a16="http://schemas.microsoft.com/office/drawing/2014/main" id="{BC2A3CC6-3CA7-0D3E-8880-9BE13040BB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82430" y="2922742"/>
            <a:ext cx="715436" cy="801188"/>
          </a:xfrm>
          <a:prstGeom prst="rect">
            <a:avLst/>
          </a:prstGeom>
        </p:spPr>
      </p:pic>
      <p:sp>
        <p:nvSpPr>
          <p:cNvPr id="4" name="CasellaDiTesto 3">
            <a:hlinkClick r:id="" action="ppaction://noaction">
              <a:snd r:embed="rId23" name="T1_W12F_10.1.wav"/>
            </a:hlinkClick>
            <a:extLst>
              <a:ext uri="{FF2B5EF4-FFF2-40B4-BE49-F238E27FC236}">
                <a16:creationId xmlns:a16="http://schemas.microsoft.com/office/drawing/2014/main" id="{2F47F81C-9B62-EDA3-98C2-516372941984}"/>
              </a:ext>
            </a:extLst>
          </p:cNvPr>
          <p:cNvSpPr txBox="1"/>
          <p:nvPr/>
        </p:nvSpPr>
        <p:spPr>
          <a:xfrm>
            <a:off x="2956581" y="111800"/>
            <a:ext cx="325466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9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29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29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9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29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2900" dirty="0"/>
          </a:p>
        </p:txBody>
      </p:sp>
      <p:pic>
        <p:nvPicPr>
          <p:cNvPr id="1026" name="Picture 2" descr="Free tomorrow message note illustration">
            <a:extLst>
              <a:ext uri="{FF2B5EF4-FFF2-40B4-BE49-F238E27FC236}">
                <a16:creationId xmlns:a16="http://schemas.microsoft.com/office/drawing/2014/main" id="{26EC222C-BDEC-8A28-49CD-EF07065AB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2" y="618959"/>
            <a:ext cx="1061145" cy="10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AC5975-A7DF-9C33-4F33-781291D2F73A}"/>
              </a:ext>
            </a:extLst>
          </p:cNvPr>
          <p:cNvGrpSpPr/>
          <p:nvPr/>
        </p:nvGrpSpPr>
        <p:grpSpPr>
          <a:xfrm>
            <a:off x="8581105" y="704637"/>
            <a:ext cx="1334856" cy="905672"/>
            <a:chOff x="9100723" y="4048216"/>
            <a:chExt cx="2879676" cy="1718735"/>
          </a:xfrm>
        </p:grpSpPr>
        <p:pic>
          <p:nvPicPr>
            <p:cNvPr id="9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5815B5DD-15C3-737C-2E09-652BC6652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EBAC2B-CF34-840C-C798-48F81A34A313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8" name="Picture 4" descr="Free water drink bottle vector">
            <a:extLst>
              <a:ext uri="{FF2B5EF4-FFF2-40B4-BE49-F238E27FC236}">
                <a16:creationId xmlns:a16="http://schemas.microsoft.com/office/drawing/2014/main" id="{73DD19DE-815C-C2F2-2A21-D6A52358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65" y="2865281"/>
            <a:ext cx="434245" cy="8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2396F68-ADE7-2891-48BB-34AEE2B202C9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5" y="2826648"/>
            <a:ext cx="878751" cy="920459"/>
          </a:xfrm>
          <a:prstGeom prst="rect">
            <a:avLst/>
          </a:prstGeom>
        </p:spPr>
      </p:pic>
      <p:pic>
        <p:nvPicPr>
          <p:cNvPr id="13" name="Picture 4" descr="Free children toys child's things cutout vector">
            <a:extLst>
              <a:ext uri="{FF2B5EF4-FFF2-40B4-BE49-F238E27FC236}">
                <a16:creationId xmlns:a16="http://schemas.microsoft.com/office/drawing/2014/main" id="{A07A063C-2401-F02C-76AD-FDECC64C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06" y="4695595"/>
            <a:ext cx="583127" cy="8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4CFF08-176A-11DF-114F-1EE5DA7287A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54635" y="4639066"/>
            <a:ext cx="1017174" cy="10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hlinkClick r:id="" action="ppaction://noaction">
              <a:snd r:embed="rId15" name="T1_W12F_11.1.wav"/>
            </a:hlinkClick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hlinkClick r:id="" action="ppaction://noaction">
              <a:snd r:embed="rId15" name="T1_W12F_11.1.wav"/>
            </a:hlinkClick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57376" y="-35979"/>
            <a:ext cx="914400" cy="914400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AE10D-54F6-1C4E-7C7F-D7A6C62ACE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776" y="113065"/>
            <a:ext cx="524301" cy="481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678AF-1B8C-BE0D-DC4E-A631512CA0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7866" y="1734397"/>
            <a:ext cx="1716446" cy="1634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F7F06-1516-7173-3B96-39AF7E2954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89807" y="1530600"/>
            <a:ext cx="882759" cy="1642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3FF30-DE68-38E2-F7B2-A0D1EE3128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10829" y="1624542"/>
            <a:ext cx="1395743" cy="195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34DFA-C2C0-3980-A01F-5D19EAFFFA5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72025" y="1877076"/>
            <a:ext cx="1744534" cy="1349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64C87-7D3D-D48F-BEF7-D3E865629C5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8265" y="1797359"/>
            <a:ext cx="1853155" cy="1543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9377F-FA41-9D69-93AB-4AD9E134A5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37879" y="1870209"/>
            <a:ext cx="1474008" cy="1050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3BEAA-6187-401F-ADFA-1FF3E35C606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10829" y="1883706"/>
            <a:ext cx="1638300" cy="163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5401AD-161E-FFC9-60C1-9E4196D098E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50047" y="1503684"/>
            <a:ext cx="2159864" cy="1925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DEBDB-5ADF-0177-8648-3661C847139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73396" y="2006976"/>
            <a:ext cx="1201454" cy="1201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F9385C-D68C-8151-7504-DCC84AC90ED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87937" y="1308403"/>
            <a:ext cx="2800372" cy="1955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D825D7-1F18-A6BD-C219-59DF7DB43A1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06386" y="1577683"/>
            <a:ext cx="1659494" cy="183591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-13909" y="1308403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8DC0E4-48D7-4047-AF35-896520C4A433}"/>
              </a:ext>
            </a:extLst>
          </p:cNvPr>
          <p:cNvGrpSpPr/>
          <p:nvPr/>
        </p:nvGrpSpPr>
        <p:grpSpPr>
          <a:xfrm>
            <a:off x="4486209" y="1699937"/>
            <a:ext cx="3637887" cy="1433512"/>
            <a:chOff x="4486209" y="1699937"/>
            <a:chExt cx="3637887" cy="14335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689FF4-2355-63F1-9262-F54E42B65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486209" y="1699937"/>
              <a:ext cx="2775939" cy="143351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EA609C-1BB8-4F5A-B5AA-1FE65FBA549F}"/>
                </a:ext>
              </a:extLst>
            </p:cNvPr>
            <p:cNvSpPr txBox="1"/>
            <p:nvPr/>
          </p:nvSpPr>
          <p:spPr>
            <a:xfrm>
              <a:off x="6208403" y="2403945"/>
              <a:ext cx="19156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story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56000" y="4649118"/>
            <a:ext cx="2880000" cy="2522417"/>
            <a:chOff x="4663072" y="3753114"/>
            <a:chExt cx="2880000" cy="252241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AEC76F3-C618-4AE0-8523-5B032CA2B1D9}"/>
              </a:ext>
            </a:extLst>
          </p:cNvPr>
          <p:cNvSpPr txBox="1"/>
          <p:nvPr/>
        </p:nvSpPr>
        <p:spPr>
          <a:xfrm>
            <a:off x="5549291" y="6150114"/>
            <a:ext cx="974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</a:t>
            </a:r>
          </a:p>
        </p:txBody>
      </p:sp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3218 L -0.00261 -0.03218 C 0.03437 0.01551 0.02877 -0.01296 0.03333 0.03171 C 0.03294 0.03588 0.03307 0.04028 0.03229 0.04445 C 0.03099 0.05023 0.02864 0.05509 0.02708 0.06088 C 0.02617 0.06435 0.02578 0.06806 0.02513 0.07176 C 0.02435 0.09468 0.01914 0.14329 0.02708 0.17037 C 0.02851 0.175 0.03203 0.17616 0.03437 0.17963 C 0.04127 0.18958 0.04466 0.19607 0.05078 0.20695 C 0.05117 0.20949 0.05182 0.21181 0.05182 0.21435 C 0.05182 0.22708 0.05065 0.23195 0.0487 0.24352 C 0.04844 0.24838 0.04818 0.25324 0.04766 0.2581 C 0.04622 0.27245 0.04492 0.2787 0.04258 0.29282 C 0.04219 0.29699 0.0418 0.30139 0.04154 0.30556 C 0.04062 0.31921 0.04023 0.32801 0.03945 0.34213 C 0.04049 0.36296 0.03932 0.35926 0.04362 0.37685 C 0.04453 0.38056 0.04518 0.38472 0.04661 0.38773 C 0.04766 0.38982 0.04948 0.39028 0.05078 0.39144 C 0.03984 0.46412 0.05299 0.37894 0.04258 0.44074 C 0.04075 0.45162 0.03737 0.47361 0.03737 0.47361 C 0.03867 0.4963 0.03867 0.5081 0.04154 0.52847 C 0.04245 0.53449 0.04349 0.54051 0.04466 0.54653 C 0.04531 0.55023 0.04609 0.55394 0.04661 0.55764 C 0.04896 0.57315 0.0487 0.57454 0.04974 0.59051 C 0.04948 0.60394 0.04948 0.61736 0.0487 0.63056 C 0.04844 0.63681 0.04726 0.64282 0.04661 0.64884 C 0.04583 0.65764 0.04492 0.67963 0.04466 0.68727 C 0.04635 0.70741 0.04779 0.72755 0.04974 0.74745 C 0.05091 0.75972 0.0526 0.77176 0.05391 0.78403 C 0.05521 0.7963 0.05508 0.79907 0.05599 0.8132 C 0.05521 0.85579 0.05521 0.89861 0.05391 0.9412 C 0.05351 0.95301 0.05065 0.97431 0.04766 0.98681 C 0.04557 0.99607 0.04219 1.00463 0.04049 1.01412 C 0.03242 1.05995 0.03633 1.03333 0.03021 1.09445 C 0.03086 1.1037 0.02995 1.11366 0.03229 1.12199 C 0.0332 1.125 0.03463 1.11597 0.03542 1.11273 C 0.03607 1.10995 0.03568 1.10648 0.03633 1.1037 C 0.03711 1.10093 0.03945 1.0963 0.03945 1.0963 " pathEditMode="relative" ptsTypes="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0.02987 L 0.00651 0.02987 L 0.00963 0.0426 C 0.01823 0.05232 0.02851 0.05834 0.03528 0.07176 C 0.03828 0.07778 0.03776 0.08797 0.03632 0.09561 C 0.02981 0.12824 0.01653 0.14885 0.00546 0.17593 C 0.00169 0.18519 -0.00131 0.19537 -0.00482 0.2051 C -0.00508 0.21366 -0.00573 0.22223 -0.00573 0.23056 C -0.00573 0.24422 -0.00391 0.26459 -0.00066 0.27639 C 0.00338 0.29121 0.01015 0.30371 0.01679 0.31459 C 0.01809 0.31667 0.01953 0.31829 0.02096 0.32014 C 0.02122 0.32385 0.02135 0.32755 0.022 0.33102 C 0.02278 0.33681 0.02434 0.3419 0.025 0.34746 C 0.02604 0.35649 0.02643 0.36574 0.02708 0.375 C 0.02747 0.38473 0.02786 0.39445 0.02812 0.40417 C 0.02851 0.42477 0.02773 0.44584 0.02916 0.46621 C 0.02942 0.47107 0.03112 0.47593 0.0332 0.47917 C 0.03619 0.48357 0.04349 0.4882 0.04349 0.4882 C 0.04518 0.49306 0.04752 0.49746 0.04869 0.50278 C 0.0569 0.54329 0.05234 0.57593 0.04974 0.62153 C 0.04895 0.63449 0.047 0.64699 0.04557 0.65996 C 0.04505 0.67639 0.04309 0.73774 0.04349 0.74746 C 0.04427 0.76598 0.04557 0.78473 0.04869 0.80232 C 0.05052 0.81297 0.05481 0.82176 0.05794 0.83149 C 0.05898 0.84005 0.0608 0.84838 0.06093 0.85718 C 0.06145 0.87639 0.05559 0.89028 0.05273 0.90834 C 0.04987 0.92686 0.04791 0.94607 0.04557 0.96482 C 0.04349 1 0.03919 1.06482 0.03841 1.1 C 0.03815 1.10857 0.0375 1.11783 0.03945 1.1257 C 0.04049 1.1301 0.04401 1.13102 0.04661 1.13287 C 0.05065 1.13588 0.05481 1.13774 0.05898 1.14028 L 0.05989 1.14769 " pathEditMode="relative" ptsTypes="AAAAAAAAAAAA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1504 L 0.01562 0.01504 C 0.0207 0.00833 0.02487 -0.00162 0.03099 -0.00509 C 0.0332 -0.00648 0.04128 0.00995 0.04232 0.01134 C 0.04349 0.01296 0.04505 0.01366 0.04635 0.01504 C 0.04818 0.01666 0.04974 0.01898 0.05156 0.02037 C 0.0582 0.02639 0.06224 0.0287 0.06901 0.03333 C 0.072 0.03264 0.07526 0.03264 0.07825 0.03148 C 0.07969 0.03079 0.08086 0.02801 0.08229 0.02778 C 0.08919 0.02616 0.09609 0.02662 0.10286 0.02592 C 0.11315 0.02778 0.12344 0.02893 0.13372 0.03148 C 0.1375 0.03241 0.15599 0.04004 0.16042 0.04236 C 0.16224 0.04329 0.16367 0.0456 0.16562 0.04606 C 0.17266 0.04745 0.17995 0.04722 0.18711 0.04791 C 0.19232 0.04722 0.1974 0.04745 0.2026 0.04606 C 0.20638 0.04491 0.21003 0.04236 0.2138 0.04051 C 0.21549 0.03981 0.21732 0.03935 0.21901 0.03866 C 0.23685 0.0412 0.25469 0.04213 0.2724 0.04606 C 0.27643 0.04699 0.27995 0.05116 0.28372 0.05347 C 0.2944 0.05949 0.29349 0.05856 0.30325 0.06065 C 0.31536 0.05764 0.32253 0.05579 0.33711 0.05347 C 0.35156 0.05116 0.36588 0.04977 0.38034 0.04791 C 0.38815 0.04861 0.39609 0.04768 0.40391 0.04977 C 0.41055 0.05139 0.41706 0.05555 0.42344 0.05879 C 0.43307 0.06389 0.44219 0.07361 0.45221 0.07523 C 0.46562 0.07778 0.45911 0.07639 0.47174 0.07893 C 0.48854 0.07592 0.48971 0.07477 0.51289 0.08079 C 0.5168 0.08194 0.52031 0.08611 0.52409 0.08819 C 0.53503 0.09352 0.55703 0.10278 0.55703 0.10278 C 0.57865 0.10208 0.61185 0.09884 0.63607 0.10278 C 0.64375 0.10393 0.65117 0.10671 0.65872 0.10833 C 0.66276 0.10903 0.66693 0.10949 0.67109 0.11018 C 0.68034 0.10463 0.66497 0.11435 0.6793 0.10092 C 0.6832 0.09722 0.68737 0.09421 0.69154 0.0919 C 0.69935 0.0875 0.70729 0.08379 0.71523 0.08079 C 0.71992 0.07893 0.72487 0.07847 0.72956 0.07708 C 0.73138 0.07662 0.73307 0.07592 0.73476 0.07523 C 0.73919 0.07847 0.74349 0.08217 0.74805 0.08449 C 0.76133 0.09074 0.77474 0.09676 0.78815 0.10092 C 0.79687 0.1037 0.82018 0.10764 0.83333 0.11018 C 0.83516 0.10764 0.83698 0.10555 0.83854 0.10278 C 0.83971 0.10069 0.84036 0.09768 0.84167 0.09537 L 0.84167 0.09722 " pathEditMode="relative" ptsTypes="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206 L 0.0056 0.0206 C 0.04492 0.01065 0.00742 0.01875 0.09076 0.01875 C 0.10352 0.01875 0.11615 0.01759 0.12878 0.0169 C 0.14323 0.02477 0.1526 0.03056 0.16888 0.03519 C 0.17708 0.0375 0.18529 0.03843 0.19349 0.03889 L 0.34349 0.04259 C 0.35208 0.04792 0.36081 0.05301 0.36927 0.05903 C 0.37656 0.06412 0.38333 0.0713 0.39076 0.07546 C 0.39714 0.0787 0.40378 0.07894 0.41029 0.08079 C 0.4151 0.08032 0.41992 0.08056 0.42474 0.07894 C 0.4293 0.07755 0.43346 0.07361 0.43802 0.07176 C 0.44453 0.06921 0.45104 0.06806 0.45755 0.0662 L 0.49453 0.06991 C 0.50378 0.07083 0.51302 0.07269 0.52227 0.07361 C 0.55677 0.07708 0.56862 0.07732 0.60143 0.07894 C 0.62227 0.07778 0.64323 0.075 0.66406 0.07546 C 0.68008 0.0757 0.67917 0.08403 0.69388 0.0919 C 0.72591 0.10857 0.72461 0.10463 0.75859 0.10648 C 0.77396 0.10278 0.78945 0.09977 0.80482 0.09537 C 0.81615 0.09236 0.82721 0.08449 0.83867 0.08449 C 0.8457 0.08449 0.85977 0.10579 0.86445 0.11181 C 0.8651 0.11435 0.86497 0.12014 0.86641 0.11921 C 0.87005 0.11667 0.87474 0.10463 0.87474 0.10463 " pathEditMode="relative" ptsTypes="AAAAAAAAAAAAAAAAAAA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9 -0.0294 L 0.01809 -0.0294 L -0.00456 -0.0331 C -0.01524 -0.03449 -0.03646 -0.03658 -0.03646 -0.03658 C -0.04467 -0.03426 -0.053 -0.03334 -0.06107 -0.0294 C -0.17813 0.02893 -0.0668 -0.01783 -0.14128 0.01435 C -0.1474 0.01713 -0.15352 0.02037 -0.15977 0.02176 C -0.16615 0.02338 -0.17279 0.02315 -0.1793 0.02361 L -0.22553 0.02546 C -0.24258 0.02847 -0.25964 0.03264 -0.27683 0.03449 C -0.29258 0.03634 -0.29636 0.03634 -0.31276 0.04004 C -0.3224 0.04213 -0.33204 0.0449 -0.34154 0.04745 C -0.35873 0.04583 -0.42852 0.04074 -0.45157 0.03634 C -0.47787 0.03125 -0.50404 0.02199 -0.53047 0.01805 C -0.56342 0.01342 -0.54766 0.01527 -0.57774 0.01273 C -0.58295 0.01319 -0.58803 0.01551 -0.59323 0.01435 C -0.60092 0.01296 -0.61576 0.00532 -0.61576 0.00532 C -0.63125 -0.00903 -0.63542 -0.01574 -0.6517 -0.02199 C -0.66094 -0.0257 -0.67644 -0.02662 -0.68568 -0.02755 L -0.71029 -0.02385 C -0.71823 -0.02292 -0.72631 -0.02547 -0.73399 -0.02199 C -0.73659 -0.02084 -0.7375 -0.01482 -0.73907 -0.01111 C -0.74558 0.0044 -0.74102 -0.00394 -0.74428 0.00162 " pathEditMode="relative" ptsTypes="AAAAAAAAAAAAAAAAAAA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2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01 L 0.01562 -0.00301 C 0.01627 0.00601 0.01653 0.0155 0.01771 0.02453 C 0.01862 0.03217 0.02057 0.03935 0.02187 0.04675 C 0.0237 0.05787 0.02526 0.06898 0.02708 0.08009 C 0.02213 0.13726 0.03008 0.06342 0.01042 0.15231 C 0.00638 0.17037 0.00482 0.18935 0.00208 0.20787 C 0.00377 0.21851 0.00482 0.22939 0.00729 0.23935 C 0.00872 0.2456 0.01159 0.25046 0.01354 0.25601 C 0.01575 0.26273 0.01797 0.26944 0.01979 0.27638 C 0.02187 0.28541 0.02318 0.2949 0.025 0.30416 C 0.02526 0.31967 0.02708 0.3905 0.02708 0.40231 C 0.02708 0.42291 0.0263 0.44305 0.02604 0.46342 C 0.02708 0.48819 0.02799 0.51296 0.02917 0.5375 C 0.02956 0.54722 0.03164 0.58356 0.03333 0.5875 C 0.03893 0.60138 0.05625 0.61898 0.05625 0.61898 C 0.05521 0.63263 0.0543 0.64629 0.05312 0.65972 C 0.05117 0.67963 0.04844 0.6993 0.04687 0.71898 C 0.04427 0.75046 0.04114 0.81805 0.03958 0.85046 C 0.04088 0.87037 0.04049 0.89074 0.04375 0.90972 C 0.04518 0.91875 0.05013 0.9243 0.05312 0.93194 C 0.05599 0.93981 0.05859 0.94814 0.06146 0.95601 C 0.0625 0.96666 0.06458 0.97685 0.06458 0.9875 C 0.06458 1.0037 0.06263 1.01967 0.06146 1.03564 C 0.05807 1.07939 0.05807 1.07592 0.05312 1.11342 C 0.05338 1.11666 0.0526 1.12106 0.05417 1.12268 C 0.05716 1.12638 0.06341 1.11504 0.06458 1.11342 " pathEditMode="relative" ptsTypes="AAAAAAAAAAAAAAAAAAAAAAAAA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2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1 -0.0037 L 0.01251 -0.0037 C 0.0517 -0.03148 0.05977 -0.04352 0.10417 -0.04815 C 0.11693 -0.0493 0.12982 -0.04444 0.14271 -0.04259 C 0.15821 -0.03055 0.15001 -0.03541 0.17917 -0.03148 C 0.19154 -0.02963 0.20417 -0.02893 0.21667 -0.02777 C 0.22214 -0.02824 0.22774 -0.02847 0.23334 -0.02963 C 0.23503 -0.02986 0.23698 -0.0331 0.23855 -0.03148 C 0.24883 -0.02014 0.25665 -0.00162 0.26771 0.00741 C 0.28021 0.01806 0.2892 0.02755 0.30313 0.03148 C 0.30964 0.03357 0.31628 0.03287 0.32292 0.03334 L 0.42917 0.04074 C 0.44623 0.05533 0.45482 0.06551 0.47396 0.07037 C 0.48243 0.07269 0.49128 0.07176 0.50001 0.07223 C 0.50235 0.07176 0.50482 0.07037 0.5073 0.07037 C 0.52136 0.07037 0.55443 0.0882 0.55834 0.08889 C 0.57344 0.0926 0.58881 0.09144 0.60417 0.09283 C 0.61355 0.08773 0.62318 0.08426 0.6323 0.07778 C 0.64245 0.07084 0.63412 0.06551 0.64584 0.06297 C 0.66693 0.05857 0.68829 0.05857 0.70938 0.05371 C 0.75782 0.04283 0.73633 0.0456 0.77396 0.0426 C 0.77865 0.03218 0.79271 -0.00046 0.79792 -0.0037 C 0.80105 -0.00555 0.79974 0.00764 0.80105 0.01297 C 0.80391 0.02547 0.80534 0.02269 0.81146 0.03334 C 0.81224 0.03496 0.81277 0.03704 0.81355 0.03889 L 0.70105 0.04815 L 0.70001 0.05185 " pathEditMode="relative" ptsTypes="AAAAAAAAAAAAAAAAAAAAAAAAA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2F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2.08333E-7 0.00023 L 0.02396 0.00185 C 0.02917 0.00232 0.03425 0.00301 0.03958 0.0037 L 0.06146 0.00556 C 0.08711 0.01042 0.10013 0.01366 0.12708 0.01482 C 0.13125 0.01482 0.13542 0.01343 0.13958 0.01296 C 0.14128 0.01227 0.14297 0.01088 0.14479 0.01111 C 0.15846 0.01273 0.15547 0.02083 0.17083 0.03333 C 0.19622 0.0537 0.203 0.05278 0.23021 0.06111 C 0.23229 0.06065 0.32734 0.04421 0.34688 0.04815 C 0.35898 0.05046 0.37031 0.05972 0.38229 0.06482 C 0.41875 0.08032 0.42201 0.07894 0.4625 0.08889 C 0.49479 0.08634 0.52695 0.08171 0.55938 0.08148 C 0.59753 0.08102 0.63919 0.08472 0.67813 0.09259 C 0.69193 0.09514 0.70573 0.1 0.71979 0.10185 C 0.73672 0.1037 0.75378 0.10278 0.77083 0.1037 L 0.8 0.10556 L 0.83542 0.09815 C 0.83893 0.09722 0.87513 0.08819 0.88438 0.08704 C 0.89089 0.08588 0.89753 0.08588 0.90417 0.08519 C 0.91315 0.08403 0.92214 0.0831 0.93125 0.08148 C 0.93815 0.08009 0.95208 0.07593 0.95208 0.07616 " pathEditMode="relative" rAng="0" ptsTypes="AAAAAAAAAAAAAAAAAAAAA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04" y="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2F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0231 L -0.00794 -0.00231 C -0.01836 -0.0037 -0.02891 -0.0044 -0.03919 -0.00602 C -0.09909 -0.01643 -0.03073 -0.00833 -0.07995 -0.01342 C -0.10443 -0.00555 -0.07865 -0.01643 -0.11524 0.01621 C -0.13255 0.03148 -0.13242 0.02986 -0.14649 0.03287 C -0.15143 0.03102 -0.15625 0.02824 -0.16107 0.02732 C -0.18737 0.02107 -0.23008 0.01574 -0.25482 0.0125 C -0.32474 0.01482 -0.34948 0.00718 -0.40808 0.02917 C -0.41745 0.03264 -0.42982 0.04422 -0.43919 0.04954 C -0.46485 0.06343 -0.46328 0.06158 -0.48711 0.06806 C -0.48946 0.06736 -0.49206 0.06736 -0.4944 0.06621 C -0.51654 0.05301 -0.48477 0.06389 -0.51628 0.04769 C -0.52461 0.04329 -0.53281 0.0382 -0.54128 0.03472 C -0.56602 0.02385 -0.58542 0.01829 -0.61003 0.01065 C -0.62526 0.01366 -0.64063 0.01528 -0.65586 0.01991 C -0.67123 0.02454 -0.6862 0.0331 -0.7017 0.03843 C -0.72136 0.04491 -0.74128 0.04954 -0.76107 0.0551 C -0.7819 0.0544 -0.80287 0.05764 -0.82357 0.05324 C -0.8263 0.05255 -0.82604 0.04422 -0.82774 0.04028 C -0.83099 0.03195 -0.83438 0.02385 -0.83815 0.01621 C -0.8487 -0.00602 -0.85508 -0.01736 -0.86836 -0.03379 C -0.87123 -0.0375 -0.87461 -0.04004 -0.87774 -0.04305 " pathEditMode="relative" ptsTypes="AAAAAAAAAAAAAAAAAAAAA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12F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185 L -0.00599 -0.01481 C -0.01966 -0.00277 -0.01419 -0.00509 -0.0362 -0.00555 C -0.05612 -0.00602 -0.07578 -0.00833 -0.09557 -0.00926 L -0.13307 -0.01111 C -0.14023 -0.01064 -0.15846 -0.01111 -0.16745 -0.00555 C -0.19102 0.00834 -0.18047 0.01135 -0.20911 0.02408 C -0.23438 0.03496 -0.25039 0.03357 -0.27578 0.03519 C -0.32018 0.03311 -0.33776 0.03125 -0.38724 0.03519 C -0.41615 0.03727 -0.40885 0.04121 -0.43516 0.05 C -0.44492 0.05301 -0.45469 0.05394 -0.46432 0.05741 C -0.51497 0.075 -0.45964 0.06482 -0.51745 0.07223 C -0.52578 0.07037 -0.53412 0.06968 -0.54245 0.06667 C -0.553 0.0625 -0.56849 0.04908 -0.57982 0.04815 C -0.6056 0.04561 -0.63125 0.04699 -0.65703 0.0463 L -0.69662 0.04445 L -0.73099 0.0463 C -0.74063 0.04699 -0.75039 0.04885 -0.76016 0.05 C -0.76771 0.0507 -0.77539 0.05116 -0.78307 0.05186 C -0.80495 0.05023 -0.80612 0.05625 -0.82162 0.04074 L -0.82682 0.03148 " pathEditMode="relative" ptsTypes="AAAAAAAAAAAAAAAAAAA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12F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02685 L -0.01211 0.01204 C -0.00925 0.00949 0.01497 -0.01458 0.02226 -0.01389 C 0.02617 -0.01366 0.02903 -0.00671 0.03268 -0.00463 C 0.05299 0.00625 0.07421 0.01204 0.09414 0.025 L 0.13476 0.05092 C 0.13997 0.05023 0.14544 0.05162 0.15039 0.04907 C 0.19205 0.02708 0.11979 0.04143 0.18684 0.01944 C 0.19752 0.01574 0.20846 0.01805 0.21914 0.01759 C 0.29961 0.06134 0.31276 0.07755 0.38684 0.09167 C 0.40104 0.09421 0.41536 0.09282 0.42955 0.09352 L 0.48789 0.09167 C 0.50742 0.09028 0.52682 0.08657 0.54622 0.08611 L 0.65455 0.08981 C 0.66809 0.08796 0.68177 0.0868 0.69518 0.08426 C 0.75221 0.07268 0.68229 0.08356 0.71809 0.075 C 0.72825 0.07245 0.73828 0.0713 0.7483 0.06944 C 0.76289 0.07176 0.77747 0.07685 0.79205 0.07685 C 0.84804 0.07685 0.84726 0.03634 0.84726 0.07315 " pathEditMode="relative" ptsTypes="AAAAAAAAAAAAAAAAA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12F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00664 0.8048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12F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411533"/>
              </p:ext>
            </p:extLst>
          </p:nvPr>
        </p:nvGraphicFramePr>
        <p:xfrm>
          <a:off x="900674" y="2422777"/>
          <a:ext cx="10269416" cy="3978732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span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103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018112" y="1455758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 cross (x) under the type of word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German word twice. Choose one correct answer only.   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68729AE-61E2-9264-6507-4CF42E966E37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21" name="Picture 2" descr="Free illustrations of Alien">
            <a:extLst>
              <a:ext uri="{FF2B5EF4-FFF2-40B4-BE49-F238E27FC236}">
                <a16:creationId xmlns:a16="http://schemas.microsoft.com/office/drawing/2014/main" id="{BF141528-21E1-4221-80FC-91493DA4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49" y="946077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A47A2BE-B189-4217-9BBB-355D829F7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88" y="205129"/>
            <a:ext cx="1370461" cy="1067118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6" name="T1_W12F_12.1.wav"/>
            </a:hlinkClick>
            <a:extLst>
              <a:ext uri="{FF2B5EF4-FFF2-40B4-BE49-F238E27FC236}">
                <a16:creationId xmlns:a16="http://schemas.microsoft.com/office/drawing/2014/main" id="{F39FF7B8-70BC-4DF6-AAF3-26B6AD601310}"/>
              </a:ext>
            </a:extLst>
          </p:cNvPr>
          <p:cNvSpPr/>
          <p:nvPr/>
        </p:nvSpPr>
        <p:spPr>
          <a:xfrm>
            <a:off x="4172553" y="576877"/>
            <a:ext cx="5375259" cy="637189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Das </a:t>
            </a:r>
            <a:r>
              <a:rPr lang="en-US" sz="2400" b="1" dirty="0" err="1">
                <a:latin typeface="Century Gothic" panose="020B0502020202020204" pitchFamily="34" charset="0"/>
              </a:rPr>
              <a:t>ist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ein</a:t>
            </a:r>
            <a:r>
              <a:rPr lang="en-US" sz="2400" b="1" dirty="0">
                <a:latin typeface="Century Gothic" panose="020B0502020202020204" pitchFamily="34" charset="0"/>
              </a:rPr>
              <a:t> Quiz </a:t>
            </a:r>
            <a:r>
              <a:rPr lang="en-US" sz="2400" b="1" dirty="0" err="1">
                <a:latin typeface="Century Gothic" panose="020B0502020202020204" pitchFamily="34" charset="0"/>
              </a:rPr>
              <a:t>für</a:t>
            </a:r>
            <a:r>
              <a:rPr lang="en-US" sz="2400" b="1" dirty="0">
                <a:latin typeface="Century Gothic" panose="020B0502020202020204" pitchFamily="34" charset="0"/>
              </a:rPr>
              <a:t> dich, Robbie!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7" name="T1_W12F_12.2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59324" y="32492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8" name="T1_W12F_12.3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63740" y="397638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9" name="T1_W12F_12.4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959324" y="476079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10" name="T1_W12F_12.5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963122" y="568653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CCBC0-E974-E350-1325-BD8EB2C4B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5788" y="3458519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C5FF9-4472-E4D3-06A4-C85AFB9430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7958" y="4185691"/>
            <a:ext cx="333374" cy="330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54226-7E2E-CD01-97E6-9427B1EE7F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568" y="4919678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0064D-3F22-7076-0FC3-A685A48EE8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1667" y="5857800"/>
            <a:ext cx="333374" cy="330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A72166-035F-49FE-6A1C-D9C7C07612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88" y="137265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91484"/>
              </p:ext>
            </p:extLst>
          </p:nvPr>
        </p:nvGraphicFramePr>
        <p:xfrm>
          <a:off x="998464" y="2218087"/>
          <a:ext cx="10269416" cy="4029868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28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800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685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872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041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3" name="T1_W12F_12.6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1058624" y="304359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hlinkClick r:id="" action="ppaction://noaction">
              <a:snd r:embed="rId4" name="T1_W12F_12.7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1058624" y="38144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6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hlinkClick r:id="" action="ppaction://noaction">
              <a:snd r:embed="rId5" name="T1_W12F_12.8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78272" y="459881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7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hlinkClick r:id="" action="ppaction://noaction">
              <a:snd r:embed="rId6" name="T1_W12F_12.9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82070" y="552337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8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5C317E-F4B7-5A98-04A5-725EFE3601A5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Free illustrations of Alien">
            <a:extLst>
              <a:ext uri="{FF2B5EF4-FFF2-40B4-BE49-F238E27FC236}">
                <a16:creationId xmlns:a16="http://schemas.microsoft.com/office/drawing/2014/main" id="{55488E9C-C871-4CD1-9362-9539C23B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31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D8B32-CC9C-8283-FE79-426AD84A5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231525"/>
            <a:ext cx="333374" cy="3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7375B-90C6-FD8F-E02A-F84363216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964957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CC5BF-F6D0-3379-8F94-FF578557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50" y="4808122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06F84E-841E-6E0D-7B66-CE19B56D2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50" y="5751404"/>
            <a:ext cx="333374" cy="330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2DB18E-7278-6F05-10CF-F1C8A01F85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88" y="137265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975542"/>
            <a:ext cx="1352709" cy="1471860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566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 on 30 February (my) birthday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660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</a:t>
            </a:r>
            <a:r>
              <a:rPr lang="en-GB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has on 17 May (her) birthday!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8" y="1976143"/>
            <a:ext cx="707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 on the eight of March (your) birthday.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hlinkClick r:id="" action="ppaction://noaction">
              <a:snd r:embed="rId9" name="T1_W12F_1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07204" y="44587"/>
            <a:ext cx="3742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7108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hat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siebzehnten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Mai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155965" y="1344006"/>
            <a:ext cx="68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Du hast am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achten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März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8015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dreißigsten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11266" name="Picture 2" descr="Free vector graphics of Fireworks">
            <a:extLst>
              <a:ext uri="{FF2B5EF4-FFF2-40B4-BE49-F238E27FC236}">
                <a16:creationId xmlns:a16="http://schemas.microsoft.com/office/drawing/2014/main" id="{FB5BE706-DD3D-3D89-BA31-DF700A6D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074" y="3704355"/>
            <a:ext cx="1754855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vector graphics of Birthday">
            <a:extLst>
              <a:ext uri="{FF2B5EF4-FFF2-40B4-BE49-F238E27FC236}">
                <a16:creationId xmlns:a16="http://schemas.microsoft.com/office/drawing/2014/main" id="{897ABEB5-93C1-ACD1-06FD-26462A23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99" y="1179803"/>
            <a:ext cx="1607888" cy="15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EE2ADF-0B77-AC2E-70F7-4F49C07CD0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886" y="82165"/>
            <a:ext cx="524301" cy="48162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C0C4C63-2970-4DB9-8C5F-C8BFBE7B0861}"/>
              </a:ext>
            </a:extLst>
          </p:cNvPr>
          <p:cNvSpPr/>
          <p:nvPr/>
        </p:nvSpPr>
        <p:spPr>
          <a:xfrm>
            <a:off x="7380669" y="98223"/>
            <a:ext cx="1878904" cy="1047746"/>
          </a:xfrm>
          <a:prstGeom prst="wedgeRoundRectCallout">
            <a:avLst>
              <a:gd name="adj1" fmla="val -157500"/>
              <a:gd name="adj2" fmla="val 81628"/>
              <a:gd name="adj3" fmla="val 16667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Write any numbers as words! </a:t>
            </a:r>
            <a:r>
              <a:rPr lang="en-GB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5934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10826" y="481682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ß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22798" y="478389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34222" y="33120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353DDB-07A6-9217-A9BB-A13CBE6C7017}"/>
              </a:ext>
            </a:extLst>
          </p:cNvPr>
          <p:cNvSpPr txBox="1"/>
          <p:nvPr/>
        </p:nvSpPr>
        <p:spPr>
          <a:xfrm>
            <a:off x="1178775" y="5661575"/>
            <a:ext cx="342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[foot]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60984" y="5543014"/>
            <a:ext cx="2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[pressure]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92600" y="-15359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B35CB-0183-CC77-181A-14CC96608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9193" y="2433348"/>
            <a:ext cx="2163133" cy="1585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5ED91-D036-50D3-E547-24E23E13D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776" y="2703533"/>
            <a:ext cx="2067791" cy="1314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101C1-B268-1D1C-1C6F-B0A0DD713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23" y="10602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2500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1" y="304800"/>
            <a:ext cx="700987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04040" y="483781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478673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ktuell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7298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8107986" y="565342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[current]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1916321" y="5692657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[data]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A55EC-8263-D3AB-7D5A-BF033FAC6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618" y="2668044"/>
            <a:ext cx="1979723" cy="1521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1A6F5-F7A0-3BD9-DFD7-6FFDCB051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8628" y="1747854"/>
            <a:ext cx="1612991" cy="2523995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E3D97AC7-2A6E-9AF2-6963-6C3A8766E9DC}"/>
              </a:ext>
            </a:extLst>
          </p:cNvPr>
          <p:cNvSpPr/>
          <p:nvPr/>
        </p:nvSpPr>
        <p:spPr>
          <a:xfrm>
            <a:off x="34402" y="1088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32633" y="481816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88278" y="479940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Erf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lg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8066128" y="5615008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 success)]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860610" y="5610012"/>
            <a:ext cx="284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fetch, fetching]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0D7D9-8097-6108-5B6A-382CDE94E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9371" y="2529472"/>
            <a:ext cx="3355200" cy="167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12538-7B19-D916-7ADA-43DD00C01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0610" y="2103875"/>
            <a:ext cx="1757941" cy="2163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3A8736-197D-C534-2A53-ACB3FBD249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56" y="32437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26845" y="45127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46605" y="4767157"/>
            <a:ext cx="469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19555" y="47671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anb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85268" y="42738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7233527" y="5652700"/>
            <a:ext cx="425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offer, offering, to be enough]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84EF3-4FF7-D6F6-DB20-570BEC2DAE7D}"/>
              </a:ext>
            </a:extLst>
          </p:cNvPr>
          <p:cNvSpPr txBox="1"/>
          <p:nvPr/>
        </p:nvSpPr>
        <p:spPr>
          <a:xfrm>
            <a:off x="1085703" y="5791165"/>
            <a:ext cx="425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[rich]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57B159-65DD-DAB1-8515-064D3576D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228" y="2374408"/>
            <a:ext cx="1759850" cy="2109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71294-D168-1BB7-7D05-AB880BD108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7503" y="2190991"/>
            <a:ext cx="1910269" cy="1749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05D96-758A-DAE4-56DE-F7D6C590D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02" y="32437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2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2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977" y="-30809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4" y="383107"/>
            <a:ext cx="551815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996622" y="482320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09705" y="482089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872174" y="5612745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[path]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3E8D9-9926-43EC-E5A5-3ABD771F55E6}"/>
              </a:ext>
            </a:extLst>
          </p:cNvPr>
          <p:cNvSpPr txBox="1"/>
          <p:nvPr/>
        </p:nvSpPr>
        <p:spPr>
          <a:xfrm>
            <a:off x="7746824" y="5660421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[world]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C84E4-F533-877D-B69F-F9E7C240D6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8761" y="2148720"/>
            <a:ext cx="2180221" cy="2207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22CBF-9D90-7DAF-F9F9-55541EEC9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469033" y="2129512"/>
            <a:ext cx="1485844" cy="2227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CF80C5-FD19-3F04-136B-070C6ADC5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17" y="63987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2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2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wAudio_Extra_Audio_Grün_1.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2F_2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73416" y="40131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254240" y="478069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nnen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5070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889F5-1CC3-345C-46BA-FBCF5C650B9F}"/>
              </a:ext>
            </a:extLst>
          </p:cNvPr>
          <p:cNvSpPr txBox="1"/>
          <p:nvPr/>
        </p:nvSpPr>
        <p:spPr>
          <a:xfrm>
            <a:off x="8138244" y="563907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[inside]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7DA1FB1-6DD8-A9DD-B0A6-993938C2F59B}"/>
              </a:ext>
            </a:extLst>
          </p:cNvPr>
          <p:cNvSpPr/>
          <p:nvPr/>
        </p:nvSpPr>
        <p:spPr>
          <a:xfrm rot="2383958">
            <a:off x="9447938" y="1759618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8299A-9BD4-84CE-881B-A8C69556E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535" y="1717717"/>
            <a:ext cx="3737159" cy="2580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98074-339D-9183-C049-6A59BB664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5" y="63987"/>
            <a:ext cx="524301" cy="481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1171B7-680F-626D-761C-A09708C42294}"/>
              </a:ext>
            </a:extLst>
          </p:cNvPr>
          <p:cNvSpPr txBox="1"/>
          <p:nvPr/>
        </p:nvSpPr>
        <p:spPr>
          <a:xfrm>
            <a:off x="948878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relat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5AF7FA-3DD0-6F4B-F5F4-E5E79FEB7402}"/>
              </a:ext>
            </a:extLst>
          </p:cNvPr>
          <p:cNvSpPr txBox="1"/>
          <p:nvPr/>
        </p:nvSpPr>
        <p:spPr>
          <a:xfrm>
            <a:off x="1819480" y="5676490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[relatively]</a:t>
            </a:r>
          </a:p>
        </p:txBody>
      </p:sp>
      <p:pic>
        <p:nvPicPr>
          <p:cNvPr id="17" name="Picture 2" descr="Free elephant animal trunk vector">
            <a:extLst>
              <a:ext uri="{FF2B5EF4-FFF2-40B4-BE49-F238E27FC236}">
                <a16:creationId xmlns:a16="http://schemas.microsoft.com/office/drawing/2014/main" id="{CC68C93C-5D0F-1B46-3F87-F1682E073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40" y="2491560"/>
            <a:ext cx="2776614" cy="19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elephant animal trunk vector">
            <a:extLst>
              <a:ext uri="{FF2B5EF4-FFF2-40B4-BE49-F238E27FC236}">
                <a16:creationId xmlns:a16="http://schemas.microsoft.com/office/drawing/2014/main" id="{70D86FB8-AD22-724E-EF36-63F46EDF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9" y="3000600"/>
            <a:ext cx="2007338" cy="13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B64C75-3FC7-CDD5-2BC3-3970E2018020}"/>
              </a:ext>
            </a:extLst>
          </p:cNvPr>
          <p:cNvCxnSpPr>
            <a:cxnSpLocks/>
          </p:cNvCxnSpPr>
          <p:nvPr/>
        </p:nvCxnSpPr>
        <p:spPr>
          <a:xfrm>
            <a:off x="2619954" y="2669434"/>
            <a:ext cx="0" cy="1626293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wAudio_Extra_Audio_Grün_1.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wAudio_Extra_Audio_Grün_1.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2.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8" grpId="0"/>
      <p:bldP spid="14" grpId="0"/>
      <p:bldP spid="11" grpId="0" animBg="1"/>
      <p:bldP spid="6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5" y="20815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81017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Her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234004" y="4605868"/>
            <a:ext cx="5991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versch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37524" y="35940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7E233-0A45-606D-DB10-9B65841633DF}"/>
              </a:ext>
            </a:extLst>
          </p:cNvPr>
          <p:cNvSpPr txBox="1"/>
          <p:nvPr/>
        </p:nvSpPr>
        <p:spPr>
          <a:xfrm>
            <a:off x="1910659" y="5621531"/>
            <a:ext cx="223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disappear, disappearing]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CF447-7AF8-B853-9AF2-D01119CCB27B}"/>
              </a:ext>
            </a:extLst>
          </p:cNvPr>
          <p:cNvSpPr txBox="1"/>
          <p:nvPr/>
        </p:nvSpPr>
        <p:spPr>
          <a:xfrm>
            <a:off x="7996382" y="562578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[heart]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80C30-B6F6-C61E-1964-12327B2B4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7697" y="2139865"/>
            <a:ext cx="2181610" cy="2052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010F2-431E-B421-02A5-E5B0966D8D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6442" y="1277715"/>
            <a:ext cx="2818023" cy="2937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30B82-8506-E571-2BB8-81F48C043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36" y="23345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2.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2.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2.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95816" y="300202"/>
            <a:ext cx="577975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soft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930483" y="419823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769726"/>
            <a:ext cx="42045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su</a:t>
            </a:r>
            <a:r>
              <a:rPr lang="en-GB" sz="6000" dirty="0" err="1">
                <a:solidFill>
                  <a:srgbClr val="FF0066"/>
                </a:solidFill>
                <a:latin typeface="Century Gothic"/>
              </a:rPr>
              <a:t>ch</a:t>
            </a:r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en</a:t>
            </a:r>
            <a:endParaRPr lang="en-GB" sz="6000" baseline="30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76230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GB" sz="6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5972957" y="178186"/>
            <a:ext cx="523471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hard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73B64-23F6-D4A4-F13E-FE69E93CD969}"/>
              </a:ext>
            </a:extLst>
          </p:cNvPr>
          <p:cNvSpPr txBox="1"/>
          <p:nvPr/>
        </p:nvSpPr>
        <p:spPr>
          <a:xfrm>
            <a:off x="7597664" y="5737066"/>
            <a:ext cx="339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search, searching]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EB44F-225B-352E-DB7D-46261A2FD5E4}"/>
              </a:ext>
            </a:extLst>
          </p:cNvPr>
          <p:cNvSpPr txBox="1"/>
          <p:nvPr/>
        </p:nvSpPr>
        <p:spPr>
          <a:xfrm>
            <a:off x="1217183" y="5661575"/>
            <a:ext cx="372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report, reporting]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763280-2C60-4011-B5FE-DF2B6D41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055" y="-75264"/>
            <a:ext cx="1640305" cy="363728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ausprechen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1BA7A-B9EB-C53B-DFBF-192F8A0BB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2397" y="2037215"/>
            <a:ext cx="2124020" cy="2144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070B8-41E3-D618-C89A-4E5C31ECE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5751" y="2261205"/>
            <a:ext cx="1810011" cy="1810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37074-4C08-5B52-D189-0D8CC554E1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10" y="47651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2.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2.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2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2.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1610</Words>
  <Application>Microsoft Office PowerPoint</Application>
  <PresentationFormat>Widescreen</PresentationFormat>
  <Paragraphs>359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MS Gothic</vt:lpstr>
      <vt:lpstr>Arial</vt:lpstr>
      <vt:lpstr>Calibri</vt:lpstr>
      <vt:lpstr>Century Gothic</vt:lpstr>
      <vt:lpstr>Modern Love</vt:lpstr>
      <vt:lpstr>1_Office Theme</vt:lpstr>
      <vt:lpstr>What I can do </vt:lpstr>
      <vt:lpstr>aussprechen</vt:lpstr>
      <vt:lpstr>aussprechen</vt:lpstr>
      <vt:lpstr>aussprechen</vt:lpstr>
      <vt:lpstr>aussprechen</vt:lpstr>
      <vt:lpstr>aussprechen</vt:lpstr>
      <vt:lpstr>aussprechen</vt:lpstr>
      <vt:lpstr>aussprechen</vt:lpstr>
      <vt:lpstr>ausprechen</vt:lpstr>
      <vt:lpstr>Follow up 2:</vt:lpstr>
      <vt:lpstr>Follow up 3 </vt:lpstr>
      <vt:lpstr>hören</vt:lpstr>
      <vt:lpstr>hören</vt:lpstr>
      <vt:lpstr>Follow up 5: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61</cp:revision>
  <dcterms:created xsi:type="dcterms:W3CDTF">2021-06-12T06:20:35Z</dcterms:created>
  <dcterms:modified xsi:type="dcterms:W3CDTF">2024-02-05T14:48:38Z</dcterms:modified>
</cp:coreProperties>
</file>