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49" r:id="rId3"/>
    <p:sldId id="925" r:id="rId4"/>
    <p:sldId id="950" r:id="rId5"/>
    <p:sldId id="934" r:id="rId6"/>
    <p:sldId id="935" r:id="rId7"/>
    <p:sldId id="940" r:id="rId8"/>
    <p:sldId id="939" r:id="rId9"/>
    <p:sldId id="927" r:id="rId10"/>
    <p:sldId id="942" r:id="rId11"/>
    <p:sldId id="854" r:id="rId12"/>
    <p:sldId id="941" r:id="rId13"/>
    <p:sldId id="943" r:id="rId14"/>
    <p:sldId id="9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C261E-B084-46BA-A59F-09DE612C310B}" v="8" dt="2024-01-15T15:56:06.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72114" autoAdjust="0"/>
  </p:normalViewPr>
  <p:slideViewPr>
    <p:cSldViewPr snapToGrid="0">
      <p:cViewPr varScale="1">
        <p:scale>
          <a:sx n="48" d="100"/>
          <a:sy n="48" d="100"/>
        </p:scale>
        <p:origin x="1428"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DAC261E-B084-46BA-A59F-09DE612C310B}"/>
    <pc:docChg chg="undo custSel addSld delSld modSld">
      <pc:chgData name="Charlotte Moss" userId="17b589c9-cb67-41ed-a894-f82ca12b573d" providerId="ADAL" clId="{FDAC261E-B084-46BA-A59F-09DE612C310B}" dt="2024-01-15T15:56:06.573" v="67"/>
      <pc:docMkLst>
        <pc:docMk/>
      </pc:docMkLst>
      <pc:sldChg chg="modNotesTx">
        <pc:chgData name="Charlotte Moss" userId="17b589c9-cb67-41ed-a894-f82ca12b573d" providerId="ADAL" clId="{FDAC261E-B084-46BA-A59F-09DE612C310B}" dt="2024-01-15T15:14:30.435" v="37"/>
        <pc:sldMkLst>
          <pc:docMk/>
          <pc:sldMk cId="0" sldId="275"/>
        </pc:sldMkLst>
      </pc:sldChg>
      <pc:sldChg chg="modSp mod">
        <pc:chgData name="Charlotte Moss" userId="17b589c9-cb67-41ed-a894-f82ca12b573d" providerId="ADAL" clId="{FDAC261E-B084-46BA-A59F-09DE612C310B}" dt="2024-01-15T15:31:46.979" v="43" actId="1076"/>
        <pc:sldMkLst>
          <pc:docMk/>
          <pc:sldMk cId="2467854452" sldId="927"/>
        </pc:sldMkLst>
        <pc:spChg chg="mod">
          <ac:chgData name="Charlotte Moss" userId="17b589c9-cb67-41ed-a894-f82ca12b573d" providerId="ADAL" clId="{FDAC261E-B084-46BA-A59F-09DE612C310B}" dt="2024-01-15T15:31:46.979" v="43" actId="1076"/>
          <ac:spMkLst>
            <pc:docMk/>
            <pc:sldMk cId="2467854452" sldId="927"/>
            <ac:spMk id="3" creationId="{480E3283-7615-45B3-B034-A96DCD24538D}"/>
          </ac:spMkLst>
        </pc:spChg>
      </pc:sldChg>
      <pc:sldChg chg="add del">
        <pc:chgData name="Charlotte Moss" userId="17b589c9-cb67-41ed-a894-f82ca12b573d" providerId="ADAL" clId="{FDAC261E-B084-46BA-A59F-09DE612C310B}" dt="2024-01-15T15:56:06.573" v="67"/>
        <pc:sldMkLst>
          <pc:docMk/>
          <pc:sldMk cId="5640152" sldId="934"/>
        </pc:sldMkLst>
      </pc:sldChg>
      <pc:sldChg chg="modSp mod">
        <pc:chgData name="Charlotte Moss" userId="17b589c9-cb67-41ed-a894-f82ca12b573d" providerId="ADAL" clId="{FDAC261E-B084-46BA-A59F-09DE612C310B}" dt="2024-01-15T15:29:32.809" v="41" actId="465"/>
        <pc:sldMkLst>
          <pc:docMk/>
          <pc:sldMk cId="2116815838" sldId="940"/>
        </pc:sldMkLst>
        <pc:spChg chg="mod">
          <ac:chgData name="Charlotte Moss" userId="17b589c9-cb67-41ed-a894-f82ca12b573d" providerId="ADAL" clId="{FDAC261E-B084-46BA-A59F-09DE612C310B}" dt="2024-01-15T15:29:28.882" v="40" actId="552"/>
          <ac:spMkLst>
            <pc:docMk/>
            <pc:sldMk cId="2116815838" sldId="940"/>
            <ac:spMk id="6" creationId="{E3DA344D-B0C5-B83B-2972-220C11A11ACE}"/>
          </ac:spMkLst>
        </pc:spChg>
        <pc:spChg chg="mod">
          <ac:chgData name="Charlotte Moss" userId="17b589c9-cb67-41ed-a894-f82ca12b573d" providerId="ADAL" clId="{FDAC261E-B084-46BA-A59F-09DE612C310B}" dt="2024-01-15T15:29:32.809" v="41" actId="465"/>
          <ac:spMkLst>
            <pc:docMk/>
            <pc:sldMk cId="2116815838" sldId="940"/>
            <ac:spMk id="7" creationId="{D6337B06-A049-C5D6-523C-F164986D6DF0}"/>
          </ac:spMkLst>
        </pc:spChg>
        <pc:spChg chg="mod">
          <ac:chgData name="Charlotte Moss" userId="17b589c9-cb67-41ed-a894-f82ca12b573d" providerId="ADAL" clId="{FDAC261E-B084-46BA-A59F-09DE612C310B}" dt="2024-01-15T15:29:16.614" v="38" actId="552"/>
          <ac:spMkLst>
            <pc:docMk/>
            <pc:sldMk cId="2116815838" sldId="940"/>
            <ac:spMk id="14" creationId="{0794F5F5-7435-5463-D82B-29EAD7CA5815}"/>
          </ac:spMkLst>
        </pc:spChg>
        <pc:spChg chg="mod">
          <ac:chgData name="Charlotte Moss" userId="17b589c9-cb67-41ed-a894-f82ca12b573d" providerId="ADAL" clId="{FDAC261E-B084-46BA-A59F-09DE612C310B}" dt="2024-01-15T15:29:32.809" v="41" actId="465"/>
          <ac:spMkLst>
            <pc:docMk/>
            <pc:sldMk cId="2116815838" sldId="940"/>
            <ac:spMk id="16" creationId="{AE7A9086-A548-2388-D38A-AC8D303467FE}"/>
          </ac:spMkLst>
        </pc:spChg>
        <pc:spChg chg="mod">
          <ac:chgData name="Charlotte Moss" userId="17b589c9-cb67-41ed-a894-f82ca12b573d" providerId="ADAL" clId="{FDAC261E-B084-46BA-A59F-09DE612C310B}" dt="2024-01-15T15:29:32.809" v="41" actId="465"/>
          <ac:spMkLst>
            <pc:docMk/>
            <pc:sldMk cId="2116815838" sldId="940"/>
            <ac:spMk id="17" creationId="{B4DE5E3E-F9EA-0991-FBF3-3AB221DA506F}"/>
          </ac:spMkLst>
        </pc:spChg>
        <pc:spChg chg="mod">
          <ac:chgData name="Charlotte Moss" userId="17b589c9-cb67-41ed-a894-f82ca12b573d" providerId="ADAL" clId="{FDAC261E-B084-46BA-A59F-09DE612C310B}" dt="2024-01-15T15:29:32.809" v="41" actId="465"/>
          <ac:spMkLst>
            <pc:docMk/>
            <pc:sldMk cId="2116815838" sldId="940"/>
            <ac:spMk id="18" creationId="{366ED306-CF18-0A3F-E10C-1CB7659AB419}"/>
          </ac:spMkLst>
        </pc:spChg>
        <pc:spChg chg="mod">
          <ac:chgData name="Charlotte Moss" userId="17b589c9-cb67-41ed-a894-f82ca12b573d" providerId="ADAL" clId="{FDAC261E-B084-46BA-A59F-09DE612C310B}" dt="2024-01-15T15:29:32.809" v="41" actId="465"/>
          <ac:spMkLst>
            <pc:docMk/>
            <pc:sldMk cId="2116815838" sldId="940"/>
            <ac:spMk id="19" creationId="{681DD35B-912F-D16B-FBE1-3E0D6BA62B81}"/>
          </ac:spMkLst>
        </pc:spChg>
        <pc:spChg chg="mod">
          <ac:chgData name="Charlotte Moss" userId="17b589c9-cb67-41ed-a894-f82ca12b573d" providerId="ADAL" clId="{FDAC261E-B084-46BA-A59F-09DE612C310B}" dt="2024-01-15T15:29:28.882" v="40" actId="552"/>
          <ac:spMkLst>
            <pc:docMk/>
            <pc:sldMk cId="2116815838" sldId="940"/>
            <ac:spMk id="20" creationId="{FD3543A5-F393-DA3C-61E7-541776B750B2}"/>
          </ac:spMkLst>
        </pc:spChg>
        <pc:spChg chg="mod">
          <ac:chgData name="Charlotte Moss" userId="17b589c9-cb67-41ed-a894-f82ca12b573d" providerId="ADAL" clId="{FDAC261E-B084-46BA-A59F-09DE612C310B}" dt="2024-01-15T15:29:19.911" v="39" actId="465"/>
          <ac:spMkLst>
            <pc:docMk/>
            <pc:sldMk cId="2116815838" sldId="940"/>
            <ac:spMk id="27" creationId="{D8CBCD5C-5ECA-68B9-F0D7-1209E9FAA0C3}"/>
          </ac:spMkLst>
        </pc:spChg>
        <pc:spChg chg="mod">
          <ac:chgData name="Charlotte Moss" userId="17b589c9-cb67-41ed-a894-f82ca12b573d" providerId="ADAL" clId="{FDAC261E-B084-46BA-A59F-09DE612C310B}" dt="2024-01-15T15:29:19.911" v="39" actId="465"/>
          <ac:spMkLst>
            <pc:docMk/>
            <pc:sldMk cId="2116815838" sldId="940"/>
            <ac:spMk id="28" creationId="{A76F1874-B17B-078A-C60A-8E61B7914E2B}"/>
          </ac:spMkLst>
        </pc:spChg>
        <pc:spChg chg="mod">
          <ac:chgData name="Charlotte Moss" userId="17b589c9-cb67-41ed-a894-f82ca12b573d" providerId="ADAL" clId="{FDAC261E-B084-46BA-A59F-09DE612C310B}" dt="2024-01-15T15:29:19.911" v="39" actId="465"/>
          <ac:spMkLst>
            <pc:docMk/>
            <pc:sldMk cId="2116815838" sldId="940"/>
            <ac:spMk id="29" creationId="{A02E510E-F71C-281C-0AF3-261543BBE32D}"/>
          </ac:spMkLst>
        </pc:spChg>
        <pc:spChg chg="mod">
          <ac:chgData name="Charlotte Moss" userId="17b589c9-cb67-41ed-a894-f82ca12b573d" providerId="ADAL" clId="{FDAC261E-B084-46BA-A59F-09DE612C310B}" dt="2024-01-15T15:29:19.911" v="39" actId="465"/>
          <ac:spMkLst>
            <pc:docMk/>
            <pc:sldMk cId="2116815838" sldId="940"/>
            <ac:spMk id="30" creationId="{C7EDAB4D-80E5-19F9-02F4-163F5666A24B}"/>
          </ac:spMkLst>
        </pc:spChg>
        <pc:spChg chg="mod">
          <ac:chgData name="Charlotte Moss" userId="17b589c9-cb67-41ed-a894-f82ca12b573d" providerId="ADAL" clId="{FDAC261E-B084-46BA-A59F-09DE612C310B}" dt="2024-01-15T15:29:19.911" v="39" actId="465"/>
          <ac:spMkLst>
            <pc:docMk/>
            <pc:sldMk cId="2116815838" sldId="940"/>
            <ac:spMk id="31" creationId="{C5AB2966-3416-41AE-2527-5B7010F5C209}"/>
          </ac:spMkLst>
        </pc:spChg>
        <pc:spChg chg="mod">
          <ac:chgData name="Charlotte Moss" userId="17b589c9-cb67-41ed-a894-f82ca12b573d" providerId="ADAL" clId="{FDAC261E-B084-46BA-A59F-09DE612C310B}" dt="2024-01-15T15:29:16.614" v="38" actId="552"/>
          <ac:spMkLst>
            <pc:docMk/>
            <pc:sldMk cId="2116815838" sldId="940"/>
            <ac:spMk id="36" creationId="{B3E55BB7-C102-09D1-DA28-F0598B9E5CC2}"/>
          </ac:spMkLst>
        </pc:spChg>
      </pc:sldChg>
      <pc:sldChg chg="modNotesTx">
        <pc:chgData name="Charlotte Moss" userId="17b589c9-cb67-41ed-a894-f82ca12b573d" providerId="ADAL" clId="{FDAC261E-B084-46BA-A59F-09DE612C310B}" dt="2024-01-15T15:43:08.144" v="55" actId="20577"/>
        <pc:sldMkLst>
          <pc:docMk/>
          <pc:sldMk cId="1932564558" sldId="941"/>
        </pc:sldMkLst>
      </pc:sldChg>
      <pc:sldChg chg="modSp mod">
        <pc:chgData name="Charlotte Moss" userId="17b589c9-cb67-41ed-a894-f82ca12b573d" providerId="ADAL" clId="{FDAC261E-B084-46BA-A59F-09DE612C310B}" dt="2024-01-15T15:49:01.081" v="65" actId="20577"/>
        <pc:sldMkLst>
          <pc:docMk/>
          <pc:sldMk cId="0" sldId="943"/>
        </pc:sldMkLst>
        <pc:spChg chg="mod">
          <ac:chgData name="Charlotte Moss" userId="17b589c9-cb67-41ed-a894-f82ca12b573d" providerId="ADAL" clId="{FDAC261E-B084-46BA-A59F-09DE612C310B}" dt="2024-01-15T15:48:42.845" v="58" actId="1076"/>
          <ac:spMkLst>
            <pc:docMk/>
            <pc:sldMk cId="0" sldId="943"/>
            <ac:spMk id="71" creationId="{60019D2F-568E-3974-8B8C-C760F72C62D9}"/>
          </ac:spMkLst>
        </pc:spChg>
        <pc:spChg chg="mod">
          <ac:chgData name="Charlotte Moss" userId="17b589c9-cb67-41ed-a894-f82ca12b573d" providerId="ADAL" clId="{FDAC261E-B084-46BA-A59F-09DE612C310B}" dt="2024-01-15T15:49:01.081" v="65" actId="20577"/>
          <ac:spMkLst>
            <pc:docMk/>
            <pc:sldMk cId="0" sldId="943"/>
            <ac:spMk id="100" creationId="{30B4CDC8-F501-4DF3-82E8-5FFE5D1C4E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[ö] </a:t>
            </a:r>
            <a:r>
              <a:rPr lang="en-GB" sz="1800" b="0" i="0" u="none" strike="noStrike" dirty="0">
                <a:solidFill>
                  <a:srgbClr val="1F3864"/>
                </a:solidFill>
                <a:effectLst/>
                <a:latin typeface="Century Gothic" panose="020B0502020202020204" pitchFamily="34" charset="0"/>
              </a:rPr>
              <a:t>vs. [o]</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[ö] </a:t>
            </a:r>
            <a:r>
              <a:rPr lang="de-DE" sz="1200" b="0" i="0" strike="noStrike" spc="-1" dirty="0">
                <a:solidFill>
                  <a:srgbClr val="002060"/>
                </a:solidFill>
                <a:latin typeface="Century Gothic"/>
                <a:ea typeface="Century Gothic"/>
              </a:rPr>
              <a:t>König [1087] Österreich [707] Wörter [194]</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[ö] </a:t>
            </a:r>
            <a:r>
              <a:rPr lang="en-GB" sz="1200" b="1" i="0" strike="noStrike" spc="-1" dirty="0" err="1">
                <a:solidFill>
                  <a:srgbClr val="002060"/>
                </a:solidFill>
                <a:latin typeface="Century Gothic"/>
                <a:ea typeface="Century Gothic"/>
              </a:rPr>
              <a:t>Köpfe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b="1" i="0" strike="noStrike" spc="-1" dirty="0">
                <a:solidFill>
                  <a:srgbClr val="002060"/>
                </a:solidFill>
                <a:latin typeface="Century Gothic"/>
                <a:ea typeface="Century Gothic"/>
              </a:rPr>
              <a:t>long [o] </a:t>
            </a:r>
            <a:r>
              <a:rPr lang="de-DE" sz="1200" b="0" i="0" strike="noStrike" spc="-1" dirty="0">
                <a:solidFill>
                  <a:srgbClr val="002060"/>
                </a:solidFill>
                <a:latin typeface="Century Gothic"/>
                <a:ea typeface="Century Gothic"/>
              </a:rPr>
              <a:t>wo? [94] wohnen [380] Million [206]</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[o] </a:t>
            </a:r>
            <a:r>
              <a:rPr lang="de-DE" sz="1200" b="0" i="0" strike="noStrike" spc="-1" dirty="0">
                <a:solidFill>
                  <a:srgbClr val="002060"/>
                </a:solidFill>
                <a:latin typeface="Century Gothic"/>
                <a:ea typeface="Century Gothic"/>
              </a:rPr>
              <a:t>Kopf [279]  offen [382]  kommen [61]</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a:t>
            </a:r>
            <a:r>
              <a:rPr lang="de-DE" sz="1200" b="0" strike="noStrike" spc="-1" dirty="0">
                <a:solidFill>
                  <a:srgbClr val="002060"/>
                </a:solidFill>
                <a:effectLst/>
                <a:latin typeface="Century Gothic"/>
                <a:ea typeface="+mn-ea"/>
                <a:cs typeface="+mn-cs"/>
              </a:rPr>
              <a:t>benutzen [1119] lernen [288] machen [58] singen [1063] spielen [205]  Computer [1252] Fußball [1277] Opa [2776] Song [3373] normalerweise [2062] zu Hause [n/a]</a:t>
            </a:r>
          </a:p>
          <a:p>
            <a:pPr marL="216000" indent="-216000">
              <a:lnSpc>
                <a:spcPct val="100000"/>
              </a:lnSpc>
            </a:pPr>
            <a:r>
              <a:rPr lang="de-DE" sz="1200" b="0" strike="noStrike" spc="-1" dirty="0" err="1">
                <a:solidFill>
                  <a:srgbClr val="002060"/>
                </a:solidFill>
                <a:effectLst/>
                <a:latin typeface="Century Gothic"/>
                <a:ea typeface="+mn-ea"/>
                <a:cs typeface="+mn-cs"/>
              </a:rPr>
              <a:t>Revisit</a:t>
            </a:r>
            <a:r>
              <a:rPr lang="de-DE" sz="1200" b="0" strike="noStrike" spc="-1" dirty="0">
                <a:solidFill>
                  <a:srgbClr val="002060"/>
                </a:solidFill>
                <a:effectLst/>
                <a:latin typeface="Century Gothic"/>
                <a:ea typeface="+mn-ea"/>
                <a:cs typeface="+mn-cs"/>
              </a:rPr>
              <a:t> am + </a:t>
            </a:r>
            <a:r>
              <a:rPr lang="de-DE" sz="1200" b="0" strike="noStrike" spc="-1" dirty="0" err="1">
                <a:solidFill>
                  <a:srgbClr val="002060"/>
                </a:solidFill>
                <a:effectLst/>
                <a:latin typeface="Century Gothic"/>
                <a:ea typeface="+mn-ea"/>
                <a:cs typeface="+mn-cs"/>
              </a:rPr>
              <a:t>days</a:t>
            </a:r>
            <a:r>
              <a:rPr lang="de-DE" sz="1200" b="0" strike="noStrike" spc="-1" dirty="0">
                <a:solidFill>
                  <a:srgbClr val="002060"/>
                </a:solidFill>
                <a:effectLst/>
                <a:latin typeface="Century Gothic"/>
                <a:ea typeface="+mn-ea"/>
                <a:cs typeface="+mn-cs"/>
              </a:rPr>
              <a:t> </a:t>
            </a:r>
            <a:r>
              <a:rPr lang="de-DE" sz="1200" b="0" strike="noStrike" spc="-1" dirty="0" err="1">
                <a:solidFill>
                  <a:srgbClr val="002060"/>
                </a:solidFill>
                <a:effectLst/>
                <a:latin typeface="Century Gothic"/>
                <a:ea typeface="+mn-ea"/>
                <a:cs typeface="+mn-cs"/>
              </a:rPr>
              <a:t>of</a:t>
            </a:r>
            <a:r>
              <a:rPr lang="de-DE" sz="1200" b="0" strike="noStrike" spc="-1" dirty="0">
                <a:solidFill>
                  <a:srgbClr val="002060"/>
                </a:solidFill>
                <a:effectLst/>
                <a:latin typeface="Century Gothic"/>
                <a:ea typeface="+mn-ea"/>
                <a:cs typeface="+mn-cs"/>
              </a:rPr>
              <a:t> </a:t>
            </a:r>
            <a:r>
              <a:rPr lang="de-DE" sz="1200" b="0" strike="noStrike" spc="-1" dirty="0" err="1">
                <a:solidFill>
                  <a:srgbClr val="002060"/>
                </a:solidFill>
                <a:effectLst/>
                <a:latin typeface="Century Gothic"/>
                <a:ea typeface="+mn-ea"/>
                <a:cs typeface="+mn-cs"/>
              </a:rPr>
              <a:t>the</a:t>
            </a:r>
            <a:r>
              <a:rPr lang="de-DE" sz="1200" b="0" strike="noStrike" spc="-1" dirty="0">
                <a:solidFill>
                  <a:srgbClr val="002060"/>
                </a:solidFill>
                <a:effectLst/>
                <a:latin typeface="Century Gothic"/>
                <a:ea typeface="+mn-ea"/>
                <a:cs typeface="+mn-cs"/>
              </a:rPr>
              <a:t> </a:t>
            </a:r>
            <a:r>
              <a:rPr lang="de-DE" sz="1200" b="0" strike="noStrike" spc="-1" dirty="0" err="1">
                <a:solidFill>
                  <a:srgbClr val="002060"/>
                </a:solidFill>
                <a:effectLst/>
                <a:latin typeface="Century Gothic"/>
                <a:ea typeface="+mn-ea"/>
                <a:cs typeface="+mn-cs"/>
              </a:rPr>
              <a:t>week</a:t>
            </a:r>
            <a:r>
              <a:rPr lang="de-DE" sz="1200" b="0" strike="noStrike" spc="-1" dirty="0">
                <a:solidFill>
                  <a:srgbClr val="002060"/>
                </a:solidFill>
                <a:effectLst/>
                <a:latin typeface="Century Gothic"/>
                <a:ea typeface="+mn-ea"/>
                <a:cs typeface="+mn-cs"/>
              </a:rPr>
              <a:t> (am Montag) and </a:t>
            </a:r>
            <a:r>
              <a:rPr lang="de-DE" sz="1200" b="0" strike="noStrike" spc="-1" dirty="0" err="1">
                <a:solidFill>
                  <a:srgbClr val="002060"/>
                </a:solidFill>
                <a:effectLst/>
                <a:latin typeface="Century Gothic"/>
                <a:ea typeface="+mn-ea"/>
                <a:cs typeface="+mn-cs"/>
              </a:rPr>
              <a:t>adverbs</a:t>
            </a:r>
            <a:r>
              <a:rPr lang="de-DE" sz="1200" b="0" strike="noStrike" spc="-1" dirty="0">
                <a:solidFill>
                  <a:srgbClr val="002060"/>
                </a:solidFill>
                <a:effectLst/>
                <a:latin typeface="Century Gothic"/>
                <a:ea typeface="+mn-ea"/>
                <a:cs typeface="+mn-cs"/>
              </a:rPr>
              <a:t> (montags)</a:t>
            </a: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err="1"/>
              <a:t>Lias</a:t>
            </a:r>
            <a:r>
              <a:rPr lang="en-US" sz="1200" b="0" dirty="0"/>
              <a:t> and Ronja, who live in Switzerland, are talking to their cousins Moritz and Johanna in Germany. </a:t>
            </a:r>
            <a:r>
              <a:rPr lang="en-US" sz="1200" dirty="0"/>
              <a:t>Are they asking one person or both of them?</a:t>
            </a:r>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Braucht [ihr] oft den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Computer?</a:t>
            </a: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Machst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am Sonntag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nichts</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Bringst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Geld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mittwochs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Fußball</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Lernt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der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Schule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Fährst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normalerweise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durch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Dörfer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Songs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 Pupils already know this from adverbs of place. </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and the different meanings of am Abend / abends in the present tense: once or repeated action.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Ronja is asking Moritz and Johanna questions. Read the messages left to right row by row – Ronja asking, Johanna and Moritz answering. </a:t>
            </a:r>
          </a:p>
          <a:p>
            <a:pPr marL="229320" indent="-228600">
              <a:lnSpc>
                <a:spcPct val="100000"/>
              </a:lnSpc>
              <a:buFont typeface="+mj-lt"/>
              <a:buAutoNum type="arabicPeriod"/>
            </a:pPr>
            <a:r>
              <a:rPr lang="en-GB" sz="1200" b="0" strike="noStrike" spc="-1" dirty="0">
                <a:solidFill>
                  <a:srgbClr val="000000"/>
                </a:solidFill>
                <a:latin typeface="Calibri"/>
              </a:rPr>
              <a:t>Read </a:t>
            </a:r>
            <a:r>
              <a:rPr lang="en-GB" sz="1200" b="0" strike="noStrike" spc="-1" dirty="0" err="1">
                <a:solidFill>
                  <a:srgbClr val="000000"/>
                </a:solidFill>
                <a:latin typeface="Calibri"/>
              </a:rPr>
              <a:t>Ronjas</a:t>
            </a:r>
            <a:r>
              <a:rPr lang="en-GB" sz="1200" b="0" strike="noStrike" spc="-1" dirty="0">
                <a:solidFill>
                  <a:srgbClr val="000000"/>
                </a:solidFill>
                <a:latin typeface="Calibri"/>
              </a:rPr>
              <a:t> ’s first questions with the class.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A or B.</a:t>
            </a:r>
          </a:p>
          <a:p>
            <a:pPr marL="229320" indent="-228600">
              <a:lnSpc>
                <a:spcPct val="100000"/>
              </a:lnSpc>
              <a:buFont typeface="+mj-lt"/>
              <a:buAutoNum type="arabicPeriod"/>
            </a:pPr>
            <a:r>
              <a:rPr lang="en-GB" sz="1200" b="0" strike="noStrike" spc="-1" dirty="0">
                <a:solidFill>
                  <a:srgbClr val="000000"/>
                </a:solidFill>
                <a:latin typeface="Calibri"/>
              </a:rPr>
              <a:t>Click for the wrong word order to be removed.</a:t>
            </a:r>
          </a:p>
          <a:p>
            <a:pPr marL="229320" indent="-228600">
              <a:lnSpc>
                <a:spcPct val="100000"/>
              </a:lnSpc>
              <a:buFont typeface="+mj-lt"/>
              <a:buAutoNum type="arabicPeriod"/>
            </a:pPr>
            <a:r>
              <a:rPr lang="en-GB" sz="1200" b="0" strike="noStrike" spc="-1" dirty="0">
                <a:solidFill>
                  <a:srgbClr val="000000"/>
                </a:solidFill>
                <a:latin typeface="Calibri"/>
              </a:rPr>
              <a:t>Continue with items 2-6. </a:t>
            </a:r>
          </a:p>
          <a:p>
            <a:pPr marL="229320" indent="-228600">
              <a:lnSpc>
                <a:spcPct val="100000"/>
              </a:lnSpc>
              <a:buFont typeface="+mj-lt"/>
              <a:buAutoNum type="arabicPeriod"/>
            </a:pPr>
            <a:r>
              <a:rPr lang="en-GB" sz="1200" b="0" strike="noStrike" spc="-1" dirty="0">
                <a:solidFill>
                  <a:srgbClr val="000000"/>
                </a:solidFill>
                <a:latin typeface="Calibri"/>
              </a:rPr>
              <a:t>Click to correct and move on to the next slide.</a:t>
            </a:r>
          </a:p>
          <a:p>
            <a:pPr marL="229320" indent="-228600">
              <a:lnSpc>
                <a:spcPct val="100000"/>
              </a:lnSpc>
              <a:buFont typeface="+mj-lt"/>
              <a:buAutoNum type="arabicPeriod"/>
            </a:pPr>
            <a:endParaRPr lang="en-GB" sz="1200" b="0" strike="noStrike" spc="-1" dirty="0">
              <a:solidFill>
                <a:srgbClr val="000000"/>
              </a:solidFill>
              <a:latin typeface="Calibri"/>
            </a:endParaRPr>
          </a:p>
          <a:p>
            <a:pPr marL="720" indent="0">
              <a:lnSpc>
                <a:spcPct val="100000"/>
              </a:lnSpc>
              <a:buFont typeface="+mj-lt"/>
              <a:buNone/>
            </a:pPr>
            <a:r>
              <a:rPr lang="en-GB" sz="1200" b="1" strike="noStrike" spc="-1" dirty="0">
                <a:solidFill>
                  <a:srgbClr val="000000"/>
                </a:solidFill>
                <a:latin typeface="Calibri"/>
              </a:rPr>
              <a:t>Note</a:t>
            </a:r>
            <a:r>
              <a:rPr lang="en-GB" sz="1200" b="0" strike="noStrike" spc="-1" dirty="0">
                <a:solidFill>
                  <a:srgbClr val="000000"/>
                </a:solidFill>
                <a:latin typeface="Calibri"/>
              </a:rPr>
              <a:t>: a comprehension task for the same texts is on the next slide.</a:t>
            </a:r>
          </a:p>
          <a:p>
            <a:pPr marL="216000" indent="-215280">
              <a:lnSpc>
                <a:spcPct val="100000"/>
              </a:lnSpc>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Fragen stellen </a:t>
            </a:r>
            <a:r>
              <a:rPr lang="de-DE" sz="1400" b="0" i="0" strike="noStrike" spc="-1" dirty="0">
                <a:solidFill>
                  <a:srgbClr val="002060"/>
                </a:solidFill>
                <a:latin typeface="Century Gothic"/>
                <a:ea typeface="Century Gothic"/>
              </a:rPr>
              <a:t>[N/A]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1849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Click to bring up the callout to remind pupils how to distinguish between simple and continuous in the present tense.</a:t>
            </a:r>
          </a:p>
          <a:p>
            <a:pPr marL="229320" indent="-228600">
              <a:lnSpc>
                <a:spcPct val="100000"/>
              </a:lnSpc>
              <a:buFont typeface="+mj-lt"/>
              <a:buAutoNum type="arabicPeriod"/>
            </a:pPr>
            <a:r>
              <a:rPr lang="en-GB" sz="1200" b="0" strike="noStrike" spc="-1" dirty="0">
                <a:solidFill>
                  <a:srgbClr val="000000"/>
                </a:solidFill>
                <a:latin typeface="Calibri"/>
              </a:rPr>
              <a:t>Pupils translate each sentence (they can do this chorally or write the answers down) and decide if the action is repeated or once.</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29320" indent="-228600">
              <a:lnSpc>
                <a:spcPct val="100000"/>
              </a:lnSpc>
              <a:buFont typeface="+mj-lt"/>
              <a:buAutoNum type="arabicPeriod"/>
            </a:pPr>
            <a:r>
              <a:rPr lang="en-GB" sz="1200" b="0" strike="noStrike" spc="-1" dirty="0">
                <a:solidFill>
                  <a:srgbClr val="000000"/>
                </a:solidFill>
                <a:latin typeface="Calibri"/>
              </a:rPr>
              <a:t>Click to reveal and decide if the events / actions are being repeated or happen only once.</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[61] Kopf [279]  </a:t>
            </a:r>
            <a:r>
              <a:rPr lang="en-GB" b="1" baseline="0" dirty="0" err="1"/>
              <a:t>offen</a:t>
            </a:r>
            <a:r>
              <a:rPr lang="en-GB" b="1"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77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their hands to their head but tap twice for the two syllables to suggest more than one, and to reinforce the two syllable plural form.</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Kopf </a:t>
            </a:r>
            <a:r>
              <a:rPr lang="en-GB" sz="1200" baseline="0" dirty="0"/>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[ö]</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on the audio buttons for items 1-8. Pupils decide whether they hear [o] or [ö] and write it down for each item 1-8. Images are provided as clues.</a:t>
            </a:r>
          </a:p>
          <a:p>
            <a:pPr marL="228600" indent="-228600">
              <a:lnSpc>
                <a:spcPct val="100000"/>
              </a:lnSpc>
              <a:buAutoNum type="arabicPeriod"/>
            </a:pPr>
            <a:r>
              <a:rPr lang="en-GB" sz="1200" b="0" strike="noStrike" spc="-1" dirty="0">
                <a:solidFill>
                  <a:srgbClr val="000000"/>
                </a:solidFill>
                <a:latin typeface="Calibri"/>
              </a:rPr>
              <a:t>Click to reveal answer ticks and the whole word item by item. </a:t>
            </a:r>
          </a:p>
          <a:p>
            <a:pPr marL="0" indent="0">
              <a:lnSpc>
                <a:spcPct val="100000"/>
              </a:lnSpc>
              <a:buNone/>
            </a:pPr>
            <a:endParaRPr lang="en-GB" sz="1200" b="0" strike="noStrike" spc="-1" dirty="0">
              <a:latin typeface="Arial"/>
            </a:endParaRPr>
          </a:p>
          <a:p>
            <a:pPr marL="216000" indent="-216000">
              <a:lnSpc>
                <a:spcPct val="100000"/>
              </a:lnSpc>
            </a:pPr>
            <a:r>
              <a:rPr lang="it-IT" sz="1200" b="1" strike="noStrike" spc="-1" dirty="0" err="1">
                <a:solidFill>
                  <a:srgbClr val="002060"/>
                </a:solidFill>
                <a:latin typeface="Century Gothic"/>
                <a:ea typeface="Century Gothic"/>
              </a:rPr>
              <a:t>Transcript</a:t>
            </a:r>
            <a:r>
              <a:rPr lang="it-IT" sz="1200" b="0" strike="noStrike" spc="-1" dirty="0">
                <a:solidFill>
                  <a:srgbClr val="002060"/>
                </a:solidFill>
                <a:latin typeface="Century Gothic"/>
                <a:ea typeface="Century Gothic"/>
              </a:rPr>
              <a:t>:</a:t>
            </a:r>
          </a:p>
          <a:p>
            <a:pPr marL="228600" indent="-228600">
              <a:lnSpc>
                <a:spcPct val="100000"/>
              </a:lnSpc>
              <a:buAutoNum type="arabicPeriod"/>
            </a:pPr>
            <a:r>
              <a:rPr lang="it-IT" sz="1200" b="0" strike="noStrike" spc="-1" dirty="0">
                <a:solidFill>
                  <a:srgbClr val="002060"/>
                </a:solidFill>
                <a:latin typeface="Century Gothic"/>
                <a:ea typeface="Century Gothic"/>
              </a:rPr>
              <a:t>Form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sz="1200" b="0" strike="noStrike" spc="-1" dirty="0" err="1">
                <a:solidFill>
                  <a:srgbClr val="002060"/>
                </a:solidFill>
                <a:latin typeface="Century Gothic"/>
                <a:ea typeface="Century Gothic"/>
              </a:rPr>
              <a:t>schön</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a:solidFill>
                  <a:srgbClr val="002060"/>
                </a:solidFill>
                <a:latin typeface="Century Gothic"/>
                <a:ea typeface="Century Gothic"/>
              </a:rPr>
              <a:t>rot</a:t>
            </a:r>
          </a:p>
          <a:p>
            <a:pPr marL="228600" indent="-228600">
              <a:lnSpc>
                <a:spcPct val="100000"/>
              </a:lnSpc>
              <a:buAutoNum type="arabicPeriod"/>
            </a:pPr>
            <a:r>
              <a:rPr lang="it-IT" sz="1200" b="0" strike="noStrike" spc="-1" dirty="0" err="1">
                <a:solidFill>
                  <a:srgbClr val="002060"/>
                </a:solidFill>
                <a:latin typeface="Century Gothic"/>
                <a:ea typeface="Century Gothic"/>
              </a:rPr>
              <a:t>Ort</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err="1">
                <a:solidFill>
                  <a:srgbClr val="002060"/>
                </a:solidFill>
                <a:latin typeface="Century Gothic"/>
                <a:ea typeface="Century Gothic"/>
              </a:rPr>
              <a:t>zwölf</a:t>
            </a:r>
            <a:endParaRPr lang="it-IT" sz="1200" b="0" strike="noStrike" spc="-1" dirty="0">
              <a:solidFill>
                <a:srgbClr val="002060"/>
              </a:solidFill>
              <a:latin typeface="Century Gothic"/>
              <a:ea typeface="Century Gothic"/>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sz="1200" b="0" strike="noStrike" spc="-1" dirty="0" err="1">
                <a:solidFill>
                  <a:srgbClr val="002060"/>
                </a:solidFill>
                <a:latin typeface="Century Gothic"/>
                <a:ea typeface="Century Gothic"/>
              </a:rPr>
              <a:t>toll</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err="1">
                <a:solidFill>
                  <a:srgbClr val="002060"/>
                </a:solidFill>
                <a:latin typeface="Century Gothic"/>
                <a:ea typeface="Century Gothic"/>
              </a:rPr>
              <a:t>können</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err="1">
                <a:solidFill>
                  <a:srgbClr val="002060"/>
                </a:solidFill>
                <a:latin typeface="Century Gothic"/>
                <a:ea typeface="Century Gothic"/>
              </a:rPr>
              <a:t>Österreich</a:t>
            </a:r>
            <a:endParaRPr lang="it-IT" sz="1200" b="0" strike="noStrike" spc="-1" dirty="0">
              <a:solidFill>
                <a:srgbClr val="002060"/>
              </a:solidFill>
              <a:latin typeface="Century Gothic"/>
              <a:ea typeface="Century Gothic"/>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089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through the animations to present known days of the week and new way of saying EVERY Monday, Tuesday etc. </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2. Elicit ’</a:t>
            </a:r>
            <a:r>
              <a:rPr lang="en-GB" sz="1200" b="0" strike="noStrike" spc="-1" dirty="0" err="1">
                <a:latin typeface="Arial"/>
              </a:rPr>
              <a:t>montags</a:t>
            </a:r>
            <a:r>
              <a:rPr lang="en-GB" sz="1200" b="0" strike="noStrike" spc="-1" dirty="0">
                <a:latin typeface="Arial"/>
              </a:rPr>
              <a:t>’ , ‘</a:t>
            </a:r>
            <a:r>
              <a:rPr lang="en-GB" sz="1200" b="0" strike="noStrike" spc="-1" dirty="0" err="1">
                <a:latin typeface="Arial"/>
              </a:rPr>
              <a:t>dienstags</a:t>
            </a:r>
            <a:r>
              <a:rPr lang="en-GB" sz="1200" b="0" strike="noStrike" spc="-1" dirty="0">
                <a:latin typeface="Arial"/>
              </a:rPr>
              <a:t>’ etc.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52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the task is to </a:t>
            </a:r>
            <a:r>
              <a:rPr lang="en-US" sz="1200" b="0" dirty="0"/>
              <a:t>p</a:t>
            </a:r>
            <a:r>
              <a:rPr lang="en-US" sz="1200" dirty="0"/>
              <a:t>ut the days of the week in order and sort into on this …day, and every …day. The order is Monday, Mondays. Tuesday, Tuesdays etc.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for each day of the week  in turn to move to the timeline in order of frequency.</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9268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Callouts drawing attention to the two present tenses in English (play/ are playing) are coming up as part of the presentation.</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image" Target="../media/image21.png"/><Relationship Id="rId26" Type="http://schemas.openxmlformats.org/officeDocument/2006/relationships/image" Target="../media/image41.png"/><Relationship Id="rId3" Type="http://schemas.openxmlformats.org/officeDocument/2006/relationships/audio" Target="../media/audio46.wav"/><Relationship Id="rId21" Type="http://schemas.openxmlformats.org/officeDocument/2006/relationships/audio" Target="../media/audio60.wav"/><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image" Target="../media/image37.png"/><Relationship Id="rId25"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audio" Target="../media/audio59.wav"/><Relationship Id="rId20" Type="http://schemas.openxmlformats.org/officeDocument/2006/relationships/image" Target="../media/image20.svg"/><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audio" Target="../media/audio54.wav"/><Relationship Id="rId24" Type="http://schemas.openxmlformats.org/officeDocument/2006/relationships/image" Target="../media/image39.png"/><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audio" Target="../media/audio53.wav"/><Relationship Id="rId19" Type="http://schemas.openxmlformats.org/officeDocument/2006/relationships/image" Target="../media/image19.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audio" Target="../media/audio61.wav"/><Relationship Id="rId27"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62.wav"/><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audio" Target="../media/audio64.wav"/><Relationship Id="rId10" Type="http://schemas.openxmlformats.org/officeDocument/2006/relationships/image" Target="../media/image46.png"/><Relationship Id="rId4" Type="http://schemas.openxmlformats.org/officeDocument/2006/relationships/audio" Target="../media/audio63.wav"/><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69.wav"/><Relationship Id="rId18" Type="http://schemas.openxmlformats.org/officeDocument/2006/relationships/audio" Target="../media/audio72.wav"/><Relationship Id="rId3" Type="http://schemas.openxmlformats.org/officeDocument/2006/relationships/image" Target="../media/image43.png"/><Relationship Id="rId21" Type="http://schemas.openxmlformats.org/officeDocument/2006/relationships/image" Target="../media/image51.png"/><Relationship Id="rId7" Type="http://schemas.openxmlformats.org/officeDocument/2006/relationships/image" Target="../media/image20.svg"/><Relationship Id="rId12" Type="http://schemas.openxmlformats.org/officeDocument/2006/relationships/image" Target="../media/image42.png"/><Relationship Id="rId17"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audio" Target="../media/audio71.wav"/><Relationship Id="rId20" Type="http://schemas.openxmlformats.org/officeDocument/2006/relationships/audio" Target="../media/audio74.wav"/><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audio" Target="../media/audio68.wav"/><Relationship Id="rId5" Type="http://schemas.openxmlformats.org/officeDocument/2006/relationships/image" Target="../media/image47.png"/><Relationship Id="rId15" Type="http://schemas.openxmlformats.org/officeDocument/2006/relationships/image" Target="../media/image49.png"/><Relationship Id="rId10" Type="http://schemas.openxmlformats.org/officeDocument/2006/relationships/audio" Target="../media/audio67.wav"/><Relationship Id="rId19" Type="http://schemas.openxmlformats.org/officeDocument/2006/relationships/audio" Target="../media/audio73.wav"/><Relationship Id="rId4" Type="http://schemas.openxmlformats.org/officeDocument/2006/relationships/audio" Target="../media/audio65.wav"/><Relationship Id="rId9" Type="http://schemas.openxmlformats.org/officeDocument/2006/relationships/audio" Target="../media/audio66.wav"/><Relationship Id="rId14" Type="http://schemas.openxmlformats.org/officeDocument/2006/relationships/audio" Target="../media/audio70.wav"/><Relationship Id="rId22"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70.wav"/><Relationship Id="rId18"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20.svg"/><Relationship Id="rId12" Type="http://schemas.openxmlformats.org/officeDocument/2006/relationships/image" Target="../media/image21.png"/><Relationship Id="rId17" Type="http://schemas.openxmlformats.org/officeDocument/2006/relationships/image" Target="../media/image53.gif"/><Relationship Id="rId2" Type="http://schemas.openxmlformats.org/officeDocument/2006/relationships/notesSlide" Target="../notesSlides/notesSlide13.xml"/><Relationship Id="rId16" Type="http://schemas.openxmlformats.org/officeDocument/2006/relationships/audio" Target="../media/audio74.wav"/><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49.png"/><Relationship Id="rId5" Type="http://schemas.openxmlformats.org/officeDocument/2006/relationships/image" Target="../media/image47.png"/><Relationship Id="rId15" Type="http://schemas.openxmlformats.org/officeDocument/2006/relationships/audio" Target="../media/audio71.wav"/><Relationship Id="rId10" Type="http://schemas.openxmlformats.org/officeDocument/2006/relationships/audio" Target="../media/audio69.wav"/><Relationship Id="rId19" Type="http://schemas.openxmlformats.org/officeDocument/2006/relationships/image" Target="../media/image50.png"/><Relationship Id="rId4" Type="http://schemas.openxmlformats.org/officeDocument/2006/relationships/audio" Target="../media/audio65.wav"/><Relationship Id="rId9" Type="http://schemas.openxmlformats.org/officeDocument/2006/relationships/audio" Target="../media/audio72.wav"/><Relationship Id="rId14" Type="http://schemas.openxmlformats.org/officeDocument/2006/relationships/audio" Target="../media/audio73.wav"/></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75.wav"/></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6.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image" Target="../media/image1.gif"/><Relationship Id="rId4" Type="http://schemas.openxmlformats.org/officeDocument/2006/relationships/audio" Target="../media/audio7.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0.wav"/><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17.jpeg"/><Relationship Id="rId4" Type="http://schemas.openxmlformats.org/officeDocument/2006/relationships/audio" Target="../media/audio11.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4.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3.png"/><Relationship Id="rId3" Type="http://schemas.openxmlformats.org/officeDocument/2006/relationships/audio" Target="../media/audio18.wav"/><Relationship Id="rId21" Type="http://schemas.openxmlformats.org/officeDocument/2006/relationships/image" Target="../media/image26.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audio" Target="../media/audio23.wav"/><Relationship Id="rId24"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audio" Target="../media/audio27.wav"/><Relationship Id="rId23" Type="http://schemas.openxmlformats.org/officeDocument/2006/relationships/image" Target="../media/image28.png"/><Relationship Id="rId10" Type="http://schemas.openxmlformats.org/officeDocument/2006/relationships/audio" Target="../media/audio22.wav"/><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18" Type="http://schemas.openxmlformats.org/officeDocument/2006/relationships/image" Target="../media/image20.sv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audio" Target="../media/audio41.wav"/><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5" Type="http://schemas.openxmlformats.org/officeDocument/2006/relationships/audio" Target="../media/audio40.wav"/><Relationship Id="rId10" Type="http://schemas.openxmlformats.org/officeDocument/2006/relationships/audio" Target="../media/audio35.wav"/><Relationship Id="rId19" Type="http://schemas.openxmlformats.org/officeDocument/2006/relationships/audio" Target="../media/audio42.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39.wav"/></Relationships>
</file>

<file path=ppt/slides/_rels/slide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33.wav"/><Relationship Id="rId18" Type="http://schemas.openxmlformats.org/officeDocument/2006/relationships/image" Target="../media/image20.svg"/><Relationship Id="rId3" Type="http://schemas.openxmlformats.org/officeDocument/2006/relationships/audio" Target="../media/audio28.wav"/><Relationship Id="rId7" Type="http://schemas.openxmlformats.org/officeDocument/2006/relationships/audio" Target="../media/audio30.wav"/><Relationship Id="rId12" Type="http://schemas.openxmlformats.org/officeDocument/2006/relationships/audio" Target="../media/audio39.wav"/><Relationship Id="rId1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audio" Target="../media/audio41.wav"/><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audio" Target="../media/audio32.wav"/><Relationship Id="rId5" Type="http://schemas.openxmlformats.org/officeDocument/2006/relationships/audio" Target="../media/audio29.wav"/><Relationship Id="rId15" Type="http://schemas.openxmlformats.org/officeDocument/2006/relationships/audio" Target="../media/audio34.wav"/><Relationship Id="rId10" Type="http://schemas.openxmlformats.org/officeDocument/2006/relationships/audio" Target="../media/audio38.wav"/><Relationship Id="rId4" Type="http://schemas.openxmlformats.org/officeDocument/2006/relationships/audio" Target="../media/audio35.wav"/><Relationship Id="rId9" Type="http://schemas.openxmlformats.org/officeDocument/2006/relationships/audio" Target="../media/audio31.wav"/><Relationship Id="rId14" Type="http://schemas.openxmlformats.org/officeDocument/2006/relationships/audio" Target="../media/audio40.wav"/></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3.wav"/><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audio" Target="../media/audio45.wav"/><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audio" Target="../media/audio44.wav"/><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110148" y="5437721"/>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Present</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tense</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 du vs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ihr</a:t>
            </a:r>
            <a:endPar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after</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adverbs</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of time</a:t>
            </a:r>
            <a:r>
              <a:rPr lang="fr-FR" sz="24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[ö] v.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 </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3" name="Picture 2">
            <a:extLst>
              <a:ext uri="{FF2B5EF4-FFF2-40B4-BE49-F238E27FC236}">
                <a16:creationId xmlns:a16="http://schemas.microsoft.com/office/drawing/2014/main" id="{04A77E03-95FD-C07F-D497-C5DDEFA22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4966"/>
            <a:ext cx="1241359" cy="1192868"/>
          </a:xfrm>
          <a:prstGeom prst="rect">
            <a:avLst/>
          </a:prstGeom>
        </p:spPr>
      </p:pic>
      <p:pic>
        <p:nvPicPr>
          <p:cNvPr id="4" name="Picture 3" descr="Map&#10;&#10;Description automatically generated">
            <a:extLst>
              <a:ext uri="{FF2B5EF4-FFF2-40B4-BE49-F238E27FC236}">
                <a16:creationId xmlns:a16="http://schemas.microsoft.com/office/drawing/2014/main" id="{0CE0C8C3-0839-B4DE-D0F3-06DB33C35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475" y="2644320"/>
            <a:ext cx="1934588" cy="2477630"/>
          </a:xfrm>
          <a:prstGeom prst="rect">
            <a:avLst/>
          </a:prstGeom>
        </p:spPr>
      </p:pic>
      <p:pic>
        <p:nvPicPr>
          <p:cNvPr id="5" name="Picture 4" descr="Shape&#10;&#10;Description automatically generated">
            <a:extLst>
              <a:ext uri="{FF2B5EF4-FFF2-40B4-BE49-F238E27FC236}">
                <a16:creationId xmlns:a16="http://schemas.microsoft.com/office/drawing/2014/main" id="{0CA99974-49A5-79A2-B339-D85C3E75E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1269974" y="2815033"/>
            <a:ext cx="2601064" cy="2584807"/>
          </a:xfrm>
          <a:prstGeom prst="rect">
            <a:avLst/>
          </a:prstGeom>
        </p:spPr>
      </p:pic>
      <p:sp>
        <p:nvSpPr>
          <p:cNvPr id="6" name="TextBox 5">
            <a:extLst>
              <a:ext uri="{FF2B5EF4-FFF2-40B4-BE49-F238E27FC236}">
                <a16:creationId xmlns:a16="http://schemas.microsoft.com/office/drawing/2014/main" id="{A9BBAAD4-B8E9-4A65-C797-ACE0DE9EC5FC}"/>
              </a:ext>
            </a:extLst>
          </p:cNvPr>
          <p:cNvSpPr txBox="1"/>
          <p:nvPr/>
        </p:nvSpPr>
        <p:spPr>
          <a:xfrm>
            <a:off x="0" y="1193076"/>
            <a:ext cx="4678606" cy="1077218"/>
          </a:xfrm>
          <a:prstGeom prst="rect">
            <a:avLst/>
          </a:prstGeom>
          <a:noFill/>
        </p:spPr>
        <p:txBody>
          <a:bodyPr wrap="square" rtlCol="0">
            <a:spAutoFit/>
          </a:bodyPr>
          <a:lstStyle/>
          <a:p>
            <a:r>
              <a:rPr lang="en-GB" sz="3200" dirty="0">
                <a:solidFill>
                  <a:schemeClr val="bg1"/>
                </a:solidFill>
                <a:latin typeface="Segoe Print" panose="02000600000000000000" pitchFamily="2" charset="0"/>
              </a:rPr>
              <a:t>Talking to cousins in Germany</a:t>
            </a:r>
          </a:p>
        </p:txBody>
      </p:sp>
      <p:pic>
        <p:nvPicPr>
          <p:cNvPr id="7" name="Picture 6">
            <a:extLst>
              <a:ext uri="{FF2B5EF4-FFF2-40B4-BE49-F238E27FC236}">
                <a16:creationId xmlns:a16="http://schemas.microsoft.com/office/drawing/2014/main" id="{0C150458-D135-F9E1-0901-30576EDA59DA}"/>
              </a:ext>
            </a:extLst>
          </p:cNvPr>
          <p:cNvPicPr>
            <a:picLocks noChangeAspect="1"/>
          </p:cNvPicPr>
          <p:nvPr/>
        </p:nvPicPr>
        <p:blipFill>
          <a:blip r:embed="rId6"/>
          <a:stretch>
            <a:fillRect/>
          </a:stretch>
        </p:blipFill>
        <p:spPr>
          <a:xfrm flipH="1">
            <a:off x="1311687" y="3307393"/>
            <a:ext cx="552079" cy="534827"/>
          </a:xfrm>
          <a:prstGeom prst="rect">
            <a:avLst/>
          </a:prstGeom>
        </p:spPr>
      </p:pic>
      <p:sp>
        <p:nvSpPr>
          <p:cNvPr id="11" name="AutoShape 2">
            <a:extLst>
              <a:ext uri="{FF2B5EF4-FFF2-40B4-BE49-F238E27FC236}">
                <a16:creationId xmlns:a16="http://schemas.microsoft.com/office/drawing/2014/main" id="{8D584FA5-57C2-CC2B-D734-F46AA196E7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14FA23B2-E5DB-DE0C-77D0-34690D6EF630}"/>
              </a:ext>
            </a:extLst>
          </p:cNvPr>
          <p:cNvPicPr>
            <a:picLocks noChangeAspect="1"/>
          </p:cNvPicPr>
          <p:nvPr/>
        </p:nvPicPr>
        <p:blipFill>
          <a:blip r:embed="rId7"/>
          <a:stretch>
            <a:fillRect/>
          </a:stretch>
        </p:blipFill>
        <p:spPr>
          <a:xfrm>
            <a:off x="972426" y="3385805"/>
            <a:ext cx="586157" cy="456415"/>
          </a:xfrm>
          <a:prstGeom prst="rect">
            <a:avLst/>
          </a:prstGeom>
        </p:spPr>
      </p:pic>
      <p:pic>
        <p:nvPicPr>
          <p:cNvPr id="13" name="Picture 12">
            <a:extLst>
              <a:ext uri="{FF2B5EF4-FFF2-40B4-BE49-F238E27FC236}">
                <a16:creationId xmlns:a16="http://schemas.microsoft.com/office/drawing/2014/main" id="{2DAA713B-9A32-21D8-BC66-D5992741AB02}"/>
              </a:ext>
            </a:extLst>
          </p:cNvPr>
          <p:cNvPicPr>
            <a:picLocks noChangeAspect="1"/>
          </p:cNvPicPr>
          <p:nvPr/>
        </p:nvPicPr>
        <p:blipFill>
          <a:blip r:embed="rId8"/>
          <a:stretch>
            <a:fillRect/>
          </a:stretch>
        </p:blipFill>
        <p:spPr>
          <a:xfrm flipH="1">
            <a:off x="2460505" y="4154255"/>
            <a:ext cx="387536" cy="7037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477272997"/>
              </p:ext>
            </p:extLst>
          </p:nvPr>
        </p:nvGraphicFramePr>
        <p:xfrm>
          <a:off x="1332459" y="1486610"/>
          <a:ext cx="7561564" cy="4462661"/>
        </p:xfrm>
        <a:graphic>
          <a:graphicData uri="http://schemas.openxmlformats.org/drawingml/2006/table">
            <a:tbl>
              <a:tblPr/>
              <a:tblGrid>
                <a:gridCol w="1000838">
                  <a:extLst>
                    <a:ext uri="{9D8B030D-6E8A-4147-A177-3AD203B41FA5}">
                      <a16:colId xmlns:a16="http://schemas.microsoft.com/office/drawing/2014/main" val="20000"/>
                    </a:ext>
                  </a:extLst>
                </a:gridCol>
                <a:gridCol w="1156137">
                  <a:extLst>
                    <a:ext uri="{9D8B030D-6E8A-4147-A177-3AD203B41FA5}">
                      <a16:colId xmlns:a16="http://schemas.microsoft.com/office/drawing/2014/main" val="20001"/>
                    </a:ext>
                  </a:extLst>
                </a:gridCol>
                <a:gridCol w="5404589">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a:solidFill>
                            <a:srgbClr val="002060"/>
                          </a:solidFill>
                          <a:latin typeface="Century gothic"/>
                          <a:ea typeface="Century Gothic"/>
                        </a:rPr>
                        <a:t>du</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ihr</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was?</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aseline="-25000" dirty="0">
                          <a:solidFill>
                            <a:srgbClr val="002060"/>
                          </a:solidFill>
                        </a:rPr>
                        <a:t>often need the computer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do nothing on Sunday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bring money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play football on Wednesdays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learn English at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go through villages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sing songs at home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10" name="T2_W2_10.2.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1" name="T2_W2_10.3.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2" name="T2_W2_10.4.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3" name="T2_W2_10.5.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4" name="T2_W2_10.6.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5" name="T2_W2_10.7.wav"/>
            </a:hlinkClick>
            <a:extLst>
              <a:ext uri="{FF2B5EF4-FFF2-40B4-BE49-F238E27FC236}">
                <a16:creationId xmlns:a16="http://schemas.microsoft.com/office/drawing/2014/main" id="{34261C61-C209-49EF-A2E1-6B62F7BA1FCB}"/>
              </a:ext>
            </a:extLst>
          </p:cNvPr>
          <p:cNvSpPr/>
          <p:nvPr/>
        </p:nvSpPr>
        <p:spPr>
          <a:xfrm>
            <a:off x="688051" y="5539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6" name="RawAudio_Extra_Audio_Grün_2.2_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Cousins Moritz und Johanna in Dortmund.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02482" y="252939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21" name="RawAudio_Extra_Audio_Grün_2.2_2.wav"/>
            </a:hlinkClick>
            <a:extLst>
              <a:ext uri="{FF2B5EF4-FFF2-40B4-BE49-F238E27FC236}">
                <a16:creationId xmlns:a16="http://schemas.microsoft.com/office/drawing/2014/main" id="{A283A0B5-F9CB-4A2E-AB56-A03D200E19B5}"/>
              </a:ext>
            </a:extLst>
          </p:cNvPr>
          <p:cNvSpPr/>
          <p:nvPr/>
        </p:nvSpPr>
        <p:spPr>
          <a:xfrm>
            <a:off x="1335898" y="652553"/>
            <a:ext cx="808242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1" name="RawAudio_Extra_Audio_Grün_2.2_2.wav"/>
            </a:hlinkClick>
            <a:extLst>
              <a:ext uri="{FF2B5EF4-FFF2-40B4-BE49-F238E27FC236}">
                <a16:creationId xmlns:a16="http://schemas.microsoft.com/office/drawing/2014/main" id="{0F16B62D-52EF-4884-8CE4-50A227228196}"/>
              </a:ext>
            </a:extLst>
          </p:cNvPr>
          <p:cNvSpPr/>
          <p:nvPr/>
        </p:nvSpPr>
        <p:spPr>
          <a:xfrm>
            <a:off x="1350823" y="658159"/>
            <a:ext cx="817896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sagen</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Lias</a:t>
            </a:r>
            <a:r>
              <a:rPr lang="en-GB" sz="2400" b="1" kern="0" dirty="0">
                <a:solidFill>
                  <a:srgbClr val="002060"/>
                </a:solidFill>
                <a:latin typeface="Century Gothic"/>
                <a:ea typeface="Century Gothic"/>
                <a:cs typeface="Century Gothic"/>
                <a:sym typeface="Century Gothic"/>
              </a:rPr>
              <a:t> und Ronja? ‘Du’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ihr</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CustomShape 23">
            <a:hlinkClick r:id="" action="ppaction://noaction">
              <a:snd r:embed="rId22" name="T2_W2_10.1.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4903734" y="2538483"/>
            <a:ext cx="2776843" cy="369332"/>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08124" y="2968155"/>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4843684" y="3032350"/>
            <a:ext cx="2776843" cy="369332"/>
          </a:xfrm>
          <a:prstGeom prst="rect">
            <a:avLst/>
          </a:prstGeom>
          <a:solidFill>
            <a:schemeClr val="bg1"/>
          </a:solidFill>
        </p:spPr>
        <p:txBody>
          <a:bodyPr wrap="square" rtlCol="0">
            <a:spAutoFit/>
          </a:bodyPr>
          <a:lstStyle/>
          <a:p>
            <a:endParaRPr lang="en-GB" dirty="0"/>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08124" y="3477528"/>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4771078" y="3493468"/>
            <a:ext cx="2776843" cy="369332"/>
          </a:xfrm>
          <a:prstGeom prst="rect">
            <a:avLst/>
          </a:prstGeom>
          <a:solidFill>
            <a:schemeClr val="bg1"/>
          </a:solidFill>
        </p:spPr>
        <p:txBody>
          <a:bodyPr wrap="square" rtlCol="0">
            <a:spAutoFit/>
          </a:bodyPr>
          <a:lstStyle/>
          <a:p>
            <a:endParaRPr lang="en-GB" dirty="0"/>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693810" y="3990877"/>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353246" y="3943999"/>
            <a:ext cx="3520754" cy="369332"/>
          </a:xfrm>
          <a:prstGeom prst="rect">
            <a:avLst/>
          </a:prstGeom>
          <a:solidFill>
            <a:schemeClr val="bg1"/>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02482" y="449002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634971" y="4482370"/>
            <a:ext cx="3049056" cy="369332"/>
          </a:xfrm>
          <a:prstGeom prst="rect">
            <a:avLst/>
          </a:prstGeom>
          <a:solidFill>
            <a:schemeClr val="bg1"/>
          </a:solidFill>
        </p:spPr>
        <p:txBody>
          <a:bodyPr wrap="square" rtlCol="0">
            <a:spAutoFit/>
          </a:bodyPr>
          <a:lstStyle/>
          <a:p>
            <a:endParaRPr lang="en-GB" dirty="0"/>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630683" y="4988623"/>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443212" y="5010070"/>
            <a:ext cx="3761751" cy="369332"/>
          </a:xfrm>
          <a:prstGeom prst="rect">
            <a:avLst/>
          </a:prstGeom>
          <a:solidFill>
            <a:schemeClr val="bg1"/>
          </a:solidFill>
        </p:spPr>
        <p:txBody>
          <a:bodyPr wrap="square" rtlCol="0">
            <a:spAutoFit/>
          </a:bodyPr>
          <a:lstStyle/>
          <a:p>
            <a:endParaRPr lang="en-GB" dirty="0"/>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02482" y="5520015"/>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112249" y="5537770"/>
            <a:ext cx="3761751" cy="369332"/>
          </a:xfrm>
          <a:prstGeom prst="rect">
            <a:avLst/>
          </a:prstGeom>
          <a:solidFill>
            <a:schemeClr val="bg1"/>
          </a:solidFill>
        </p:spPr>
        <p:txBody>
          <a:bodyPr wrap="square" rtlCol="0">
            <a:spAutoFit/>
          </a:bodyPr>
          <a:lstStyle/>
          <a:p>
            <a:endParaRPr lang="en-GB" dirty="0"/>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E986D73A-0DD6-E36A-7CD0-20667A6FF7A7}"/>
              </a:ext>
            </a:extLst>
          </p:cNvPr>
          <p:cNvPicPr>
            <a:picLocks noChangeAspect="1"/>
          </p:cNvPicPr>
          <p:nvPr/>
        </p:nvPicPr>
        <p:blipFill>
          <a:blip r:embed="rId23"/>
          <a:stretch>
            <a:fillRect/>
          </a:stretch>
        </p:blipFill>
        <p:spPr>
          <a:xfrm>
            <a:off x="9664150" y="3487632"/>
            <a:ext cx="1858328" cy="2522440"/>
          </a:xfrm>
          <a:prstGeom prst="rect">
            <a:avLst/>
          </a:prstGeom>
        </p:spPr>
      </p:pic>
      <p:pic>
        <p:nvPicPr>
          <p:cNvPr id="20" name="Picture 19">
            <a:extLst>
              <a:ext uri="{FF2B5EF4-FFF2-40B4-BE49-F238E27FC236}">
                <a16:creationId xmlns:a16="http://schemas.microsoft.com/office/drawing/2014/main" id="{1D52AB38-AB16-DC2F-0BCE-3E6116AB38C9}"/>
              </a:ext>
            </a:extLst>
          </p:cNvPr>
          <p:cNvPicPr>
            <a:picLocks noChangeAspect="1"/>
          </p:cNvPicPr>
          <p:nvPr/>
        </p:nvPicPr>
        <p:blipFill>
          <a:blip r:embed="rId24"/>
          <a:stretch>
            <a:fillRect/>
          </a:stretch>
        </p:blipFill>
        <p:spPr>
          <a:xfrm>
            <a:off x="9046954" y="1327023"/>
            <a:ext cx="2684103" cy="1725794"/>
          </a:xfrm>
          <a:prstGeom prst="rect">
            <a:avLst/>
          </a:prstGeom>
        </p:spPr>
      </p:pic>
      <p:pic>
        <p:nvPicPr>
          <p:cNvPr id="3" name="Picture 2">
            <a:extLst>
              <a:ext uri="{FF2B5EF4-FFF2-40B4-BE49-F238E27FC236}">
                <a16:creationId xmlns:a16="http://schemas.microsoft.com/office/drawing/2014/main" id="{3D8A7C07-60B6-E501-7492-B0B447627C91}"/>
              </a:ext>
            </a:extLst>
          </p:cNvPr>
          <p:cNvPicPr>
            <a:picLocks noChangeAspect="1"/>
          </p:cNvPicPr>
          <p:nvPr/>
        </p:nvPicPr>
        <p:blipFill>
          <a:blip r:embed="rId25"/>
          <a:stretch>
            <a:fillRect/>
          </a:stretch>
        </p:blipFill>
        <p:spPr>
          <a:xfrm>
            <a:off x="10250034" y="1525942"/>
            <a:ext cx="754022" cy="1951586"/>
          </a:xfrm>
          <a:prstGeom prst="rect">
            <a:avLst/>
          </a:prstGeom>
        </p:spPr>
      </p:pic>
      <p:pic>
        <p:nvPicPr>
          <p:cNvPr id="9" name="Picture 8">
            <a:extLst>
              <a:ext uri="{FF2B5EF4-FFF2-40B4-BE49-F238E27FC236}">
                <a16:creationId xmlns:a16="http://schemas.microsoft.com/office/drawing/2014/main" id="{E917F17F-F409-8B01-8303-CD6DAE6DD7BE}"/>
              </a:ext>
            </a:extLst>
          </p:cNvPr>
          <p:cNvPicPr>
            <a:picLocks noChangeAspect="1"/>
          </p:cNvPicPr>
          <p:nvPr/>
        </p:nvPicPr>
        <p:blipFill>
          <a:blip r:embed="rId26"/>
          <a:stretch>
            <a:fillRect/>
          </a:stretch>
        </p:blipFill>
        <p:spPr>
          <a:xfrm flipH="1">
            <a:off x="10927713" y="1481346"/>
            <a:ext cx="527948" cy="2011529"/>
          </a:xfrm>
          <a:prstGeom prst="rect">
            <a:avLst/>
          </a:prstGeom>
        </p:spPr>
      </p:pic>
      <p:pic>
        <p:nvPicPr>
          <p:cNvPr id="46" name="Picture 45">
            <a:extLst>
              <a:ext uri="{FF2B5EF4-FFF2-40B4-BE49-F238E27FC236}">
                <a16:creationId xmlns:a16="http://schemas.microsoft.com/office/drawing/2014/main" id="{6252CCA2-40EA-BC79-94BD-7F25DD4BDEF4}"/>
              </a:ext>
            </a:extLst>
          </p:cNvPr>
          <p:cNvPicPr>
            <a:picLocks noChangeAspect="1"/>
          </p:cNvPicPr>
          <p:nvPr/>
        </p:nvPicPr>
        <p:blipFill>
          <a:blip r:embed="rId27"/>
          <a:stretch>
            <a:fillRect/>
          </a:stretch>
        </p:blipFill>
        <p:spPr>
          <a:xfrm>
            <a:off x="9716474" y="4007225"/>
            <a:ext cx="543231" cy="1324833"/>
          </a:xfrm>
          <a:prstGeom prst="rect">
            <a:avLst/>
          </a:prstGeom>
        </p:spPr>
      </p:pic>
      <p:pic>
        <p:nvPicPr>
          <p:cNvPr id="10" name="Picture 9">
            <a:extLst>
              <a:ext uri="{FF2B5EF4-FFF2-40B4-BE49-F238E27FC236}">
                <a16:creationId xmlns:a16="http://schemas.microsoft.com/office/drawing/2014/main" id="{B6DB1477-0882-ADE7-E8B7-7446D5308C6B}"/>
              </a:ext>
            </a:extLst>
          </p:cNvPr>
          <p:cNvPicPr>
            <a:picLocks noChangeAspect="1"/>
          </p:cNvPicPr>
          <p:nvPr/>
        </p:nvPicPr>
        <p:blipFill>
          <a:blip r:embed="rId28"/>
          <a:stretch>
            <a:fillRect/>
          </a:stretch>
        </p:blipFill>
        <p:spPr>
          <a:xfrm flipH="1">
            <a:off x="10163315" y="4016106"/>
            <a:ext cx="472964" cy="1347755"/>
          </a:xfrm>
          <a:prstGeom prst="rect">
            <a:avLst/>
          </a:prstGeom>
        </p:spPr>
      </p:pic>
    </p:spTree>
    <p:extLst>
      <p:ext uri="{BB962C8B-B14F-4D97-AF65-F5344CB8AC3E}">
        <p14:creationId xmlns:p14="http://schemas.microsoft.com/office/powerpoint/2010/main" val="40352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10.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2_10.9.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2_10.10.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2_10.1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2_10.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2_10.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2_10.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32710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Mondays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7"/>
          <a:stretch/>
        </p:blipFill>
        <p:spPr>
          <a:xfrm>
            <a:off x="541141" y="3862933"/>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62517" y="3992355"/>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you (all) play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8565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football</a:t>
            </a:r>
            <a:r>
              <a:rPr lang="en-US" sz="2800" b="1" spc="-1" noProof="0" dirty="0">
                <a:solidFill>
                  <a:srgbClr val="92D05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73814" y="4732664"/>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322573" y="3020613"/>
            <a:ext cx="2594848"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Fußball</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338381" y="3064096"/>
            <a:ext cx="2338453"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spielt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67703" y="3033852"/>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Montags</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88902" y="3621823"/>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40199" y="3603605"/>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27108" y="3621823"/>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229886" y="3145357"/>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66962" y="3054955"/>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730054" y="5204224"/>
            <a:ext cx="6218784" cy="701899"/>
          </a:xfrm>
          <a:prstGeom prst="wedgeRoundRectCallout">
            <a:avLst>
              <a:gd name="adj1" fmla="val -25618"/>
              <a:gd name="adj2" fmla="val -61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 name="Picture 3">
            <a:extLst>
              <a:ext uri="{FF2B5EF4-FFF2-40B4-BE49-F238E27FC236}">
                <a16:creationId xmlns:a16="http://schemas.microsoft.com/office/drawing/2014/main" id="{F3BB6975-A091-4A19-F80E-031C00959828}"/>
              </a:ext>
            </a:extLst>
          </p:cNvPr>
          <p:cNvPicPr>
            <a:picLocks noChangeAspect="1"/>
          </p:cNvPicPr>
          <p:nvPr/>
        </p:nvPicPr>
        <p:blipFill>
          <a:blip r:embed="rId8"/>
          <a:stretch>
            <a:fillRect/>
          </a:stretch>
        </p:blipFill>
        <p:spPr>
          <a:xfrm>
            <a:off x="2546862" y="5234919"/>
            <a:ext cx="1493785" cy="1195027"/>
          </a:xfrm>
          <a:prstGeom prst="rect">
            <a:avLst/>
          </a:prstGeom>
        </p:spPr>
      </p:pic>
      <p:pic>
        <p:nvPicPr>
          <p:cNvPr id="5" name="Picture 4">
            <a:extLst>
              <a:ext uri="{FF2B5EF4-FFF2-40B4-BE49-F238E27FC236}">
                <a16:creationId xmlns:a16="http://schemas.microsoft.com/office/drawing/2014/main" id="{A5595DF4-D1D5-3B37-2B9E-E3B7D65C5E28}"/>
              </a:ext>
            </a:extLst>
          </p:cNvPr>
          <p:cNvPicPr>
            <a:picLocks noChangeAspect="1"/>
          </p:cNvPicPr>
          <p:nvPr/>
        </p:nvPicPr>
        <p:blipFill>
          <a:blip r:embed="rId9"/>
          <a:stretch>
            <a:fillRect/>
          </a:stretch>
        </p:blipFill>
        <p:spPr>
          <a:xfrm>
            <a:off x="541141" y="5416598"/>
            <a:ext cx="1810669" cy="914479"/>
          </a:xfrm>
          <a:prstGeom prst="rect">
            <a:avLst/>
          </a:prstGeom>
        </p:spPr>
      </p:pic>
      <p:pic>
        <p:nvPicPr>
          <p:cNvPr id="7" name="Picture 6">
            <a:extLst>
              <a:ext uri="{FF2B5EF4-FFF2-40B4-BE49-F238E27FC236}">
                <a16:creationId xmlns:a16="http://schemas.microsoft.com/office/drawing/2014/main" id="{99DD76FA-38C4-AC9D-7235-2EE1EDA6BD31}"/>
              </a:ext>
            </a:extLst>
          </p:cNvPr>
          <p:cNvPicPr>
            <a:picLocks noChangeAspect="1"/>
          </p:cNvPicPr>
          <p:nvPr/>
        </p:nvPicPr>
        <p:blipFill>
          <a:blip r:embed="rId10"/>
          <a:stretch>
            <a:fillRect/>
          </a:stretch>
        </p:blipFill>
        <p:spPr>
          <a:xfrm>
            <a:off x="10347643" y="1646724"/>
            <a:ext cx="1123253" cy="1123253"/>
          </a:xfrm>
          <a:prstGeom prst="rect">
            <a:avLst/>
          </a:prstGeom>
        </p:spPr>
      </p:pic>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2_11.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2_11.2.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11.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8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3DC059B-7B75-CE36-483F-3F175C39A8B9}"/>
              </a:ext>
            </a:extLst>
          </p:cNvPr>
          <p:cNvPicPr>
            <a:picLocks noChangeAspect="1"/>
          </p:cNvPicPr>
          <p:nvPr/>
        </p:nvPicPr>
        <p:blipFill>
          <a:blip r:embed="rId3"/>
          <a:stretch>
            <a:fillRect/>
          </a:stretch>
        </p:blipFill>
        <p:spPr>
          <a:xfrm>
            <a:off x="10843776" y="2432451"/>
            <a:ext cx="1542188" cy="4394609"/>
          </a:xfrm>
          <a:prstGeom prst="rect">
            <a:avLst/>
          </a:prstGeom>
        </p:spPr>
      </p:pic>
      <p:sp>
        <p:nvSpPr>
          <p:cNvPr id="112" name="CustomShape 6">
            <a:hlinkClick r:id="" action="ppaction://noaction">
              <a:snd r:embed="rId4" name="T2_W2_12.1.wav"/>
            </a:hlinkClick>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Ronja </a:t>
            </a:r>
            <a:r>
              <a:rPr lang="en-GB" sz="2800" b="1" spc="-1" dirty="0" err="1">
                <a:solidFill>
                  <a:srgbClr val="002060"/>
                </a:solidFill>
                <a:latin typeface="Century gothic"/>
              </a:rPr>
              <a:t>stellt</a:t>
            </a:r>
            <a:r>
              <a:rPr lang="en-GB" sz="2800" b="1" spc="-1" dirty="0">
                <a:solidFill>
                  <a:srgbClr val="002060"/>
                </a:solidFill>
                <a:latin typeface="Century gothic"/>
              </a:rPr>
              <a:t>* Johanna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9085" y="1395426"/>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3" y="660126"/>
            <a:ext cx="9930945" cy="733796"/>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880006" y="628165"/>
            <a:ext cx="1051707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Johanna and Moritz make some typing mistakes.  Is A or B the right word order ?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7405011" y="60373"/>
            <a:ext cx="4694965"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a:t>
            </a:r>
            <a:r>
              <a:rPr lang="en-GB" sz="2000" dirty="0" err="1">
                <a:solidFill>
                  <a:srgbClr val="002060"/>
                </a:solidFill>
              </a:rPr>
              <a:t>stellen</a:t>
            </a:r>
            <a:r>
              <a:rPr lang="en-GB" sz="2000" dirty="0">
                <a:solidFill>
                  <a:srgbClr val="002060"/>
                </a:solidFill>
              </a:rPr>
              <a:t> – to ask/put questions</a:t>
            </a:r>
          </a:p>
        </p:txBody>
      </p:sp>
      <p:pic>
        <p:nvPicPr>
          <p:cNvPr id="57" name="Picture 56" descr="A picture containing text, screenshot, electronics, display&#10;&#10;Description automatically generated">
            <a:extLst>
              <a:ext uri="{FF2B5EF4-FFF2-40B4-BE49-F238E27FC236}">
                <a16:creationId xmlns:a16="http://schemas.microsoft.com/office/drawing/2014/main" id="{91D76C10-DDC5-A5D7-643F-E9F79F11BF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136517" y="553193"/>
            <a:ext cx="1628919" cy="3576181"/>
          </a:xfrm>
          <a:prstGeom prst="rect">
            <a:avLst/>
          </a:prstGeom>
        </p:spPr>
      </p:pic>
      <p:sp>
        <p:nvSpPr>
          <p:cNvPr id="58" name="CustomShape 6">
            <a:hlinkClick r:id="" action="ppaction://noaction">
              <a:snd r:embed="rId9" name="T2_W2_12.2.wav"/>
            </a:hlinkClick>
            <a:extLst>
              <a:ext uri="{FF2B5EF4-FFF2-40B4-BE49-F238E27FC236}">
                <a16:creationId xmlns:a16="http://schemas.microsoft.com/office/drawing/2014/main" id="{6EE15078-C8D5-E9B5-92D9-02701F0E334C}"/>
              </a:ext>
            </a:extLst>
          </p:cNvPr>
          <p:cNvSpPr/>
          <p:nvPr/>
        </p:nvSpPr>
        <p:spPr>
          <a:xfrm>
            <a:off x="482170" y="1659642"/>
            <a:ext cx="3047993" cy="12381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Wann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holt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Opa? Holt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Opa </a:t>
            </a:r>
            <a:r>
              <a:rPr lang="fr-FR" sz="2000" dirty="0" err="1">
                <a:solidFill>
                  <a:srgbClr val="002060"/>
                </a:solidFill>
                <a:latin typeface="Century Gothic" panose="020B0502020202020204" pitchFamily="34" charset="0"/>
              </a:rPr>
              <a:t>sonntags</a:t>
            </a:r>
            <a:r>
              <a:rPr lang="fr-FR" sz="20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59" name="Picture 58" descr="A picture containing text, screenshot, electronics, display&#10;&#10;Description automatically generated">
            <a:extLst>
              <a:ext uri="{FF2B5EF4-FFF2-40B4-BE49-F238E27FC236}">
                <a16:creationId xmlns:a16="http://schemas.microsoft.com/office/drawing/2014/main" id="{D1A1272F-AD78-84CD-745C-27A4FACC6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82717" y="2293811"/>
            <a:ext cx="1628919" cy="3576181"/>
          </a:xfrm>
          <a:prstGeom prst="rect">
            <a:avLst/>
          </a:prstGeom>
        </p:spPr>
      </p:pic>
      <p:pic>
        <p:nvPicPr>
          <p:cNvPr id="66" name="Picture 65" descr="A picture containing text, screenshot, electronics, display&#10;&#10;Description automatically generated">
            <a:extLst>
              <a:ext uri="{FF2B5EF4-FFF2-40B4-BE49-F238E27FC236}">
                <a16:creationId xmlns:a16="http://schemas.microsoft.com/office/drawing/2014/main" id="{52F5961B-62D5-9BC8-940E-B08DEE929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55372" y="4036124"/>
            <a:ext cx="1628919" cy="3576181"/>
          </a:xfrm>
          <a:prstGeom prst="rect">
            <a:avLst/>
          </a:prstGeom>
        </p:spPr>
      </p:pic>
      <p:sp>
        <p:nvSpPr>
          <p:cNvPr id="67" name="CustomShape 6">
            <a:hlinkClick r:id="" action="ppaction://noaction">
              <a:snd r:embed="rId10" name="T2_W2_12.5.wav"/>
            </a:hlinkClick>
            <a:extLst>
              <a:ext uri="{FF2B5EF4-FFF2-40B4-BE49-F238E27FC236}">
                <a16:creationId xmlns:a16="http://schemas.microsoft.com/office/drawing/2014/main" id="{1A91C35C-9B4E-330F-6526-DD189E462352}"/>
              </a:ext>
            </a:extLst>
          </p:cNvPr>
          <p:cNvSpPr/>
          <p:nvPr/>
        </p:nvSpPr>
        <p:spPr>
          <a:xfrm>
            <a:off x="534225" y="3601010"/>
            <a:ext cx="2850605" cy="98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mittwochs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627880" y="571997"/>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638873" y="2284069"/>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767437" y="3942189"/>
            <a:ext cx="1628919" cy="3576181"/>
          </a:xfrm>
          <a:prstGeom prst="rect">
            <a:avLst/>
          </a:prstGeom>
        </p:spPr>
      </p:pic>
      <p:sp>
        <p:nvSpPr>
          <p:cNvPr id="75" name="TextBox 74">
            <a:hlinkClick r:id="" action="ppaction://noaction">
              <a:snd r:embed="rId11" name="T2_W2_12.8.wav"/>
            </a:hlinkClick>
            <a:extLst>
              <a:ext uri="{FF2B5EF4-FFF2-40B4-BE49-F238E27FC236}">
                <a16:creationId xmlns:a16="http://schemas.microsoft.com/office/drawing/2014/main" id="{041ABBF7-9BC9-613D-BDF9-D02B92EB9831}"/>
              </a:ext>
            </a:extLst>
          </p:cNvPr>
          <p:cNvSpPr txBox="1"/>
          <p:nvPr/>
        </p:nvSpPr>
        <p:spPr>
          <a:xfrm>
            <a:off x="525328" y="5224206"/>
            <a:ext cx="27234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Bleibt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samstags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normalerweise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Hause? Oder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6D4649B1-4577-B81C-4612-BF902FF1F041}"/>
              </a:ext>
            </a:extLst>
          </p:cNvPr>
          <p:cNvSpPr/>
          <p:nvPr/>
        </p:nvSpPr>
        <p:spPr>
          <a:xfrm>
            <a:off x="3651948" y="165964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4109" name="Picture 4108">
            <a:extLst>
              <a:ext uri="{FF2B5EF4-FFF2-40B4-BE49-F238E27FC236}">
                <a16:creationId xmlns:a16="http://schemas.microsoft.com/office/drawing/2014/main" id="{F91F3BE5-BD28-1DA4-8719-B29D4EF70FED}"/>
              </a:ext>
            </a:extLst>
          </p:cNvPr>
          <p:cNvPicPr>
            <a:picLocks noChangeAspect="1"/>
          </p:cNvPicPr>
          <p:nvPr/>
        </p:nvPicPr>
        <p:blipFill>
          <a:blip r:embed="rId12"/>
          <a:stretch>
            <a:fillRect/>
          </a:stretch>
        </p:blipFill>
        <p:spPr>
          <a:xfrm>
            <a:off x="6945173" y="3350276"/>
            <a:ext cx="274243" cy="668825"/>
          </a:xfrm>
          <a:prstGeom prst="rect">
            <a:avLst/>
          </a:prstGeom>
        </p:spPr>
      </p:pic>
      <p:sp>
        <p:nvSpPr>
          <p:cNvPr id="64" name="CustomShape 6">
            <a:hlinkClick r:id="" action="ppaction://noaction">
              <a:snd r:embed="rId13" name="T2_W2_12.3.wav"/>
            </a:hlinkClick>
            <a:extLst>
              <a:ext uri="{FF2B5EF4-FFF2-40B4-BE49-F238E27FC236}">
                <a16:creationId xmlns:a16="http://schemas.microsoft.com/office/drawing/2014/main" id="{6557506C-6344-ACEE-91F1-58F176DC6DCF}"/>
              </a:ext>
            </a:extLst>
          </p:cNvPr>
          <p:cNvSpPr/>
          <p:nvPr/>
        </p:nvSpPr>
        <p:spPr>
          <a:xfrm>
            <a:off x="4038591" y="2073261"/>
            <a:ext cx="3261835" cy="9173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fr-FR" sz="2000" b="1" dirty="0">
                <a:solidFill>
                  <a:srgbClr val="002060"/>
                </a:solidFill>
                <a:latin typeface="Century Gothic" panose="020B0502020202020204" pitchFamily="34" charset="0"/>
              </a:rPr>
              <a:t>w</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holen</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Opa. </a:t>
            </a:r>
          </a:p>
        </p:txBody>
      </p:sp>
      <p:pic>
        <p:nvPicPr>
          <p:cNvPr id="4116" name="Picture 4115">
            <a:extLst>
              <a:ext uri="{FF2B5EF4-FFF2-40B4-BE49-F238E27FC236}">
                <a16:creationId xmlns:a16="http://schemas.microsoft.com/office/drawing/2014/main" id="{9356A0F9-166A-609A-A8A0-1024EE1412AD}"/>
              </a:ext>
            </a:extLst>
          </p:cNvPr>
          <p:cNvPicPr>
            <a:picLocks noChangeAspect="1"/>
          </p:cNvPicPr>
          <p:nvPr/>
        </p:nvPicPr>
        <p:blipFill>
          <a:blip r:embed="rId12"/>
          <a:stretch>
            <a:fillRect/>
          </a:stretch>
        </p:blipFill>
        <p:spPr>
          <a:xfrm>
            <a:off x="6918965" y="1594826"/>
            <a:ext cx="274243" cy="668825"/>
          </a:xfrm>
          <a:prstGeom prst="rect">
            <a:avLst/>
          </a:prstGeom>
        </p:spPr>
      </p:pic>
      <p:sp>
        <p:nvSpPr>
          <p:cNvPr id="69" name="CustomShape 6">
            <a:hlinkClick r:id="" action="ppaction://noaction">
              <a:snd r:embed="rId14" name="T2_W2_12.6.wav"/>
            </a:hlinkClick>
            <a:extLst>
              <a:ext uri="{FF2B5EF4-FFF2-40B4-BE49-F238E27FC236}">
                <a16:creationId xmlns:a16="http://schemas.microsoft.com/office/drawing/2014/main" id="{366AB931-EC7B-CB28-ECCD-81A1194DD879}"/>
              </a:ext>
            </a:extLst>
          </p:cNvPr>
          <p:cNvSpPr/>
          <p:nvPr/>
        </p:nvSpPr>
        <p:spPr>
          <a:xfrm>
            <a:off x="4048301" y="3498349"/>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Am </a:t>
            </a:r>
            <a:r>
              <a:rPr lang="fr-FR" sz="2000" noProof="0" dirty="0" err="1">
                <a:solidFill>
                  <a:srgbClr val="002060"/>
                </a:solidFill>
                <a:latin typeface="Century Gothic" panose="020B0502020202020204" pitchFamily="34" charset="0"/>
              </a:rPr>
              <a:t>Mittwoch</a:t>
            </a:r>
            <a:r>
              <a:rPr lang="fr-FR" sz="2000" noProof="0" dirty="0">
                <a:solidFill>
                  <a:srgbClr val="002060"/>
                </a:solidFill>
                <a:latin typeface="Century Gothic" panose="020B0502020202020204" pitchFamily="34" charset="0"/>
              </a:rPr>
              <a:t> </a:t>
            </a:r>
            <a:r>
              <a:rPr lang="fr-FR" sz="2000" b="1" noProof="0" dirty="0" err="1">
                <a:solidFill>
                  <a:srgbClr val="002060"/>
                </a:solidFill>
                <a:latin typeface="Century Gothic" panose="020B0502020202020204" pitchFamily="34" charset="0"/>
              </a:rPr>
              <a:t>wir</a:t>
            </a:r>
            <a:r>
              <a:rPr lang="fr-FR" sz="2000" b="1"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reden</a:t>
            </a:r>
            <a:r>
              <a:rPr lang="fr-FR" sz="2000" noProof="0" dirty="0">
                <a:solidFill>
                  <a:srgbClr val="002060"/>
                </a:solidFill>
                <a:latin typeface="Century Gothic" panose="020B0502020202020204" pitchFamily="34" charset="0"/>
              </a:rPr>
              <a:t> </a:t>
            </a:r>
            <a:r>
              <a:rPr lang="fr-FR" sz="2000" b="1" noProof="0" dirty="0" err="1">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mit </a:t>
            </a:r>
            <a:r>
              <a:rPr lang="fr-FR" sz="2000" noProof="0" dirty="0" err="1">
                <a:solidFill>
                  <a:srgbClr val="002060"/>
                </a:solidFill>
                <a:latin typeface="Century Gothic" panose="020B0502020202020204" pitchFamily="34" charset="0"/>
              </a:rPr>
              <a:t>Freunden</a:t>
            </a:r>
            <a:r>
              <a:rPr lang="fr-FR" sz="2000" noProof="0" dirty="0">
                <a:solidFill>
                  <a:srgbClr val="002060"/>
                </a:solidFill>
                <a:latin typeface="Century Gothic" panose="020B0502020202020204" pitchFamily="34" charset="0"/>
              </a:rPr>
              <a:t> in der </a:t>
            </a:r>
            <a:r>
              <a:rPr lang="fr-FR" sz="2000" noProof="0" dirty="0" err="1">
                <a:solidFill>
                  <a:srgbClr val="002060"/>
                </a:solidFill>
                <a:latin typeface="Century Gothic" panose="020B0502020202020204" pitchFamily="34" charset="0"/>
              </a:rPr>
              <a:t>Schule</a:t>
            </a:r>
            <a:r>
              <a:rPr lang="fr-FR" sz="2000" noProof="0" dirty="0">
                <a:solidFill>
                  <a:srgbClr val="002060"/>
                </a:solidFill>
                <a:latin typeface="Century Gothic" panose="020B0502020202020204" pitchFamily="34" charset="0"/>
              </a:rPr>
              <a:t>.</a:t>
            </a:r>
          </a:p>
        </p:txBody>
      </p:sp>
      <p:pic>
        <p:nvPicPr>
          <p:cNvPr id="4118" name="Picture 4117" descr="A picture containing text&#10;&#10;Description automatically generated">
            <a:extLst>
              <a:ext uri="{FF2B5EF4-FFF2-40B4-BE49-F238E27FC236}">
                <a16:creationId xmlns:a16="http://schemas.microsoft.com/office/drawing/2014/main" id="{3DE05D8F-78C1-B12A-BEEE-0C9F7606A7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41688" y="2524576"/>
            <a:ext cx="600735" cy="467766"/>
          </a:xfrm>
          <a:prstGeom prst="rect">
            <a:avLst/>
          </a:prstGeom>
        </p:spPr>
      </p:pic>
      <p:sp>
        <p:nvSpPr>
          <p:cNvPr id="71" name="TextBox 70">
            <a:hlinkClick r:id="" action="ppaction://noaction">
              <a:snd r:embed="rId16" name="T2_W2_12.9.wav"/>
            </a:hlinkClick>
            <a:extLst>
              <a:ext uri="{FF2B5EF4-FFF2-40B4-BE49-F238E27FC236}">
                <a16:creationId xmlns:a16="http://schemas.microsoft.com/office/drawing/2014/main" id="{60019D2F-568E-3974-8B8C-C760F72C62D9}"/>
              </a:ext>
            </a:extLst>
          </p:cNvPr>
          <p:cNvSpPr txBox="1"/>
          <p:nvPr/>
        </p:nvSpPr>
        <p:spPr>
          <a:xfrm>
            <a:off x="4125633" y="5208049"/>
            <a:ext cx="28115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Ja, </a:t>
            </a:r>
            <a:r>
              <a:rPr lang="fr-FR" sz="2000" b="1" dirty="0" err="1">
                <a:solidFill>
                  <a:srgbClr val="002060"/>
                </a:solidFill>
                <a:latin typeface="Century Gothic" panose="020B0502020202020204" pitchFamily="34" charset="0"/>
              </a:rPr>
              <a:t>wir</a:t>
            </a:r>
            <a:r>
              <a:rPr lang="fr-FR" sz="2000" b="1"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machen</a:t>
            </a:r>
            <a:r>
              <a:rPr lang="fr-FR" sz="2000"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wir</a:t>
            </a:r>
            <a:r>
              <a:rPr lang="fr-FR" sz="2000" b="1"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samstags</a:t>
            </a:r>
            <a:r>
              <a:rPr lang="fr-FR" sz="2000" b="1"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Hausaufgaben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zu</a:t>
            </a:r>
            <a:r>
              <a:rPr lang="fr-FR" sz="2000" dirty="0">
                <a:solidFill>
                  <a:srgbClr val="002060"/>
                </a:solidFill>
                <a:latin typeface="Century Gothic" panose="020B0502020202020204" pitchFamily="34" charset="0"/>
              </a:rPr>
              <a:t> Hause.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9" name="Picture 4118">
            <a:extLst>
              <a:ext uri="{FF2B5EF4-FFF2-40B4-BE49-F238E27FC236}">
                <a16:creationId xmlns:a16="http://schemas.microsoft.com/office/drawing/2014/main" id="{06849562-76A7-E0CD-9AE3-11B50AA2AC4D}"/>
              </a:ext>
            </a:extLst>
          </p:cNvPr>
          <p:cNvPicPr>
            <a:picLocks noChangeAspect="1"/>
          </p:cNvPicPr>
          <p:nvPr/>
        </p:nvPicPr>
        <p:blipFill>
          <a:blip r:embed="rId12"/>
          <a:stretch>
            <a:fillRect/>
          </a:stretch>
        </p:blipFill>
        <p:spPr>
          <a:xfrm>
            <a:off x="6961104" y="5021599"/>
            <a:ext cx="274243" cy="668825"/>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32489" y="5733201"/>
            <a:ext cx="1097651" cy="1097651"/>
          </a:xfrm>
          <a:prstGeom prst="rect">
            <a:avLst/>
          </a:pr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248F2EF8-1B53-4EE1-A3F4-361F946A6276}"/>
              </a:ext>
            </a:extLst>
          </p:cNvPr>
          <p:cNvSpPr/>
          <p:nvPr/>
        </p:nvSpPr>
        <p:spPr>
          <a:xfrm>
            <a:off x="3665242" y="3306158"/>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extLst>
              <a:ext uri="{FF2B5EF4-FFF2-40B4-BE49-F238E27FC236}">
                <a16:creationId xmlns:a16="http://schemas.microsoft.com/office/drawing/2014/main" id="{83F08187-A783-45F9-9564-F220633B2914}"/>
              </a:ext>
            </a:extLst>
          </p:cNvPr>
          <p:cNvSpPr/>
          <p:nvPr/>
        </p:nvSpPr>
        <p:spPr>
          <a:xfrm>
            <a:off x="3732062" y="511896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63" name="Picture 62" descr="A picture containing text, screenshot, electronics, display&#10;&#10;Description automatically generated">
            <a:extLst>
              <a:ext uri="{FF2B5EF4-FFF2-40B4-BE49-F238E27FC236}">
                <a16:creationId xmlns:a16="http://schemas.microsoft.com/office/drawing/2014/main" id="{C6837DF7-232B-4259-BF2F-15A299E196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461592" y="570568"/>
            <a:ext cx="1628919" cy="3576181"/>
          </a:xfrm>
          <a:prstGeom prst="rect">
            <a:avLst/>
          </a:prstGeom>
        </p:spPr>
      </p:pic>
      <p:sp>
        <p:nvSpPr>
          <p:cNvPr id="65" name="Oval 64">
            <a:extLst>
              <a:ext uri="{FF2B5EF4-FFF2-40B4-BE49-F238E27FC236}">
                <a16:creationId xmlns:a16="http://schemas.microsoft.com/office/drawing/2014/main" id="{86F118B8-9ACF-4E2A-8509-08117EBB8CEF}"/>
              </a:ext>
            </a:extLst>
          </p:cNvPr>
          <p:cNvSpPr/>
          <p:nvPr/>
        </p:nvSpPr>
        <p:spPr>
          <a:xfrm>
            <a:off x="7483255" y="1645024"/>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1" name="CustomShape 6">
            <a:hlinkClick r:id="" action="ppaction://noaction">
              <a:snd r:embed="rId18" name="T2_W2_12.4.wav"/>
            </a:hlinkClick>
            <a:extLst>
              <a:ext uri="{FF2B5EF4-FFF2-40B4-BE49-F238E27FC236}">
                <a16:creationId xmlns:a16="http://schemas.microsoft.com/office/drawing/2014/main" id="{6D5EF97C-FB57-4D2E-B89D-4B0587901E4A}"/>
              </a:ext>
            </a:extLst>
          </p:cNvPr>
          <p:cNvSpPr/>
          <p:nvPr/>
        </p:nvSpPr>
        <p:spPr>
          <a:xfrm>
            <a:off x="7837878" y="2006357"/>
            <a:ext cx="2780359" cy="10914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Am </a:t>
            </a:r>
            <a:r>
              <a:rPr lang="fr-FR" sz="2000" dirty="0" err="1">
                <a:solidFill>
                  <a:srgbClr val="002060"/>
                </a:solidFill>
                <a:latin typeface="Century Gothic" panose="020B0502020202020204" pitchFamily="34" charset="0"/>
              </a:rPr>
              <a:t>Sonntag</a:t>
            </a:r>
            <a:r>
              <a:rPr lang="fr-FR" sz="2000"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singen</a:t>
            </a:r>
            <a:r>
              <a:rPr lang="fr-FR" sz="2000"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Songs</a:t>
            </a:r>
            <a:r>
              <a:rPr lang="fr-FR" sz="2000" dirty="0">
                <a:solidFill>
                  <a:srgbClr val="002060"/>
                </a:solidFill>
                <a:latin typeface="Century Gothic" panose="020B0502020202020204" pitchFamily="34" charset="0"/>
              </a:rPr>
              <a:t> mit Opa.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2" name="Picture 81">
            <a:extLst>
              <a:ext uri="{FF2B5EF4-FFF2-40B4-BE49-F238E27FC236}">
                <a16:creationId xmlns:a16="http://schemas.microsoft.com/office/drawing/2014/main" id="{59EE3C4A-7676-4BF8-99E0-B55D5ADCA2D7}"/>
              </a:ext>
            </a:extLst>
          </p:cNvPr>
          <p:cNvPicPr>
            <a:picLocks noChangeAspect="1"/>
          </p:cNvPicPr>
          <p:nvPr/>
        </p:nvPicPr>
        <p:blipFill>
          <a:blip r:embed="rId12"/>
          <a:stretch>
            <a:fillRect/>
          </a:stretch>
        </p:blipFill>
        <p:spPr>
          <a:xfrm>
            <a:off x="10752677" y="1593397"/>
            <a:ext cx="274243" cy="668825"/>
          </a:xfrm>
          <a:prstGeom prst="rect">
            <a:avLst/>
          </a:prstGeom>
        </p:spPr>
      </p:pic>
      <p:sp>
        <p:nvSpPr>
          <p:cNvPr id="5" name="TextBox 4">
            <a:extLst>
              <a:ext uri="{FF2B5EF4-FFF2-40B4-BE49-F238E27FC236}">
                <a16:creationId xmlns:a16="http://schemas.microsoft.com/office/drawing/2014/main" id="{58DAD9C2-CD9D-41FE-B155-C6A48E3A9EFF}"/>
              </a:ext>
            </a:extLst>
          </p:cNvPr>
          <p:cNvSpPr txBox="1"/>
          <p:nvPr/>
        </p:nvSpPr>
        <p:spPr>
          <a:xfrm>
            <a:off x="5708886" y="1763093"/>
            <a:ext cx="293434" cy="461665"/>
          </a:xfrm>
          <a:prstGeom prst="rect">
            <a:avLst/>
          </a:prstGeom>
          <a:noFill/>
        </p:spPr>
        <p:txBody>
          <a:bodyPr wrap="square" rtlCol="0">
            <a:spAutoFit/>
          </a:bodyPr>
          <a:lstStyle/>
          <a:p>
            <a:r>
              <a:rPr lang="en-GB" sz="2400" b="1" dirty="0">
                <a:solidFill>
                  <a:srgbClr val="FF0000"/>
                </a:solidFill>
              </a:rPr>
              <a:t>A</a:t>
            </a:r>
          </a:p>
        </p:txBody>
      </p:sp>
      <p:sp>
        <p:nvSpPr>
          <p:cNvPr id="86" name="TextBox 85">
            <a:extLst>
              <a:ext uri="{FF2B5EF4-FFF2-40B4-BE49-F238E27FC236}">
                <a16:creationId xmlns:a16="http://schemas.microsoft.com/office/drawing/2014/main" id="{29F85D6F-5F4D-44B6-8179-370D7688E53D}"/>
              </a:ext>
            </a:extLst>
          </p:cNvPr>
          <p:cNvSpPr txBox="1"/>
          <p:nvPr/>
        </p:nvSpPr>
        <p:spPr>
          <a:xfrm>
            <a:off x="4073558" y="2659016"/>
            <a:ext cx="293434" cy="461665"/>
          </a:xfrm>
          <a:prstGeom prst="rect">
            <a:avLst/>
          </a:prstGeom>
          <a:noFill/>
        </p:spPr>
        <p:txBody>
          <a:bodyPr wrap="square" rtlCol="0">
            <a:spAutoFit/>
          </a:bodyPr>
          <a:lstStyle/>
          <a:p>
            <a:r>
              <a:rPr lang="en-GB" sz="2400" b="1" dirty="0">
                <a:solidFill>
                  <a:srgbClr val="FF0000"/>
                </a:solidFill>
              </a:rPr>
              <a:t>B</a:t>
            </a:r>
          </a:p>
        </p:txBody>
      </p:sp>
      <p:sp>
        <p:nvSpPr>
          <p:cNvPr id="87" name="TextBox 86">
            <a:extLst>
              <a:ext uri="{FF2B5EF4-FFF2-40B4-BE49-F238E27FC236}">
                <a16:creationId xmlns:a16="http://schemas.microsoft.com/office/drawing/2014/main" id="{52E32E00-E238-4A25-B0A3-E314F574806D}"/>
              </a:ext>
            </a:extLst>
          </p:cNvPr>
          <p:cNvSpPr txBox="1"/>
          <p:nvPr/>
        </p:nvSpPr>
        <p:spPr>
          <a:xfrm>
            <a:off x="9527932" y="1640553"/>
            <a:ext cx="293434" cy="461665"/>
          </a:xfrm>
          <a:prstGeom prst="rect">
            <a:avLst/>
          </a:prstGeom>
          <a:noFill/>
        </p:spPr>
        <p:txBody>
          <a:bodyPr wrap="square" rtlCol="0">
            <a:spAutoFit/>
          </a:bodyPr>
          <a:lstStyle/>
          <a:p>
            <a:r>
              <a:rPr lang="en-GB" sz="2400" b="1" dirty="0">
                <a:solidFill>
                  <a:srgbClr val="FF0000"/>
                </a:solidFill>
              </a:rPr>
              <a:t>A</a:t>
            </a:r>
          </a:p>
        </p:txBody>
      </p:sp>
      <p:sp>
        <p:nvSpPr>
          <p:cNvPr id="88" name="TextBox 87">
            <a:extLst>
              <a:ext uri="{FF2B5EF4-FFF2-40B4-BE49-F238E27FC236}">
                <a16:creationId xmlns:a16="http://schemas.microsoft.com/office/drawing/2014/main" id="{53B55407-4000-4420-BC71-F97AD9CD5C5A}"/>
              </a:ext>
            </a:extLst>
          </p:cNvPr>
          <p:cNvSpPr txBox="1"/>
          <p:nvPr/>
        </p:nvSpPr>
        <p:spPr>
          <a:xfrm>
            <a:off x="8798155" y="2560168"/>
            <a:ext cx="293434" cy="461665"/>
          </a:xfrm>
          <a:prstGeom prst="rect">
            <a:avLst/>
          </a:prstGeom>
          <a:noFill/>
        </p:spPr>
        <p:txBody>
          <a:bodyPr wrap="square" rtlCol="0">
            <a:spAutoFit/>
          </a:bodyPr>
          <a:lstStyle/>
          <a:p>
            <a:r>
              <a:rPr lang="en-GB" sz="2400" b="1" dirty="0">
                <a:solidFill>
                  <a:srgbClr val="FF0000"/>
                </a:solidFill>
              </a:rPr>
              <a:t>B</a:t>
            </a:r>
          </a:p>
        </p:txBody>
      </p:sp>
      <p:pic>
        <p:nvPicPr>
          <p:cNvPr id="89" name="Picture 88" descr="A picture containing text, screenshot, electronics, display&#10;&#10;Description automatically generated">
            <a:extLst>
              <a:ext uri="{FF2B5EF4-FFF2-40B4-BE49-F238E27FC236}">
                <a16:creationId xmlns:a16="http://schemas.microsoft.com/office/drawing/2014/main" id="{BF17156D-6C37-417C-BF34-CFC5DB14DD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504099" y="2316553"/>
            <a:ext cx="1628919" cy="3576181"/>
          </a:xfrm>
          <a:prstGeom prst="rect">
            <a:avLst/>
          </a:prstGeom>
        </p:spPr>
      </p:pic>
      <p:pic>
        <p:nvPicPr>
          <p:cNvPr id="91" name="Picture 90">
            <a:extLst>
              <a:ext uri="{FF2B5EF4-FFF2-40B4-BE49-F238E27FC236}">
                <a16:creationId xmlns:a16="http://schemas.microsoft.com/office/drawing/2014/main" id="{E73AF988-55FE-480B-A906-B6D8FB41F0BF}"/>
              </a:ext>
            </a:extLst>
          </p:cNvPr>
          <p:cNvPicPr>
            <a:picLocks noChangeAspect="1"/>
          </p:cNvPicPr>
          <p:nvPr/>
        </p:nvPicPr>
        <p:blipFill>
          <a:blip r:embed="rId12"/>
          <a:stretch>
            <a:fillRect/>
          </a:stretch>
        </p:blipFill>
        <p:spPr>
          <a:xfrm>
            <a:off x="10810399" y="3382760"/>
            <a:ext cx="274243" cy="668825"/>
          </a:xfrm>
          <a:prstGeom prst="rect">
            <a:avLst/>
          </a:prstGeom>
        </p:spPr>
      </p:pic>
      <p:sp>
        <p:nvSpPr>
          <p:cNvPr id="92" name="CustomShape 6">
            <a:hlinkClick r:id="" action="ppaction://noaction">
              <a:snd r:embed="rId19" name="T2_W2_12.7.wav"/>
            </a:hlinkClick>
            <a:extLst>
              <a:ext uri="{FF2B5EF4-FFF2-40B4-BE49-F238E27FC236}">
                <a16:creationId xmlns:a16="http://schemas.microsoft.com/office/drawing/2014/main" id="{94F57B38-44B7-4066-92B0-107B8AC32462}"/>
              </a:ext>
            </a:extLst>
          </p:cNvPr>
          <p:cNvSpPr/>
          <p:nvPr/>
        </p:nvSpPr>
        <p:spPr>
          <a:xfrm>
            <a:off x="7944064" y="3607931"/>
            <a:ext cx="2881250" cy="120246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Aber </a:t>
            </a:r>
            <a:r>
              <a:rPr lang="fr-FR" sz="2000" dirty="0" err="1">
                <a:solidFill>
                  <a:srgbClr val="002060"/>
                </a:solidFill>
                <a:latin typeface="Century Gothic" panose="020B0502020202020204" pitchFamily="34" charset="0"/>
              </a:rPr>
              <a:t>m</a:t>
            </a:r>
            <a:r>
              <a:rPr kumimoji="0" lang="fr-FR"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ittwochs</a:t>
            </a: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sitzen</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auch</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Computer.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Oval 93">
            <a:extLst>
              <a:ext uri="{FF2B5EF4-FFF2-40B4-BE49-F238E27FC236}">
                <a16:creationId xmlns:a16="http://schemas.microsoft.com/office/drawing/2014/main" id="{DF40A1A2-B57E-402F-ABB9-774CD37C1029}"/>
              </a:ext>
            </a:extLst>
          </p:cNvPr>
          <p:cNvSpPr/>
          <p:nvPr/>
        </p:nvSpPr>
        <p:spPr>
          <a:xfrm>
            <a:off x="7540340" y="338628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AC872B77-F8A4-489A-A3FC-CFE8DE8D0979}"/>
              </a:ext>
            </a:extLst>
          </p:cNvPr>
          <p:cNvSpPr txBox="1"/>
          <p:nvPr/>
        </p:nvSpPr>
        <p:spPr>
          <a:xfrm>
            <a:off x="5829825" y="3301120"/>
            <a:ext cx="293434" cy="461665"/>
          </a:xfrm>
          <a:prstGeom prst="rect">
            <a:avLst/>
          </a:prstGeom>
          <a:noFill/>
        </p:spPr>
        <p:txBody>
          <a:bodyPr wrap="square" rtlCol="0">
            <a:spAutoFit/>
          </a:bodyPr>
          <a:lstStyle/>
          <a:p>
            <a:r>
              <a:rPr lang="en-GB" sz="2400" b="1" dirty="0">
                <a:solidFill>
                  <a:srgbClr val="FF0000"/>
                </a:solidFill>
              </a:rPr>
              <a:t>A</a:t>
            </a:r>
          </a:p>
        </p:txBody>
      </p:sp>
      <p:sp>
        <p:nvSpPr>
          <p:cNvPr id="96" name="TextBox 95">
            <a:extLst>
              <a:ext uri="{FF2B5EF4-FFF2-40B4-BE49-F238E27FC236}">
                <a16:creationId xmlns:a16="http://schemas.microsoft.com/office/drawing/2014/main" id="{5BA1B475-BAEA-46B4-9FBE-D0871785D09D}"/>
              </a:ext>
            </a:extLst>
          </p:cNvPr>
          <p:cNvSpPr txBox="1"/>
          <p:nvPr/>
        </p:nvSpPr>
        <p:spPr>
          <a:xfrm>
            <a:off x="4996400" y="4378590"/>
            <a:ext cx="293434" cy="461665"/>
          </a:xfrm>
          <a:prstGeom prst="rect">
            <a:avLst/>
          </a:prstGeom>
          <a:noFill/>
        </p:spPr>
        <p:txBody>
          <a:bodyPr wrap="square" rtlCol="0">
            <a:spAutoFit/>
          </a:bodyPr>
          <a:lstStyle/>
          <a:p>
            <a:r>
              <a:rPr lang="en-GB" sz="2400" b="1" dirty="0">
                <a:solidFill>
                  <a:srgbClr val="FF0000"/>
                </a:solidFill>
              </a:rPr>
              <a:t>B</a:t>
            </a:r>
          </a:p>
        </p:txBody>
      </p:sp>
      <p:sp>
        <p:nvSpPr>
          <p:cNvPr id="97" name="TextBox 96">
            <a:extLst>
              <a:ext uri="{FF2B5EF4-FFF2-40B4-BE49-F238E27FC236}">
                <a16:creationId xmlns:a16="http://schemas.microsoft.com/office/drawing/2014/main" id="{5EE3CFC1-D4A8-4845-B56C-4443B3C35287}"/>
              </a:ext>
            </a:extLst>
          </p:cNvPr>
          <p:cNvSpPr txBox="1"/>
          <p:nvPr/>
        </p:nvSpPr>
        <p:spPr>
          <a:xfrm>
            <a:off x="9968344" y="3301119"/>
            <a:ext cx="293434" cy="461665"/>
          </a:xfrm>
          <a:prstGeom prst="rect">
            <a:avLst/>
          </a:prstGeom>
          <a:noFill/>
        </p:spPr>
        <p:txBody>
          <a:bodyPr wrap="square" rtlCol="0">
            <a:spAutoFit/>
          </a:bodyPr>
          <a:lstStyle/>
          <a:p>
            <a:r>
              <a:rPr lang="en-GB" sz="2400" b="1" dirty="0">
                <a:solidFill>
                  <a:srgbClr val="FF0000"/>
                </a:solidFill>
              </a:rPr>
              <a:t>A</a:t>
            </a:r>
          </a:p>
        </p:txBody>
      </p:sp>
      <p:sp>
        <p:nvSpPr>
          <p:cNvPr id="98" name="TextBox 97">
            <a:extLst>
              <a:ext uri="{FF2B5EF4-FFF2-40B4-BE49-F238E27FC236}">
                <a16:creationId xmlns:a16="http://schemas.microsoft.com/office/drawing/2014/main" id="{01A8CCB9-7396-4FE6-A55D-03CD87E66054}"/>
              </a:ext>
            </a:extLst>
          </p:cNvPr>
          <p:cNvSpPr txBox="1"/>
          <p:nvPr/>
        </p:nvSpPr>
        <p:spPr>
          <a:xfrm>
            <a:off x="7975806" y="4437632"/>
            <a:ext cx="293434" cy="461665"/>
          </a:xfrm>
          <a:prstGeom prst="rect">
            <a:avLst/>
          </a:prstGeom>
          <a:noFill/>
        </p:spPr>
        <p:txBody>
          <a:bodyPr wrap="square" rtlCol="0">
            <a:spAutoFit/>
          </a:bodyPr>
          <a:lstStyle/>
          <a:p>
            <a:r>
              <a:rPr lang="en-GB" sz="2400" b="1" dirty="0">
                <a:solidFill>
                  <a:srgbClr val="FF0000"/>
                </a:solidFill>
              </a:rPr>
              <a:t>B</a:t>
            </a:r>
          </a:p>
        </p:txBody>
      </p:sp>
      <p:pic>
        <p:nvPicPr>
          <p:cNvPr id="99" name="Picture 98" descr="A picture containing text, screenshot, electronics, display&#10;&#10;Description automatically generated">
            <a:extLst>
              <a:ext uri="{FF2B5EF4-FFF2-40B4-BE49-F238E27FC236}">
                <a16:creationId xmlns:a16="http://schemas.microsoft.com/office/drawing/2014/main" id="{74A63B2B-BA57-4A23-A37A-F26E5C085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529939" y="4011623"/>
            <a:ext cx="1628919" cy="3576181"/>
          </a:xfrm>
          <a:prstGeom prst="rect">
            <a:avLst/>
          </a:prstGeom>
        </p:spPr>
      </p:pic>
      <p:sp>
        <p:nvSpPr>
          <p:cNvPr id="100" name="TextBox 99">
            <a:hlinkClick r:id="" action="ppaction://noaction">
              <a:snd r:embed="rId20" name="T2_W2_12.10.wav"/>
            </a:hlinkClick>
            <a:extLst>
              <a:ext uri="{FF2B5EF4-FFF2-40B4-BE49-F238E27FC236}">
                <a16:creationId xmlns:a16="http://schemas.microsoft.com/office/drawing/2014/main" id="{CC602B8E-61C8-4D94-9E26-EEB880709D22}"/>
              </a:ext>
            </a:extLst>
          </p:cNvPr>
          <p:cNvSpPr txBox="1"/>
          <p:nvPr/>
        </p:nvSpPr>
        <p:spPr>
          <a:xfrm>
            <a:off x="8138710" y="5178055"/>
            <a:ext cx="29194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Aber am Samstag   </a:t>
            </a:r>
            <a:r>
              <a:rPr lang="fr-FR" sz="2000" b="1" dirty="0">
                <a:solidFill>
                  <a:srgbClr val="002060"/>
                </a:solidFill>
                <a:latin typeface="Century Gothic" panose="020B0502020202020204" pitchFamily="34" charset="0"/>
              </a:rPr>
              <a:t>Johanna </a:t>
            </a:r>
            <a:r>
              <a:rPr lang="fr-FR" sz="2000" dirty="0">
                <a:solidFill>
                  <a:srgbClr val="002060"/>
                </a:solidFill>
                <a:latin typeface="Century Gothic" panose="020B0502020202020204" pitchFamily="34" charset="0"/>
              </a:rPr>
              <a:t>spielt </a:t>
            </a:r>
            <a:r>
              <a:rPr lang="fr-FR" sz="2000" b="1" dirty="0">
                <a:solidFill>
                  <a:srgbClr val="002060"/>
                </a:solidFill>
                <a:latin typeface="Century Gothic" panose="020B0502020202020204" pitchFamily="34" charset="0"/>
              </a:rPr>
              <a:t>Johanna </a:t>
            </a:r>
            <a:r>
              <a:rPr lang="fr-FR" sz="2000" dirty="0">
                <a:solidFill>
                  <a:srgbClr val="002060"/>
                </a:solidFill>
                <a:latin typeface="Century Gothic" panose="020B0502020202020204" pitchFamily="34" charset="0"/>
              </a:rPr>
              <a:t>Fußball.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1457DE03-6956-4EDE-B6E8-81A8BB5DB992}"/>
              </a:ext>
            </a:extLst>
          </p:cNvPr>
          <p:cNvPicPr>
            <a:picLocks noChangeAspect="1"/>
          </p:cNvPicPr>
          <p:nvPr/>
        </p:nvPicPr>
        <p:blipFill>
          <a:blip r:embed="rId12"/>
          <a:stretch>
            <a:fillRect/>
          </a:stretch>
        </p:blipFill>
        <p:spPr>
          <a:xfrm>
            <a:off x="10785426" y="5054012"/>
            <a:ext cx="274243" cy="668825"/>
          </a:xfrm>
          <a:prstGeom prst="rect">
            <a:avLst/>
          </a:prstGeom>
        </p:spPr>
      </p:pic>
      <p:sp>
        <p:nvSpPr>
          <p:cNvPr id="104" name="Oval 103">
            <a:extLst>
              <a:ext uri="{FF2B5EF4-FFF2-40B4-BE49-F238E27FC236}">
                <a16:creationId xmlns:a16="http://schemas.microsoft.com/office/drawing/2014/main" id="{14DC7559-816A-4B72-BAC9-22EE31FBF17F}"/>
              </a:ext>
            </a:extLst>
          </p:cNvPr>
          <p:cNvSpPr/>
          <p:nvPr/>
        </p:nvSpPr>
        <p:spPr>
          <a:xfrm>
            <a:off x="7591708" y="514010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5" name="TextBox 104">
            <a:extLst>
              <a:ext uri="{FF2B5EF4-FFF2-40B4-BE49-F238E27FC236}">
                <a16:creationId xmlns:a16="http://schemas.microsoft.com/office/drawing/2014/main" id="{856696BE-B104-430B-B439-8C3F3D6BB63A}"/>
              </a:ext>
            </a:extLst>
          </p:cNvPr>
          <p:cNvSpPr txBox="1"/>
          <p:nvPr/>
        </p:nvSpPr>
        <p:spPr>
          <a:xfrm>
            <a:off x="4627423" y="4948782"/>
            <a:ext cx="293434" cy="461665"/>
          </a:xfrm>
          <a:prstGeom prst="rect">
            <a:avLst/>
          </a:prstGeom>
          <a:noFill/>
        </p:spPr>
        <p:txBody>
          <a:bodyPr wrap="square" rtlCol="0">
            <a:spAutoFit/>
          </a:bodyPr>
          <a:lstStyle/>
          <a:p>
            <a:r>
              <a:rPr lang="en-GB" sz="2400" b="1" dirty="0">
                <a:solidFill>
                  <a:srgbClr val="FF0000"/>
                </a:solidFill>
              </a:rPr>
              <a:t>A</a:t>
            </a:r>
          </a:p>
        </p:txBody>
      </p:sp>
      <p:sp>
        <p:nvSpPr>
          <p:cNvPr id="106" name="TextBox 105">
            <a:extLst>
              <a:ext uri="{FF2B5EF4-FFF2-40B4-BE49-F238E27FC236}">
                <a16:creationId xmlns:a16="http://schemas.microsoft.com/office/drawing/2014/main" id="{7D0F85F3-B6F0-461D-B5A8-3320F82E5925}"/>
              </a:ext>
            </a:extLst>
          </p:cNvPr>
          <p:cNvSpPr txBox="1"/>
          <p:nvPr/>
        </p:nvSpPr>
        <p:spPr>
          <a:xfrm>
            <a:off x="6209292" y="4985254"/>
            <a:ext cx="293434" cy="461665"/>
          </a:xfrm>
          <a:prstGeom prst="rect">
            <a:avLst/>
          </a:prstGeom>
          <a:noFill/>
        </p:spPr>
        <p:txBody>
          <a:bodyPr wrap="square" rtlCol="0">
            <a:spAutoFit/>
          </a:bodyPr>
          <a:lstStyle/>
          <a:p>
            <a:r>
              <a:rPr lang="en-GB" sz="2400" b="1" dirty="0">
                <a:solidFill>
                  <a:srgbClr val="FF0000"/>
                </a:solidFill>
              </a:rPr>
              <a:t>B</a:t>
            </a:r>
          </a:p>
        </p:txBody>
      </p:sp>
      <p:sp>
        <p:nvSpPr>
          <p:cNvPr id="107" name="TextBox 106">
            <a:extLst>
              <a:ext uri="{FF2B5EF4-FFF2-40B4-BE49-F238E27FC236}">
                <a16:creationId xmlns:a16="http://schemas.microsoft.com/office/drawing/2014/main" id="{941CCB70-E26E-4C90-BA79-769F94CAB261}"/>
              </a:ext>
            </a:extLst>
          </p:cNvPr>
          <p:cNvSpPr txBox="1"/>
          <p:nvPr/>
        </p:nvSpPr>
        <p:spPr>
          <a:xfrm>
            <a:off x="7861292" y="5380709"/>
            <a:ext cx="293434" cy="461665"/>
          </a:xfrm>
          <a:prstGeom prst="rect">
            <a:avLst/>
          </a:prstGeom>
          <a:noFill/>
        </p:spPr>
        <p:txBody>
          <a:bodyPr wrap="square" rtlCol="0">
            <a:spAutoFit/>
          </a:bodyPr>
          <a:lstStyle/>
          <a:p>
            <a:r>
              <a:rPr lang="en-GB" sz="2400" b="1" dirty="0">
                <a:solidFill>
                  <a:srgbClr val="FF0000"/>
                </a:solidFill>
              </a:rPr>
              <a:t>A</a:t>
            </a:r>
          </a:p>
        </p:txBody>
      </p:sp>
      <p:sp>
        <p:nvSpPr>
          <p:cNvPr id="108" name="TextBox 107">
            <a:extLst>
              <a:ext uri="{FF2B5EF4-FFF2-40B4-BE49-F238E27FC236}">
                <a16:creationId xmlns:a16="http://schemas.microsoft.com/office/drawing/2014/main" id="{57B1CFEA-D06F-445C-8E11-301613D41DA3}"/>
              </a:ext>
            </a:extLst>
          </p:cNvPr>
          <p:cNvSpPr txBox="1"/>
          <p:nvPr/>
        </p:nvSpPr>
        <p:spPr>
          <a:xfrm>
            <a:off x="8982617" y="6016912"/>
            <a:ext cx="293434" cy="461665"/>
          </a:xfrm>
          <a:prstGeom prst="rect">
            <a:avLst/>
          </a:prstGeom>
          <a:noFill/>
        </p:spPr>
        <p:txBody>
          <a:bodyPr wrap="square" rtlCol="0">
            <a:spAutoFit/>
          </a:bodyPr>
          <a:lstStyle/>
          <a:p>
            <a:r>
              <a:rPr lang="en-GB" sz="2400" b="1" dirty="0">
                <a:solidFill>
                  <a:srgbClr val="FF0000"/>
                </a:solidFill>
              </a:rPr>
              <a:t>B</a:t>
            </a:r>
          </a:p>
        </p:txBody>
      </p:sp>
      <p:sp>
        <p:nvSpPr>
          <p:cNvPr id="6" name="Rectangle: Rounded Corners 5">
            <a:extLst>
              <a:ext uri="{FF2B5EF4-FFF2-40B4-BE49-F238E27FC236}">
                <a16:creationId xmlns:a16="http://schemas.microsoft.com/office/drawing/2014/main" id="{A7BF3FC5-CB20-4462-A26E-4F3C22880E54}"/>
              </a:ext>
            </a:extLst>
          </p:cNvPr>
          <p:cNvSpPr/>
          <p:nvPr/>
        </p:nvSpPr>
        <p:spPr>
          <a:xfrm>
            <a:off x="5705618" y="1748382"/>
            <a:ext cx="374415" cy="9303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8445CCCC-F207-4366-BA93-E1D0C184ED62}"/>
              </a:ext>
            </a:extLst>
          </p:cNvPr>
          <p:cNvSpPr/>
          <p:nvPr/>
        </p:nvSpPr>
        <p:spPr>
          <a:xfrm>
            <a:off x="9527932" y="1765622"/>
            <a:ext cx="336963" cy="5918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0556D737-54AE-4A95-8FD2-01C328ED982B}"/>
              </a:ext>
            </a:extLst>
          </p:cNvPr>
          <p:cNvSpPr/>
          <p:nvPr/>
        </p:nvSpPr>
        <p:spPr>
          <a:xfrm>
            <a:off x="5843336" y="3408982"/>
            <a:ext cx="35661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82F2B15A-E41D-4A25-8D6C-11003F6763AA}"/>
              </a:ext>
            </a:extLst>
          </p:cNvPr>
          <p:cNvSpPr/>
          <p:nvPr/>
        </p:nvSpPr>
        <p:spPr>
          <a:xfrm>
            <a:off x="9987414" y="3398289"/>
            <a:ext cx="47505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1425AC3A-B7A7-4483-BA52-E6845122703D}"/>
              </a:ext>
            </a:extLst>
          </p:cNvPr>
          <p:cNvSpPr/>
          <p:nvPr/>
        </p:nvSpPr>
        <p:spPr>
          <a:xfrm>
            <a:off x="6153831" y="5036306"/>
            <a:ext cx="411091" cy="52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7BB02A5A-5513-4F39-8E47-EF4F3F013F20}"/>
              </a:ext>
            </a:extLst>
          </p:cNvPr>
          <p:cNvSpPr/>
          <p:nvPr/>
        </p:nvSpPr>
        <p:spPr>
          <a:xfrm>
            <a:off x="7973746" y="5487974"/>
            <a:ext cx="1320626" cy="319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D61D8F3-306A-8000-F7EC-A1259358C867}"/>
              </a:ext>
            </a:extLst>
          </p:cNvPr>
          <p:cNvPicPr>
            <a:picLocks noChangeAspect="1"/>
          </p:cNvPicPr>
          <p:nvPr/>
        </p:nvPicPr>
        <p:blipFill>
          <a:blip r:embed="rId21"/>
          <a:stretch>
            <a:fillRect/>
          </a:stretch>
        </p:blipFill>
        <p:spPr>
          <a:xfrm>
            <a:off x="10549154" y="2521675"/>
            <a:ext cx="597460" cy="469433"/>
          </a:xfrm>
          <a:prstGeom prst="rect">
            <a:avLst/>
          </a:prstGeom>
        </p:spPr>
      </p:pic>
      <p:pic>
        <p:nvPicPr>
          <p:cNvPr id="9" name="Picture 8">
            <a:extLst>
              <a:ext uri="{FF2B5EF4-FFF2-40B4-BE49-F238E27FC236}">
                <a16:creationId xmlns:a16="http://schemas.microsoft.com/office/drawing/2014/main" id="{01F32315-50B5-CB64-15E2-DD2255F8FFED}"/>
              </a:ext>
            </a:extLst>
          </p:cNvPr>
          <p:cNvPicPr>
            <a:picLocks noChangeAspect="1"/>
          </p:cNvPicPr>
          <p:nvPr/>
        </p:nvPicPr>
        <p:blipFill>
          <a:blip r:embed="rId21"/>
          <a:stretch>
            <a:fillRect/>
          </a:stretch>
        </p:blipFill>
        <p:spPr>
          <a:xfrm>
            <a:off x="6737757" y="4111677"/>
            <a:ext cx="597460" cy="469433"/>
          </a:xfrm>
          <a:prstGeom prst="rect">
            <a:avLst/>
          </a:prstGeom>
        </p:spPr>
      </p:pic>
      <p:pic>
        <p:nvPicPr>
          <p:cNvPr id="10" name="Picture 9">
            <a:extLst>
              <a:ext uri="{FF2B5EF4-FFF2-40B4-BE49-F238E27FC236}">
                <a16:creationId xmlns:a16="http://schemas.microsoft.com/office/drawing/2014/main" id="{086F0AB3-9D29-2E52-3F87-F82D37D4D932}"/>
              </a:ext>
            </a:extLst>
          </p:cNvPr>
          <p:cNvPicPr>
            <a:picLocks noChangeAspect="1"/>
          </p:cNvPicPr>
          <p:nvPr/>
        </p:nvPicPr>
        <p:blipFill>
          <a:blip r:embed="rId21"/>
          <a:stretch>
            <a:fillRect/>
          </a:stretch>
        </p:blipFill>
        <p:spPr>
          <a:xfrm>
            <a:off x="10579464" y="4195478"/>
            <a:ext cx="597460" cy="469433"/>
          </a:xfrm>
          <a:prstGeom prst="rect">
            <a:avLst/>
          </a:prstGeom>
        </p:spPr>
      </p:pic>
      <p:pic>
        <p:nvPicPr>
          <p:cNvPr id="11" name="Picture 10">
            <a:extLst>
              <a:ext uri="{FF2B5EF4-FFF2-40B4-BE49-F238E27FC236}">
                <a16:creationId xmlns:a16="http://schemas.microsoft.com/office/drawing/2014/main" id="{62836223-17CE-9944-7437-F9A0C9111855}"/>
              </a:ext>
            </a:extLst>
          </p:cNvPr>
          <p:cNvPicPr>
            <a:picLocks noChangeAspect="1"/>
          </p:cNvPicPr>
          <p:nvPr/>
        </p:nvPicPr>
        <p:blipFill>
          <a:blip r:embed="rId21"/>
          <a:stretch>
            <a:fillRect/>
          </a:stretch>
        </p:blipFill>
        <p:spPr>
          <a:xfrm>
            <a:off x="6810274" y="5930102"/>
            <a:ext cx="597460" cy="469433"/>
          </a:xfrm>
          <a:prstGeom prst="rect">
            <a:avLst/>
          </a:prstGeom>
        </p:spPr>
      </p:pic>
      <p:pic>
        <p:nvPicPr>
          <p:cNvPr id="13" name="Picture 12">
            <a:extLst>
              <a:ext uri="{FF2B5EF4-FFF2-40B4-BE49-F238E27FC236}">
                <a16:creationId xmlns:a16="http://schemas.microsoft.com/office/drawing/2014/main" id="{4A463D29-5DE9-7D4D-A6CA-2B4F50B24049}"/>
              </a:ext>
            </a:extLst>
          </p:cNvPr>
          <p:cNvPicPr>
            <a:picLocks noChangeAspect="1"/>
          </p:cNvPicPr>
          <p:nvPr/>
        </p:nvPicPr>
        <p:blipFill>
          <a:blip r:embed="rId21"/>
          <a:stretch>
            <a:fillRect/>
          </a:stretch>
        </p:blipFill>
        <p:spPr>
          <a:xfrm>
            <a:off x="10579464" y="5936866"/>
            <a:ext cx="597460" cy="469433"/>
          </a:xfrm>
          <a:prstGeom prst="rect">
            <a:avLst/>
          </a:prstGeom>
        </p:spPr>
      </p:pic>
      <p:pic>
        <p:nvPicPr>
          <p:cNvPr id="14" name="Picture 13">
            <a:extLst>
              <a:ext uri="{FF2B5EF4-FFF2-40B4-BE49-F238E27FC236}">
                <a16:creationId xmlns:a16="http://schemas.microsoft.com/office/drawing/2014/main" id="{672431A8-AED2-FF88-4A6A-FEC6EF88BEA4}"/>
              </a:ext>
            </a:extLst>
          </p:cNvPr>
          <p:cNvPicPr>
            <a:picLocks noChangeAspect="1"/>
          </p:cNvPicPr>
          <p:nvPr/>
        </p:nvPicPr>
        <p:blipFill>
          <a:blip r:embed="rId22"/>
          <a:stretch>
            <a:fillRect/>
          </a:stretch>
        </p:blipFill>
        <p:spPr>
          <a:xfrm>
            <a:off x="2924518" y="4214804"/>
            <a:ext cx="497123" cy="610597"/>
          </a:xfrm>
          <a:prstGeom prst="rect">
            <a:avLst/>
          </a:prstGeom>
        </p:spPr>
      </p:pic>
      <p:pic>
        <p:nvPicPr>
          <p:cNvPr id="15" name="Picture 14">
            <a:extLst>
              <a:ext uri="{FF2B5EF4-FFF2-40B4-BE49-F238E27FC236}">
                <a16:creationId xmlns:a16="http://schemas.microsoft.com/office/drawing/2014/main" id="{D952E1AC-B922-7D5B-D3B5-B6729EEAA724}"/>
              </a:ext>
            </a:extLst>
          </p:cNvPr>
          <p:cNvPicPr>
            <a:picLocks noChangeAspect="1"/>
          </p:cNvPicPr>
          <p:nvPr/>
        </p:nvPicPr>
        <p:blipFill>
          <a:blip r:embed="rId22"/>
          <a:stretch>
            <a:fillRect/>
          </a:stretch>
        </p:blipFill>
        <p:spPr>
          <a:xfrm>
            <a:off x="3007471" y="2562895"/>
            <a:ext cx="468402" cy="575320"/>
          </a:xfrm>
          <a:prstGeom prst="rect">
            <a:avLst/>
          </a:prstGeom>
        </p:spPr>
      </p:pic>
      <p:pic>
        <p:nvPicPr>
          <p:cNvPr id="16" name="Picture 15">
            <a:extLst>
              <a:ext uri="{FF2B5EF4-FFF2-40B4-BE49-F238E27FC236}">
                <a16:creationId xmlns:a16="http://schemas.microsoft.com/office/drawing/2014/main" id="{25731DCD-35A2-A046-8204-C6DAB9328689}"/>
              </a:ext>
            </a:extLst>
          </p:cNvPr>
          <p:cNvPicPr>
            <a:picLocks noChangeAspect="1"/>
          </p:cNvPicPr>
          <p:nvPr/>
        </p:nvPicPr>
        <p:blipFill>
          <a:blip r:embed="rId22"/>
          <a:stretch>
            <a:fillRect/>
          </a:stretch>
        </p:blipFill>
        <p:spPr>
          <a:xfrm>
            <a:off x="2946937" y="5892852"/>
            <a:ext cx="560881" cy="688908"/>
          </a:xfrm>
          <a:prstGeom prst="rect">
            <a:avLst/>
          </a:prstGeom>
        </p:spPr>
      </p:pic>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9" grpId="0" animBg="1"/>
      <p:bldP spid="110" grpId="0" animBg="1"/>
      <p:bldP spid="111" grpId="0" animBg="1"/>
      <p:bldP spid="114" grpId="0" animBg="1"/>
      <p:bldP spid="1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a16="http://schemas.microsoft.com/office/drawing/2014/main" id="{DA0CB81F-5C11-14DF-BAB9-7A6538D4447C}"/>
              </a:ext>
            </a:extLst>
          </p:cNvPr>
          <p:cNvPicPr>
            <a:picLocks noChangeAspect="1"/>
          </p:cNvPicPr>
          <p:nvPr/>
        </p:nvPicPr>
        <p:blipFill>
          <a:blip r:embed="rId3"/>
          <a:stretch>
            <a:fillRect/>
          </a:stretch>
        </p:blipFill>
        <p:spPr>
          <a:xfrm>
            <a:off x="8984352" y="267489"/>
            <a:ext cx="274243" cy="668825"/>
          </a:xfrm>
          <a:prstGeom prst="rect">
            <a:avLst/>
          </a:prstGeom>
        </p:spPr>
      </p:pic>
      <p:sp>
        <p:nvSpPr>
          <p:cNvPr id="112" name="CustomShape 6">
            <a:hlinkClick r:id="" action="ppaction://noaction">
              <a:snd r:embed="rId4" name="T2_W2_12.1.wav"/>
            </a:hlinkClick>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Ronja </a:t>
            </a:r>
            <a:r>
              <a:rPr lang="en-GB" sz="2800" b="1" spc="-1" dirty="0" err="1">
                <a:solidFill>
                  <a:srgbClr val="002060"/>
                </a:solidFill>
                <a:latin typeface="Century gothic"/>
              </a:rPr>
              <a:t>stellt</a:t>
            </a:r>
            <a:r>
              <a:rPr lang="en-GB" sz="2800" b="1" spc="-1" dirty="0">
                <a:solidFill>
                  <a:srgbClr val="002060"/>
                </a:solidFill>
                <a:latin typeface="Century gothic"/>
              </a:rPr>
              <a:t>* Johanna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4" y="660126"/>
            <a:ext cx="9193080" cy="517320"/>
          </a:xfrm>
          <a:prstGeom prst="wedgeRoundRectCallout">
            <a:avLst>
              <a:gd name="adj1" fmla="val -53310"/>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4" y="692811"/>
            <a:ext cx="93854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What do they answer? </a:t>
            </a:r>
            <a:r>
              <a:rPr kumimoji="0" lang="en-GB" sz="2400" b="1" i="0" u="none" strike="noStrike" kern="1200" cap="none" spc="-1" normalizeH="0" baseline="0" noProof="0" dirty="0">
                <a:ln>
                  <a:noFill/>
                </a:ln>
                <a:solidFill>
                  <a:srgbClr val="002060"/>
                </a:solidFill>
                <a:effectLst/>
                <a:uLnTx/>
                <a:uFillTx/>
                <a:latin typeface="Century Gothic"/>
                <a:ea typeface="Century Gothic"/>
              </a:rPr>
              <a:t>Does it happen once, or repeatedly?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50997" y="683666"/>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11418" y="2444632"/>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4791" y="4101706"/>
            <a:ext cx="1628919" cy="3576181"/>
          </a:xfrm>
          <a:prstGeom prst="rect">
            <a:avLst/>
          </a:prstGeom>
        </p:spPr>
      </p:pic>
      <p:sp>
        <p:nvSpPr>
          <p:cNvPr id="85" name="Oval 84">
            <a:hlinkClick r:id="" action="ppaction://noaction">
              <a:snd r:embed="rId9" name="T2_W2_12.4.wav"/>
            </a:hlinkClick>
            <a:extLst>
              <a:ext uri="{FF2B5EF4-FFF2-40B4-BE49-F238E27FC236}">
                <a16:creationId xmlns:a16="http://schemas.microsoft.com/office/drawing/2014/main" id="{AC7BA6A1-CED4-2246-EDF5-BF8D7B2F2FEB}"/>
              </a:ext>
            </a:extLst>
          </p:cNvPr>
          <p:cNvSpPr/>
          <p:nvPr/>
        </p:nvSpPr>
        <p:spPr>
          <a:xfrm>
            <a:off x="59794" y="2574015"/>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7" name="Oval 116">
            <a:hlinkClick r:id="" action="ppaction://noaction">
              <a:snd r:embed="rId10" name="T2_W2_12.3.wav"/>
            </a:hlinkClick>
            <a:extLst>
              <a:ext uri="{FF2B5EF4-FFF2-40B4-BE49-F238E27FC236}">
                <a16:creationId xmlns:a16="http://schemas.microsoft.com/office/drawing/2014/main" id="{6D4649B1-4577-B81C-4612-BF902FF1F041}"/>
              </a:ext>
            </a:extLst>
          </p:cNvPr>
          <p:cNvSpPr/>
          <p:nvPr/>
        </p:nvSpPr>
        <p:spPr>
          <a:xfrm>
            <a:off x="46500" y="176520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aphicFrame>
        <p:nvGraphicFramePr>
          <p:cNvPr id="126" name="Table 126">
            <a:extLst>
              <a:ext uri="{FF2B5EF4-FFF2-40B4-BE49-F238E27FC236}">
                <a16:creationId xmlns:a16="http://schemas.microsoft.com/office/drawing/2014/main" id="{BBFA3ECC-CF3E-A99E-5656-82FDF7325132}"/>
              </a:ext>
            </a:extLst>
          </p:cNvPr>
          <p:cNvGraphicFramePr>
            <a:graphicFrameLocks noGrp="1"/>
          </p:cNvGraphicFramePr>
          <p:nvPr>
            <p:extLst>
              <p:ext uri="{D42A27DB-BD31-4B8C-83A1-F6EECF244321}">
                <p14:modId xmlns:p14="http://schemas.microsoft.com/office/powerpoint/2010/main" val="871289328"/>
              </p:ext>
            </p:extLst>
          </p:nvPr>
        </p:nvGraphicFramePr>
        <p:xfrm>
          <a:off x="3709938" y="1287557"/>
          <a:ext cx="8495212" cy="3419602"/>
        </p:xfrm>
        <a:graphic>
          <a:graphicData uri="http://schemas.openxmlformats.org/drawingml/2006/table">
            <a:tbl>
              <a:tblPr firstRow="1" bandRow="1">
                <a:tableStyleId>{00A15C55-8517-42AA-B614-E9B94910E393}</a:tableStyleId>
              </a:tblPr>
              <a:tblGrid>
                <a:gridCol w="6178175">
                  <a:extLst>
                    <a:ext uri="{9D8B030D-6E8A-4147-A177-3AD203B41FA5}">
                      <a16:colId xmlns:a16="http://schemas.microsoft.com/office/drawing/2014/main" val="8350374"/>
                    </a:ext>
                  </a:extLst>
                </a:gridCol>
                <a:gridCol w="976393">
                  <a:extLst>
                    <a:ext uri="{9D8B030D-6E8A-4147-A177-3AD203B41FA5}">
                      <a16:colId xmlns:a16="http://schemas.microsoft.com/office/drawing/2014/main" val="3746464002"/>
                    </a:ext>
                  </a:extLst>
                </a:gridCol>
                <a:gridCol w="1340644">
                  <a:extLst>
                    <a:ext uri="{9D8B030D-6E8A-4147-A177-3AD203B41FA5}">
                      <a16:colId xmlns:a16="http://schemas.microsoft.com/office/drawing/2014/main" val="2294895481"/>
                    </a:ext>
                  </a:extLst>
                </a:gridCol>
              </a:tblGrid>
              <a:tr h="504918">
                <a:tc>
                  <a:txBody>
                    <a:bodyPr/>
                    <a:lstStyle/>
                    <a:p>
                      <a:pPr algn="ctr"/>
                      <a:r>
                        <a:rPr lang="en-US" sz="2000" dirty="0"/>
                        <a:t>answers</a:t>
                      </a:r>
                      <a:endParaRPr lang="en-GB" sz="2000" dirty="0"/>
                    </a:p>
                  </a:txBody>
                  <a:tcPr/>
                </a:tc>
                <a:tc>
                  <a:txBody>
                    <a:bodyPr/>
                    <a:lstStyle/>
                    <a:p>
                      <a:pPr algn="ctr"/>
                      <a:r>
                        <a:rPr lang="en-US" sz="2000" dirty="0"/>
                        <a:t>once</a:t>
                      </a:r>
                      <a:endParaRPr lang="en-GB" sz="2000" dirty="0"/>
                    </a:p>
                  </a:txBody>
                  <a:tcPr/>
                </a:tc>
                <a:tc>
                  <a:txBody>
                    <a:bodyPr/>
                    <a:lstStyle/>
                    <a:p>
                      <a:pPr algn="ctr"/>
                      <a:r>
                        <a:rPr lang="en-US" sz="2000" dirty="0"/>
                        <a:t>repeated</a:t>
                      </a:r>
                      <a:endParaRPr lang="en-GB" sz="2000" dirty="0"/>
                    </a:p>
                  </a:txBody>
                  <a:tcPr/>
                </a:tc>
                <a:extLst>
                  <a:ext uri="{0D108BD9-81ED-4DB2-BD59-A6C34878D82A}">
                    <a16:rowId xmlns:a16="http://schemas.microsoft.com/office/drawing/2014/main" val="353903987"/>
                  </a:ext>
                </a:extLst>
              </a:tr>
              <a:tr h="47255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68749331"/>
                  </a:ext>
                </a:extLst>
              </a:tr>
              <a:tr h="384404">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89912173"/>
                  </a:ext>
                </a:extLst>
              </a:tr>
              <a:tr h="472550">
                <a:tc>
                  <a:txBody>
                    <a:bodyPr/>
                    <a:lstStyle/>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4699777"/>
                  </a:ext>
                </a:extLst>
              </a:tr>
              <a:tr h="47255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60964542"/>
                  </a:ext>
                </a:extLst>
              </a:tr>
              <a:tr h="47255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917854619"/>
                  </a:ext>
                </a:extLst>
              </a:tr>
              <a:tr h="47255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180255"/>
                  </a:ext>
                </a:extLst>
              </a:tr>
            </a:tbl>
          </a:graphicData>
        </a:graphic>
      </p:graphicFrame>
      <p:sp>
        <p:nvSpPr>
          <p:cNvPr id="127" name="CustomShape 23">
            <a:extLst>
              <a:ext uri="{FF2B5EF4-FFF2-40B4-BE49-F238E27FC236}">
                <a16:creationId xmlns:a16="http://schemas.microsoft.com/office/drawing/2014/main" id="{A302A2BA-C6F4-577F-7168-350E5F2D24BF}"/>
              </a:ext>
            </a:extLst>
          </p:cNvPr>
          <p:cNvSpPr/>
          <p:nvPr/>
        </p:nvSpPr>
        <p:spPr>
          <a:xfrm>
            <a:off x="3730303" y="2292841"/>
            <a:ext cx="424486" cy="347976"/>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6" name="CustomShape 23">
            <a:extLst>
              <a:ext uri="{FF2B5EF4-FFF2-40B4-BE49-F238E27FC236}">
                <a16:creationId xmlns:a16="http://schemas.microsoft.com/office/drawing/2014/main" id="{88B3C9AC-E612-336A-8230-B0EDA64FF3CF}"/>
              </a:ext>
            </a:extLst>
          </p:cNvPr>
          <p:cNvSpPr/>
          <p:nvPr/>
        </p:nvSpPr>
        <p:spPr>
          <a:xfrm>
            <a:off x="3730303" y="2829008"/>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7" name="CustomShape 23">
            <a:extLst>
              <a:ext uri="{FF2B5EF4-FFF2-40B4-BE49-F238E27FC236}">
                <a16:creationId xmlns:a16="http://schemas.microsoft.com/office/drawing/2014/main" id="{DD492CAF-E1E3-A25D-898D-F7807015A780}"/>
              </a:ext>
            </a:extLst>
          </p:cNvPr>
          <p:cNvSpPr/>
          <p:nvPr/>
        </p:nvSpPr>
        <p:spPr>
          <a:xfrm>
            <a:off x="3731862" y="3423544"/>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8" name="CustomShape 23">
            <a:extLst>
              <a:ext uri="{FF2B5EF4-FFF2-40B4-BE49-F238E27FC236}">
                <a16:creationId xmlns:a16="http://schemas.microsoft.com/office/drawing/2014/main" id="{EFB2433B-F1AF-DC2A-B636-5AA65C7784E4}"/>
              </a:ext>
            </a:extLst>
          </p:cNvPr>
          <p:cNvSpPr/>
          <p:nvPr/>
        </p:nvSpPr>
        <p:spPr>
          <a:xfrm>
            <a:off x="3731862" y="3890585"/>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9" name="CustomShape 23">
            <a:extLst>
              <a:ext uri="{FF2B5EF4-FFF2-40B4-BE49-F238E27FC236}">
                <a16:creationId xmlns:a16="http://schemas.microsoft.com/office/drawing/2014/main" id="{330581C8-D5D2-B9C9-051B-DDFBC1884535}"/>
              </a:ext>
            </a:extLst>
          </p:cNvPr>
          <p:cNvSpPr/>
          <p:nvPr/>
        </p:nvSpPr>
        <p:spPr>
          <a:xfrm>
            <a:off x="3745179" y="4303762"/>
            <a:ext cx="424485"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101" name="Picture 4100" descr="A picture containing text&#10;&#10;Description automatically generated">
            <a:extLst>
              <a:ext uri="{FF2B5EF4-FFF2-40B4-BE49-F238E27FC236}">
                <a16:creationId xmlns:a16="http://schemas.microsoft.com/office/drawing/2014/main" id="{0AE1390C-2F27-ADCD-0FEB-199978A9F6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7064" y="303833"/>
            <a:ext cx="447688" cy="348595"/>
          </a:xfrm>
          <a:prstGeom prst="rect">
            <a:avLst/>
          </a:prstGeom>
        </p:spPr>
      </p:pic>
      <p:pic>
        <p:nvPicPr>
          <p:cNvPr id="4103" name="Picture 4102" descr="Icon&#10;&#10;Description automatically generated">
            <a:extLst>
              <a:ext uri="{FF2B5EF4-FFF2-40B4-BE49-F238E27FC236}">
                <a16:creationId xmlns:a16="http://schemas.microsoft.com/office/drawing/2014/main" id="{E49EAF05-C723-FB39-AFE8-C780C6F67EC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1342300" y="1746269"/>
            <a:ext cx="385273" cy="385272"/>
          </a:xfrm>
          <a:prstGeom prst="rect">
            <a:avLst/>
          </a:prstGeom>
        </p:spPr>
      </p:pic>
      <p:sp>
        <p:nvSpPr>
          <p:cNvPr id="64" name="CustomShape 6">
            <a:extLst>
              <a:ext uri="{FF2B5EF4-FFF2-40B4-BE49-F238E27FC236}">
                <a16:creationId xmlns:a16="http://schemas.microsoft.com/office/drawing/2014/main" id="{6557506C-6344-ACEE-91F1-58F176DC6DCF}"/>
              </a:ext>
            </a:extLst>
          </p:cNvPr>
          <p:cNvSpPr/>
          <p:nvPr/>
        </p:nvSpPr>
        <p:spPr>
          <a:xfrm>
            <a:off x="374153" y="1769209"/>
            <a:ext cx="326183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holen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Opa.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Am </a:t>
            </a:r>
            <a:r>
              <a:rPr lang="fr-FR" sz="2000" dirty="0" err="1">
                <a:solidFill>
                  <a:srgbClr val="002060"/>
                </a:solidFill>
                <a:latin typeface="Century Gothic" panose="020B0502020202020204" pitchFamily="34" charset="0"/>
              </a:rPr>
              <a:t>Sonntag</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singen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Songs</a:t>
            </a:r>
            <a:r>
              <a:rPr lang="fr-FR" sz="2000" dirty="0">
                <a:solidFill>
                  <a:srgbClr val="002060"/>
                </a:solidFill>
                <a:latin typeface="Century Gothic" panose="020B0502020202020204" pitchFamily="34" charset="0"/>
              </a:rPr>
              <a:t> mit Opa.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6">
            <a:extLst>
              <a:ext uri="{FF2B5EF4-FFF2-40B4-BE49-F238E27FC236}">
                <a16:creationId xmlns:a16="http://schemas.microsoft.com/office/drawing/2014/main" id="{366AB931-EC7B-CB28-ECCD-81A1194DD879}"/>
              </a:ext>
            </a:extLst>
          </p:cNvPr>
          <p:cNvSpPr/>
          <p:nvPr/>
        </p:nvSpPr>
        <p:spPr>
          <a:xfrm>
            <a:off x="291820" y="3444133"/>
            <a:ext cx="3261835"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Am </a:t>
            </a:r>
            <a:r>
              <a:rPr lang="fr-FR" sz="2000" noProof="0" dirty="0" err="1">
                <a:solidFill>
                  <a:srgbClr val="002060"/>
                </a:solidFill>
                <a:latin typeface="Century Gothic" panose="020B0502020202020204" pitchFamily="34" charset="0"/>
              </a:rPr>
              <a:t>Mittwoch</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reden</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mit </a:t>
            </a:r>
            <a:r>
              <a:rPr lang="fr-FR" sz="2000" noProof="0" dirty="0" err="1">
                <a:solidFill>
                  <a:srgbClr val="002060"/>
                </a:solidFill>
                <a:latin typeface="Century Gothic" panose="020B0502020202020204" pitchFamily="34" charset="0"/>
              </a:rPr>
              <a:t>Freunden</a:t>
            </a:r>
            <a:r>
              <a:rPr lang="fr-FR" sz="2000" noProof="0" dirty="0">
                <a:solidFill>
                  <a:srgbClr val="002060"/>
                </a:solidFill>
                <a:latin typeface="Century Gothic" panose="020B0502020202020204" pitchFamily="34" charset="0"/>
              </a:rPr>
              <a:t> in der </a:t>
            </a:r>
            <a:r>
              <a:rPr lang="fr-FR" sz="2000" noProof="0" dirty="0" err="1">
                <a:solidFill>
                  <a:srgbClr val="002060"/>
                </a:solidFill>
                <a:latin typeface="Century Gothic" panose="020B0502020202020204" pitchFamily="34" charset="0"/>
              </a:rPr>
              <a:t>Schule</a:t>
            </a:r>
            <a:r>
              <a:rPr lang="fr-FR" sz="2000" noProof="0" dirty="0">
                <a:solidFill>
                  <a:srgbClr val="002060"/>
                </a:solidFill>
                <a:latin typeface="Century Gothic" panose="020B0502020202020204" pitchFamily="34" charset="0"/>
              </a:rPr>
              <a:t>. Aber </a:t>
            </a:r>
            <a:r>
              <a:rPr lang="fr-FR" sz="2000" noProof="0" dirty="0" err="1">
                <a:solidFill>
                  <a:srgbClr val="002060"/>
                </a:solidFill>
                <a:latin typeface="Century Gothic" panose="020B0502020202020204" pitchFamily="34" charset="0"/>
              </a:rPr>
              <a:t>mittwochs</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sitzen</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auch</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am</a:t>
            </a:r>
            <a:r>
              <a:rPr lang="fr-FR" sz="2000" noProof="0" dirty="0">
                <a:solidFill>
                  <a:srgbClr val="002060"/>
                </a:solidFill>
                <a:latin typeface="Century Gothic" panose="020B0502020202020204" pitchFamily="34" charset="0"/>
              </a:rPr>
              <a:t> Computer.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60019D2F-568E-3974-8B8C-C760F72C62D9}"/>
              </a:ext>
            </a:extLst>
          </p:cNvPr>
          <p:cNvSpPr txBox="1"/>
          <p:nvPr/>
        </p:nvSpPr>
        <p:spPr>
          <a:xfrm>
            <a:off x="420914" y="5320854"/>
            <a:ext cx="326183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2060"/>
                </a:solidFill>
                <a:latin typeface="Century Gothic" panose="020B0502020202020204" pitchFamily="34" charset="0"/>
              </a:rPr>
              <a:t>Ja wir machen samstags Hausaufgaben zu Hause. </a:t>
            </a:r>
            <a:br>
              <a:rPr lang="fr-FR" dirty="0">
                <a:solidFill>
                  <a:srgbClr val="002060"/>
                </a:solidFill>
                <a:latin typeface="Century Gothic" panose="020B0502020202020204" pitchFamily="34" charset="0"/>
              </a:rPr>
            </a:br>
            <a:r>
              <a:rPr lang="fr-FR" dirty="0">
                <a:solidFill>
                  <a:srgbClr val="002060"/>
                </a:solidFill>
                <a:latin typeface="Century Gothic" panose="020B0502020202020204" pitchFamily="34" charset="0"/>
              </a:rPr>
              <a:t>Aber am Samstag spielt Johanna Fußball. </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val 76">
            <a:hlinkClick r:id="" action="ppaction://noaction">
              <a:snd r:embed="rId13" name="T2_W2_12.6.wav"/>
            </a:hlinkClick>
            <a:extLst>
              <a:ext uri="{FF2B5EF4-FFF2-40B4-BE49-F238E27FC236}">
                <a16:creationId xmlns:a16="http://schemas.microsoft.com/office/drawing/2014/main" id="{248F2EF8-1B53-4EE1-A3F4-361F946A6276}"/>
              </a:ext>
            </a:extLst>
          </p:cNvPr>
          <p:cNvSpPr/>
          <p:nvPr/>
        </p:nvSpPr>
        <p:spPr>
          <a:xfrm>
            <a:off x="59794" y="357859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8" name="Oval 77">
            <a:hlinkClick r:id="" action="ppaction://noaction">
              <a:snd r:embed="rId14" name="T2_W2_12.7.wav"/>
            </a:hlinkClick>
            <a:extLst>
              <a:ext uri="{FF2B5EF4-FFF2-40B4-BE49-F238E27FC236}">
                <a16:creationId xmlns:a16="http://schemas.microsoft.com/office/drawing/2014/main" id="{B5550131-B6AD-4CF5-9468-C287270E483E}"/>
              </a:ext>
            </a:extLst>
          </p:cNvPr>
          <p:cNvSpPr/>
          <p:nvPr/>
        </p:nvSpPr>
        <p:spPr>
          <a:xfrm>
            <a:off x="59794" y="419008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9" name="Oval 78">
            <a:hlinkClick r:id="" action="ppaction://noaction">
              <a:snd r:embed="rId15" name="T2_W2_12.9.wav"/>
            </a:hlinkClick>
            <a:extLst>
              <a:ext uri="{FF2B5EF4-FFF2-40B4-BE49-F238E27FC236}">
                <a16:creationId xmlns:a16="http://schemas.microsoft.com/office/drawing/2014/main" id="{83F08187-A783-45F9-9564-F220633B2914}"/>
              </a:ext>
            </a:extLst>
          </p:cNvPr>
          <p:cNvSpPr/>
          <p:nvPr/>
        </p:nvSpPr>
        <p:spPr>
          <a:xfrm>
            <a:off x="104620" y="5320854"/>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Oval 79">
            <a:hlinkClick r:id="" action="ppaction://noaction">
              <a:snd r:embed="rId16" name="T2_W2_12.10.wav"/>
            </a:hlinkClick>
            <a:extLst>
              <a:ext uri="{FF2B5EF4-FFF2-40B4-BE49-F238E27FC236}">
                <a16:creationId xmlns:a16="http://schemas.microsoft.com/office/drawing/2014/main" id="{58F2FB34-E200-4B63-914B-41DC7230F515}"/>
              </a:ext>
            </a:extLst>
          </p:cNvPr>
          <p:cNvSpPr/>
          <p:nvPr/>
        </p:nvSpPr>
        <p:spPr>
          <a:xfrm>
            <a:off x="104613" y="595184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CustomShape 23">
            <a:extLst>
              <a:ext uri="{FF2B5EF4-FFF2-40B4-BE49-F238E27FC236}">
                <a16:creationId xmlns:a16="http://schemas.microsoft.com/office/drawing/2014/main" id="{0EB450C7-2D4F-4843-97E1-0157F755CDE4}"/>
              </a:ext>
            </a:extLst>
          </p:cNvPr>
          <p:cNvSpPr/>
          <p:nvPr/>
        </p:nvSpPr>
        <p:spPr>
          <a:xfrm>
            <a:off x="3730477" y="1866699"/>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6" name="Speech Bubble: Rectangle with Corners Rounded 75">
            <a:extLst>
              <a:ext uri="{FF2B5EF4-FFF2-40B4-BE49-F238E27FC236}">
                <a16:creationId xmlns:a16="http://schemas.microsoft.com/office/drawing/2014/main" id="{9D3AF755-2355-457F-8540-29DEC2F3AB9C}"/>
              </a:ext>
            </a:extLst>
          </p:cNvPr>
          <p:cNvSpPr/>
          <p:nvPr/>
        </p:nvSpPr>
        <p:spPr>
          <a:xfrm>
            <a:off x="4212561" y="4790454"/>
            <a:ext cx="4906873" cy="1989097"/>
          </a:xfrm>
          <a:prstGeom prst="wedgeRoundRectCallout">
            <a:avLst>
              <a:gd name="adj1" fmla="val -23355"/>
              <a:gd name="adj2" fmla="val -5992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Remember! </a:t>
            </a:r>
            <a:br>
              <a:rPr lang="en-US" sz="2200" dirty="0"/>
            </a:br>
            <a:r>
              <a:rPr lang="en-US" sz="2200" dirty="0"/>
              <a:t>The </a:t>
            </a:r>
            <a:r>
              <a:rPr lang="en-US" sz="2200" u="sng" dirty="0"/>
              <a:t>time</a:t>
            </a:r>
            <a:r>
              <a:rPr lang="en-US" sz="2200" dirty="0"/>
              <a:t> </a:t>
            </a:r>
            <a:r>
              <a:rPr lang="en-US" sz="2200" u="sng" dirty="0"/>
              <a:t>adverb</a:t>
            </a:r>
            <a:r>
              <a:rPr lang="en-US" sz="2200" dirty="0"/>
              <a:t> is the clue.</a:t>
            </a:r>
            <a:br>
              <a:rPr lang="en-US" sz="2200" dirty="0"/>
            </a:br>
            <a:r>
              <a:rPr lang="en-US" sz="2200" dirty="0"/>
              <a:t>E.g. </a:t>
            </a:r>
            <a:r>
              <a:rPr lang="en-US" sz="2200" b="1" dirty="0"/>
              <a:t>I do </a:t>
            </a:r>
            <a:r>
              <a:rPr lang="en-US" sz="2200" dirty="0"/>
              <a:t>homework on Saturdays. (repeated)</a:t>
            </a:r>
            <a:br>
              <a:rPr lang="en-US" sz="2200" dirty="0"/>
            </a:br>
            <a:r>
              <a:rPr lang="en-US" sz="2200" b="1" dirty="0"/>
              <a:t>I am doing </a:t>
            </a:r>
            <a:r>
              <a:rPr lang="en-US" sz="2200" dirty="0"/>
              <a:t>homework this Saturday. (once)</a:t>
            </a:r>
            <a:endParaRPr lang="en-GB" sz="2200" dirty="0"/>
          </a:p>
        </p:txBody>
      </p:sp>
      <p:sp>
        <p:nvSpPr>
          <p:cNvPr id="4" name="TextBox 3">
            <a:extLst>
              <a:ext uri="{FF2B5EF4-FFF2-40B4-BE49-F238E27FC236}">
                <a16:creationId xmlns:a16="http://schemas.microsoft.com/office/drawing/2014/main" id="{FE7B684B-2474-438A-A5A0-71CC58ADBD68}"/>
              </a:ext>
            </a:extLst>
          </p:cNvPr>
          <p:cNvSpPr txBox="1"/>
          <p:nvPr/>
        </p:nvSpPr>
        <p:spPr>
          <a:xfrm>
            <a:off x="4120786" y="1781314"/>
            <a:ext cx="5043462" cy="400110"/>
          </a:xfrm>
          <a:prstGeom prst="rect">
            <a:avLst/>
          </a:prstGeom>
          <a:noFill/>
        </p:spPr>
        <p:txBody>
          <a:bodyPr wrap="square" rtlCol="0">
            <a:spAutoFit/>
          </a:bodyPr>
          <a:lstStyle/>
          <a:p>
            <a:r>
              <a:rPr lang="en-GB" sz="2000" b="1" dirty="0">
                <a:solidFill>
                  <a:srgbClr val="002060"/>
                </a:solidFill>
              </a:rPr>
              <a:t>We fetch </a:t>
            </a:r>
            <a:r>
              <a:rPr lang="en-GB" sz="2000" b="1" dirty="0" err="1">
                <a:solidFill>
                  <a:srgbClr val="002060"/>
                </a:solidFill>
              </a:rPr>
              <a:t>Opa</a:t>
            </a:r>
            <a:r>
              <a:rPr lang="en-GB" sz="2000" b="1" dirty="0">
                <a:solidFill>
                  <a:srgbClr val="002060"/>
                </a:solidFill>
              </a:rPr>
              <a:t> on Sundays.</a:t>
            </a:r>
          </a:p>
        </p:txBody>
      </p:sp>
      <p:sp>
        <p:nvSpPr>
          <p:cNvPr id="81" name="TextBox 80">
            <a:extLst>
              <a:ext uri="{FF2B5EF4-FFF2-40B4-BE49-F238E27FC236}">
                <a16:creationId xmlns:a16="http://schemas.microsoft.com/office/drawing/2014/main" id="{66D977A0-AC2B-499D-B1AF-B52C10448DA0}"/>
              </a:ext>
            </a:extLst>
          </p:cNvPr>
          <p:cNvSpPr txBox="1"/>
          <p:nvPr/>
        </p:nvSpPr>
        <p:spPr>
          <a:xfrm>
            <a:off x="4134424" y="2201263"/>
            <a:ext cx="5672191" cy="400110"/>
          </a:xfrm>
          <a:prstGeom prst="rect">
            <a:avLst/>
          </a:prstGeom>
          <a:noFill/>
        </p:spPr>
        <p:txBody>
          <a:bodyPr wrap="square" rtlCol="0">
            <a:spAutoFit/>
          </a:bodyPr>
          <a:lstStyle/>
          <a:p>
            <a:r>
              <a:rPr lang="en-GB" sz="2000" b="1" dirty="0">
                <a:solidFill>
                  <a:srgbClr val="002060"/>
                </a:solidFill>
              </a:rPr>
              <a:t>We are singing songs with </a:t>
            </a:r>
            <a:r>
              <a:rPr lang="en-GB" sz="2000" b="1" dirty="0" err="1">
                <a:solidFill>
                  <a:srgbClr val="002060"/>
                </a:solidFill>
              </a:rPr>
              <a:t>Opa</a:t>
            </a:r>
            <a:r>
              <a:rPr lang="en-GB" sz="2000" b="1" dirty="0">
                <a:solidFill>
                  <a:srgbClr val="002060"/>
                </a:solidFill>
              </a:rPr>
              <a:t> on Sunday.</a:t>
            </a:r>
          </a:p>
        </p:txBody>
      </p:sp>
      <p:sp>
        <p:nvSpPr>
          <p:cNvPr id="82" name="TextBox 81">
            <a:extLst>
              <a:ext uri="{FF2B5EF4-FFF2-40B4-BE49-F238E27FC236}">
                <a16:creationId xmlns:a16="http://schemas.microsoft.com/office/drawing/2014/main" id="{70B5D608-4A1A-49D4-AE75-99BF0F99D07B}"/>
              </a:ext>
            </a:extLst>
          </p:cNvPr>
          <p:cNvSpPr txBox="1"/>
          <p:nvPr/>
        </p:nvSpPr>
        <p:spPr>
          <a:xfrm>
            <a:off x="4180736" y="2614344"/>
            <a:ext cx="5636048" cy="707886"/>
          </a:xfrm>
          <a:prstGeom prst="rect">
            <a:avLst/>
          </a:prstGeom>
          <a:noFill/>
        </p:spPr>
        <p:txBody>
          <a:bodyPr wrap="square" rtlCol="0">
            <a:spAutoFit/>
          </a:bodyPr>
          <a:lstStyle/>
          <a:p>
            <a:r>
              <a:rPr lang="en-US" sz="2000" b="1" dirty="0">
                <a:solidFill>
                  <a:srgbClr val="002060"/>
                </a:solidFill>
              </a:rPr>
              <a:t>On Wednesday we are talking with friends at school.</a:t>
            </a:r>
            <a:endParaRPr lang="en-GB" sz="2000" b="1" dirty="0">
              <a:solidFill>
                <a:srgbClr val="002060"/>
              </a:solidFill>
            </a:endParaRPr>
          </a:p>
        </p:txBody>
      </p:sp>
      <p:sp>
        <p:nvSpPr>
          <p:cNvPr id="89" name="TextBox 88">
            <a:extLst>
              <a:ext uri="{FF2B5EF4-FFF2-40B4-BE49-F238E27FC236}">
                <a16:creationId xmlns:a16="http://schemas.microsoft.com/office/drawing/2014/main" id="{B2551E5B-3FCA-40F2-A682-C8FC10AD4C81}"/>
              </a:ext>
            </a:extLst>
          </p:cNvPr>
          <p:cNvSpPr txBox="1"/>
          <p:nvPr/>
        </p:nvSpPr>
        <p:spPr>
          <a:xfrm>
            <a:off x="4154789" y="3411555"/>
            <a:ext cx="5705842" cy="400110"/>
          </a:xfrm>
          <a:prstGeom prst="rect">
            <a:avLst/>
          </a:prstGeom>
          <a:noFill/>
        </p:spPr>
        <p:txBody>
          <a:bodyPr wrap="square" rtlCol="0">
            <a:spAutoFit/>
          </a:bodyPr>
          <a:lstStyle/>
          <a:p>
            <a:r>
              <a:rPr lang="en-US" sz="2000" b="1" dirty="0">
                <a:solidFill>
                  <a:srgbClr val="002060"/>
                </a:solidFill>
              </a:rPr>
              <a:t>But Wednesdays we also sit at the computer. </a:t>
            </a:r>
            <a:endParaRPr lang="en-GB" sz="2000" b="1" dirty="0">
              <a:solidFill>
                <a:srgbClr val="002060"/>
              </a:solidFill>
            </a:endParaRPr>
          </a:p>
        </p:txBody>
      </p:sp>
      <p:sp>
        <p:nvSpPr>
          <p:cNvPr id="99" name="TextBox 98">
            <a:extLst>
              <a:ext uri="{FF2B5EF4-FFF2-40B4-BE49-F238E27FC236}">
                <a16:creationId xmlns:a16="http://schemas.microsoft.com/office/drawing/2014/main" id="{1811CBC9-B49A-4CE5-8D77-6AFBE20AC52E}"/>
              </a:ext>
            </a:extLst>
          </p:cNvPr>
          <p:cNvSpPr txBox="1"/>
          <p:nvPr/>
        </p:nvSpPr>
        <p:spPr>
          <a:xfrm>
            <a:off x="4120786" y="3862178"/>
            <a:ext cx="5705842" cy="400110"/>
          </a:xfrm>
          <a:prstGeom prst="rect">
            <a:avLst/>
          </a:prstGeom>
          <a:noFill/>
        </p:spPr>
        <p:txBody>
          <a:bodyPr wrap="square" rtlCol="0">
            <a:spAutoFit/>
          </a:bodyPr>
          <a:lstStyle/>
          <a:p>
            <a:r>
              <a:rPr lang="en-GB" sz="2000" b="1" dirty="0">
                <a:solidFill>
                  <a:srgbClr val="002060"/>
                </a:solidFill>
              </a:rPr>
              <a:t>We do homework at home on Saturdays .</a:t>
            </a:r>
          </a:p>
        </p:txBody>
      </p:sp>
      <p:sp>
        <p:nvSpPr>
          <p:cNvPr id="100" name="TextBox 99">
            <a:extLst>
              <a:ext uri="{FF2B5EF4-FFF2-40B4-BE49-F238E27FC236}">
                <a16:creationId xmlns:a16="http://schemas.microsoft.com/office/drawing/2014/main" id="{30B4CDC8-F501-4DF3-82E8-5FFE5D1C4EBA}"/>
              </a:ext>
            </a:extLst>
          </p:cNvPr>
          <p:cNvSpPr txBox="1"/>
          <p:nvPr/>
        </p:nvSpPr>
        <p:spPr>
          <a:xfrm>
            <a:off x="4180736" y="4315021"/>
            <a:ext cx="5843330" cy="400110"/>
          </a:xfrm>
          <a:prstGeom prst="rect">
            <a:avLst/>
          </a:prstGeom>
          <a:noFill/>
        </p:spPr>
        <p:txBody>
          <a:bodyPr wrap="square" rtlCol="0">
            <a:spAutoFit/>
          </a:bodyPr>
          <a:lstStyle/>
          <a:p>
            <a:r>
              <a:rPr lang="en-GB" sz="2000" b="1">
                <a:solidFill>
                  <a:srgbClr val="002060"/>
                </a:solidFill>
              </a:rPr>
              <a:t>But on </a:t>
            </a:r>
            <a:r>
              <a:rPr lang="en-GB" sz="2000" b="1" dirty="0">
                <a:solidFill>
                  <a:srgbClr val="002060"/>
                </a:solidFill>
              </a:rPr>
              <a:t>Saturday Johanna is playing football.</a:t>
            </a:r>
          </a:p>
        </p:txBody>
      </p:sp>
      <p:pic>
        <p:nvPicPr>
          <p:cNvPr id="5" name="Picture 4" descr="A cartoon of a person with her hands in her pockets&#10;&#10;Description automatically generated">
            <a:extLst>
              <a:ext uri="{FF2B5EF4-FFF2-40B4-BE49-F238E27FC236}">
                <a16:creationId xmlns:a16="http://schemas.microsoft.com/office/drawing/2014/main" id="{46BD7829-5A42-1138-F5DC-C7626C7B7C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39196" y="-96897"/>
            <a:ext cx="639449" cy="1655044"/>
          </a:xfrm>
          <a:prstGeom prst="rect">
            <a:avLst/>
          </a:prstGeom>
        </p:spPr>
      </p:pic>
      <p:pic>
        <p:nvPicPr>
          <p:cNvPr id="6" name="Picture 5">
            <a:extLst>
              <a:ext uri="{FF2B5EF4-FFF2-40B4-BE49-F238E27FC236}">
                <a16:creationId xmlns:a16="http://schemas.microsoft.com/office/drawing/2014/main" id="{11C39CEF-D37F-8DAB-7F35-80DD724C332D}"/>
              </a:ext>
            </a:extLst>
          </p:cNvPr>
          <p:cNvPicPr>
            <a:picLocks noChangeAspect="1"/>
          </p:cNvPicPr>
          <p:nvPr/>
        </p:nvPicPr>
        <p:blipFill>
          <a:blip r:embed="rId18"/>
          <a:stretch>
            <a:fillRect/>
          </a:stretch>
        </p:blipFill>
        <p:spPr>
          <a:xfrm flipH="1">
            <a:off x="11216714" y="4226785"/>
            <a:ext cx="868391" cy="2474742"/>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01382" y="6202618"/>
            <a:ext cx="534597" cy="5345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Icon&#10;&#10;Description automatically generated">
            <a:extLst>
              <a:ext uri="{FF2B5EF4-FFF2-40B4-BE49-F238E27FC236}">
                <a16:creationId xmlns:a16="http://schemas.microsoft.com/office/drawing/2014/main" id="{0874CEF9-37F1-459B-8D6C-51A07AE5C67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0232964" y="2241227"/>
            <a:ext cx="385273" cy="385272"/>
          </a:xfrm>
          <a:prstGeom prst="rect">
            <a:avLst/>
          </a:prstGeom>
        </p:spPr>
      </p:pic>
      <p:pic>
        <p:nvPicPr>
          <p:cNvPr id="50" name="Picture 49" descr="Icon&#10;&#10;Description automatically generated">
            <a:extLst>
              <a:ext uri="{FF2B5EF4-FFF2-40B4-BE49-F238E27FC236}">
                <a16:creationId xmlns:a16="http://schemas.microsoft.com/office/drawing/2014/main" id="{60CC7EAA-96B5-4EEA-8EBF-F50557BEE1F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0232964" y="2800469"/>
            <a:ext cx="385273" cy="385272"/>
          </a:xfrm>
          <a:prstGeom prst="rect">
            <a:avLst/>
          </a:prstGeom>
        </p:spPr>
      </p:pic>
      <p:pic>
        <p:nvPicPr>
          <p:cNvPr id="51" name="Picture 50" descr="Icon&#10;&#10;Description automatically generated">
            <a:extLst>
              <a:ext uri="{FF2B5EF4-FFF2-40B4-BE49-F238E27FC236}">
                <a16:creationId xmlns:a16="http://schemas.microsoft.com/office/drawing/2014/main" id="{D7D674AF-4364-43D1-8933-B32E4A7F22F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1284185" y="3362669"/>
            <a:ext cx="385273" cy="385272"/>
          </a:xfrm>
          <a:prstGeom prst="rect">
            <a:avLst/>
          </a:prstGeom>
        </p:spPr>
      </p:pic>
      <p:pic>
        <p:nvPicPr>
          <p:cNvPr id="52" name="Picture 51" descr="Icon&#10;&#10;Description automatically generated">
            <a:extLst>
              <a:ext uri="{FF2B5EF4-FFF2-40B4-BE49-F238E27FC236}">
                <a16:creationId xmlns:a16="http://schemas.microsoft.com/office/drawing/2014/main" id="{15EBA9BF-8864-42D2-9854-6FF08B2C568F}"/>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1342299" y="3760681"/>
            <a:ext cx="385273" cy="385272"/>
          </a:xfrm>
          <a:prstGeom prst="rect">
            <a:avLst/>
          </a:prstGeom>
        </p:spPr>
      </p:pic>
      <p:pic>
        <p:nvPicPr>
          <p:cNvPr id="53" name="Picture 52" descr="Icon&#10;&#10;Description automatically generated">
            <a:extLst>
              <a:ext uri="{FF2B5EF4-FFF2-40B4-BE49-F238E27FC236}">
                <a16:creationId xmlns:a16="http://schemas.microsoft.com/office/drawing/2014/main" id="{0B1C72A6-0E03-48AE-86BC-B8BA1CFD06E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0232963" y="4275223"/>
            <a:ext cx="385273" cy="385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subTnLst>
                                    <p:cmd type="evt" cmd="onstopaudio">
                                      <p:cBhvr>
                                        <p:cTn display="0" masterRel="sameClick">
                                          <p:stCondLst>
                                            <p:cond evt="begin" delay="0">
                                              <p:tn val="13"/>
                                            </p:cond>
                                          </p:stCondLst>
                                        </p:cTn>
                                        <p:tgtEl>
                                          <p:sldTgt/>
                                        </p:tgtEl>
                                      </p:cBhvr>
                                    </p:cmd>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subTnLst>
                                    <p:cmd type="evt" cmd="onstopaudio">
                                      <p:cBhvr>
                                        <p:cTn display="0" masterRel="sameClick">
                                          <p:stCondLst>
                                            <p:cond evt="begin" delay="0">
                                              <p:tn val="21"/>
                                            </p:cond>
                                          </p:stCondLst>
                                        </p:cTn>
                                        <p:tgtEl>
                                          <p:sldTgt/>
                                        </p:tgtEl>
                                      </p:cBhvr>
                                    </p:cmd>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subTnLst>
                                    <p:cmd type="evt" cmd="onstopaudio">
                                      <p:cBhvr>
                                        <p:cTn display="0" masterRel="sameClick">
                                          <p:stCondLst>
                                            <p:cond evt="begin" delay="0">
                                              <p:tn val="29"/>
                                            </p:cond>
                                          </p:stCondLst>
                                        </p:cTn>
                                        <p:tgtEl>
                                          <p:sldTgt/>
                                        </p:tgtEl>
                                      </p:cBhvr>
                                    </p:cmd>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subTnLst>
                                    <p:cmd type="evt" cmd="onstopaudio">
                                      <p:cBhvr>
                                        <p:cTn display="0" masterRel="sameClick">
                                          <p:stCondLst>
                                            <p:cond evt="begin" delay="0">
                                              <p:tn val="37"/>
                                            </p:cond>
                                          </p:stCondLst>
                                        </p:cTn>
                                        <p:tgtEl>
                                          <p:sldTgt/>
                                        </p:tgtEl>
                                      </p:cBhvr>
                                    </p:cmd>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subTnLst>
                                    <p:cmd type="evt" cmd="onstopaudio">
                                      <p:cBhvr>
                                        <p:cTn display="0" masterRel="sameClick">
                                          <p:stCondLst>
                                            <p:cond evt="begin" delay="0">
                                              <p:tn val="45"/>
                                            </p:cond>
                                          </p:stCondLst>
                                        </p:cTn>
                                        <p:tgtEl>
                                          <p:sldTgt/>
                                        </p:tgtEl>
                                      </p:cBhvr>
                                    </p:cmd>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subTnLst>
                                    <p:cmd type="evt" cmd="onstopaudio">
                                      <p:cBhvr>
                                        <p:cTn display="0" masterRel="sameClick">
                                          <p:stCondLst>
                                            <p:cond evt="begin" delay="0">
                                              <p:tn val="53"/>
                                            </p:cond>
                                          </p:stCondLst>
                                        </p:cTn>
                                        <p:tgtEl>
                                          <p:sldTgt/>
                                        </p:tgtEl>
                                      </p:cBhvr>
                                    </p:cmd>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4" grpId="0"/>
      <p:bldP spid="81" grpId="0"/>
      <p:bldP spid="82" grpId="0"/>
      <p:bldP spid="89" grpId="0"/>
      <p:bldP spid="99" grpId="0"/>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a:t>
            </a:r>
            <a:r>
              <a:rPr lang="en-GB" sz="9600" dirty="0">
                <a:solidFill>
                  <a:srgbClr val="FF0066"/>
                </a:solidFill>
              </a:rPr>
              <a:t>o</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8308103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7200" dirty="0" err="1">
                <a:solidFill>
                  <a:srgbClr val="002060"/>
                </a:solidFill>
                <a:latin typeface="Century Gothic" panose="020B0502020202020204" pitchFamily="34" charset="0"/>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algn="ctr"/>
            <a:r>
              <a:rPr lang="en-GB" sz="3200" dirty="0">
                <a:solidFill>
                  <a:srgbClr val="002060"/>
                </a:solidFill>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err="1">
                <a:solidFill>
                  <a:srgbClr val="002060"/>
                </a:solidFill>
                <a:latin typeface="Century Gothic" panose="020B0502020202020204" pitchFamily="34" charset="0"/>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9"/>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3.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K</a:t>
            </a:r>
            <a:r>
              <a:rPr lang="en-GB" sz="8800" spc="-1" dirty="0">
                <a:solidFill>
                  <a:srgbClr val="FF0066"/>
                </a:solidFill>
                <a:latin typeface="Century Gothic" panose="020B0502020202020204" pitchFamily="34" charset="0"/>
              </a:rPr>
              <a:t>o</a:t>
            </a:r>
            <a:r>
              <a:rPr lang="en-GB" sz="8800" spc="-1" dirty="0">
                <a:solidFill>
                  <a:srgbClr val="002060"/>
                </a:solidFill>
                <a:latin typeface="Century Gothic" panose="020B0502020202020204" pitchFamily="34" charset="0"/>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3_4.1.wav"/>
            </a:hlinkClick>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r>
              <a:rPr lang="en-GB" sz="8800" dirty="0">
                <a:solidFill>
                  <a:srgbClr val="002060"/>
                </a:solidFill>
              </a:rPr>
              <a:t>short</a:t>
            </a:r>
            <a:r>
              <a:rPr lang="en-GB" sz="11500" dirty="0">
                <a:solidFill>
                  <a:srgbClr val="002060"/>
                </a:solidFill>
              </a:rPr>
              <a:t> </a:t>
            </a:r>
            <a:r>
              <a:rPr lang="en-GB" sz="8800"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002060"/>
                </a:solidFill>
                <a:latin typeface="Century Gothic" panose="020B0502020202020204" pitchFamily="34" charset="0"/>
              </a:rPr>
              <a:t>k</a:t>
            </a: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algn="ctr"/>
            <a:r>
              <a:rPr lang="en-GB" sz="2000" dirty="0" err="1"/>
              <a:t>kommen</a:t>
            </a:r>
            <a:r>
              <a:rPr lang="en-GB" sz="2000" dirty="0"/>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249002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3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52275" y="158446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2_5.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798372" y="3915898"/>
            <a:ext cx="2658099"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96493" y="3915899"/>
            <a:ext cx="340349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open]</a:t>
            </a:r>
          </a:p>
        </p:txBody>
      </p:sp>
      <p:sp>
        <p:nvSpPr>
          <p:cNvPr id="28" name="Rectangle 27">
            <a:extLst>
              <a:ext uri="{FF2B5EF4-FFF2-40B4-BE49-F238E27FC236}">
                <a16:creationId xmlns:a16="http://schemas.microsoft.com/office/drawing/2014/main" id="{2EE7C624-5CC4-424F-B133-B95C55814F3F}"/>
              </a:ext>
            </a:extLst>
          </p:cNvPr>
          <p:cNvSpPr/>
          <p:nvPr/>
        </p:nvSpPr>
        <p:spPr>
          <a:xfrm>
            <a:off x="4421652" y="3859042"/>
            <a:ext cx="31373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All vowels in German can be long or short, including [ö]. [ö] is usually short when followed by two consonants.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 name="Picture 19" descr="back of a man's head">
            <a:extLst>
              <a:ext uri="{FF2B5EF4-FFF2-40B4-BE49-F238E27FC236}">
                <a16:creationId xmlns:a16="http://schemas.microsoft.com/office/drawing/2014/main" id="{6D3B9C4F-5B18-4E92-9D25-35D4C6D5D9C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072316" y="2097864"/>
            <a:ext cx="1663216" cy="1907825"/>
          </a:xfrm>
          <a:prstGeom prst="rect">
            <a:avLst/>
          </a:prstGeom>
        </p:spPr>
      </p:pic>
      <p:pic>
        <p:nvPicPr>
          <p:cNvPr id="21" name="Picture 20" descr="back of a man's head">
            <a:extLst>
              <a:ext uri="{FF2B5EF4-FFF2-40B4-BE49-F238E27FC236}">
                <a16:creationId xmlns:a16="http://schemas.microsoft.com/office/drawing/2014/main" id="{A224CE59-9605-4CF8-817B-FD2DBF13D2F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6010931" y="2214990"/>
            <a:ext cx="1663216" cy="1907825"/>
          </a:xfrm>
          <a:prstGeom prst="rect">
            <a:avLst/>
          </a:prstGeom>
        </p:spPr>
      </p:pic>
      <p:pic>
        <p:nvPicPr>
          <p:cNvPr id="22" name="Picture 21" descr="back of a man's head">
            <a:extLst>
              <a:ext uri="{FF2B5EF4-FFF2-40B4-BE49-F238E27FC236}">
                <a16:creationId xmlns:a16="http://schemas.microsoft.com/office/drawing/2014/main" id="{346E3369-F616-4BFE-83DC-64B7A97D147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065275" y="2092976"/>
            <a:ext cx="1663216" cy="1907825"/>
          </a:xfrm>
          <a:prstGeom prst="rect">
            <a:avLst/>
          </a:prstGeom>
        </p:spPr>
      </p:pic>
      <p:pic>
        <p:nvPicPr>
          <p:cNvPr id="26" name="Picture 25" descr="open door">
            <a:extLst>
              <a:ext uri="{FF2B5EF4-FFF2-40B4-BE49-F238E27FC236}">
                <a16:creationId xmlns:a16="http://schemas.microsoft.com/office/drawing/2014/main" id="{EC3456F3-76C9-44B4-8346-6E52C8C3551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702" y="1919622"/>
            <a:ext cx="2044958" cy="2044958"/>
          </a:xfrm>
          <a:prstGeom prst="rect">
            <a:avLst/>
          </a:prstGeom>
        </p:spPr>
      </p:pic>
      <p:sp>
        <p:nvSpPr>
          <p:cNvPr id="29" name="Rectangle 28" descr="the number 12">
            <a:extLst>
              <a:ext uri="{FF2B5EF4-FFF2-40B4-BE49-F238E27FC236}">
                <a16:creationId xmlns:a16="http://schemas.microsoft.com/office/drawing/2014/main" id="{71A81AEA-1F0D-42E3-A50F-52009D16509C}"/>
              </a:ext>
            </a:extLst>
          </p:cNvPr>
          <p:cNvSpPr/>
          <p:nvPr/>
        </p:nvSpPr>
        <p:spPr>
          <a:xfrm>
            <a:off x="8798372" y="2240267"/>
            <a:ext cx="2480026" cy="1862048"/>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12</a:t>
            </a:r>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2_5.2.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2_5.4.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2_W2_5.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1">
            <a:extLst>
              <a:ext uri="{FF2B5EF4-FFF2-40B4-BE49-F238E27FC236}">
                <a16:creationId xmlns:a16="http://schemas.microsoft.com/office/drawing/2014/main" id="{07578D30-2581-D2BA-0906-469DC72319F6}"/>
              </a:ext>
            </a:extLst>
          </p:cNvPr>
          <p:cNvGraphicFramePr/>
          <p:nvPr>
            <p:extLst>
              <p:ext uri="{D42A27DB-BD31-4B8C-83A1-F6EECF244321}">
                <p14:modId xmlns:p14="http://schemas.microsoft.com/office/powerpoint/2010/main" val="4083494587"/>
              </p:ext>
            </p:extLst>
          </p:nvPr>
        </p:nvGraphicFramePr>
        <p:xfrm>
          <a:off x="851756" y="1165124"/>
          <a:ext cx="9069263" cy="4806720"/>
        </p:xfrm>
        <a:graphic>
          <a:graphicData uri="http://schemas.openxmlformats.org/drawingml/2006/table">
            <a:tbl>
              <a:tblPr/>
              <a:tblGrid>
                <a:gridCol w="1160733">
                  <a:extLst>
                    <a:ext uri="{9D8B030D-6E8A-4147-A177-3AD203B41FA5}">
                      <a16:colId xmlns:a16="http://schemas.microsoft.com/office/drawing/2014/main" val="20000"/>
                    </a:ext>
                  </a:extLst>
                </a:gridCol>
                <a:gridCol w="2328021">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400" b="0"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a:ln>
                            <a:noFill/>
                          </a:ln>
                          <a:solidFill>
                            <a:srgbClr val="002060"/>
                          </a:solidFill>
                          <a:effectLst/>
                          <a:uLnTx/>
                          <a:uFillTx/>
                          <a:latin typeface="+mn-lt"/>
                          <a:ea typeface="+mn-ea"/>
                          <a:cs typeface="+mn-cs"/>
                        </a:rPr>
                        <a:t>ö</a:t>
                      </a:r>
                      <a:r>
                        <a:rPr kumimoji="0" lang="en-GB" sz="2400" b="0" i="0" u="none" strike="noStrike" kern="1200" cap="none" spc="0" normalizeH="0" baseline="0" noProof="0" dirty="0">
                          <a:ln>
                            <a:noFill/>
                          </a:ln>
                          <a:solidFill>
                            <a:srgbClr val="002060"/>
                          </a:solidFill>
                          <a:effectLst/>
                          <a:uLnTx/>
                          <a:uFillTx/>
                          <a:latin typeface="+mn-lt"/>
                          <a:ea typeface="+mn-ea"/>
                          <a:cs typeface="+mn-cs"/>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000" b="0" i="0" u="none" strike="noStrike" kern="1200" cap="none" spc="0" normalizeH="0" baseline="0" noProof="0" dirty="0">
                          <a:ln>
                            <a:noFill/>
                          </a:ln>
                          <a:solidFill>
                            <a:srgbClr val="002060"/>
                          </a:solidFill>
                          <a:effectLst/>
                          <a:uLnTx/>
                          <a:uFillTx/>
                          <a:latin typeface="+mn-lt"/>
                          <a:ea typeface="+mn-ea"/>
                          <a:cs typeface="+mn-cs"/>
                        </a:rPr>
                        <a:t>[</a:t>
                      </a:r>
                      <a:r>
                        <a:rPr kumimoji="0" lang="en-GB" sz="2000" b="1" i="0" u="none" strike="noStrike" kern="1200" cap="none" spc="0" normalizeH="0" baseline="0" noProof="0" dirty="0">
                          <a:ln>
                            <a:noFill/>
                          </a:ln>
                          <a:solidFill>
                            <a:srgbClr val="002060"/>
                          </a:solidFill>
                          <a:effectLst/>
                          <a:uLnTx/>
                          <a:uFillTx/>
                          <a:latin typeface="+mn-lt"/>
                          <a:ea typeface="+mn-ea"/>
                          <a:cs typeface="+mn-cs"/>
                        </a:rPr>
                        <a:t>o</a:t>
                      </a:r>
                      <a:r>
                        <a:rPr kumimoji="0" lang="en-GB" sz="2000" b="0" i="0" u="none" strike="noStrike" kern="1200" cap="none" spc="0" normalizeH="0" baseline="0" noProof="0" dirty="0">
                          <a:ln>
                            <a:noFill/>
                          </a:ln>
                          <a:solidFill>
                            <a:srgbClr val="002060"/>
                          </a:solidFill>
                          <a:effectLst/>
                          <a:uLnTx/>
                          <a:uFillTx/>
                          <a:latin typeface="+mn-lt"/>
                          <a:ea typeface="+mn-ea"/>
                          <a:cs typeface="+mn-cs"/>
                        </a:rPr>
                        <a:t>]</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F</a:t>
                      </a:r>
                      <a:r>
                        <a:rPr lang="en-US" sz="2000" b="1" dirty="0">
                          <a:solidFill>
                            <a:srgbClr val="FF0066"/>
                          </a:solidFill>
                        </a:rPr>
                        <a:t>o</a:t>
                      </a:r>
                      <a:r>
                        <a:rPr lang="en-US" sz="2000" b="1" dirty="0">
                          <a:solidFill>
                            <a:srgbClr val="002060"/>
                          </a:solidFill>
                        </a:rPr>
                        <a:t>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rPr>
                        <a:t>sch</a:t>
                      </a:r>
                      <a:r>
                        <a:rPr lang="en-US" sz="2000" b="1" dirty="0" err="1">
                          <a:solidFill>
                            <a:srgbClr val="FF0066"/>
                          </a:solidFill>
                        </a:rPr>
                        <a:t>ö</a:t>
                      </a:r>
                      <a:r>
                        <a:rPr lang="en-US" sz="2000" b="1" dirty="0" err="1">
                          <a:solidFill>
                            <a:srgbClr val="002060"/>
                          </a:solidFill>
                        </a:rPr>
                        <a:t>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r</a:t>
                      </a:r>
                      <a:r>
                        <a:rPr lang="en-US" sz="2000" b="1" dirty="0">
                          <a:solidFill>
                            <a:srgbClr val="FF0066"/>
                          </a:solidFill>
                        </a:rPr>
                        <a:t>o</a:t>
                      </a:r>
                      <a:r>
                        <a:rPr lang="en-US" sz="2000" b="1" dirty="0">
                          <a:solidFill>
                            <a:srgbClr val="002060"/>
                          </a:solidFill>
                        </a:rPr>
                        <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66"/>
                          </a:solidFill>
                        </a:rPr>
                        <a:t>O</a:t>
                      </a:r>
                      <a:r>
                        <a:rPr lang="en-US" sz="2000" b="1" dirty="0">
                          <a:solidFill>
                            <a:srgbClr val="002060"/>
                          </a:solidFill>
                        </a:rPr>
                        <a:t>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kern="1200" dirty="0" err="1">
                          <a:solidFill>
                            <a:srgbClr val="002060"/>
                          </a:solidFill>
                          <a:latin typeface="+mn-lt"/>
                          <a:ea typeface="+mn-ea"/>
                          <a:cs typeface="+mn-cs"/>
                        </a:rPr>
                        <a:t>zw</a:t>
                      </a:r>
                      <a:r>
                        <a:rPr lang="en-US" sz="2000" b="1" kern="1200" dirty="0" err="1">
                          <a:solidFill>
                            <a:srgbClr val="FF0066"/>
                          </a:solidFill>
                          <a:latin typeface="+mn-lt"/>
                          <a:ea typeface="+mn-ea"/>
                          <a:cs typeface="+mn-cs"/>
                        </a:rPr>
                        <a:t>ö</a:t>
                      </a:r>
                      <a:r>
                        <a:rPr lang="en-US" sz="2000" b="1" kern="1200" dirty="0" err="1">
                          <a:solidFill>
                            <a:srgbClr val="002060"/>
                          </a:solidFill>
                          <a:latin typeface="+mn-lt"/>
                          <a:ea typeface="+mn-ea"/>
                          <a:cs typeface="+mn-cs"/>
                        </a:rPr>
                        <a:t>lf</a:t>
                      </a:r>
                      <a:endParaRPr lang="en-US" sz="20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t</a:t>
                      </a:r>
                      <a:r>
                        <a:rPr lang="en-US" sz="2000" b="1" dirty="0">
                          <a:solidFill>
                            <a:srgbClr val="FF0066"/>
                          </a:solidFill>
                        </a:rPr>
                        <a:t>o</a:t>
                      </a:r>
                      <a:r>
                        <a:rPr lang="en-US" sz="2000" b="1" dirty="0">
                          <a:solidFill>
                            <a:srgbClr val="002060"/>
                          </a:solidFill>
                        </a:rPr>
                        <a:t>ll</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002060"/>
                          </a:solidFill>
                        </a:rPr>
                        <a:t>k</a:t>
                      </a:r>
                      <a:r>
                        <a:rPr lang="en-US" sz="2000" b="1" dirty="0" err="1">
                          <a:solidFill>
                            <a:srgbClr val="FF0066"/>
                          </a:solidFill>
                        </a:rPr>
                        <a:t>ö</a:t>
                      </a:r>
                      <a:r>
                        <a:rPr lang="en-US" sz="2000" b="1" dirty="0" err="1">
                          <a:solidFill>
                            <a:srgbClr val="002060"/>
                          </a:solidFill>
                        </a:rPr>
                        <a:t>nnen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FF0066"/>
                          </a:solidFill>
                        </a:rPr>
                        <a:t>Ö</a:t>
                      </a:r>
                      <a:r>
                        <a:rPr lang="en-US" sz="2000" b="1" dirty="0" err="1">
                          <a:solidFill>
                            <a:srgbClr val="002060"/>
                          </a:solidFill>
                        </a:rPr>
                        <a:t>sterreich</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48997370"/>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2_W2_6.1.wav"/>
            </a:hlinkClick>
            <a:extLst>
              <a:ext uri="{FF2B5EF4-FFF2-40B4-BE49-F238E27FC236}">
                <a16:creationId xmlns:a16="http://schemas.microsoft.com/office/drawing/2014/main" id="{6DC42178-501A-44BF-9149-1C679CF37202}"/>
              </a:ext>
            </a:extLst>
          </p:cNvPr>
          <p:cNvSpPr txBox="1"/>
          <p:nvPr/>
        </p:nvSpPr>
        <p:spPr>
          <a:xfrm>
            <a:off x="-79512" y="-50588"/>
            <a:ext cx="48551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ö</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o</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7" name="T2_W2_6.2.wav"/>
            </a:hlinkClick>
            <a:extLst>
              <a:ext uri="{FF2B5EF4-FFF2-40B4-BE49-F238E27FC236}">
                <a16:creationId xmlns:a16="http://schemas.microsoft.com/office/drawing/2014/main" id="{73846DBA-A6AF-42A0-85A6-F984BCE8E4BF}"/>
              </a:ext>
            </a:extLst>
          </p:cNvPr>
          <p:cNvSpPr/>
          <p:nvPr/>
        </p:nvSpPr>
        <p:spPr>
          <a:xfrm>
            <a:off x="5050018" y="55229"/>
            <a:ext cx="51025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7" name="T2_W2_6.2.wav"/>
            </a:hlinkClick>
            <a:extLst>
              <a:ext uri="{FF2B5EF4-FFF2-40B4-BE49-F238E27FC236}">
                <a16:creationId xmlns:a16="http://schemas.microsoft.com/office/drawing/2014/main" id="{F2D45AC9-B317-43E8-8B12-4E839699D16A}"/>
              </a:ext>
            </a:extLst>
          </p:cNvPr>
          <p:cNvSpPr/>
          <p:nvPr/>
        </p:nvSpPr>
        <p:spPr>
          <a:xfrm>
            <a:off x="5137487" y="56732"/>
            <a:ext cx="50150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a:t>
            </a: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[ö]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[o].</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4" name="CustomShape 22">
            <a:hlinkClick r:id="" action="ppaction://noaction">
              <a:snd r:embed="rId8" name="T2_W2_6.9.wav"/>
            </a:hlinkClick>
            <a:extLst>
              <a:ext uri="{FF2B5EF4-FFF2-40B4-BE49-F238E27FC236}">
                <a16:creationId xmlns:a16="http://schemas.microsoft.com/office/drawing/2014/main" id="{BB211E27-0172-8852-4124-0C819B7FB9B7}"/>
              </a:ext>
            </a:extLst>
          </p:cNvPr>
          <p:cNvSpPr/>
          <p:nvPr/>
        </p:nvSpPr>
        <p:spPr>
          <a:xfrm>
            <a:off x="1170005" y="505591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9" name="T2_W2_6.3.wav"/>
            </a:hlinkClick>
            <a:extLst>
              <a:ext uri="{FF2B5EF4-FFF2-40B4-BE49-F238E27FC236}">
                <a16:creationId xmlns:a16="http://schemas.microsoft.com/office/drawing/2014/main" id="{250E079B-6EE6-2FFF-E822-1C5860306A6E}"/>
              </a:ext>
            </a:extLst>
          </p:cNvPr>
          <p:cNvSpPr/>
          <p:nvPr/>
        </p:nvSpPr>
        <p:spPr>
          <a:xfrm>
            <a:off x="1170005" y="21703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6" name="CustomShape 24">
            <a:hlinkClick r:id="" action="ppaction://noaction">
              <a:snd r:embed="rId10" name="T2_W2_6.4.wav"/>
            </a:hlinkClick>
            <a:extLst>
              <a:ext uri="{FF2B5EF4-FFF2-40B4-BE49-F238E27FC236}">
                <a16:creationId xmlns:a16="http://schemas.microsoft.com/office/drawing/2014/main" id="{9C1E2AAE-848E-4FFF-D59B-1ADD1B0B2D50}"/>
              </a:ext>
            </a:extLst>
          </p:cNvPr>
          <p:cNvSpPr/>
          <p:nvPr/>
        </p:nvSpPr>
        <p:spPr>
          <a:xfrm>
            <a:off x="1170005" y="26495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5">
            <a:hlinkClick r:id="" action="ppaction://noaction">
              <a:snd r:embed="rId11" name="T2_W2_6.5.wav"/>
            </a:hlinkClick>
            <a:extLst>
              <a:ext uri="{FF2B5EF4-FFF2-40B4-BE49-F238E27FC236}">
                <a16:creationId xmlns:a16="http://schemas.microsoft.com/office/drawing/2014/main" id="{D38A91A6-C507-5192-610F-997A3287E41E}"/>
              </a:ext>
            </a:extLst>
          </p:cNvPr>
          <p:cNvSpPr/>
          <p:nvPr/>
        </p:nvSpPr>
        <p:spPr>
          <a:xfrm>
            <a:off x="1170005" y="31161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8" name="CustomShape 26">
            <a:hlinkClick r:id="" action="ppaction://noaction">
              <a:snd r:embed="rId12" name="T2_W2_6.6.wav"/>
            </a:hlinkClick>
            <a:extLst>
              <a:ext uri="{FF2B5EF4-FFF2-40B4-BE49-F238E27FC236}">
                <a16:creationId xmlns:a16="http://schemas.microsoft.com/office/drawing/2014/main" id="{BA9ABE48-3960-F84A-98E7-BEF7F9B72E08}"/>
              </a:ext>
            </a:extLst>
          </p:cNvPr>
          <p:cNvSpPr/>
          <p:nvPr/>
        </p:nvSpPr>
        <p:spPr>
          <a:xfrm>
            <a:off x="1170005" y="35763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9" name="CustomShape 27">
            <a:hlinkClick r:id="" action="ppaction://noaction">
              <a:snd r:embed="rId13" name="T2_W2_6.7.wav"/>
            </a:hlinkClick>
            <a:extLst>
              <a:ext uri="{FF2B5EF4-FFF2-40B4-BE49-F238E27FC236}">
                <a16:creationId xmlns:a16="http://schemas.microsoft.com/office/drawing/2014/main" id="{3AB26EB7-68D0-92F4-5D4B-A5FAC894F234}"/>
              </a:ext>
            </a:extLst>
          </p:cNvPr>
          <p:cNvSpPr/>
          <p:nvPr/>
        </p:nvSpPr>
        <p:spPr>
          <a:xfrm>
            <a:off x="1170005" y="40970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14" name="T2_W2_6.8.wav"/>
            </a:hlinkClick>
            <a:extLst>
              <a:ext uri="{FF2B5EF4-FFF2-40B4-BE49-F238E27FC236}">
                <a16:creationId xmlns:a16="http://schemas.microsoft.com/office/drawing/2014/main" id="{96122991-1133-8F7B-3F28-9B997AA90669}"/>
              </a:ext>
            </a:extLst>
          </p:cNvPr>
          <p:cNvSpPr/>
          <p:nvPr/>
        </p:nvSpPr>
        <p:spPr>
          <a:xfrm>
            <a:off x="1170005" y="45784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1" name="CustomShape 23">
            <a:hlinkClick r:id="" action="ppaction://noaction">
              <a:snd r:embed="rId15" name="T2_W2_6.10.wav"/>
            </a:hlinkClick>
            <a:extLst>
              <a:ext uri="{FF2B5EF4-FFF2-40B4-BE49-F238E27FC236}">
                <a16:creationId xmlns:a16="http://schemas.microsoft.com/office/drawing/2014/main" id="{24331BC8-63D5-67EC-326F-74E4A73B4E6B}"/>
              </a:ext>
            </a:extLst>
          </p:cNvPr>
          <p:cNvSpPr/>
          <p:nvPr/>
        </p:nvSpPr>
        <p:spPr>
          <a:xfrm>
            <a:off x="1179531" y="55260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9AE0E991-194C-184B-A056-A507D752E43A}"/>
              </a:ext>
            </a:extLst>
          </p:cNvPr>
          <p:cNvSpPr txBox="1"/>
          <p:nvPr/>
        </p:nvSpPr>
        <p:spPr>
          <a:xfrm>
            <a:off x="7971954" y="2170398"/>
            <a:ext cx="1396563" cy="369332"/>
          </a:xfrm>
          <a:prstGeom prst="rect">
            <a:avLst/>
          </a:prstGeom>
          <a:solidFill>
            <a:schemeClr val="bg1"/>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88679F86-5FB2-4224-7B1A-2CF8FEC2FE0A}"/>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70614" y="2131595"/>
            <a:ext cx="396361" cy="396360"/>
          </a:xfrm>
          <a:prstGeom prst="rect">
            <a:avLst/>
          </a:prstGeom>
        </p:spPr>
      </p:pic>
      <p:pic>
        <p:nvPicPr>
          <p:cNvPr id="36" name="Picture 35" descr="Icon&#10;&#10;Description automatically generated">
            <a:extLst>
              <a:ext uri="{FF2B5EF4-FFF2-40B4-BE49-F238E27FC236}">
                <a16:creationId xmlns:a16="http://schemas.microsoft.com/office/drawing/2014/main" id="{A98E7810-F703-AD50-1D85-4FE405E004E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577471" y="2618886"/>
            <a:ext cx="396361" cy="396360"/>
          </a:xfrm>
          <a:prstGeom prst="rect">
            <a:avLst/>
          </a:prstGeom>
        </p:spPr>
      </p:pic>
      <p:sp>
        <p:nvSpPr>
          <p:cNvPr id="37" name="TextBox 36">
            <a:extLst>
              <a:ext uri="{FF2B5EF4-FFF2-40B4-BE49-F238E27FC236}">
                <a16:creationId xmlns:a16="http://schemas.microsoft.com/office/drawing/2014/main" id="{9C0C4829-BB0B-C7FF-1583-1E2CC3621D88}"/>
              </a:ext>
            </a:extLst>
          </p:cNvPr>
          <p:cNvSpPr txBox="1"/>
          <p:nvPr/>
        </p:nvSpPr>
        <p:spPr>
          <a:xfrm>
            <a:off x="5037231" y="2651309"/>
            <a:ext cx="1396563" cy="369332"/>
          </a:xfrm>
          <a:prstGeom prst="rect">
            <a:avLst/>
          </a:prstGeom>
          <a:solidFill>
            <a:schemeClr val="bg1"/>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9C976E20-A142-14EB-0F5F-EB72EDD5BF4E}"/>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70614" y="3068625"/>
            <a:ext cx="396361" cy="396360"/>
          </a:xfrm>
          <a:prstGeom prst="rect">
            <a:avLst/>
          </a:prstGeom>
        </p:spPr>
      </p:pic>
      <p:sp>
        <p:nvSpPr>
          <p:cNvPr id="40" name="TextBox 39">
            <a:extLst>
              <a:ext uri="{FF2B5EF4-FFF2-40B4-BE49-F238E27FC236}">
                <a16:creationId xmlns:a16="http://schemas.microsoft.com/office/drawing/2014/main" id="{C159D630-CFA7-4F19-666D-00C8C09D042D}"/>
              </a:ext>
            </a:extLst>
          </p:cNvPr>
          <p:cNvSpPr txBox="1"/>
          <p:nvPr/>
        </p:nvSpPr>
        <p:spPr>
          <a:xfrm>
            <a:off x="8117848" y="3174726"/>
            <a:ext cx="1396563" cy="369332"/>
          </a:xfrm>
          <a:prstGeom prst="rect">
            <a:avLst/>
          </a:prstGeom>
          <a:solidFill>
            <a:schemeClr val="bg1"/>
          </a:solidFill>
        </p:spPr>
        <p:txBody>
          <a:bodyPr wrap="square" rtlCol="0">
            <a:spAutoFit/>
          </a:bodyPr>
          <a:lstStyle/>
          <a:p>
            <a:endParaRPr lang="en-GB" dirty="0"/>
          </a:p>
        </p:txBody>
      </p:sp>
      <p:pic>
        <p:nvPicPr>
          <p:cNvPr id="42" name="Picture 41" descr="Icon&#10;&#10;Description automatically generated">
            <a:extLst>
              <a:ext uri="{FF2B5EF4-FFF2-40B4-BE49-F238E27FC236}">
                <a16:creationId xmlns:a16="http://schemas.microsoft.com/office/drawing/2014/main" id="{C0F6999B-024B-F51F-F209-ED4740F1CD23}"/>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61255" y="3520237"/>
            <a:ext cx="396361" cy="396360"/>
          </a:xfrm>
          <a:prstGeom prst="rect">
            <a:avLst/>
          </a:prstGeom>
        </p:spPr>
      </p:pic>
      <p:sp>
        <p:nvSpPr>
          <p:cNvPr id="43" name="TextBox 42">
            <a:extLst>
              <a:ext uri="{FF2B5EF4-FFF2-40B4-BE49-F238E27FC236}">
                <a16:creationId xmlns:a16="http://schemas.microsoft.com/office/drawing/2014/main" id="{F3C21E50-5C7C-7DB1-C29F-1AE26A78A772}"/>
              </a:ext>
            </a:extLst>
          </p:cNvPr>
          <p:cNvSpPr txBox="1"/>
          <p:nvPr/>
        </p:nvSpPr>
        <p:spPr>
          <a:xfrm>
            <a:off x="7766975" y="3581772"/>
            <a:ext cx="1396563" cy="369332"/>
          </a:xfrm>
          <a:prstGeom prst="rect">
            <a:avLst/>
          </a:prstGeom>
          <a:solidFill>
            <a:schemeClr val="bg1"/>
          </a:solidFill>
        </p:spPr>
        <p:txBody>
          <a:bodyPr wrap="square" rtlCol="0">
            <a:spAutoFit/>
          </a:bodyPr>
          <a:lstStyle/>
          <a:p>
            <a:endParaRPr lang="en-GB" dirty="0"/>
          </a:p>
        </p:txBody>
      </p:sp>
      <p:pic>
        <p:nvPicPr>
          <p:cNvPr id="45" name="Picture 44" descr="Icon&#10;&#10;Description automatically generated">
            <a:extLst>
              <a:ext uri="{FF2B5EF4-FFF2-40B4-BE49-F238E27FC236}">
                <a16:creationId xmlns:a16="http://schemas.microsoft.com/office/drawing/2014/main" id="{0EBB1791-1D17-2F41-5D0F-12094697574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86913" y="4035580"/>
            <a:ext cx="396361" cy="396360"/>
          </a:xfrm>
          <a:prstGeom prst="rect">
            <a:avLst/>
          </a:prstGeom>
        </p:spPr>
      </p:pic>
      <p:sp>
        <p:nvSpPr>
          <p:cNvPr id="47" name="TextBox 46">
            <a:extLst>
              <a:ext uri="{FF2B5EF4-FFF2-40B4-BE49-F238E27FC236}">
                <a16:creationId xmlns:a16="http://schemas.microsoft.com/office/drawing/2014/main" id="{A5AC3ADF-ED75-5AD5-1F3D-B2526D475E3C}"/>
              </a:ext>
            </a:extLst>
          </p:cNvPr>
          <p:cNvSpPr txBox="1"/>
          <p:nvPr/>
        </p:nvSpPr>
        <p:spPr>
          <a:xfrm>
            <a:off x="8147140" y="4548386"/>
            <a:ext cx="1396563" cy="369332"/>
          </a:xfrm>
          <a:prstGeom prst="rect">
            <a:avLst/>
          </a:prstGeom>
          <a:solidFill>
            <a:schemeClr val="bg1"/>
          </a:solidFill>
        </p:spPr>
        <p:txBody>
          <a:bodyPr wrap="square" rtlCol="0">
            <a:spAutoFit/>
          </a:bodyPr>
          <a:lstStyle/>
          <a:p>
            <a:endParaRPr lang="en-GB" dirty="0"/>
          </a:p>
        </p:txBody>
      </p:sp>
      <p:pic>
        <p:nvPicPr>
          <p:cNvPr id="49" name="Picture 48" descr="Icon&#10;&#10;Description automatically generated">
            <a:extLst>
              <a:ext uri="{FF2B5EF4-FFF2-40B4-BE49-F238E27FC236}">
                <a16:creationId xmlns:a16="http://schemas.microsoft.com/office/drawing/2014/main" id="{E67E1919-02B4-1CB9-84CA-34DC2EE9EC12}"/>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70614" y="4523830"/>
            <a:ext cx="396361" cy="396360"/>
          </a:xfrm>
          <a:prstGeom prst="rect">
            <a:avLst/>
          </a:prstGeom>
        </p:spPr>
      </p:pic>
      <p:pic>
        <p:nvPicPr>
          <p:cNvPr id="51" name="Picture 50" descr="Icon&#10;&#10;Description automatically generated">
            <a:extLst>
              <a:ext uri="{FF2B5EF4-FFF2-40B4-BE49-F238E27FC236}">
                <a16:creationId xmlns:a16="http://schemas.microsoft.com/office/drawing/2014/main" id="{F25EFC20-B0BC-2188-69D2-0B5C7350B65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40205" y="5055914"/>
            <a:ext cx="396361" cy="396360"/>
          </a:xfrm>
          <a:prstGeom prst="rect">
            <a:avLst/>
          </a:prstGeom>
        </p:spPr>
      </p:pic>
      <p:sp>
        <p:nvSpPr>
          <p:cNvPr id="52" name="TextBox 51">
            <a:extLst>
              <a:ext uri="{FF2B5EF4-FFF2-40B4-BE49-F238E27FC236}">
                <a16:creationId xmlns:a16="http://schemas.microsoft.com/office/drawing/2014/main" id="{C576E608-4E1E-2432-7E3D-114E61BA14AF}"/>
              </a:ext>
            </a:extLst>
          </p:cNvPr>
          <p:cNvSpPr txBox="1"/>
          <p:nvPr/>
        </p:nvSpPr>
        <p:spPr>
          <a:xfrm>
            <a:off x="4775651" y="5027631"/>
            <a:ext cx="2071829" cy="369332"/>
          </a:xfrm>
          <a:prstGeom prst="rect">
            <a:avLst/>
          </a:prstGeom>
          <a:solidFill>
            <a:schemeClr val="bg1"/>
          </a:solidFill>
        </p:spPr>
        <p:txBody>
          <a:bodyPr wrap="square" rtlCol="0">
            <a:spAutoFit/>
          </a:bodyPr>
          <a:lstStyle/>
          <a:p>
            <a:endParaRPr lang="en-GB" dirty="0"/>
          </a:p>
        </p:txBody>
      </p:sp>
      <p:pic>
        <p:nvPicPr>
          <p:cNvPr id="54" name="Picture 53" descr="Icon&#10;&#10;Description automatically generated">
            <a:extLst>
              <a:ext uri="{FF2B5EF4-FFF2-40B4-BE49-F238E27FC236}">
                <a16:creationId xmlns:a16="http://schemas.microsoft.com/office/drawing/2014/main" id="{9E48020C-AA8C-DF21-7BA4-1E5069338AA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86913" y="5526049"/>
            <a:ext cx="396361" cy="396360"/>
          </a:xfrm>
          <a:prstGeom prst="rect">
            <a:avLst/>
          </a:prstGeom>
        </p:spPr>
      </p:pic>
      <p:sp>
        <p:nvSpPr>
          <p:cNvPr id="56" name="TextBox 55">
            <a:extLst>
              <a:ext uri="{FF2B5EF4-FFF2-40B4-BE49-F238E27FC236}">
                <a16:creationId xmlns:a16="http://schemas.microsoft.com/office/drawing/2014/main" id="{72827808-AA2C-393B-1933-3199C229B49F}"/>
              </a:ext>
            </a:extLst>
          </p:cNvPr>
          <p:cNvSpPr txBox="1"/>
          <p:nvPr/>
        </p:nvSpPr>
        <p:spPr>
          <a:xfrm>
            <a:off x="5067870" y="5583496"/>
            <a:ext cx="1365923" cy="369332"/>
          </a:xfrm>
          <a:prstGeom prst="rect">
            <a:avLst/>
          </a:prstGeom>
          <a:solidFill>
            <a:schemeClr val="bg1"/>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07C63DD2-D02F-659D-573E-954873BA8161}"/>
              </a:ext>
            </a:extLst>
          </p:cNvPr>
          <p:cNvPicPr>
            <a:picLocks noChangeAspect="1"/>
          </p:cNvPicPr>
          <p:nvPr/>
        </p:nvPicPr>
        <p:blipFill>
          <a:blip r:embed="rId17"/>
          <a:stretch>
            <a:fillRect/>
          </a:stretch>
        </p:blipFill>
        <p:spPr>
          <a:xfrm>
            <a:off x="2753970" y="2228006"/>
            <a:ext cx="590628" cy="332228"/>
          </a:xfrm>
          <a:prstGeom prst="rect">
            <a:avLst/>
          </a:prstGeom>
        </p:spPr>
      </p:pic>
      <p:pic>
        <p:nvPicPr>
          <p:cNvPr id="10" name="Picture 9">
            <a:extLst>
              <a:ext uri="{FF2B5EF4-FFF2-40B4-BE49-F238E27FC236}">
                <a16:creationId xmlns:a16="http://schemas.microsoft.com/office/drawing/2014/main" id="{5174DCBB-3C7F-DC6F-8C86-104F464F49C2}"/>
              </a:ext>
            </a:extLst>
          </p:cNvPr>
          <p:cNvPicPr>
            <a:picLocks noChangeAspect="1"/>
          </p:cNvPicPr>
          <p:nvPr/>
        </p:nvPicPr>
        <p:blipFill>
          <a:blip r:embed="rId18"/>
          <a:stretch>
            <a:fillRect/>
          </a:stretch>
        </p:blipFill>
        <p:spPr>
          <a:xfrm flipH="1">
            <a:off x="2815204" y="2697239"/>
            <a:ext cx="520502" cy="332227"/>
          </a:xfrm>
          <a:prstGeom prst="rect">
            <a:avLst/>
          </a:prstGeom>
        </p:spPr>
      </p:pic>
      <p:pic>
        <p:nvPicPr>
          <p:cNvPr id="57" name="Picture 56">
            <a:extLst>
              <a:ext uri="{FF2B5EF4-FFF2-40B4-BE49-F238E27FC236}">
                <a16:creationId xmlns:a16="http://schemas.microsoft.com/office/drawing/2014/main" id="{6942A27E-B4C5-58A4-6E67-24DC536E7C02}"/>
              </a:ext>
            </a:extLst>
          </p:cNvPr>
          <p:cNvPicPr>
            <a:picLocks noChangeAspect="1"/>
          </p:cNvPicPr>
          <p:nvPr/>
        </p:nvPicPr>
        <p:blipFill>
          <a:blip r:embed="rId19"/>
          <a:stretch>
            <a:fillRect/>
          </a:stretch>
        </p:blipFill>
        <p:spPr>
          <a:xfrm>
            <a:off x="2826999" y="3138410"/>
            <a:ext cx="524332" cy="380141"/>
          </a:xfrm>
          <a:prstGeom prst="rect">
            <a:avLst/>
          </a:prstGeom>
        </p:spPr>
      </p:pic>
      <p:pic>
        <p:nvPicPr>
          <p:cNvPr id="58" name="Picture 57">
            <a:extLst>
              <a:ext uri="{FF2B5EF4-FFF2-40B4-BE49-F238E27FC236}">
                <a16:creationId xmlns:a16="http://schemas.microsoft.com/office/drawing/2014/main" id="{74FA9F2F-D8FC-52C6-D9EB-F0E688F98C4E}"/>
              </a:ext>
            </a:extLst>
          </p:cNvPr>
          <p:cNvPicPr>
            <a:picLocks noChangeAspect="1"/>
          </p:cNvPicPr>
          <p:nvPr/>
        </p:nvPicPr>
        <p:blipFill>
          <a:blip r:embed="rId20"/>
          <a:stretch>
            <a:fillRect/>
          </a:stretch>
        </p:blipFill>
        <p:spPr>
          <a:xfrm>
            <a:off x="2709541" y="3520237"/>
            <a:ext cx="684450" cy="389281"/>
          </a:xfrm>
          <a:prstGeom prst="rect">
            <a:avLst/>
          </a:prstGeom>
        </p:spPr>
      </p:pic>
      <p:pic>
        <p:nvPicPr>
          <p:cNvPr id="62" name="Picture 61">
            <a:extLst>
              <a:ext uri="{FF2B5EF4-FFF2-40B4-BE49-F238E27FC236}">
                <a16:creationId xmlns:a16="http://schemas.microsoft.com/office/drawing/2014/main" id="{BA60D400-83F4-A1C2-1E75-0F2258EF137F}"/>
              </a:ext>
            </a:extLst>
          </p:cNvPr>
          <p:cNvPicPr>
            <a:picLocks noChangeAspect="1"/>
          </p:cNvPicPr>
          <p:nvPr/>
        </p:nvPicPr>
        <p:blipFill>
          <a:blip r:embed="rId21"/>
          <a:stretch>
            <a:fillRect/>
          </a:stretch>
        </p:blipFill>
        <p:spPr>
          <a:xfrm>
            <a:off x="2869383" y="4062608"/>
            <a:ext cx="373729" cy="369332"/>
          </a:xfrm>
          <a:prstGeom prst="rect">
            <a:avLst/>
          </a:prstGeom>
        </p:spPr>
      </p:pic>
      <p:sp>
        <p:nvSpPr>
          <p:cNvPr id="46" name="TextBox 45">
            <a:extLst>
              <a:ext uri="{FF2B5EF4-FFF2-40B4-BE49-F238E27FC236}">
                <a16:creationId xmlns:a16="http://schemas.microsoft.com/office/drawing/2014/main" id="{A86196D0-52CC-A7C1-A955-3785544CAD1E}"/>
              </a:ext>
            </a:extLst>
          </p:cNvPr>
          <p:cNvSpPr txBox="1"/>
          <p:nvPr/>
        </p:nvSpPr>
        <p:spPr>
          <a:xfrm>
            <a:off x="5092172" y="4055994"/>
            <a:ext cx="1286679" cy="421650"/>
          </a:xfrm>
          <a:prstGeom prst="rect">
            <a:avLst/>
          </a:prstGeom>
          <a:solidFill>
            <a:schemeClr val="bg1"/>
          </a:solidFill>
        </p:spPr>
        <p:txBody>
          <a:bodyPr wrap="square" rtlCol="0">
            <a:spAutoFit/>
          </a:bodyPr>
          <a:lstStyle/>
          <a:p>
            <a:endParaRPr lang="en-GB" dirty="0"/>
          </a:p>
        </p:txBody>
      </p:sp>
      <p:pic>
        <p:nvPicPr>
          <p:cNvPr id="1025" name="Picture 1024">
            <a:extLst>
              <a:ext uri="{FF2B5EF4-FFF2-40B4-BE49-F238E27FC236}">
                <a16:creationId xmlns:a16="http://schemas.microsoft.com/office/drawing/2014/main" id="{ABE3C193-18E8-DA95-3884-794AF84D53A5}"/>
              </a:ext>
            </a:extLst>
          </p:cNvPr>
          <p:cNvPicPr>
            <a:picLocks noChangeAspect="1"/>
          </p:cNvPicPr>
          <p:nvPr/>
        </p:nvPicPr>
        <p:blipFill>
          <a:blip r:embed="rId22"/>
          <a:stretch>
            <a:fillRect/>
          </a:stretch>
        </p:blipFill>
        <p:spPr>
          <a:xfrm>
            <a:off x="2689678" y="4509963"/>
            <a:ext cx="477517" cy="407755"/>
          </a:xfrm>
          <a:prstGeom prst="rect">
            <a:avLst/>
          </a:prstGeom>
        </p:spPr>
      </p:pic>
      <p:pic>
        <p:nvPicPr>
          <p:cNvPr id="1027" name="Picture 1026">
            <a:extLst>
              <a:ext uri="{FF2B5EF4-FFF2-40B4-BE49-F238E27FC236}">
                <a16:creationId xmlns:a16="http://schemas.microsoft.com/office/drawing/2014/main" id="{B8FE65B5-D7CC-2BE8-DB8F-6EEFAA3D7A77}"/>
              </a:ext>
            </a:extLst>
          </p:cNvPr>
          <p:cNvPicPr>
            <a:picLocks noChangeAspect="1"/>
          </p:cNvPicPr>
          <p:nvPr/>
        </p:nvPicPr>
        <p:blipFill>
          <a:blip r:embed="rId23"/>
          <a:stretch>
            <a:fillRect/>
          </a:stretch>
        </p:blipFill>
        <p:spPr>
          <a:xfrm>
            <a:off x="2767652" y="5024515"/>
            <a:ext cx="324743" cy="381000"/>
          </a:xfrm>
          <a:prstGeom prst="rect">
            <a:avLst/>
          </a:prstGeom>
        </p:spPr>
      </p:pic>
      <p:pic>
        <p:nvPicPr>
          <p:cNvPr id="1028" name="Picture 1027">
            <a:extLst>
              <a:ext uri="{FF2B5EF4-FFF2-40B4-BE49-F238E27FC236}">
                <a16:creationId xmlns:a16="http://schemas.microsoft.com/office/drawing/2014/main" id="{8761893E-651F-B68E-B293-080696766D7A}"/>
              </a:ext>
            </a:extLst>
          </p:cNvPr>
          <p:cNvPicPr>
            <a:picLocks noChangeAspect="1"/>
          </p:cNvPicPr>
          <p:nvPr/>
        </p:nvPicPr>
        <p:blipFill>
          <a:blip r:embed="rId24"/>
          <a:stretch>
            <a:fillRect/>
          </a:stretch>
        </p:blipFill>
        <p:spPr>
          <a:xfrm>
            <a:off x="2681880" y="5546881"/>
            <a:ext cx="568039" cy="378544"/>
          </a:xfrm>
          <a:prstGeom prst="rect">
            <a:avLst/>
          </a:prstGeom>
        </p:spPr>
      </p:pic>
    </p:spTree>
    <p:extLst>
      <p:ext uri="{BB962C8B-B14F-4D97-AF65-F5344CB8AC3E}">
        <p14:creationId xmlns:p14="http://schemas.microsoft.com/office/powerpoint/2010/main" val="30975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7" grpId="0" animBg="1"/>
      <p:bldP spid="52" grpId="0" animBg="1"/>
      <p:bldP spid="56"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1521667-0745-34CD-CAA6-0AD350F49F16}"/>
              </a:ext>
            </a:extLst>
          </p:cNvPr>
          <p:cNvSpPr/>
          <p:nvPr/>
        </p:nvSpPr>
        <p:spPr>
          <a:xfrm>
            <a:off x="1989457" y="1107289"/>
            <a:ext cx="2635028" cy="29006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13" y="-94353"/>
            <a:ext cx="914400" cy="914400"/>
          </a:xfrm>
          <a:prstGeom prst="rect">
            <a:avLst/>
          </a:prstGeom>
        </p:spPr>
      </p:pic>
      <p:sp>
        <p:nvSpPr>
          <p:cNvPr id="24" name="Speech Bubble: Rectangle with Corners Rounded 23">
            <a:hlinkClick r:id="" action="ppaction://noaction">
              <a:snd r:embed="rId19" name="T2_W2_7.1.wav"/>
            </a:hlinkClick>
            <a:extLst>
              <a:ext uri="{FF2B5EF4-FFF2-40B4-BE49-F238E27FC236}">
                <a16:creationId xmlns:a16="http://schemas.microsoft.com/office/drawing/2014/main" id="{0417A3C5-89C6-4104-BB29-6BDCCFCEE156}"/>
              </a:ext>
            </a:extLst>
          </p:cNvPr>
          <p:cNvSpPr/>
          <p:nvPr/>
        </p:nvSpPr>
        <p:spPr>
          <a:xfrm>
            <a:off x="924337" y="43011"/>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hlinkClick r:id="" action="ppaction://noaction">
              <a:snd r:embed="rId19" name="T2_W2_7.1.wav"/>
            </a:hlinkClick>
            <a:extLst>
              <a:ext uri="{FF2B5EF4-FFF2-40B4-BE49-F238E27FC236}">
                <a16:creationId xmlns:a16="http://schemas.microsoft.com/office/drawing/2014/main" id="{D88EC821-6AD6-40AD-8D5C-AEFA6235DB84}"/>
              </a:ext>
            </a:extLst>
          </p:cNvPr>
          <p:cNvSpPr/>
          <p:nvPr/>
        </p:nvSpPr>
        <p:spPr>
          <a:xfrm>
            <a:off x="853569" y="784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CustomShape 7">
            <a:extLst>
              <a:ext uri="{FF2B5EF4-FFF2-40B4-BE49-F238E27FC236}">
                <a16:creationId xmlns:a16="http://schemas.microsoft.com/office/drawing/2014/main" id="{47196A6F-980E-2BE1-8BAB-4201E468CF62}"/>
              </a:ext>
            </a:extLst>
          </p:cNvPr>
          <p:cNvSpPr/>
          <p:nvPr/>
        </p:nvSpPr>
        <p:spPr>
          <a:xfrm>
            <a:off x="354034" y="580003"/>
            <a:ext cx="970335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You already know how to say </a:t>
            </a:r>
            <a:r>
              <a:rPr lang="en-GB" sz="2400" i="1" kern="0" dirty="0">
                <a:solidFill>
                  <a:srgbClr val="002060"/>
                </a:solidFill>
                <a:latin typeface="Century Gothic"/>
                <a:ea typeface="Century Gothic"/>
                <a:cs typeface="Century Gothic"/>
                <a:sym typeface="Century Gothic"/>
              </a:rPr>
              <a:t>the days of the week </a:t>
            </a:r>
            <a:r>
              <a:rPr lang="en-GB" sz="2400" kern="0" dirty="0">
                <a:solidFill>
                  <a:srgbClr val="002060"/>
                </a:solidFill>
                <a:latin typeface="Century Gothic"/>
                <a:ea typeface="Century Gothic"/>
                <a:cs typeface="Century Gothic"/>
                <a:sym typeface="Century Gothic"/>
              </a:rPr>
              <a:t>in German:</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9" name="CustomShape 7">
            <a:extLst>
              <a:ext uri="{FF2B5EF4-FFF2-40B4-BE49-F238E27FC236}">
                <a16:creationId xmlns:a16="http://schemas.microsoft.com/office/drawing/2014/main" id="{3BA39F73-9C03-D285-12C7-2CFA20AE10F7}"/>
              </a:ext>
            </a:extLst>
          </p:cNvPr>
          <p:cNvSpPr/>
          <p:nvPr/>
        </p:nvSpPr>
        <p:spPr>
          <a:xfrm>
            <a:off x="2494353" y="3924792"/>
            <a:ext cx="2711359" cy="736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3" name="CustomShape 7">
            <a:extLst>
              <a:ext uri="{FF2B5EF4-FFF2-40B4-BE49-F238E27FC236}">
                <a16:creationId xmlns:a16="http://schemas.microsoft.com/office/drawing/2014/main" id="{AEC46517-EF22-2587-8951-D11FE9F67D51}"/>
              </a:ext>
            </a:extLst>
          </p:cNvPr>
          <p:cNvSpPr/>
          <p:nvPr/>
        </p:nvSpPr>
        <p:spPr>
          <a:xfrm>
            <a:off x="688922" y="4056148"/>
            <a:ext cx="271135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The German word for </a:t>
            </a:r>
            <a:r>
              <a:rPr lang="en-GB" sz="2400" i="1" kern="0" dirty="0">
                <a:solidFill>
                  <a:srgbClr val="002060"/>
                </a:solidFill>
                <a:latin typeface="Century Gothic"/>
                <a:ea typeface="Century Gothic"/>
                <a:cs typeface="Century Gothic"/>
                <a:sym typeface="Century Gothic"/>
              </a:rPr>
              <a:t>Monday</a:t>
            </a:r>
            <a:r>
              <a:rPr lang="en-GB" sz="2400" kern="0" dirty="0">
                <a:solidFill>
                  <a:srgbClr val="002060"/>
                </a:solidFill>
                <a:latin typeface="Century Gothic"/>
                <a:ea typeface="Century Gothic"/>
                <a:cs typeface="Century Gothic"/>
                <a:sym typeface="Century Gothic"/>
              </a:rPr>
              <a:t> is: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4" name="CustomShape 7">
            <a:extLst>
              <a:ext uri="{FF2B5EF4-FFF2-40B4-BE49-F238E27FC236}">
                <a16:creationId xmlns:a16="http://schemas.microsoft.com/office/drawing/2014/main" id="{0794F5F5-7435-5463-D82B-29EAD7CA5815}"/>
              </a:ext>
            </a:extLst>
          </p:cNvPr>
          <p:cNvSpPr/>
          <p:nvPr/>
        </p:nvSpPr>
        <p:spPr>
          <a:xfrm>
            <a:off x="2570684" y="1129000"/>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Montag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BCCC8268-7D98-4DE7-869C-92B610D81002}"/>
              </a:ext>
            </a:extLst>
          </p:cNvPr>
          <p:cNvSpPr/>
          <p:nvPr/>
        </p:nvSpPr>
        <p:spPr>
          <a:xfrm>
            <a:off x="5922667" y="4674651"/>
            <a:ext cx="5060738" cy="1500272"/>
          </a:xfrm>
          <a:prstGeom prst="wedgeRoundRectCallout">
            <a:avLst>
              <a:gd name="adj1" fmla="val -62628"/>
              <a:gd name="adj2" fmla="val -1051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a:solidFill>
                  <a:srgbClr val="FFC000"/>
                </a:solidFill>
              </a:rPr>
              <a:t>am</a:t>
            </a:r>
            <a:r>
              <a:rPr lang="en-GB" sz="2400" b="1" dirty="0">
                <a:solidFill>
                  <a:srgbClr val="FFC000"/>
                </a:solidFill>
              </a:rPr>
              <a:t> </a:t>
            </a:r>
            <a:r>
              <a:rPr lang="en-GB" sz="2400" dirty="0">
                <a:solidFill>
                  <a:srgbClr val="FFC000"/>
                </a:solidFill>
              </a:rPr>
              <a:t>Montag</a:t>
            </a:r>
            <a:r>
              <a:rPr lang="en-GB" sz="2400" b="1" dirty="0">
                <a:solidFill>
                  <a:srgbClr val="FFC000"/>
                </a:solidFill>
              </a:rPr>
              <a:t> </a:t>
            </a:r>
            <a:r>
              <a:rPr lang="en-GB" sz="2400" dirty="0">
                <a:sym typeface="Wingdings" panose="05000000000000000000" pitchFamily="2" charset="2"/>
              </a:rPr>
              <a:t></a:t>
            </a:r>
            <a:r>
              <a:rPr lang="en-GB" sz="2400" dirty="0"/>
              <a:t> </a:t>
            </a:r>
            <a:br>
              <a:rPr lang="en-GB" sz="2400" dirty="0"/>
            </a:br>
            <a:r>
              <a:rPr lang="en-GB" sz="2400" b="1" u="sng" dirty="0"/>
              <a:t>on </a:t>
            </a:r>
            <a:r>
              <a:rPr lang="en-GB" sz="2400" dirty="0" err="1"/>
              <a:t>Monday|</a:t>
            </a:r>
            <a:r>
              <a:rPr lang="en-GB" sz="2400" b="1" u="sng" dirty="0" err="1"/>
              <a:t>this</a:t>
            </a:r>
            <a:r>
              <a:rPr lang="en-GB" sz="2400" dirty="0"/>
              <a:t> Monday</a:t>
            </a:r>
          </a:p>
          <a:p>
            <a:r>
              <a:rPr lang="en-GB" sz="2400" dirty="0" err="1">
                <a:solidFill>
                  <a:srgbClr val="FFC000"/>
                </a:solidFill>
                <a:sym typeface="Wingdings" panose="05000000000000000000" pitchFamily="2" charset="2"/>
              </a:rPr>
              <a:t>montag</a:t>
            </a:r>
            <a:r>
              <a:rPr lang="en-GB" sz="2400" b="1" u="sng" dirty="0" err="1">
                <a:solidFill>
                  <a:srgbClr val="FFC000"/>
                </a:solidFill>
                <a:sym typeface="Wingdings" panose="05000000000000000000" pitchFamily="2" charset="2"/>
              </a:rPr>
              <a:t>s</a:t>
            </a:r>
            <a:r>
              <a:rPr lang="en-GB" sz="2400" dirty="0">
                <a:solidFill>
                  <a:srgbClr val="FFC000"/>
                </a:solidFill>
                <a:sym typeface="Wingdings" panose="05000000000000000000" pitchFamily="2" charset="2"/>
              </a:rPr>
              <a:t>  </a:t>
            </a:r>
            <a:br>
              <a:rPr lang="en-GB" sz="2400" dirty="0">
                <a:sym typeface="Wingdings" panose="05000000000000000000" pitchFamily="2" charset="2"/>
              </a:rPr>
            </a:br>
            <a:r>
              <a:rPr lang="en-GB" sz="2400" dirty="0">
                <a:sym typeface="Wingdings" panose="05000000000000000000" pitchFamily="2" charset="2"/>
              </a:rPr>
              <a:t>on Monday</a:t>
            </a:r>
            <a:r>
              <a:rPr lang="en-GB" sz="2400" b="1" u="sng" dirty="0">
                <a:sym typeface="Wingdings" panose="05000000000000000000" pitchFamily="2" charset="2"/>
              </a:rPr>
              <a:t>s</a:t>
            </a:r>
            <a:r>
              <a:rPr lang="en-GB" sz="2400" dirty="0">
                <a:sym typeface="Wingdings" panose="05000000000000000000" pitchFamily="2" charset="2"/>
              </a:rPr>
              <a:t> | </a:t>
            </a:r>
            <a:r>
              <a:rPr lang="en-GB" sz="2400" b="1" u="sng" dirty="0">
                <a:sym typeface="Wingdings" panose="05000000000000000000" pitchFamily="2" charset="2"/>
              </a:rPr>
              <a:t>every</a:t>
            </a:r>
            <a:r>
              <a:rPr lang="en-GB" sz="2400" dirty="0">
                <a:sym typeface="Wingdings" panose="05000000000000000000" pitchFamily="2" charset="2"/>
              </a:rPr>
              <a:t> Monday</a:t>
            </a:r>
          </a:p>
        </p:txBody>
      </p:sp>
      <p:pic>
        <p:nvPicPr>
          <p:cNvPr id="26" name="Picture 25">
            <a:extLst>
              <a:ext uri="{FF2B5EF4-FFF2-40B4-BE49-F238E27FC236}">
                <a16:creationId xmlns:a16="http://schemas.microsoft.com/office/drawing/2014/main" id="{98A1C0D6-4451-4618-BF04-C78D31B9CCEF}"/>
              </a:ext>
            </a:extLst>
          </p:cNvPr>
          <p:cNvPicPr>
            <a:picLocks noChangeAspect="1"/>
          </p:cNvPicPr>
          <p:nvPr/>
        </p:nvPicPr>
        <p:blipFill>
          <a:blip r:embed="rId20"/>
          <a:stretch>
            <a:fillRect/>
          </a:stretch>
        </p:blipFill>
        <p:spPr>
          <a:xfrm>
            <a:off x="682537" y="5424787"/>
            <a:ext cx="1811816" cy="914401"/>
          </a:xfrm>
          <a:prstGeom prst="rect">
            <a:avLst/>
          </a:prstGeom>
        </p:spPr>
      </p:pic>
      <p:sp>
        <p:nvSpPr>
          <p:cNvPr id="27" name="CustomShape 7">
            <a:extLst>
              <a:ext uri="{FF2B5EF4-FFF2-40B4-BE49-F238E27FC236}">
                <a16:creationId xmlns:a16="http://schemas.microsoft.com/office/drawing/2014/main" id="{D8CBCD5C-5ECA-68B9-F0D7-1209E9FAA0C3}"/>
              </a:ext>
            </a:extLst>
          </p:cNvPr>
          <p:cNvSpPr/>
          <p:nvPr/>
        </p:nvSpPr>
        <p:spPr>
          <a:xfrm>
            <a:off x="2570684" y="2686088"/>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Freitag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8" name="CustomShape 7">
            <a:extLst>
              <a:ext uri="{FF2B5EF4-FFF2-40B4-BE49-F238E27FC236}">
                <a16:creationId xmlns:a16="http://schemas.microsoft.com/office/drawing/2014/main" id="{A76F1874-B17B-078A-C60A-8E61B7914E2B}"/>
              </a:ext>
            </a:extLst>
          </p:cNvPr>
          <p:cNvSpPr/>
          <p:nvPr/>
        </p:nvSpPr>
        <p:spPr>
          <a:xfrm>
            <a:off x="2570684" y="3075360"/>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err="1">
                <a:solidFill>
                  <a:srgbClr val="002060"/>
                </a:solidFill>
                <a:latin typeface="Century Gothic"/>
                <a:sym typeface="Century Gothic"/>
              </a:rPr>
              <a:t>Samstag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9" name="CustomShape 7">
            <a:extLst>
              <a:ext uri="{FF2B5EF4-FFF2-40B4-BE49-F238E27FC236}">
                <a16:creationId xmlns:a16="http://schemas.microsoft.com/office/drawing/2014/main" id="{A02E510E-F71C-281C-0AF3-261543BBE32D}"/>
              </a:ext>
            </a:extLst>
          </p:cNvPr>
          <p:cNvSpPr/>
          <p:nvPr/>
        </p:nvSpPr>
        <p:spPr>
          <a:xfrm>
            <a:off x="2570684" y="229681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Donnerstag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0" name="CustomShape 7">
            <a:extLst>
              <a:ext uri="{FF2B5EF4-FFF2-40B4-BE49-F238E27FC236}">
                <a16:creationId xmlns:a16="http://schemas.microsoft.com/office/drawing/2014/main" id="{C7EDAB4D-80E5-19F9-02F4-163F5666A24B}"/>
              </a:ext>
            </a:extLst>
          </p:cNvPr>
          <p:cNvSpPr/>
          <p:nvPr/>
        </p:nvSpPr>
        <p:spPr>
          <a:xfrm>
            <a:off x="2570684" y="1518272"/>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Diens</a:t>
            </a:r>
            <a:r>
              <a:rPr lang="en-US" sz="2400" b="1" kern="0" noProof="0" dirty="0">
                <a:solidFill>
                  <a:srgbClr val="002060"/>
                </a:solidFill>
                <a:latin typeface="Century Gothic"/>
                <a:sym typeface="Century Gothic"/>
              </a:rPr>
              <a:t>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1" name="CustomShape 7">
            <a:extLst>
              <a:ext uri="{FF2B5EF4-FFF2-40B4-BE49-F238E27FC236}">
                <a16:creationId xmlns:a16="http://schemas.microsoft.com/office/drawing/2014/main" id="{C5AB2966-3416-41AE-2527-5B7010F5C209}"/>
              </a:ext>
            </a:extLst>
          </p:cNvPr>
          <p:cNvSpPr/>
          <p:nvPr/>
        </p:nvSpPr>
        <p:spPr>
          <a:xfrm>
            <a:off x="2570684" y="1907544"/>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Mittwoch</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6" name="CustomShape 7">
            <a:extLst>
              <a:ext uri="{FF2B5EF4-FFF2-40B4-BE49-F238E27FC236}">
                <a16:creationId xmlns:a16="http://schemas.microsoft.com/office/drawing/2014/main" id="{B3E55BB7-C102-09D1-DA28-F0598B9E5CC2}"/>
              </a:ext>
            </a:extLst>
          </p:cNvPr>
          <p:cNvSpPr/>
          <p:nvPr/>
        </p:nvSpPr>
        <p:spPr>
          <a:xfrm>
            <a:off x="2570684" y="3464632"/>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Sonntag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7" name="Rectangle: Rounded Corners 36">
            <a:extLst>
              <a:ext uri="{FF2B5EF4-FFF2-40B4-BE49-F238E27FC236}">
                <a16:creationId xmlns:a16="http://schemas.microsoft.com/office/drawing/2014/main" id="{1161D0D6-F710-9EC8-C2BE-CEAD142D0E0B}"/>
              </a:ext>
            </a:extLst>
          </p:cNvPr>
          <p:cNvSpPr/>
          <p:nvPr/>
        </p:nvSpPr>
        <p:spPr>
          <a:xfrm>
            <a:off x="3083845" y="4931164"/>
            <a:ext cx="1922117" cy="4564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Montag</a:t>
            </a:r>
            <a:endParaRPr lang="en-GB" sz="2400" b="1" dirty="0">
              <a:solidFill>
                <a:srgbClr val="002060"/>
              </a:solidFill>
            </a:endParaRPr>
          </a:p>
        </p:txBody>
      </p:sp>
      <p:sp>
        <p:nvSpPr>
          <p:cNvPr id="38" name="CustomShape 7">
            <a:extLst>
              <a:ext uri="{FF2B5EF4-FFF2-40B4-BE49-F238E27FC236}">
                <a16:creationId xmlns:a16="http://schemas.microsoft.com/office/drawing/2014/main" id="{6968533E-40C2-C698-1BE1-7579ADAF6757}"/>
              </a:ext>
            </a:extLst>
          </p:cNvPr>
          <p:cNvSpPr/>
          <p:nvPr/>
        </p:nvSpPr>
        <p:spPr>
          <a:xfrm>
            <a:off x="924337" y="6307527"/>
            <a:ext cx="1102269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Now add the words for </a:t>
            </a:r>
            <a:r>
              <a:rPr lang="en-GB" sz="2400" b="1" kern="0" dirty="0">
                <a:solidFill>
                  <a:srgbClr val="002060"/>
                </a:solidFill>
                <a:latin typeface="Century Gothic"/>
                <a:ea typeface="Century Gothic"/>
                <a:cs typeface="Century Gothic"/>
                <a:sym typeface="Century Gothic"/>
              </a:rPr>
              <a:t>every </a:t>
            </a:r>
            <a:r>
              <a:rPr lang="en-GB" sz="2400" kern="0" dirty="0">
                <a:solidFill>
                  <a:srgbClr val="002060"/>
                </a:solidFill>
                <a:latin typeface="Century Gothic"/>
                <a:ea typeface="Century Gothic"/>
                <a:cs typeface="Century Gothic"/>
                <a:sym typeface="Century Gothic"/>
              </a:rPr>
              <a:t>day of the week in the box at the top!</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4" name="Rectangle: Rounded Corners 3">
            <a:extLst>
              <a:ext uri="{FF2B5EF4-FFF2-40B4-BE49-F238E27FC236}">
                <a16:creationId xmlns:a16="http://schemas.microsoft.com/office/drawing/2014/main" id="{54F5352A-02C9-4199-1F1A-D47EA0B3A5EB}"/>
              </a:ext>
            </a:extLst>
          </p:cNvPr>
          <p:cNvSpPr/>
          <p:nvPr/>
        </p:nvSpPr>
        <p:spPr>
          <a:xfrm>
            <a:off x="5294840" y="1155460"/>
            <a:ext cx="2635028" cy="29006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6" name="CustomShape 7">
            <a:extLst>
              <a:ext uri="{FF2B5EF4-FFF2-40B4-BE49-F238E27FC236}">
                <a16:creationId xmlns:a16="http://schemas.microsoft.com/office/drawing/2014/main" id="{E3DA344D-B0C5-B83B-2972-220C11A11ACE}"/>
              </a:ext>
            </a:extLst>
          </p:cNvPr>
          <p:cNvSpPr/>
          <p:nvPr/>
        </p:nvSpPr>
        <p:spPr>
          <a:xfrm>
            <a:off x="5603269" y="118714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a:solidFill>
                  <a:srgbClr val="002060"/>
                </a:solidFill>
                <a:latin typeface="Century Gothic"/>
                <a:sym typeface="Century Gothic"/>
              </a:rPr>
              <a:t>m</a:t>
            </a:r>
            <a:r>
              <a:rPr lang="en-US" sz="2400" b="1" kern="0" noProof="0" dirty="0" err="1">
                <a:solidFill>
                  <a:srgbClr val="002060"/>
                </a:solidFill>
                <a:latin typeface="Century Gothic"/>
                <a:sym typeface="Century Gothic"/>
              </a:rPr>
              <a:t>ontags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 name="CustomShape 7">
            <a:extLst>
              <a:ext uri="{FF2B5EF4-FFF2-40B4-BE49-F238E27FC236}">
                <a16:creationId xmlns:a16="http://schemas.microsoft.com/office/drawing/2014/main" id="{D6337B06-A049-C5D6-523C-F164986D6DF0}"/>
              </a:ext>
            </a:extLst>
          </p:cNvPr>
          <p:cNvSpPr/>
          <p:nvPr/>
        </p:nvSpPr>
        <p:spPr>
          <a:xfrm>
            <a:off x="5603269" y="156342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dienstags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6" name="CustomShape 7">
            <a:extLst>
              <a:ext uri="{FF2B5EF4-FFF2-40B4-BE49-F238E27FC236}">
                <a16:creationId xmlns:a16="http://schemas.microsoft.com/office/drawing/2014/main" id="{AE7A9086-A548-2388-D38A-AC8D303467FE}"/>
              </a:ext>
            </a:extLst>
          </p:cNvPr>
          <p:cNvSpPr/>
          <p:nvPr/>
        </p:nvSpPr>
        <p:spPr>
          <a:xfrm>
            <a:off x="5603269" y="193970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mittwochs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7" name="CustomShape 7">
            <a:extLst>
              <a:ext uri="{FF2B5EF4-FFF2-40B4-BE49-F238E27FC236}">
                <a16:creationId xmlns:a16="http://schemas.microsoft.com/office/drawing/2014/main" id="{B4DE5E3E-F9EA-0991-FBF3-3AB221DA506F}"/>
              </a:ext>
            </a:extLst>
          </p:cNvPr>
          <p:cNvSpPr/>
          <p:nvPr/>
        </p:nvSpPr>
        <p:spPr>
          <a:xfrm>
            <a:off x="5603269" y="231598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donnerstags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8" name="CustomShape 7">
            <a:extLst>
              <a:ext uri="{FF2B5EF4-FFF2-40B4-BE49-F238E27FC236}">
                <a16:creationId xmlns:a16="http://schemas.microsoft.com/office/drawing/2014/main" id="{366ED306-CF18-0A3F-E10C-1CB7659AB419}"/>
              </a:ext>
            </a:extLst>
          </p:cNvPr>
          <p:cNvSpPr/>
          <p:nvPr/>
        </p:nvSpPr>
        <p:spPr>
          <a:xfrm>
            <a:off x="5603269" y="269226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freitags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681DD35B-912F-D16B-FBE1-3E0D6BA62B81}"/>
              </a:ext>
            </a:extLst>
          </p:cNvPr>
          <p:cNvSpPr/>
          <p:nvPr/>
        </p:nvSpPr>
        <p:spPr>
          <a:xfrm>
            <a:off x="5603269" y="306854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samstags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0" name="CustomShape 7">
            <a:extLst>
              <a:ext uri="{FF2B5EF4-FFF2-40B4-BE49-F238E27FC236}">
                <a16:creationId xmlns:a16="http://schemas.microsoft.com/office/drawing/2014/main" id="{FD3543A5-F393-DA3C-61E7-541776B750B2}"/>
              </a:ext>
            </a:extLst>
          </p:cNvPr>
          <p:cNvSpPr/>
          <p:nvPr/>
        </p:nvSpPr>
        <p:spPr>
          <a:xfrm>
            <a:off x="5603269" y="3444825"/>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sonntags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2_7.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2_7.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2_W2_7.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2_W2_7.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7" name="T2_W2_7.6.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8" name="T2_W2_7.7.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T2_W2_7.8.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T2_W2_7.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nodePh="1">
                                  <p:stCondLst>
                                    <p:cond delay="0"/>
                                  </p:stCondLst>
                                  <p:endCondLst>
                                    <p:cond evt="begin" delay="0">
                                      <p:tn val="49"/>
                                    </p:cond>
                                  </p:end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T2_W2_7.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2_W2_7.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T2_W2_7.1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2" name="T2_W2_7.1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3" name="T2_W2_7.1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4" name="T2_W2_7.13.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5" name="T2_W2_7.14.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6" name="T2_W2_7.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3" grpId="0"/>
      <p:bldP spid="14" grpId="0"/>
      <p:bldP spid="32" grpId="0" animBg="1"/>
      <p:bldP spid="27" grpId="0"/>
      <p:bldP spid="28" grpId="0"/>
      <p:bldP spid="29" grpId="0"/>
      <p:bldP spid="30" grpId="0"/>
      <p:bldP spid="31" grpId="0"/>
      <p:bldP spid="36" grpId="0"/>
      <p:bldP spid="37" grpId="0" animBg="1"/>
      <p:bldP spid="38" grpId="0"/>
      <p:bldP spid="4" grpId="0" animBg="1"/>
      <p:bldP spid="6" grpId="0"/>
      <p:bldP spid="7"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13" y="-94353"/>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872902" y="213052"/>
            <a:ext cx="9554986" cy="763647"/>
          </a:xfrm>
          <a:prstGeom prst="wedgeRoundRectCallout">
            <a:avLst>
              <a:gd name="adj1" fmla="val -52472"/>
              <a:gd name="adj2" fmla="val -312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930957" y="173031"/>
            <a:ext cx="960146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dirty="0">
                <a:solidFill>
                  <a:srgbClr val="002060"/>
                </a:solidFill>
              </a:rPr>
              <a:t>Sort these days of the week in order from Monday, Mondays; Tuesday, Tuesdays etc. </a:t>
            </a:r>
            <a:endParaRPr kumimoji="0" lang="en-GB" sz="2400" b="1" i="0" u="none" strike="noStrike" kern="1200" cap="none" spc="-1" normalizeH="0" baseline="0" noProof="0" dirty="0">
              <a:ln>
                <a:noFill/>
              </a:ln>
              <a:solidFill>
                <a:srgbClr val="002060"/>
              </a:solidFill>
              <a:effectLst/>
              <a:uLnTx/>
              <a:uFillTx/>
              <a:latin typeface="Arial"/>
            </a:endParaRPr>
          </a:p>
        </p:txBody>
      </p:sp>
      <p:sp>
        <p:nvSpPr>
          <p:cNvPr id="8" name="Rectangle: Rounded Corners 7">
            <a:extLst>
              <a:ext uri="{FF2B5EF4-FFF2-40B4-BE49-F238E27FC236}">
                <a16:creationId xmlns:a16="http://schemas.microsoft.com/office/drawing/2014/main" id="{7BE976A1-159B-150F-D4EB-58A439C5B69D}"/>
              </a:ext>
            </a:extLst>
          </p:cNvPr>
          <p:cNvSpPr/>
          <p:nvPr/>
        </p:nvSpPr>
        <p:spPr>
          <a:xfrm>
            <a:off x="10058957" y="3796265"/>
            <a:ext cx="1848896"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Dienstag</a:t>
            </a:r>
            <a:endParaRPr lang="en-GB" sz="2400" dirty="0">
              <a:solidFill>
                <a:srgbClr val="002060"/>
              </a:solidFill>
            </a:endParaRPr>
          </a:p>
        </p:txBody>
      </p:sp>
      <p:sp>
        <p:nvSpPr>
          <p:cNvPr id="9" name="Rectangle: Rounded Corners 8">
            <a:extLst>
              <a:ext uri="{FF2B5EF4-FFF2-40B4-BE49-F238E27FC236}">
                <a16:creationId xmlns:a16="http://schemas.microsoft.com/office/drawing/2014/main" id="{DB14F8E4-206E-3279-CB84-C6B1C9781505}"/>
              </a:ext>
            </a:extLst>
          </p:cNvPr>
          <p:cNvSpPr/>
          <p:nvPr/>
        </p:nvSpPr>
        <p:spPr>
          <a:xfrm>
            <a:off x="3536399" y="1647924"/>
            <a:ext cx="1695170" cy="477642"/>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Mittwoch</a:t>
            </a:r>
            <a:endParaRPr lang="en-GB" sz="2400" dirty="0">
              <a:solidFill>
                <a:srgbClr val="00B050"/>
              </a:solidFill>
            </a:endParaRPr>
          </a:p>
        </p:txBody>
      </p:sp>
      <p:sp>
        <p:nvSpPr>
          <p:cNvPr id="14" name="Rectangle: Rounded Corners 13">
            <a:extLst>
              <a:ext uri="{FF2B5EF4-FFF2-40B4-BE49-F238E27FC236}">
                <a16:creationId xmlns:a16="http://schemas.microsoft.com/office/drawing/2014/main" id="{18EF9704-B545-E972-0CF0-953A120941ED}"/>
              </a:ext>
            </a:extLst>
          </p:cNvPr>
          <p:cNvSpPr/>
          <p:nvPr/>
        </p:nvSpPr>
        <p:spPr>
          <a:xfrm>
            <a:off x="3676596" y="5069667"/>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Donnerstag</a:t>
            </a:r>
            <a:endParaRPr lang="en-GB" sz="2400" dirty="0">
              <a:solidFill>
                <a:srgbClr val="002060"/>
              </a:solidFill>
            </a:endParaRPr>
          </a:p>
        </p:txBody>
      </p:sp>
      <p:sp>
        <p:nvSpPr>
          <p:cNvPr id="15" name="Rectangle: Rounded Corners 14">
            <a:extLst>
              <a:ext uri="{FF2B5EF4-FFF2-40B4-BE49-F238E27FC236}">
                <a16:creationId xmlns:a16="http://schemas.microsoft.com/office/drawing/2014/main" id="{B0AE7147-23D2-4FBE-1D6D-9333C065620E}"/>
              </a:ext>
            </a:extLst>
          </p:cNvPr>
          <p:cNvSpPr/>
          <p:nvPr/>
        </p:nvSpPr>
        <p:spPr>
          <a:xfrm>
            <a:off x="8945061" y="4564740"/>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Freitag</a:t>
            </a:r>
            <a:endParaRPr lang="en-GB" sz="2400" dirty="0">
              <a:solidFill>
                <a:srgbClr val="002060"/>
              </a:solidFill>
            </a:endParaRPr>
          </a:p>
        </p:txBody>
      </p:sp>
      <p:sp>
        <p:nvSpPr>
          <p:cNvPr id="17" name="TextBox 16">
            <a:extLst>
              <a:ext uri="{FF2B5EF4-FFF2-40B4-BE49-F238E27FC236}">
                <a16:creationId xmlns:a16="http://schemas.microsoft.com/office/drawing/2014/main" id="{FFA1BA05-09A1-E246-4049-1859B10F7EAE}"/>
              </a:ext>
            </a:extLst>
          </p:cNvPr>
          <p:cNvSpPr txBox="1"/>
          <p:nvPr/>
        </p:nvSpPr>
        <p:spPr>
          <a:xfrm>
            <a:off x="5769068" y="2747474"/>
            <a:ext cx="1713992" cy="461665"/>
          </a:xfrm>
          <a:prstGeom prst="rect">
            <a:avLst/>
          </a:prstGeom>
          <a:noFill/>
        </p:spPr>
        <p:txBody>
          <a:bodyPr wrap="square" rtlCol="0">
            <a:spAutoFit/>
          </a:bodyPr>
          <a:lstStyle/>
          <a:p>
            <a:r>
              <a:rPr lang="en-US" sz="2400" b="1" i="1" dirty="0">
                <a:solidFill>
                  <a:schemeClr val="accent1">
                    <a:lumMod val="75000"/>
                  </a:schemeClr>
                </a:solidFill>
              </a:rPr>
              <a:t>every…</a:t>
            </a:r>
            <a:endParaRPr lang="en-GB" sz="2400" b="1" i="1" dirty="0">
              <a:solidFill>
                <a:schemeClr val="accent1">
                  <a:lumMod val="75000"/>
                </a:schemeClr>
              </a:solidFill>
            </a:endParaRPr>
          </a:p>
        </p:txBody>
      </p:sp>
      <p:sp>
        <p:nvSpPr>
          <p:cNvPr id="18" name="TextBox 17">
            <a:extLst>
              <a:ext uri="{FF2B5EF4-FFF2-40B4-BE49-F238E27FC236}">
                <a16:creationId xmlns:a16="http://schemas.microsoft.com/office/drawing/2014/main" id="{9F7B03FC-5E1B-5C11-B3C4-0ECAF4A95AD2}"/>
              </a:ext>
            </a:extLst>
          </p:cNvPr>
          <p:cNvSpPr txBox="1"/>
          <p:nvPr/>
        </p:nvSpPr>
        <p:spPr>
          <a:xfrm>
            <a:off x="5358019" y="1124985"/>
            <a:ext cx="2807629" cy="461665"/>
          </a:xfrm>
          <a:prstGeom prst="rect">
            <a:avLst/>
          </a:prstGeom>
          <a:noFill/>
        </p:spPr>
        <p:txBody>
          <a:bodyPr wrap="square" rtlCol="0">
            <a:spAutoFit/>
          </a:bodyPr>
          <a:lstStyle/>
          <a:p>
            <a:r>
              <a:rPr lang="en-US" sz="2400" b="1" dirty="0">
                <a:solidFill>
                  <a:schemeClr val="accent1">
                    <a:lumMod val="75000"/>
                  </a:schemeClr>
                </a:solidFill>
              </a:rPr>
              <a:t>on…, this…</a:t>
            </a:r>
            <a:endParaRPr lang="en-GB" sz="2400" b="1" dirty="0">
              <a:solidFill>
                <a:schemeClr val="accent1">
                  <a:lumMod val="75000"/>
                </a:schemeClr>
              </a:solidFill>
            </a:endParaRPr>
          </a:p>
        </p:txBody>
      </p:sp>
      <p:sp>
        <p:nvSpPr>
          <p:cNvPr id="19" name="Rectangle: Rounded Corners 18">
            <a:extLst>
              <a:ext uri="{FF2B5EF4-FFF2-40B4-BE49-F238E27FC236}">
                <a16:creationId xmlns:a16="http://schemas.microsoft.com/office/drawing/2014/main" id="{7D4A3088-C870-EB9E-7E22-9026DEEBD1D5}"/>
              </a:ext>
            </a:extLst>
          </p:cNvPr>
          <p:cNvSpPr/>
          <p:nvPr/>
        </p:nvSpPr>
        <p:spPr>
          <a:xfrm>
            <a:off x="244817" y="1664266"/>
            <a:ext cx="141854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Montag</a:t>
            </a:r>
            <a:endParaRPr lang="en-GB" sz="2400" dirty="0">
              <a:solidFill>
                <a:srgbClr val="00B050"/>
              </a:solidFill>
            </a:endParaRPr>
          </a:p>
        </p:txBody>
      </p:sp>
      <p:sp>
        <p:nvSpPr>
          <p:cNvPr id="20" name="Rectangle: Rounded Corners 19">
            <a:extLst>
              <a:ext uri="{FF2B5EF4-FFF2-40B4-BE49-F238E27FC236}">
                <a16:creationId xmlns:a16="http://schemas.microsoft.com/office/drawing/2014/main" id="{D6A7C653-EB9E-FA36-B75E-1C97E5AD4240}"/>
              </a:ext>
            </a:extLst>
          </p:cNvPr>
          <p:cNvSpPr/>
          <p:nvPr/>
        </p:nvSpPr>
        <p:spPr>
          <a:xfrm>
            <a:off x="1764112" y="1683912"/>
            <a:ext cx="1695169"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Dienstag</a:t>
            </a:r>
            <a:endParaRPr lang="en-GB" sz="2400" dirty="0">
              <a:solidFill>
                <a:srgbClr val="00B050"/>
              </a:solidFill>
            </a:endParaRPr>
          </a:p>
        </p:txBody>
      </p:sp>
      <p:sp>
        <p:nvSpPr>
          <p:cNvPr id="21" name="Rectangle: Rounded Corners 20">
            <a:extLst>
              <a:ext uri="{FF2B5EF4-FFF2-40B4-BE49-F238E27FC236}">
                <a16:creationId xmlns:a16="http://schemas.microsoft.com/office/drawing/2014/main" id="{CD08E463-3452-129F-15B2-0F7156FD58BF}"/>
              </a:ext>
            </a:extLst>
          </p:cNvPr>
          <p:cNvSpPr/>
          <p:nvPr/>
        </p:nvSpPr>
        <p:spPr>
          <a:xfrm>
            <a:off x="561021" y="4371863"/>
            <a:ext cx="1616772"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Mittwoch</a:t>
            </a:r>
            <a:endParaRPr lang="en-GB" sz="2400" dirty="0">
              <a:solidFill>
                <a:srgbClr val="002060"/>
              </a:solidFill>
            </a:endParaRPr>
          </a:p>
        </p:txBody>
      </p:sp>
      <p:sp>
        <p:nvSpPr>
          <p:cNvPr id="22" name="Rectangle: Rounded Corners 21">
            <a:extLst>
              <a:ext uri="{FF2B5EF4-FFF2-40B4-BE49-F238E27FC236}">
                <a16:creationId xmlns:a16="http://schemas.microsoft.com/office/drawing/2014/main" id="{22CA57CF-C78A-52E2-574B-2AA48E9E00E8}"/>
              </a:ext>
            </a:extLst>
          </p:cNvPr>
          <p:cNvSpPr/>
          <p:nvPr/>
        </p:nvSpPr>
        <p:spPr>
          <a:xfrm>
            <a:off x="5328816" y="1652741"/>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Donnerstag</a:t>
            </a:r>
            <a:endParaRPr lang="en-GB" sz="2400" dirty="0">
              <a:solidFill>
                <a:srgbClr val="00B050"/>
              </a:solidFill>
            </a:endParaRPr>
          </a:p>
        </p:txBody>
      </p:sp>
      <p:sp>
        <p:nvSpPr>
          <p:cNvPr id="27" name="Rectangle: Rounded Corners 26">
            <a:extLst>
              <a:ext uri="{FF2B5EF4-FFF2-40B4-BE49-F238E27FC236}">
                <a16:creationId xmlns:a16="http://schemas.microsoft.com/office/drawing/2014/main" id="{8E3BF24F-E0DD-44AB-298C-3AF794FA0578}"/>
              </a:ext>
            </a:extLst>
          </p:cNvPr>
          <p:cNvSpPr/>
          <p:nvPr/>
        </p:nvSpPr>
        <p:spPr>
          <a:xfrm>
            <a:off x="7365439" y="1656095"/>
            <a:ext cx="1276130"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Freitag</a:t>
            </a:r>
            <a:endParaRPr lang="en-GB" sz="2400" dirty="0">
              <a:solidFill>
                <a:srgbClr val="00B050"/>
              </a:solidFill>
            </a:endParaRPr>
          </a:p>
        </p:txBody>
      </p:sp>
      <p:sp>
        <p:nvSpPr>
          <p:cNvPr id="28" name="Rectangle: Rounded Corners 27">
            <a:extLst>
              <a:ext uri="{FF2B5EF4-FFF2-40B4-BE49-F238E27FC236}">
                <a16:creationId xmlns:a16="http://schemas.microsoft.com/office/drawing/2014/main" id="{308A2C05-111E-A828-DB7E-0867B7E1331E}"/>
              </a:ext>
            </a:extLst>
          </p:cNvPr>
          <p:cNvSpPr/>
          <p:nvPr/>
        </p:nvSpPr>
        <p:spPr>
          <a:xfrm>
            <a:off x="4095241" y="5963345"/>
            <a:ext cx="2214859"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Samstag</a:t>
            </a:r>
            <a:endParaRPr lang="en-GB" sz="2400" dirty="0">
              <a:solidFill>
                <a:srgbClr val="002060"/>
              </a:solidFill>
            </a:endParaRPr>
          </a:p>
        </p:txBody>
      </p:sp>
      <p:sp>
        <p:nvSpPr>
          <p:cNvPr id="29" name="Rectangle: Rounded Corners 28">
            <a:extLst>
              <a:ext uri="{FF2B5EF4-FFF2-40B4-BE49-F238E27FC236}">
                <a16:creationId xmlns:a16="http://schemas.microsoft.com/office/drawing/2014/main" id="{2D5A09FF-EB8D-9F1A-E29D-60FC8F7FB27A}"/>
              </a:ext>
            </a:extLst>
          </p:cNvPr>
          <p:cNvSpPr/>
          <p:nvPr/>
        </p:nvSpPr>
        <p:spPr>
          <a:xfrm>
            <a:off x="40251" y="2346924"/>
            <a:ext cx="1616772"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montags</a:t>
            </a:r>
            <a:endParaRPr lang="en-GB" sz="2400" dirty="0">
              <a:solidFill>
                <a:srgbClr val="C00000"/>
              </a:solidFill>
            </a:endParaRPr>
          </a:p>
        </p:txBody>
      </p:sp>
      <p:sp>
        <p:nvSpPr>
          <p:cNvPr id="30" name="Rectangle: Rounded Corners 29">
            <a:extLst>
              <a:ext uri="{FF2B5EF4-FFF2-40B4-BE49-F238E27FC236}">
                <a16:creationId xmlns:a16="http://schemas.microsoft.com/office/drawing/2014/main" id="{2482F08D-7FD4-F62D-9C22-61E311094DA7}"/>
              </a:ext>
            </a:extLst>
          </p:cNvPr>
          <p:cNvSpPr/>
          <p:nvPr/>
        </p:nvSpPr>
        <p:spPr>
          <a:xfrm>
            <a:off x="1771756" y="2339453"/>
            <a:ext cx="1687525"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dienstags</a:t>
            </a:r>
            <a:endParaRPr lang="en-GB" sz="2400" dirty="0">
              <a:solidFill>
                <a:srgbClr val="C00000"/>
              </a:solidFill>
            </a:endParaRPr>
          </a:p>
        </p:txBody>
      </p:sp>
      <p:sp>
        <p:nvSpPr>
          <p:cNvPr id="31" name="Rectangle: Rounded Corners 30">
            <a:extLst>
              <a:ext uri="{FF2B5EF4-FFF2-40B4-BE49-F238E27FC236}">
                <a16:creationId xmlns:a16="http://schemas.microsoft.com/office/drawing/2014/main" id="{11488573-0BE7-3C22-B83E-68BBAF9A815E}"/>
              </a:ext>
            </a:extLst>
          </p:cNvPr>
          <p:cNvSpPr/>
          <p:nvPr/>
        </p:nvSpPr>
        <p:spPr>
          <a:xfrm>
            <a:off x="3536399" y="2332966"/>
            <a:ext cx="1787525"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mittwochs</a:t>
            </a:r>
            <a:endParaRPr lang="en-GB" sz="2400" dirty="0">
              <a:solidFill>
                <a:srgbClr val="C00000"/>
              </a:solidFill>
            </a:endParaRPr>
          </a:p>
        </p:txBody>
      </p:sp>
      <p:sp>
        <p:nvSpPr>
          <p:cNvPr id="32" name="Rectangle: Rounded Corners 31">
            <a:extLst>
              <a:ext uri="{FF2B5EF4-FFF2-40B4-BE49-F238E27FC236}">
                <a16:creationId xmlns:a16="http://schemas.microsoft.com/office/drawing/2014/main" id="{9F1D2129-9C6E-7BF5-954A-8CD66530BD0A}"/>
              </a:ext>
            </a:extLst>
          </p:cNvPr>
          <p:cNvSpPr/>
          <p:nvPr/>
        </p:nvSpPr>
        <p:spPr>
          <a:xfrm>
            <a:off x="5358019" y="2333869"/>
            <a:ext cx="2066558"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donnerstags</a:t>
            </a:r>
            <a:endParaRPr lang="en-GB" sz="2400" dirty="0">
              <a:solidFill>
                <a:srgbClr val="C00000"/>
              </a:solidFill>
            </a:endParaRPr>
          </a:p>
        </p:txBody>
      </p:sp>
      <p:sp>
        <p:nvSpPr>
          <p:cNvPr id="33" name="Rectangle: Rounded Corners 32">
            <a:extLst>
              <a:ext uri="{FF2B5EF4-FFF2-40B4-BE49-F238E27FC236}">
                <a16:creationId xmlns:a16="http://schemas.microsoft.com/office/drawing/2014/main" id="{DC8728A0-7A08-0B03-3E30-95BA78F42F86}"/>
              </a:ext>
            </a:extLst>
          </p:cNvPr>
          <p:cNvSpPr/>
          <p:nvPr/>
        </p:nvSpPr>
        <p:spPr>
          <a:xfrm>
            <a:off x="7465905" y="2322924"/>
            <a:ext cx="136494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freitags</a:t>
            </a:r>
            <a:endParaRPr lang="en-GB" sz="2400" dirty="0">
              <a:solidFill>
                <a:srgbClr val="C00000"/>
              </a:solidFill>
            </a:endParaRPr>
          </a:p>
        </p:txBody>
      </p:sp>
      <p:cxnSp>
        <p:nvCxnSpPr>
          <p:cNvPr id="16" name="Straight Connector 15">
            <a:extLst>
              <a:ext uri="{FF2B5EF4-FFF2-40B4-BE49-F238E27FC236}">
                <a16:creationId xmlns:a16="http://schemas.microsoft.com/office/drawing/2014/main" id="{081A228A-4FF6-94EA-2E56-00CD572A5A7F}"/>
              </a:ext>
            </a:extLst>
          </p:cNvPr>
          <p:cNvCxnSpPr>
            <a:cxnSpLocks/>
          </p:cNvCxnSpPr>
          <p:nvPr/>
        </p:nvCxnSpPr>
        <p:spPr>
          <a:xfrm flipV="1">
            <a:off x="-29123" y="2172186"/>
            <a:ext cx="12221123" cy="84688"/>
          </a:xfrm>
          <a:prstGeom prst="line">
            <a:avLst/>
          </a:prstGeom>
        </p:spPr>
        <p:style>
          <a:lnRef idx="3">
            <a:schemeClr val="accent1"/>
          </a:lnRef>
          <a:fillRef idx="0">
            <a:schemeClr val="accent1"/>
          </a:fillRef>
          <a:effectRef idx="2">
            <a:schemeClr val="accent1"/>
          </a:effectRef>
          <a:fontRef idx="minor">
            <a:schemeClr val="tx1"/>
          </a:fontRef>
        </p:style>
      </p:cxnSp>
      <p:sp>
        <p:nvSpPr>
          <p:cNvPr id="38" name="Rectangle: Rounded Corners 37">
            <a:extLst>
              <a:ext uri="{FF2B5EF4-FFF2-40B4-BE49-F238E27FC236}">
                <a16:creationId xmlns:a16="http://schemas.microsoft.com/office/drawing/2014/main" id="{D154DB58-9A96-C205-42C5-79A72922B7B2}"/>
              </a:ext>
            </a:extLst>
          </p:cNvPr>
          <p:cNvSpPr/>
          <p:nvPr/>
        </p:nvSpPr>
        <p:spPr>
          <a:xfrm>
            <a:off x="6730202" y="5732695"/>
            <a:ext cx="2214859"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Sonntag</a:t>
            </a:r>
            <a:endParaRPr lang="en-GB" sz="2400" dirty="0">
              <a:solidFill>
                <a:srgbClr val="002060"/>
              </a:solidFill>
            </a:endParaRPr>
          </a:p>
        </p:txBody>
      </p:sp>
      <p:sp>
        <p:nvSpPr>
          <p:cNvPr id="39" name="Rectangle: Rounded Corners 38">
            <a:extLst>
              <a:ext uri="{FF2B5EF4-FFF2-40B4-BE49-F238E27FC236}">
                <a16:creationId xmlns:a16="http://schemas.microsoft.com/office/drawing/2014/main" id="{BCE14690-D247-1BF5-2850-91B1C6AE41FA}"/>
              </a:ext>
            </a:extLst>
          </p:cNvPr>
          <p:cNvSpPr/>
          <p:nvPr/>
        </p:nvSpPr>
        <p:spPr>
          <a:xfrm>
            <a:off x="8715624" y="1629628"/>
            <a:ext cx="1611512"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Samstag</a:t>
            </a:r>
            <a:endParaRPr lang="en-GB" sz="2400" dirty="0">
              <a:solidFill>
                <a:srgbClr val="00B050"/>
              </a:solidFill>
            </a:endParaRPr>
          </a:p>
        </p:txBody>
      </p:sp>
      <p:sp>
        <p:nvSpPr>
          <p:cNvPr id="40" name="Rectangle: Rounded Corners 39">
            <a:extLst>
              <a:ext uri="{FF2B5EF4-FFF2-40B4-BE49-F238E27FC236}">
                <a16:creationId xmlns:a16="http://schemas.microsoft.com/office/drawing/2014/main" id="{439FF1F1-05DB-7B59-3694-4EE9ECF4C421}"/>
              </a:ext>
            </a:extLst>
          </p:cNvPr>
          <p:cNvSpPr/>
          <p:nvPr/>
        </p:nvSpPr>
        <p:spPr>
          <a:xfrm>
            <a:off x="10427888" y="1629628"/>
            <a:ext cx="1611512"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Sonntag</a:t>
            </a:r>
            <a:endParaRPr lang="en-GB" sz="2400" dirty="0">
              <a:solidFill>
                <a:srgbClr val="00B050"/>
              </a:solidFill>
            </a:endParaRPr>
          </a:p>
        </p:txBody>
      </p:sp>
      <p:sp>
        <p:nvSpPr>
          <p:cNvPr id="41" name="Rectangle: Rounded Corners 40">
            <a:extLst>
              <a:ext uri="{FF2B5EF4-FFF2-40B4-BE49-F238E27FC236}">
                <a16:creationId xmlns:a16="http://schemas.microsoft.com/office/drawing/2014/main" id="{774DBBC7-F036-E6FC-041F-47E1EA66D37F}"/>
              </a:ext>
            </a:extLst>
          </p:cNvPr>
          <p:cNvSpPr/>
          <p:nvPr/>
        </p:nvSpPr>
        <p:spPr>
          <a:xfrm>
            <a:off x="8867064" y="2322924"/>
            <a:ext cx="161225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samstags</a:t>
            </a:r>
            <a:endParaRPr lang="en-GB" sz="2400" dirty="0">
              <a:solidFill>
                <a:srgbClr val="C00000"/>
              </a:solidFill>
            </a:endParaRPr>
          </a:p>
        </p:txBody>
      </p:sp>
      <p:sp>
        <p:nvSpPr>
          <p:cNvPr id="42" name="Rectangle: Rounded Corners 41">
            <a:extLst>
              <a:ext uri="{FF2B5EF4-FFF2-40B4-BE49-F238E27FC236}">
                <a16:creationId xmlns:a16="http://schemas.microsoft.com/office/drawing/2014/main" id="{C8AA8A12-999D-541B-0FA0-9ABE192D0279}"/>
              </a:ext>
            </a:extLst>
          </p:cNvPr>
          <p:cNvSpPr/>
          <p:nvPr/>
        </p:nvSpPr>
        <p:spPr>
          <a:xfrm>
            <a:off x="10537806" y="2336955"/>
            <a:ext cx="160037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sonntags</a:t>
            </a:r>
            <a:endParaRPr lang="en-GB" sz="2400" dirty="0">
              <a:solidFill>
                <a:srgbClr val="C00000"/>
              </a:solidFill>
            </a:endParaRPr>
          </a:p>
        </p:txBody>
      </p:sp>
      <p:sp>
        <p:nvSpPr>
          <p:cNvPr id="43" name="Rectangle: Rounded Corners 42">
            <a:extLst>
              <a:ext uri="{FF2B5EF4-FFF2-40B4-BE49-F238E27FC236}">
                <a16:creationId xmlns:a16="http://schemas.microsoft.com/office/drawing/2014/main" id="{8FB31DF8-45A9-FA4F-30B0-43C025105356}"/>
              </a:ext>
            </a:extLst>
          </p:cNvPr>
          <p:cNvSpPr/>
          <p:nvPr/>
        </p:nvSpPr>
        <p:spPr>
          <a:xfrm>
            <a:off x="7644594" y="3701530"/>
            <a:ext cx="141854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Montag</a:t>
            </a:r>
            <a:endParaRPr lang="en-GB" sz="2400" dirty="0">
              <a:solidFill>
                <a:srgbClr val="002060"/>
              </a:solidFill>
            </a:endParaRPr>
          </a:p>
        </p:txBody>
      </p:sp>
      <p:sp>
        <p:nvSpPr>
          <p:cNvPr id="44" name="Rectangle: Rounded Corners 43">
            <a:extLst>
              <a:ext uri="{FF2B5EF4-FFF2-40B4-BE49-F238E27FC236}">
                <a16:creationId xmlns:a16="http://schemas.microsoft.com/office/drawing/2014/main" id="{F32145BB-89A5-D113-349C-DE22467B0685}"/>
              </a:ext>
            </a:extLst>
          </p:cNvPr>
          <p:cNvSpPr/>
          <p:nvPr/>
        </p:nvSpPr>
        <p:spPr>
          <a:xfrm>
            <a:off x="1078901" y="5300730"/>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montags</a:t>
            </a:r>
            <a:endParaRPr lang="en-GB" sz="2400" dirty="0">
              <a:solidFill>
                <a:srgbClr val="002060"/>
              </a:solidFill>
            </a:endParaRPr>
          </a:p>
        </p:txBody>
      </p:sp>
      <p:sp>
        <p:nvSpPr>
          <p:cNvPr id="45" name="Rectangle: Rounded Corners 44">
            <a:extLst>
              <a:ext uri="{FF2B5EF4-FFF2-40B4-BE49-F238E27FC236}">
                <a16:creationId xmlns:a16="http://schemas.microsoft.com/office/drawing/2014/main" id="{C2448F25-6295-26AD-037D-FE739065A60F}"/>
              </a:ext>
            </a:extLst>
          </p:cNvPr>
          <p:cNvSpPr/>
          <p:nvPr/>
        </p:nvSpPr>
        <p:spPr>
          <a:xfrm>
            <a:off x="2555115" y="4015738"/>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dienstags</a:t>
            </a:r>
            <a:endParaRPr lang="en-GB" sz="2400" dirty="0">
              <a:solidFill>
                <a:srgbClr val="002060"/>
              </a:solidFill>
            </a:endParaRPr>
          </a:p>
        </p:txBody>
      </p:sp>
      <p:sp>
        <p:nvSpPr>
          <p:cNvPr id="46" name="Rectangle: Rounded Corners 45">
            <a:extLst>
              <a:ext uri="{FF2B5EF4-FFF2-40B4-BE49-F238E27FC236}">
                <a16:creationId xmlns:a16="http://schemas.microsoft.com/office/drawing/2014/main" id="{1C6E2527-C2FA-990B-6F5C-E7239F069616}"/>
              </a:ext>
            </a:extLst>
          </p:cNvPr>
          <p:cNvSpPr/>
          <p:nvPr/>
        </p:nvSpPr>
        <p:spPr>
          <a:xfrm>
            <a:off x="4943266" y="3787024"/>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mittwochs</a:t>
            </a:r>
            <a:endParaRPr lang="en-GB" sz="2400" dirty="0">
              <a:solidFill>
                <a:srgbClr val="002060"/>
              </a:solidFill>
            </a:endParaRPr>
          </a:p>
        </p:txBody>
      </p:sp>
      <p:sp>
        <p:nvSpPr>
          <p:cNvPr id="47" name="Rectangle: Rounded Corners 46">
            <a:extLst>
              <a:ext uri="{FF2B5EF4-FFF2-40B4-BE49-F238E27FC236}">
                <a16:creationId xmlns:a16="http://schemas.microsoft.com/office/drawing/2014/main" id="{9032526B-6AF3-ED30-0CB5-AF268EABEA79}"/>
              </a:ext>
            </a:extLst>
          </p:cNvPr>
          <p:cNvSpPr/>
          <p:nvPr/>
        </p:nvSpPr>
        <p:spPr>
          <a:xfrm>
            <a:off x="9653264" y="5274460"/>
            <a:ext cx="2068835"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donnerstags</a:t>
            </a:r>
            <a:endParaRPr lang="en-GB" sz="2400" dirty="0">
              <a:solidFill>
                <a:srgbClr val="002060"/>
              </a:solidFill>
            </a:endParaRPr>
          </a:p>
        </p:txBody>
      </p:sp>
      <p:sp>
        <p:nvSpPr>
          <p:cNvPr id="48" name="Rectangle: Rounded Corners 47">
            <a:extLst>
              <a:ext uri="{FF2B5EF4-FFF2-40B4-BE49-F238E27FC236}">
                <a16:creationId xmlns:a16="http://schemas.microsoft.com/office/drawing/2014/main" id="{B56D0E43-E099-9928-A091-C93569A70741}"/>
              </a:ext>
            </a:extLst>
          </p:cNvPr>
          <p:cNvSpPr/>
          <p:nvPr/>
        </p:nvSpPr>
        <p:spPr>
          <a:xfrm>
            <a:off x="6391298" y="4693510"/>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freitags</a:t>
            </a:r>
            <a:endParaRPr lang="en-GB" sz="2400" dirty="0">
              <a:solidFill>
                <a:srgbClr val="002060"/>
              </a:solidFill>
            </a:endParaRPr>
          </a:p>
        </p:txBody>
      </p:sp>
      <p:sp>
        <p:nvSpPr>
          <p:cNvPr id="49" name="Rectangle: Rounded Corners 48">
            <a:extLst>
              <a:ext uri="{FF2B5EF4-FFF2-40B4-BE49-F238E27FC236}">
                <a16:creationId xmlns:a16="http://schemas.microsoft.com/office/drawing/2014/main" id="{41D33205-1125-621B-CFB2-09594E1B428B}"/>
              </a:ext>
            </a:extLst>
          </p:cNvPr>
          <p:cNvSpPr/>
          <p:nvPr/>
        </p:nvSpPr>
        <p:spPr>
          <a:xfrm>
            <a:off x="9216892" y="6127223"/>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samstags</a:t>
            </a:r>
            <a:endParaRPr lang="en-GB" sz="2400" dirty="0">
              <a:solidFill>
                <a:srgbClr val="002060"/>
              </a:solidFill>
            </a:endParaRPr>
          </a:p>
        </p:txBody>
      </p:sp>
      <p:sp>
        <p:nvSpPr>
          <p:cNvPr id="50" name="Rectangle: Rounded Corners 49">
            <a:extLst>
              <a:ext uri="{FF2B5EF4-FFF2-40B4-BE49-F238E27FC236}">
                <a16:creationId xmlns:a16="http://schemas.microsoft.com/office/drawing/2014/main" id="{271B0B7E-B616-FE26-8274-0C6406EA8C95}"/>
              </a:ext>
            </a:extLst>
          </p:cNvPr>
          <p:cNvSpPr/>
          <p:nvPr/>
        </p:nvSpPr>
        <p:spPr>
          <a:xfrm>
            <a:off x="1553101" y="6153323"/>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sonntags</a:t>
            </a:r>
            <a:endParaRPr lang="en-GB" sz="2400" dirty="0">
              <a:solidFill>
                <a:srgbClr val="002060"/>
              </a:solidFill>
            </a:endParaRPr>
          </a:p>
        </p:txBody>
      </p:sp>
      <p:sp>
        <p:nvSpPr>
          <p:cNvPr id="52" name="TextBox 51">
            <a:extLst>
              <a:ext uri="{FF2B5EF4-FFF2-40B4-BE49-F238E27FC236}">
                <a16:creationId xmlns:a16="http://schemas.microsoft.com/office/drawing/2014/main" id="{47F390CF-88C1-3F40-01DC-ED08B7214A3D}"/>
              </a:ext>
            </a:extLst>
          </p:cNvPr>
          <p:cNvSpPr txBox="1"/>
          <p:nvPr/>
        </p:nvSpPr>
        <p:spPr>
          <a:xfrm>
            <a:off x="5467350" y="2927350"/>
            <a:ext cx="914400" cy="914400"/>
          </a:xfrm>
          <a:prstGeom prst="rect">
            <a:avLst/>
          </a:prstGeom>
          <a:noFill/>
        </p:spPr>
        <p:txBody>
          <a:bodyPr wrap="square" rtlCol="0">
            <a:spAutoFit/>
          </a:bodyPr>
          <a:lstStyle/>
          <a:p>
            <a:endParaRPr lang="en-GB" dirty="0"/>
          </a:p>
        </p:txBody>
      </p:sp>
      <p:sp>
        <p:nvSpPr>
          <p:cNvPr id="53" name="TextBox 52">
            <a:extLst>
              <a:ext uri="{FF2B5EF4-FFF2-40B4-BE49-F238E27FC236}">
                <a16:creationId xmlns:a16="http://schemas.microsoft.com/office/drawing/2014/main" id="{44B63686-050C-CE68-86FF-55FCE8033382}"/>
              </a:ext>
            </a:extLst>
          </p:cNvPr>
          <p:cNvSpPr txBox="1"/>
          <p:nvPr/>
        </p:nvSpPr>
        <p:spPr>
          <a:xfrm>
            <a:off x="546100" y="3593448"/>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26362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2_W2_7.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2_7.9.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2_W2_7.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2_W2_7.10.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2_W2_7.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2_W2_7.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9" name="T2_W2_7.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0" name="T2_W2_7.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1" name="T2_W2_7.6.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2" name="T2_W2_7.1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3" name="T2_W2_7.7.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4" name="T2_W2_7.14.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5" name="T2_W2_7.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6" name="T2_W2_7.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9" grpId="0" animBg="1"/>
      <p:bldP spid="20" grpId="0" animBg="1"/>
      <p:bldP spid="21" grpId="0" animBg="1"/>
      <p:bldP spid="22" grpId="0" animBg="1"/>
      <p:bldP spid="27" grpId="0" animBg="1"/>
      <p:bldP spid="28" grpId="0" animBg="1"/>
      <p:bldP spid="29" grpId="0" animBg="1"/>
      <p:bldP spid="30" grpId="0" animBg="1"/>
      <p:bldP spid="31" grpId="0" animBg="1"/>
      <p:bldP spid="32" grpId="0" animBg="1"/>
      <p:bldP spid="33"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6"/>
          <a:stretch/>
        </p:blipFill>
        <p:spPr>
          <a:xfrm>
            <a:off x="5996427" y="1706441"/>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691586" y="17690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play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6"/>
          <a:stretch/>
        </p:blipFill>
        <p:spPr>
          <a:xfrm>
            <a:off x="5939262" y="2508208"/>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6860654" y="2512267"/>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playing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5" y="489831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367639"/>
            <a:ext cx="1368818" cy="962656"/>
          </a:xfrm>
          <a:prstGeom prst="rect">
            <a:avLst/>
          </a:prstGeom>
        </p:spPr>
      </p:pic>
      <p:pic>
        <p:nvPicPr>
          <p:cNvPr id="44" name="Google Shape;183;p8">
            <a:extLst>
              <a:ext uri="{FF2B5EF4-FFF2-40B4-BE49-F238E27FC236}">
                <a16:creationId xmlns:a16="http://schemas.microsoft.com/office/drawing/2014/main" id="{68542E1E-2302-42DD-A4EA-7105993658EF}"/>
              </a:ext>
            </a:extLst>
          </p:cNvPr>
          <p:cNvPicPr/>
          <p:nvPr/>
        </p:nvPicPr>
        <p:blipFill>
          <a:blip r:embed="rId6"/>
          <a:stretch/>
        </p:blipFill>
        <p:spPr>
          <a:xfrm>
            <a:off x="6226694" y="4840303"/>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041534" y="4992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play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88705" y="2096970"/>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041534" y="575128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are playing</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6"/>
          <a:stretch/>
        </p:blipFill>
        <p:spPr>
          <a:xfrm>
            <a:off x="6256242" y="5598281"/>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9689516" y="97847"/>
            <a:ext cx="2439508" cy="1497025"/>
          </a:xfrm>
          <a:prstGeom prst="wedgeRoundRectCallout">
            <a:avLst>
              <a:gd name="adj1" fmla="val -17534"/>
              <a:gd name="adj2" fmla="val 1261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7261698" y="3271335"/>
            <a:ext cx="4620047" cy="1497025"/>
          </a:xfrm>
          <a:prstGeom prst="wedgeRoundRectCallout">
            <a:avLst>
              <a:gd name="adj1" fmla="val -18698"/>
              <a:gd name="adj2" fmla="val 6148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a:t>
            </a:r>
            <a:r>
              <a:rPr lang="en-US" sz="2000" u="sng" dirty="0"/>
              <a:t>time</a:t>
            </a:r>
            <a:r>
              <a:rPr lang="en-US" sz="2000" dirty="0"/>
              <a:t> </a:t>
            </a:r>
            <a:r>
              <a:rPr lang="en-US" sz="2000" u="sng" dirty="0"/>
              <a:t>adverb</a:t>
            </a:r>
            <a:r>
              <a:rPr lang="en-US" sz="2000" dirty="0"/>
              <a:t> in English suggests which present tense to use.</a:t>
            </a:r>
            <a:br>
              <a:rPr lang="en-US" sz="2000" dirty="0"/>
            </a:br>
            <a:r>
              <a:rPr lang="en-US" sz="2000" dirty="0"/>
              <a:t>E.g., </a:t>
            </a:r>
            <a:r>
              <a:rPr lang="en-US" sz="2000" b="1" u="sng" dirty="0"/>
              <a:t>Mondays </a:t>
            </a:r>
            <a:r>
              <a:rPr lang="en-US" sz="2000" dirty="0"/>
              <a:t>you …</a:t>
            </a:r>
            <a:br>
              <a:rPr lang="en-US" sz="2000" dirty="0"/>
            </a:br>
            <a:r>
              <a:rPr lang="en-US" sz="2000" dirty="0" err="1"/>
              <a:t>play|are</a:t>
            </a:r>
            <a:r>
              <a:rPr lang="en-US" sz="2000" dirty="0"/>
              <a:t> playing football.</a:t>
            </a:r>
            <a:endParaRPr lang="en-GB" sz="2000" dirty="0"/>
          </a:p>
        </p:txBody>
      </p:sp>
      <p:sp>
        <p:nvSpPr>
          <p:cNvPr id="3" name="Rectangle: Rounded Corners 2">
            <a:extLst>
              <a:ext uri="{FF2B5EF4-FFF2-40B4-BE49-F238E27FC236}">
                <a16:creationId xmlns:a16="http://schemas.microsoft.com/office/drawing/2014/main" id="{480E3283-7615-45B3-B034-A96DCD24538D}"/>
              </a:ext>
            </a:extLst>
          </p:cNvPr>
          <p:cNvSpPr/>
          <p:nvPr/>
        </p:nvSpPr>
        <p:spPr>
          <a:xfrm>
            <a:off x="8551300" y="4318235"/>
            <a:ext cx="1532500" cy="32516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144974CB-4C8B-3158-D421-B675ABEAFD91}"/>
              </a:ext>
            </a:extLst>
          </p:cNvPr>
          <p:cNvPicPr>
            <a:picLocks noChangeAspect="1"/>
          </p:cNvPicPr>
          <p:nvPr/>
        </p:nvPicPr>
        <p:blipFill>
          <a:blip r:embed="rId9"/>
          <a:stretch>
            <a:fillRect/>
          </a:stretch>
        </p:blipFill>
        <p:spPr>
          <a:xfrm>
            <a:off x="2769849" y="2306477"/>
            <a:ext cx="797876" cy="833019"/>
          </a:xfrm>
          <a:prstGeom prst="rect">
            <a:avLst/>
          </a:prstGeom>
        </p:spPr>
      </p:pic>
      <p:pic>
        <p:nvPicPr>
          <p:cNvPr id="6" name="Picture 5">
            <a:extLst>
              <a:ext uri="{FF2B5EF4-FFF2-40B4-BE49-F238E27FC236}">
                <a16:creationId xmlns:a16="http://schemas.microsoft.com/office/drawing/2014/main" id="{3AC3274C-A9DA-9102-2135-4D39FFD354F4}"/>
              </a:ext>
            </a:extLst>
          </p:cNvPr>
          <p:cNvPicPr>
            <a:picLocks noChangeAspect="1"/>
          </p:cNvPicPr>
          <p:nvPr/>
        </p:nvPicPr>
        <p:blipFill>
          <a:blip r:embed="rId10"/>
          <a:stretch>
            <a:fillRect/>
          </a:stretch>
        </p:blipFill>
        <p:spPr>
          <a:xfrm>
            <a:off x="2974000" y="5414031"/>
            <a:ext cx="1187450" cy="949960"/>
          </a:xfrm>
          <a:prstGeom prst="rect">
            <a:avLst/>
          </a:prstGeom>
        </p:spPr>
      </p:pic>
      <p:sp>
        <p:nvSpPr>
          <p:cNvPr id="9" name="CasellaDiTesto 8">
            <a:hlinkClick r:id="" action="ppaction://noaction">
              <a:snd r:embed="rId11" name="T2_W2_9.1.wav"/>
            </a:hlinkClick>
            <a:extLst>
              <a:ext uri="{FF2B5EF4-FFF2-40B4-BE49-F238E27FC236}">
                <a16:creationId xmlns:a16="http://schemas.microsoft.com/office/drawing/2014/main" id="{7999BF24-02F0-5799-50DF-EEAAA069B1ED}"/>
              </a:ext>
            </a:extLst>
          </p:cNvPr>
          <p:cNvSpPr txBox="1"/>
          <p:nvPr/>
        </p:nvSpPr>
        <p:spPr>
          <a:xfrm>
            <a:off x="251365" y="175063"/>
            <a:ext cx="8425496" cy="646331"/>
          </a:xfrm>
          <a:prstGeom prst="rect">
            <a:avLst/>
          </a:prstGeom>
          <a:noFill/>
        </p:spPr>
        <p:txBody>
          <a:bodyPr wrap="square">
            <a:spAutoFit/>
          </a:bodyPr>
          <a:lstStyle/>
          <a:p>
            <a:r>
              <a:rPr lang="en-GB" sz="3600" b="1" spc="-1" dirty="0">
                <a:solidFill>
                  <a:srgbClr val="002060"/>
                </a:solidFill>
                <a:latin typeface="Century Gothic" panose="020B0502020202020204" pitchFamily="34" charset="0"/>
                <a:ea typeface="Century Gothic"/>
              </a:rPr>
              <a:t>Present tense: du (you) | </a:t>
            </a:r>
            <a:r>
              <a:rPr lang="en-GB" sz="3600" b="1" spc="-1" dirty="0" err="1">
                <a:solidFill>
                  <a:srgbClr val="002060"/>
                </a:solidFill>
                <a:latin typeface="Century Gothic" panose="020B0502020202020204" pitchFamily="34" charset="0"/>
                <a:ea typeface="Century Gothic"/>
              </a:rPr>
              <a:t>ihr</a:t>
            </a:r>
            <a:r>
              <a:rPr lang="en-GB" sz="3600" b="1" spc="-1" dirty="0">
                <a:solidFill>
                  <a:srgbClr val="002060"/>
                </a:solidFill>
                <a:latin typeface="Century Gothic" panose="020B0502020202020204" pitchFamily="34" charset="0"/>
                <a:ea typeface="Century Gothic"/>
              </a:rPr>
              <a:t> (you all)</a:t>
            </a:r>
            <a:endParaRPr lang="en-GB" sz="3600" dirty="0">
              <a:solidFill>
                <a:srgbClr val="002060"/>
              </a:solidFill>
            </a:endParaRPr>
          </a:p>
        </p:txBody>
      </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9.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T2_W2_9.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2579</Words>
  <Application>Microsoft Office PowerPoint</Application>
  <PresentationFormat>Widescreen</PresentationFormat>
  <Paragraphs>393</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Exploring </vt:lpstr>
      <vt:lpstr>aussprechen</vt:lpstr>
      <vt:lpstr>aussprechen</vt:lpstr>
      <vt:lpstr>aussprechen</vt:lpstr>
      <vt:lpstr>aussprechen</vt:lpstr>
      <vt:lpstr>aussprechen</vt:lpstr>
      <vt:lpstr>Vokabeln</vt:lpstr>
      <vt:lpstr>Vokabeln</vt:lpstr>
      <vt:lpstr>Presentazione standard di PowerPoint</vt:lpstr>
      <vt:lpstr>hören</vt:lpstr>
      <vt:lpstr>Order of words in a sentence</vt:lpstr>
      <vt:lpstr>lesen</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47</cp:revision>
  <dcterms:created xsi:type="dcterms:W3CDTF">2021-07-02T19:27:01Z</dcterms:created>
  <dcterms:modified xsi:type="dcterms:W3CDTF">2024-02-05T14:59:37Z</dcterms:modified>
</cp:coreProperties>
</file>