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09" r:id="rId4"/>
  </p:sldMasterIdLst>
  <p:notesMasterIdLst>
    <p:notesMasterId r:id="rId18"/>
  </p:notesMasterIdLst>
  <p:sldIdLst>
    <p:sldId id="982" r:id="rId5"/>
    <p:sldId id="980" r:id="rId6"/>
    <p:sldId id="981" r:id="rId7"/>
    <p:sldId id="973" r:id="rId8"/>
    <p:sldId id="362" r:id="rId9"/>
    <p:sldId id="363" r:id="rId10"/>
    <p:sldId id="364" r:id="rId11"/>
    <p:sldId id="944" r:id="rId12"/>
    <p:sldId id="983" r:id="rId13"/>
    <p:sldId id="976" r:id="rId14"/>
    <p:sldId id="995" r:id="rId15"/>
    <p:sldId id="974" r:id="rId16"/>
    <p:sldId id="9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77"/>
    <a:srgbClr val="0070C0"/>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1" autoAdjust="0"/>
    <p:restoredTop sz="64672" autoAdjust="0"/>
  </p:normalViewPr>
  <p:slideViewPr>
    <p:cSldViewPr snapToGrid="0">
      <p:cViewPr varScale="1">
        <p:scale>
          <a:sx n="65" d="100"/>
          <a:sy n="65" d="100"/>
        </p:scale>
        <p:origin x="1192" y="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F0ED2C8F-58E1-4470-8A42-17ADEDB9BFD4}"/>
    <pc:docChg chg="modSld">
      <pc:chgData name="Charlotte Moss" userId="17b589c9-cb67-41ed-a894-f82ca12b573d" providerId="ADAL" clId="{F0ED2C8F-58E1-4470-8A42-17ADEDB9BFD4}" dt="2024-02-06T16:09:59.286" v="3" actId="20577"/>
      <pc:docMkLst>
        <pc:docMk/>
      </pc:docMkLst>
      <pc:sldChg chg="modNotesTx">
        <pc:chgData name="Charlotte Moss" userId="17b589c9-cb67-41ed-a894-f82ca12b573d" providerId="ADAL" clId="{F0ED2C8F-58E1-4470-8A42-17ADEDB9BFD4}" dt="2024-02-06T16:09:59.286" v="3" actId="20577"/>
        <pc:sldMkLst>
          <pc:docMk/>
          <pc:sldMk cId="3789541417" sldId="9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4:05:04.945"/>
    </inkml:context>
    <inkml:brush xml:id="br0">
      <inkml:brushProperty name="width" value="0.1" units="cm"/>
      <inkml:brushProperty name="height" value="0.1" units="cm"/>
      <inkml:brushProperty name="color" value="#FFC677"/>
    </inkml:brush>
  </inkml:definitions>
  <inkml:trace contextRef="#ctx0" brushRef="#br0">0 121 24575,'11'0'0,"-4"0"0,0 0 0,-3 0 0,-1 0 0,1 0 0,-1 0 0,0 0 0,0 0 0,0 0 0,-1 0 0,1 0 0,0 0 0,0 0 0,-1 0 0,1 0 0,0 0 0,0 0 0,0 0 0,-1 0 0,2 0 0,-2 0 0,0 0 0,4 0 0,-2 0 0,2-1 0,-3 1 0,1-1 0,-2 0 0,5 0 0,-3-1 0,2 1 0,-1-1 0,0 0 0,0 2 0,0-2 0,0 1 0,0-1 0,-1 2 0,1-2 0,-1 1 0,1-1 0,0 1 0,0-1 0,0 0 0,0 2 0,-2-3 0,1 3 0,-2-2 0,0 2 0,2-2 0,-2 2 0,3-3 0,-3 3 0,3-2 0,-2 2 0,1-3 0,-1 2 0,0 0 0,0 0 0,-1 1 0,1-1 0,0 0 0,0 0 0,-1 1 0,1 0 0,0-1 0,0 1 0,-12-1 0,4 1 0,-14 1 0,10 1 0,-3-1 0,2 2 0,0-2 0,1 2 0,2-2 0,2 0 0,0 0 0,0-1 0,0 2 0,0-1 0,0-1 0,0 1 0,0 0 0,0 1 0,0-1 0,-1 1 0,1 0 0,-1 0 0,1 1 0,-2-1 0,2 0 0,0 0 0,0-1 0,0 2 0,1-1 0,-1 0 0,3 0 0,-2-2 0,1 1 0,1 0 0,-1-1 0,1 1 0,-1-1 0,0 1 0,7 3 0,-3-2 0,4 2 0,-4-2 0,0-1 0,0 3 0,3-7 0,-2 6 0,2-5 0,-2 2 0,0 1 0,1 0 0,-1 0 0,2 0 0,-3 0 0,2 0 0,-1 0 0,0 1 0,1 0 0,0-2 0,-1 1 0,1-1 0,0 0 0,0 0 0,0 0 0,-1 0 0,1 0 0,0 1 0,0-1 0,0 1 0,-1-1 0,1 0 0,0 1 0,-1-1 0,1 1 0,-1 0 0,2-1 0,-2 2 0,1-2 0,-1 2 0,0-1 0,0 1 0,1-2 0,0 1 0,0-1 0,-1 1 0,1-1 0,0 1 0,0-1 0,-1 1 0,0-1 0,-9-1 0,5 1 0,-7-3 0,5 1 0,2 1 0,-1 0 0,0 1 0,1 0 0,-1-1 0,0 1 0,0-1 0,1 1 0,-1 0 0,0 0 0,0 0 0,0 0 0,1 0 0,-2 0 0,2 0 0,0 0 0,-3 0 0,2 0 0,-2 0 0,2 0 0,0 0 0,0 0 0,1 0 0,-1 0 0,0 0 0,0 0 0,1-1 0,9 5 0,-5-4 0,7 4 0,-7-4 0,1 1 0,0-1 0,0 1 0,-1-1 0,2 0 0,-2 0 0,1 0 0,0 0 0,0 0 0,-1 0 0,2 0 0,-2 0 0,1 0 0,0 0 0,0 0 0,-1 0 0,0 0 0,2 0 0,-2 0 0,1 0 0,0 0 0,-1 0 0,1 0 0,0 0 0,0 0 0,-1 0 0,1 0 0,0 0 0,0 0 0,-1 0 0,1 0 0,1 0 0,-1 0 0,0 0 0,-1 0 0,1 0 0,0 0 0,0 0 0,0 0 0,0 0 0,0 0 0,-1 0 0,1 0 0,-1 0 0,1 0 0,0 0 0,0-1 0,0 0 0,-1-1 0,0 0 0,0 1 0,0 0 0,1 0 0,-1 0 0,2 1 0,-3-2 0,3 1 0,-2-1 0,0 1 0,0 0 0,3-1 0,-3 1 0,2-1 0,-1 1 0,-1 1 0,1-2 0,-1 1 0,1-1 0,-1 2 0,0-2 0,1 1 0,0 0 0,0-1 0,-1 2 0,0-2 0,0 1 0,0-2 0,1 2 0,-1-1 0,0 1 0,0-1 0,0 1 0,0-2 0,0 2 0,0-2 0,2 2 0,-2 0 0,1 0 0,0 0 0,-1-1 0,0 0 0,0 1 0,0-1 0,0 1 0,0-1 0,1 0 0,-1 0 0,0 0 0,0 1 0,0 0 0,0-1 0,0 1 0,1 0 0,-1-2 0,0 2 0,0 0 0,1-1 0,-1 2 0,0-2 0,0 1 0,0-1 0,1 0 0,0 2 0,-1-2 0,1 2 0,-1-1 0,1-1 0,0 2 0,0-2 0,-6-2 0,3 2 0,-4-3 0,4 3 0,0 0 0,0-1 0,0 1 0,-2-1 0,1 1 0,-1-1 0,2 0 0,-1 1 0,1-1 0,-2 1 0,2 0 0,-2 0 0,2-2 0,-2 3 0,2-3 0,-1 3 0,-1-2 0,2 0 0,-1 0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4:05:19.298"/>
    </inkml:context>
    <inkml:brush xml:id="br0">
      <inkml:brushProperty name="width" value="0.1" units="cm"/>
      <inkml:brushProperty name="height" value="0.1" units="cm"/>
      <inkml:brushProperty name="color" value="#FFC677"/>
    </inkml:brush>
  </inkml:definitions>
  <inkml:trace contextRef="#ctx0" brushRef="#br0">0 1 24575,'11'0'0,"-1"0"0,-2 0 0,2 0 0,-1 0 0,4 1 0,-4 0 0,3 1 0,-5 0 0,1 0 0,-3-1 0,3 2 0,-2-3 0,1 2 0,-1-1 0,2 0 0,-3-1 0,3 0 0,-3 0 0,2 1 0,-3-1 0,0 1 0,-1-1 0,1 1 0,-2 0 0,0 0 0,1 0 0,0-1 0,0 1 0,-1-1 0,1 0 0,0 0 0,0 0 0,0 0 0,-1 1 0,1-1 0,0 1 0,0-1 0,1 0 0,1 0 0,1 0 0,-2 0 0,2 0 0,-3 0 0,0 0 0,0 0 0,-1 0 0,-7-3 0,1 1 0,-6-3 0,0 1 0,3 2 0,-3-1 0,4 2 0,1-1 0,1 2 0,-1-1 0,1 1 0,1 0 0,-1 0 0,2 0 0,0 0 0,-2 0 0,2 0 0,-2 0 0,2 0 0,-1 0 0,-1 0 0,-1 1 0,-2 0 0,2 3 0,-1-1 0,1 1 0,-1-1 0,1 0 0,2 0 0,-2 0 0,2-2 0,0 0 0,0-1 0,1 0 0,-1 0 0,1 0 0,-2 0 0,2 0 0,-1 0 0,0 0 0,0 0 0,1 0 0,0-1 0,-2 1 0,2-2 0,-1 2 0,1-2 0,-1 1 0,0 0 0,1 0 0,-2 1 0,2-1 0,0 1 0,-2 0 0,2 0 0,-1-1 0,0 1 0,1-1 0,-1 0 0,0 1 0,0-1 0,1 1 0,-1 0 0,0 0 0,0 0 0,1 0 0,-1-2 0,1 1 0,8 3 0,-4-1 0,8 3 0,-8-2 0,1 0 0,2 3 0,-3-1 0,3 0 0,-5-2 0,2-1 0,-2 2 0,-3-1 0,0-1 0,-1-2 0,2 1 0,1-2 0,6 5 0,-4-2 0,6 2 0,-7-1 0,2-1 0,0 1 0,0 0 0,1 1 0,-2-1 0,1-1 0,0 1 0,0-1 0,1 0 0,0 0 0,-1 0 0,1-1 0,-1 2 0,0 0 0,1-1 0,-1 1 0,1-2 0,-2 2 0,3-2 0,-2 1 0,1 0 0,0 0 0,-1 1 0,2-2 0,-1 1 0,-1 0 0,1 0 0,0-1 0,-1 0 0,1 0 0,0 0 0,-1 0 0,1 0 0,0 0 0,0 0 0,0 0 0,0 0 0,-1 0 0,1 0 0,0 0 0,0 0 0,0 0 0,0 0 0,-1 0 0,1 0 0,0 0 0,-1 0 0,1 0 0,0-2 0,-1 1 0,0-2 0,1 3 0,-1-2 0,1 2 0,-1-2 0,1 2 0,-1-3 0,1 2 0,-2-2 0,2 2 0,-2-1 0,2 1 0,-2-1 0,2 1 0,-1 0 0,1-1 0,0 1 0,-1-1 0,0 0 0,0 1 0,0 0 0,0-1 0,0 1 0,0-3 0,0 3 0,1-1 0,0 2 0,-1 0 0,1 0 0,0 0 0,-1 0 0,1 0 0,0 0 0,0 0 0,0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a:t>
            </a:r>
            <a:r>
              <a:rPr lang="en-GB" sz="1800" dirty="0" err="1"/>
              <a:t>www.ncelp.org</a:t>
            </a:r>
            <a:r>
              <a:rPr lang="en-GB" sz="1800" dirty="0"/>
              <a:t>).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[v] </a:t>
            </a:r>
            <a:r>
              <a:rPr lang="en-GB" sz="1800" b="1" strike="noStrike" spc="-1" dirty="0" err="1">
                <a:solidFill>
                  <a:srgbClr val="002060"/>
                </a:solidFill>
                <a:latin typeface="Century Gothic"/>
                <a:ea typeface="Century Gothic"/>
              </a:rPr>
              <a:t>vier</a:t>
            </a:r>
            <a:r>
              <a:rPr lang="en-GB" sz="1800" b="1" strike="noStrike" spc="-1" dirty="0">
                <a:solidFill>
                  <a:srgbClr val="002060"/>
                </a:solidFill>
                <a:latin typeface="Century Gothic"/>
                <a:ea typeface="Century Gothic"/>
              </a:rPr>
              <a:t> </a:t>
            </a:r>
            <a:r>
              <a:rPr lang="en-GB" sz="1800" b="0" strike="noStrike" spc="-1" dirty="0">
                <a:solidFill>
                  <a:srgbClr val="002060"/>
                </a:solidFill>
                <a:latin typeface="Century Gothic"/>
                <a:ea typeface="Century Gothic"/>
              </a:rPr>
              <a:t>[200] </a:t>
            </a:r>
            <a:r>
              <a:rPr lang="en-GB" sz="1800" b="1" strike="noStrike" spc="-1" dirty="0" err="1">
                <a:solidFill>
                  <a:srgbClr val="002060"/>
                </a:solidFill>
                <a:latin typeface="Century Gothic"/>
                <a:ea typeface="Century Gothic"/>
              </a:rPr>
              <a:t>vergessen</a:t>
            </a:r>
            <a:r>
              <a:rPr lang="en-GB" sz="1800" b="1" strike="noStrike" spc="-1" dirty="0">
                <a:solidFill>
                  <a:srgbClr val="002060"/>
                </a:solidFill>
                <a:latin typeface="Century Gothic"/>
                <a:ea typeface="Century Gothic"/>
              </a:rPr>
              <a:t> </a:t>
            </a:r>
            <a:r>
              <a:rPr lang="en-GB" sz="1800" b="0" strike="noStrike" spc="-1" dirty="0">
                <a:solidFill>
                  <a:srgbClr val="002060"/>
                </a:solidFill>
                <a:latin typeface="Century Gothic"/>
                <a:ea typeface="Century Gothic"/>
              </a:rPr>
              <a:t>[584] </a:t>
            </a:r>
            <a:r>
              <a:rPr lang="en-GB" sz="1800" b="1" strike="noStrike" spc="-1" dirty="0" err="1">
                <a:solidFill>
                  <a:srgbClr val="002060"/>
                </a:solidFill>
                <a:latin typeface="Century Gothic"/>
                <a:ea typeface="Century Gothic"/>
              </a:rPr>
              <a:t>Vater</a:t>
            </a:r>
            <a:r>
              <a:rPr lang="en-GB" sz="1800" b="0" strike="noStrike" spc="-1" dirty="0">
                <a:solidFill>
                  <a:srgbClr val="002060"/>
                </a:solidFill>
                <a:latin typeface="Century Gothic"/>
                <a:ea typeface="Century Gothic"/>
              </a:rPr>
              <a:t> [232] </a:t>
            </a:r>
            <a:r>
              <a:rPr lang="en-GB" sz="1800" b="1" strike="noStrike" spc="-1" dirty="0" err="1">
                <a:solidFill>
                  <a:srgbClr val="002060"/>
                </a:solidFill>
                <a:latin typeface="Century Gothic"/>
                <a:ea typeface="Century Gothic"/>
              </a:rPr>
              <a:t>positiv</a:t>
            </a:r>
            <a:r>
              <a:rPr lang="en-GB" sz="1800" b="1" strike="noStrike" spc="-1" dirty="0">
                <a:solidFill>
                  <a:srgbClr val="002060"/>
                </a:solidFill>
                <a:latin typeface="Century Gothic"/>
                <a:ea typeface="Century Gothic"/>
              </a:rPr>
              <a:t> </a:t>
            </a:r>
            <a:r>
              <a:rPr lang="en-GB" sz="1800" b="0" strike="noStrike" spc="-1" dirty="0">
                <a:solidFill>
                  <a:srgbClr val="002060"/>
                </a:solidFill>
                <a:latin typeface="Century Gothic"/>
                <a:ea typeface="Century Gothic"/>
              </a:rPr>
              <a:t>[516] </a:t>
            </a:r>
            <a:r>
              <a:rPr lang="en-GB" sz="1800" b="1" strike="noStrike" spc="-1" dirty="0" err="1">
                <a:solidFill>
                  <a:srgbClr val="002060"/>
                </a:solidFill>
                <a:latin typeface="Century Gothic"/>
                <a:ea typeface="Century Gothic"/>
              </a:rPr>
              <a:t>viel</a:t>
            </a:r>
            <a:r>
              <a:rPr lang="en-GB" sz="1800" b="0" strike="noStrike" spc="-1" dirty="0">
                <a:solidFill>
                  <a:srgbClr val="002060"/>
                </a:solidFill>
                <a:latin typeface="Century Gothic"/>
                <a:ea typeface="Century Gothic"/>
              </a:rPr>
              <a:t> [56] </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Angst (vor) </a:t>
            </a:r>
            <a:r>
              <a:rPr lang="de-DE" sz="1800" b="0" i="0" strike="noStrike" spc="-1" dirty="0">
                <a:solidFill>
                  <a:srgbClr val="002060"/>
                </a:solidFill>
                <a:latin typeface="Century Gothic"/>
                <a:ea typeface="Century Gothic"/>
              </a:rPr>
              <a:t>[392] </a:t>
            </a:r>
            <a:r>
              <a:rPr lang="de-DE" sz="1800" b="1" i="0" strike="noStrike" spc="-1" dirty="0">
                <a:solidFill>
                  <a:srgbClr val="002060"/>
                </a:solidFill>
                <a:latin typeface="Century Gothic"/>
                <a:ea typeface="Century Gothic"/>
              </a:rPr>
              <a:t>Bein </a:t>
            </a:r>
            <a:r>
              <a:rPr lang="de-DE" sz="1800" b="0" i="0" strike="noStrike" spc="-1" dirty="0">
                <a:solidFill>
                  <a:srgbClr val="002060"/>
                </a:solidFill>
                <a:latin typeface="Century Gothic"/>
                <a:ea typeface="Century Gothic"/>
              </a:rPr>
              <a:t>[884] </a:t>
            </a:r>
            <a:r>
              <a:rPr lang="de-DE" sz="1800" b="1" i="0" strike="noStrike" spc="-1" dirty="0">
                <a:solidFill>
                  <a:srgbClr val="002060"/>
                </a:solidFill>
                <a:latin typeface="Century Gothic"/>
                <a:ea typeface="Century Gothic"/>
              </a:rPr>
              <a:t>Glück </a:t>
            </a:r>
            <a:r>
              <a:rPr lang="de-DE" sz="1800" b="0" i="0" strike="noStrike" spc="-1" dirty="0">
                <a:solidFill>
                  <a:srgbClr val="002060"/>
                </a:solidFill>
                <a:latin typeface="Century Gothic"/>
                <a:ea typeface="Century Gothic"/>
              </a:rPr>
              <a:t>[641] </a:t>
            </a:r>
            <a:r>
              <a:rPr lang="de-DE" sz="1800" b="1" i="0" strike="noStrike" spc="-1" dirty="0">
                <a:solidFill>
                  <a:srgbClr val="002060"/>
                </a:solidFill>
                <a:latin typeface="Century Gothic"/>
                <a:ea typeface="Century Gothic"/>
              </a:rPr>
              <a:t>Kopf </a:t>
            </a:r>
            <a:r>
              <a:rPr lang="de-DE" sz="1800" b="0" i="0" strike="noStrike" spc="-1" dirty="0">
                <a:solidFill>
                  <a:srgbClr val="002060"/>
                </a:solidFill>
                <a:latin typeface="Century Gothic"/>
                <a:ea typeface="Century Gothic"/>
              </a:rPr>
              <a:t>[250] </a:t>
            </a:r>
            <a:r>
              <a:rPr lang="de-DE" sz="1800" b="1" i="0" strike="noStrike" spc="-1" dirty="0">
                <a:solidFill>
                  <a:srgbClr val="002060"/>
                </a:solidFill>
                <a:latin typeface="Century Gothic"/>
                <a:ea typeface="Century Gothic"/>
              </a:rPr>
              <a:t>Prüfung </a:t>
            </a:r>
            <a:r>
              <a:rPr lang="de-DE" sz="1800" b="0" i="0" strike="noStrike" spc="-1" dirty="0">
                <a:solidFill>
                  <a:srgbClr val="002060"/>
                </a:solidFill>
                <a:latin typeface="Century Gothic"/>
                <a:ea typeface="Century Gothic"/>
              </a:rPr>
              <a:t>[1827] </a:t>
            </a:r>
            <a:r>
              <a:rPr lang="de-DE" sz="1800" b="1" i="0" strike="noStrike" spc="-1" dirty="0">
                <a:solidFill>
                  <a:srgbClr val="002060"/>
                </a:solidFill>
                <a:latin typeface="Century Gothic"/>
                <a:ea typeface="Century Gothic"/>
              </a:rPr>
              <a:t>Recht </a:t>
            </a:r>
            <a:r>
              <a:rPr lang="de-DE" sz="1800" b="0" i="0" strike="noStrike" spc="-1" dirty="0">
                <a:solidFill>
                  <a:srgbClr val="002060"/>
                </a:solidFill>
                <a:latin typeface="Century Gothic"/>
                <a:ea typeface="Century Gothic"/>
              </a:rPr>
              <a:t>[242] </a:t>
            </a:r>
            <a:r>
              <a:rPr lang="de-DE" sz="1800" b="1" i="0" strike="noStrike" spc="-1" dirty="0">
                <a:solidFill>
                  <a:srgbClr val="002060"/>
                </a:solidFill>
                <a:latin typeface="Century Gothic"/>
                <a:ea typeface="Century Gothic"/>
              </a:rPr>
              <a:t>Schmerzen </a:t>
            </a:r>
            <a:r>
              <a:rPr lang="de-DE" sz="1800" b="0" i="0" strike="noStrike" spc="-1" dirty="0">
                <a:solidFill>
                  <a:srgbClr val="002060"/>
                </a:solidFill>
                <a:latin typeface="Century Gothic"/>
                <a:ea typeface="Century Gothic"/>
              </a:rPr>
              <a:t>[1483] </a:t>
            </a:r>
            <a:r>
              <a:rPr lang="de-DE" sz="1800" b="1" i="0" strike="noStrike" spc="-1" dirty="0">
                <a:solidFill>
                  <a:srgbClr val="002060"/>
                </a:solidFill>
                <a:latin typeface="Century Gothic"/>
                <a:ea typeface="Century Gothic"/>
              </a:rPr>
              <a:t>Unfall </a:t>
            </a:r>
            <a:r>
              <a:rPr lang="de-DE" sz="1800" b="0" i="0" strike="noStrike" spc="-1" dirty="0">
                <a:solidFill>
                  <a:srgbClr val="002060"/>
                </a:solidFill>
                <a:latin typeface="Century Gothic"/>
                <a:ea typeface="Century Gothic"/>
              </a:rPr>
              <a:t>[1955] </a:t>
            </a:r>
            <a:r>
              <a:rPr lang="de-DE" sz="1800" b="1" i="0" strike="noStrike" spc="-1" dirty="0">
                <a:solidFill>
                  <a:srgbClr val="002060"/>
                </a:solidFill>
                <a:latin typeface="Century Gothic"/>
                <a:ea typeface="Century Gothic"/>
              </a:rPr>
              <a:t>froh </a:t>
            </a:r>
            <a:r>
              <a:rPr lang="de-DE" sz="1800" b="0" i="0" strike="noStrike" spc="-1" dirty="0">
                <a:solidFill>
                  <a:srgbClr val="002060"/>
                </a:solidFill>
                <a:latin typeface="Century Gothic"/>
                <a:ea typeface="Century Gothic"/>
              </a:rPr>
              <a:t>[1424] </a:t>
            </a:r>
            <a:r>
              <a:rPr lang="de-DE" sz="1800" b="1" i="0" strike="noStrike" spc="-1" dirty="0">
                <a:solidFill>
                  <a:srgbClr val="002060"/>
                </a:solidFill>
                <a:latin typeface="Century Gothic"/>
                <a:ea typeface="Century Gothic"/>
              </a:rPr>
              <a:t>krank </a:t>
            </a:r>
            <a:r>
              <a:rPr lang="de-DE" sz="1800" b="0" i="0" strike="noStrike" spc="-1" dirty="0">
                <a:solidFill>
                  <a:srgbClr val="002060"/>
                </a:solidFill>
                <a:latin typeface="Century Gothic"/>
                <a:ea typeface="Century Gothic"/>
              </a:rPr>
              <a:t>[1321] bitte [471] danke [877]</a:t>
            </a:r>
          </a:p>
          <a:p>
            <a:pPr marL="216000" indent="-216000">
              <a:lnSpc>
                <a:spcPct val="100000"/>
              </a:lnSpc>
            </a:pPr>
            <a:r>
              <a:rPr lang="de-DE" sz="1800" b="1" i="0" strike="noStrike" spc="-1" dirty="0" err="1">
                <a:solidFill>
                  <a:srgbClr val="002060"/>
                </a:solidFill>
                <a:latin typeface="Century Gothic"/>
                <a:ea typeface="Century Gothic"/>
              </a:rPr>
              <a:t>Revisit</a:t>
            </a:r>
            <a:r>
              <a:rPr lang="de-DE" sz="1800" b="1" i="0" strike="noStrike" spc="-1" dirty="0">
                <a:solidFill>
                  <a:srgbClr val="002060"/>
                </a:solidFill>
                <a:latin typeface="Century Gothic"/>
                <a:ea typeface="Century Gothic"/>
              </a:rPr>
              <a:t> 1: </a:t>
            </a:r>
            <a:r>
              <a:rPr lang="de-DE" sz="1800" b="0" i="0" strike="noStrike" spc="-1" dirty="0">
                <a:solidFill>
                  <a:srgbClr val="002060"/>
                </a:solidFill>
                <a:latin typeface="Century Gothic"/>
                <a:ea typeface="Century Gothic"/>
              </a:rPr>
              <a:t>gehen [66] sein [3] Laden [1675] Museum [1078] Park [2141] Restaurant [1802] Schwimmbad [</a:t>
            </a:r>
            <a:r>
              <a:rPr lang="de-DE" sz="1800" b="0" i="0" strike="noStrike" spc="-1" dirty="0" err="1">
                <a:solidFill>
                  <a:srgbClr val="002060"/>
                </a:solidFill>
                <a:latin typeface="Century Gothic"/>
                <a:ea typeface="Century Gothic"/>
              </a:rPr>
              <a:t>n</a:t>
            </a:r>
            <a:r>
              <a:rPr lang="de-DE" sz="1800" b="0" i="0" strike="noStrike" spc="-1" dirty="0">
                <a:solidFill>
                  <a:srgbClr val="002060"/>
                </a:solidFill>
                <a:latin typeface="Century Gothic"/>
                <a:ea typeface="Century Gothic"/>
              </a:rPr>
              <a:t>/a] Schule [359] Stadt [204] Wohin? [1811]</a:t>
            </a:r>
          </a:p>
          <a:p>
            <a:pPr marL="216000" indent="-216000">
              <a:lnSpc>
                <a:spcPct val="100000"/>
              </a:lnSpc>
            </a:pPr>
            <a:r>
              <a:rPr lang="en-GB" sz="1600" b="1" dirty="0">
                <a:solidFill>
                  <a:sysClr val="windowText" lastClr="000000"/>
                </a:solidFill>
                <a:effectLst/>
                <a:latin typeface="+mn-lt"/>
                <a:ea typeface="+mn-ea"/>
                <a:cs typeface="+mn-cs"/>
              </a:rPr>
              <a:t>Revisit 2: </a:t>
            </a:r>
            <a:r>
              <a:rPr lang="en-GB" sz="1600" b="0" dirty="0" err="1">
                <a:solidFill>
                  <a:sysClr val="windowText" lastClr="000000"/>
                </a:solidFill>
                <a:effectLst/>
                <a:latin typeface="+mn-lt"/>
                <a:ea typeface="+mn-ea"/>
                <a:cs typeface="+mn-cs"/>
              </a:rPr>
              <a:t>benutzen</a:t>
            </a:r>
            <a:r>
              <a:rPr lang="en-GB" sz="1600" b="0" dirty="0">
                <a:solidFill>
                  <a:sysClr val="windowText" lastClr="000000"/>
                </a:solidFill>
                <a:effectLst/>
                <a:latin typeface="+mn-lt"/>
                <a:ea typeface="+mn-ea"/>
                <a:cs typeface="+mn-cs"/>
              </a:rPr>
              <a:t> [1119] </a:t>
            </a:r>
            <a:r>
              <a:rPr lang="en-GB" sz="1600" b="0" dirty="0" err="1">
                <a:solidFill>
                  <a:sysClr val="windowText" lastClr="000000"/>
                </a:solidFill>
                <a:effectLst/>
                <a:latin typeface="+mn-lt"/>
                <a:ea typeface="+mn-ea"/>
                <a:cs typeface="+mn-cs"/>
              </a:rPr>
              <a:t>brauchen</a:t>
            </a:r>
            <a:r>
              <a:rPr lang="en-GB" sz="1600" b="0" dirty="0">
                <a:solidFill>
                  <a:sysClr val="windowText" lastClr="000000"/>
                </a:solidFill>
                <a:effectLst/>
                <a:latin typeface="+mn-lt"/>
                <a:ea typeface="+mn-ea"/>
                <a:cs typeface="+mn-cs"/>
              </a:rPr>
              <a:t> [179] </a:t>
            </a:r>
            <a:r>
              <a:rPr lang="en-GB" sz="1600" b="0" dirty="0" err="1">
                <a:solidFill>
                  <a:sysClr val="windowText" lastClr="000000"/>
                </a:solidFill>
                <a:effectLst/>
                <a:latin typeface="+mn-lt"/>
                <a:ea typeface="+mn-ea"/>
                <a:cs typeface="+mn-cs"/>
              </a:rPr>
              <a:t>lernen</a:t>
            </a:r>
            <a:r>
              <a:rPr lang="en-GB" sz="1600" b="0" dirty="0">
                <a:solidFill>
                  <a:sysClr val="windowText" lastClr="000000"/>
                </a:solidFill>
                <a:effectLst/>
                <a:latin typeface="+mn-lt"/>
                <a:ea typeface="+mn-ea"/>
                <a:cs typeface="+mn-cs"/>
              </a:rPr>
              <a:t> [288] </a:t>
            </a:r>
            <a:r>
              <a:rPr lang="en-GB" sz="1600" b="0" dirty="0" err="1">
                <a:solidFill>
                  <a:sysClr val="windowText" lastClr="000000"/>
                </a:solidFill>
                <a:effectLst/>
                <a:latin typeface="+mn-lt"/>
                <a:ea typeface="+mn-ea"/>
                <a:cs typeface="+mn-cs"/>
              </a:rPr>
              <a:t>machen</a:t>
            </a:r>
            <a:r>
              <a:rPr lang="en-GB" sz="1600" b="0" dirty="0">
                <a:solidFill>
                  <a:sysClr val="windowText" lastClr="000000"/>
                </a:solidFill>
                <a:effectLst/>
                <a:latin typeface="+mn-lt"/>
                <a:ea typeface="+mn-ea"/>
                <a:cs typeface="+mn-cs"/>
              </a:rPr>
              <a:t> [58] </a:t>
            </a:r>
            <a:r>
              <a:rPr lang="en-GB" sz="1600" b="0" dirty="0" err="1">
                <a:solidFill>
                  <a:sysClr val="windowText" lastClr="000000"/>
                </a:solidFill>
                <a:effectLst/>
                <a:latin typeface="+mn-lt"/>
                <a:ea typeface="+mn-ea"/>
                <a:cs typeface="+mn-cs"/>
              </a:rPr>
              <a:t>singen</a:t>
            </a:r>
            <a:r>
              <a:rPr lang="en-GB" sz="1600" b="0" dirty="0">
                <a:solidFill>
                  <a:sysClr val="windowText" lastClr="000000"/>
                </a:solidFill>
                <a:effectLst/>
                <a:latin typeface="+mn-lt"/>
                <a:ea typeface="+mn-ea"/>
                <a:cs typeface="+mn-cs"/>
              </a:rPr>
              <a:t> [1063] </a:t>
            </a:r>
            <a:r>
              <a:rPr lang="en-GB" sz="1600" b="0" dirty="0" err="1">
                <a:solidFill>
                  <a:sysClr val="windowText" lastClr="000000"/>
                </a:solidFill>
                <a:effectLst/>
                <a:latin typeface="+mn-lt"/>
                <a:ea typeface="+mn-ea"/>
                <a:cs typeface="+mn-cs"/>
              </a:rPr>
              <a:t>spielen</a:t>
            </a:r>
            <a:r>
              <a:rPr lang="en-GB" sz="1600" b="0" dirty="0">
                <a:solidFill>
                  <a:sysClr val="windowText" lastClr="000000"/>
                </a:solidFill>
                <a:effectLst/>
                <a:latin typeface="+mn-lt"/>
                <a:ea typeface="+mn-ea"/>
                <a:cs typeface="+mn-cs"/>
              </a:rPr>
              <a:t> [205]  Computer [1252] </a:t>
            </a:r>
            <a:r>
              <a:rPr lang="en-GB" sz="1600" b="0" dirty="0" err="1">
                <a:solidFill>
                  <a:sysClr val="windowText" lastClr="000000"/>
                </a:solidFill>
                <a:effectLst/>
                <a:latin typeface="+mn-lt"/>
                <a:ea typeface="+mn-ea"/>
                <a:cs typeface="+mn-cs"/>
              </a:rPr>
              <a:t>Fußball</a:t>
            </a:r>
            <a:r>
              <a:rPr lang="en-GB" sz="1600" b="0" dirty="0">
                <a:solidFill>
                  <a:sysClr val="windowText" lastClr="000000"/>
                </a:solidFill>
                <a:effectLst/>
                <a:latin typeface="+mn-lt"/>
                <a:ea typeface="+mn-ea"/>
                <a:cs typeface="+mn-cs"/>
              </a:rPr>
              <a:t> [1277] </a:t>
            </a:r>
            <a:r>
              <a:rPr lang="en-GB" sz="1600" b="0" dirty="0" err="1">
                <a:solidFill>
                  <a:sysClr val="windowText" lastClr="000000"/>
                </a:solidFill>
                <a:effectLst/>
                <a:latin typeface="+mn-lt"/>
                <a:ea typeface="+mn-ea"/>
                <a:cs typeface="+mn-cs"/>
              </a:rPr>
              <a:t>Opa</a:t>
            </a:r>
            <a:r>
              <a:rPr lang="en-GB" sz="1600" b="0" dirty="0">
                <a:solidFill>
                  <a:sysClr val="windowText" lastClr="000000"/>
                </a:solidFill>
                <a:effectLst/>
                <a:latin typeface="+mn-lt"/>
                <a:ea typeface="+mn-ea"/>
                <a:cs typeface="+mn-cs"/>
              </a:rPr>
              <a:t> [2776] Song [3373] </a:t>
            </a:r>
            <a:r>
              <a:rPr lang="en-GB" sz="1600" b="0" dirty="0" err="1">
                <a:solidFill>
                  <a:sysClr val="windowText" lastClr="000000"/>
                </a:solidFill>
                <a:effectLst/>
                <a:latin typeface="+mn-lt"/>
                <a:ea typeface="+mn-ea"/>
                <a:cs typeface="+mn-cs"/>
              </a:rPr>
              <a:t>normalerweise</a:t>
            </a:r>
            <a:r>
              <a:rPr lang="en-GB" sz="1600" b="0" dirty="0">
                <a:solidFill>
                  <a:sysClr val="windowText" lastClr="000000"/>
                </a:solidFill>
                <a:effectLst/>
                <a:latin typeface="+mn-lt"/>
                <a:ea typeface="+mn-ea"/>
                <a:cs typeface="+mn-cs"/>
              </a:rPr>
              <a:t> [2062] </a:t>
            </a:r>
            <a:r>
              <a:rPr lang="en-GB" sz="1600" b="0" dirty="0" err="1">
                <a:solidFill>
                  <a:sysClr val="windowText" lastClr="000000"/>
                </a:solidFill>
                <a:effectLst/>
                <a:latin typeface="+mn-lt"/>
                <a:ea typeface="+mn-ea"/>
                <a:cs typeface="+mn-cs"/>
              </a:rPr>
              <a:t>zu</a:t>
            </a:r>
            <a:r>
              <a:rPr lang="en-GB" sz="1600" b="0" dirty="0">
                <a:solidFill>
                  <a:sysClr val="windowText" lastClr="000000"/>
                </a:solidFill>
                <a:effectLst/>
                <a:latin typeface="+mn-lt"/>
                <a:ea typeface="+mn-ea"/>
                <a:cs typeface="+mn-cs"/>
              </a:rPr>
              <a:t> </a:t>
            </a:r>
            <a:r>
              <a:rPr lang="en-GB" sz="1600" b="0" dirty="0" err="1">
                <a:solidFill>
                  <a:sysClr val="windowText" lastClr="000000"/>
                </a:solidFill>
                <a:effectLst/>
                <a:latin typeface="+mn-lt"/>
                <a:ea typeface="+mn-ea"/>
                <a:cs typeface="+mn-cs"/>
              </a:rPr>
              <a:t>Hause</a:t>
            </a:r>
            <a:r>
              <a:rPr lang="en-GB" sz="1600" b="0" dirty="0">
                <a:solidFill>
                  <a:sysClr val="windowText" lastClr="000000"/>
                </a:solidFill>
                <a:effectLst/>
                <a:latin typeface="+mn-lt"/>
                <a:ea typeface="+mn-ea"/>
                <a:cs typeface="+mn-cs"/>
              </a:rPr>
              <a:t> [n/a] Revisit am + days of the week (am Montag) and adverbs (</a:t>
            </a:r>
            <a:r>
              <a:rPr lang="en-GB" sz="1600" b="0" dirty="0" err="1">
                <a:solidFill>
                  <a:sysClr val="windowText" lastClr="000000"/>
                </a:solidFill>
                <a:effectLst/>
                <a:latin typeface="+mn-lt"/>
                <a:ea typeface="+mn-ea"/>
                <a:cs typeface="+mn-cs"/>
              </a:rPr>
              <a:t>montags</a:t>
            </a:r>
            <a:r>
              <a:rPr lang="en-GB" sz="1600" b="0" dirty="0">
                <a:solidFill>
                  <a:sysClr val="windowText" lastClr="000000"/>
                </a:solidFill>
                <a:effectLst/>
                <a:latin typeface="+mn-lt"/>
                <a:ea typeface="+mn-ea"/>
                <a:cs typeface="+mn-cs"/>
              </a:rPr>
              <a:t>)</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600" b="0" strike="noStrike" spc="-1" dirty="0">
                <a:solidFill>
                  <a:srgbClr val="000000"/>
                </a:solidFill>
                <a:latin typeface="Calibri"/>
                <a:ea typeface="Calibri"/>
              </a:rPr>
              <a:t>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2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2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2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2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2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2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2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2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2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sz="1800" b="0" dirty="0">
                <a:effectLst/>
              </a:rPr>
              <a:t> </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production of singular person forms of </a:t>
            </a:r>
            <a:r>
              <a:rPr lang="en-GB" b="1" dirty="0" err="1"/>
              <a:t>haben</a:t>
            </a:r>
            <a:r>
              <a:rPr lang="en-GB" b="1" dirty="0"/>
              <a:t> </a:t>
            </a:r>
            <a:r>
              <a:rPr lang="en-GB" b="0" dirty="0"/>
              <a:t>and </a:t>
            </a:r>
            <a:r>
              <a:rPr lang="en-GB" b="1" dirty="0"/>
              <a:t>sein </a:t>
            </a:r>
            <a:r>
              <a:rPr lang="en-GB" b="0" dirty="0"/>
              <a:t>in statements and questions.</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Remind pupils how verbs change their ending depending who is ‘doing’ the verb and how the syntax changes for a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Click to ‘roll’ the 2 dice.</a:t>
            </a:r>
          </a:p>
          <a:p>
            <a:r>
              <a:rPr lang="en-GB" dirty="0"/>
              <a:t>3. Pupils translate the pronouns and verbs into German according to the numbers on the 2 dice</a:t>
            </a:r>
            <a:r>
              <a:rPr lang="en-GB" baseline="0" dirty="0"/>
              <a:t>. </a:t>
            </a:r>
          </a:p>
          <a:p>
            <a:r>
              <a:rPr lang="en-GB" dirty="0"/>
              <a:t>4. Click</a:t>
            </a:r>
            <a:r>
              <a:rPr lang="en-GB" baseline="0" dirty="0"/>
              <a:t> to reveal the correct verb phrase/question. </a:t>
            </a:r>
          </a:p>
          <a:p>
            <a:r>
              <a:rPr lang="en-GB" dirty="0"/>
              <a:t>5. Repeat</a:t>
            </a:r>
            <a:r>
              <a:rPr lang="en-GB" baseline="0" dirty="0"/>
              <a:t> until all six dice combinations have been used.</a:t>
            </a:r>
          </a:p>
          <a:p>
            <a:endParaRPr lang="en-GB" baseline="0" dirty="0"/>
          </a:p>
          <a:p>
            <a:r>
              <a:rPr lang="en-GB" b="1" baseline="0" dirty="0"/>
              <a:t>Additional task suggestions:</a:t>
            </a:r>
          </a:p>
          <a:p>
            <a:pPr marL="228600" indent="-228600">
              <a:buAutoNum type="arabicPeriod"/>
            </a:pPr>
            <a:r>
              <a:rPr lang="en-GB" baseline="0" dirty="0"/>
              <a:t>If pupils have their own dice, they could continue in pairs, rolling the dice and making sentences. If they don’t have dice, their partner could give them two numbers and they have to make a sentence.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4622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12</a:t>
            </a:fld>
            <a:endParaRPr lang="en-GB"/>
          </a:p>
        </p:txBody>
      </p:sp>
    </p:spTree>
    <p:extLst>
      <p:ext uri="{BB962C8B-B14F-4D97-AF65-F5344CB8AC3E}">
        <p14:creationId xmlns:p14="http://schemas.microsoft.com/office/powerpoint/2010/main" val="358802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13</a:t>
            </a:fld>
            <a:endParaRPr lang="en-GB"/>
          </a:p>
        </p:txBody>
      </p:sp>
    </p:spTree>
    <p:extLst>
      <p:ext uri="{BB962C8B-B14F-4D97-AF65-F5344CB8AC3E}">
        <p14:creationId xmlns:p14="http://schemas.microsoft.com/office/powerpoint/2010/main" val="371543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[v].</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vier</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vier</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1" baseline="0" dirty="0"/>
              <a:t>vier’ </a:t>
            </a:r>
            <a:r>
              <a:rPr lang="fr-FR" b="0" baseline="0" dirty="0" err="1"/>
              <a:t>might</a:t>
            </a:r>
            <a:r>
              <a:rPr lang="fr-FR" b="0" baseline="0" dirty="0"/>
              <a:t> </a:t>
            </a:r>
            <a:r>
              <a:rPr lang="fr-FR" b="0" baseline="0" dirty="0" err="1"/>
              <a:t>be</a:t>
            </a:r>
            <a:r>
              <a:rPr lang="fr-FR" b="0" baseline="0" dirty="0"/>
              <a:t> to </a:t>
            </a:r>
            <a:r>
              <a:rPr lang="fr-FR" b="0" baseline="0" dirty="0" err="1"/>
              <a:t>hold</a:t>
            </a:r>
            <a:r>
              <a:rPr lang="fr-FR" b="0" baseline="0" dirty="0"/>
              <a:t> 4 </a:t>
            </a:r>
            <a:r>
              <a:rPr lang="fr-FR" b="0" baseline="0" dirty="0" err="1"/>
              <a:t>fingers</a:t>
            </a:r>
            <a:r>
              <a:rPr lang="fr-FR" b="0" baseline="0" dirty="0"/>
              <a:t> up. </a:t>
            </a: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[v].</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vier</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vier</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2060"/>
                </a:solidFill>
                <a:latin typeface="Century Gothic"/>
                <a:ea typeface="Century Gothic"/>
              </a:rPr>
              <a:t>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err="1">
                <a:solidFill>
                  <a:srgbClr val="002060"/>
                </a:solidFill>
                <a:latin typeface="Century Gothic"/>
                <a:ea typeface="Century Gothic"/>
              </a:rPr>
              <a:t>vier</a:t>
            </a:r>
            <a:r>
              <a:rPr lang="en-GB" sz="1200" b="1" strike="noStrike" spc="-1" dirty="0">
                <a:solidFill>
                  <a:srgbClr val="002060"/>
                </a:solidFill>
                <a:latin typeface="Century Gothic"/>
                <a:ea typeface="Century Gothic"/>
              </a:rPr>
              <a:t> </a:t>
            </a:r>
            <a:r>
              <a:rPr lang="en-GB" sz="1200" b="0" strike="noStrike" spc="-1" dirty="0">
                <a:solidFill>
                  <a:srgbClr val="002060"/>
                </a:solidFill>
                <a:latin typeface="Century Gothic"/>
                <a:ea typeface="Century Gothic"/>
              </a:rPr>
              <a:t>[200] </a:t>
            </a:r>
            <a:r>
              <a:rPr lang="en-GB" sz="1200" b="1" strike="noStrike" spc="-1" dirty="0" err="1">
                <a:solidFill>
                  <a:srgbClr val="002060"/>
                </a:solidFill>
                <a:latin typeface="Century Gothic"/>
                <a:ea typeface="Century Gothic"/>
              </a:rPr>
              <a:t>vergessen</a:t>
            </a:r>
            <a:r>
              <a:rPr lang="en-GB" sz="1200" b="1" strike="noStrike" spc="-1" dirty="0">
                <a:solidFill>
                  <a:srgbClr val="002060"/>
                </a:solidFill>
                <a:latin typeface="Century Gothic"/>
                <a:ea typeface="Century Gothic"/>
              </a:rPr>
              <a:t> </a:t>
            </a:r>
            <a:r>
              <a:rPr lang="en-GB" sz="1200" b="0" strike="noStrike" spc="-1" dirty="0">
                <a:solidFill>
                  <a:srgbClr val="002060"/>
                </a:solidFill>
                <a:latin typeface="Century Gothic"/>
                <a:ea typeface="Century Gothic"/>
              </a:rPr>
              <a:t>[584] </a:t>
            </a:r>
            <a:r>
              <a:rPr lang="en-GB" sz="1200" b="1" strike="noStrike" spc="-1" dirty="0" err="1">
                <a:solidFill>
                  <a:srgbClr val="002060"/>
                </a:solidFill>
                <a:latin typeface="Century Gothic"/>
                <a:ea typeface="Century Gothic"/>
              </a:rPr>
              <a:t>Vater</a:t>
            </a:r>
            <a:r>
              <a:rPr lang="en-GB" sz="1200" b="0" strike="noStrike" spc="-1" dirty="0">
                <a:solidFill>
                  <a:srgbClr val="002060"/>
                </a:solidFill>
                <a:latin typeface="Century Gothic"/>
                <a:ea typeface="Century Gothic"/>
              </a:rPr>
              <a:t> [232] </a:t>
            </a:r>
            <a:r>
              <a:rPr lang="en-GB" sz="1200" b="1" strike="noStrike" spc="-1" dirty="0" err="1">
                <a:solidFill>
                  <a:srgbClr val="002060"/>
                </a:solidFill>
                <a:latin typeface="Century Gothic"/>
                <a:ea typeface="Century Gothic"/>
              </a:rPr>
              <a:t>positiv</a:t>
            </a:r>
            <a:r>
              <a:rPr lang="en-GB" sz="1200" b="1" strike="noStrike" spc="-1" dirty="0">
                <a:solidFill>
                  <a:srgbClr val="002060"/>
                </a:solidFill>
                <a:latin typeface="Century Gothic"/>
                <a:ea typeface="Century Gothic"/>
              </a:rPr>
              <a:t> </a:t>
            </a:r>
            <a:r>
              <a:rPr lang="en-GB" sz="1200" b="0" strike="noStrike" spc="-1" dirty="0">
                <a:solidFill>
                  <a:srgbClr val="002060"/>
                </a:solidFill>
                <a:latin typeface="Century Gothic"/>
                <a:ea typeface="Century Gothic"/>
              </a:rPr>
              <a:t>[516] </a:t>
            </a:r>
            <a:r>
              <a:rPr lang="en-GB" sz="1200" b="1" strike="noStrike" spc="-1" dirty="0" err="1">
                <a:solidFill>
                  <a:srgbClr val="002060"/>
                </a:solidFill>
                <a:latin typeface="Century Gothic"/>
                <a:ea typeface="Century Gothic"/>
              </a:rPr>
              <a:t>viel</a:t>
            </a:r>
            <a:r>
              <a:rPr lang="en-GB" sz="1200" b="0" strike="noStrike" spc="-1" dirty="0">
                <a:solidFill>
                  <a:srgbClr val="002060"/>
                </a:solidFill>
                <a:latin typeface="Century Gothic"/>
                <a:ea typeface="Century Gothic"/>
              </a:rPr>
              <a:t> [56]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practise distinguishing between [v]/[f] (where [v] usually sounds like [f]), and [w] (pronounced like English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Point out that the words are all red, blue, yellow, big or small, and that there is a key to help them with the German for these words. They are going to play a speaking game like I spy with the words. Explain that </a:t>
            </a:r>
            <a:r>
              <a:rPr lang="en-GB" b="0" i="1" dirty="0"/>
              <a:t>Ich </a:t>
            </a:r>
            <a:r>
              <a:rPr lang="en-GB" b="0" i="1" dirty="0" err="1"/>
              <a:t>sehe</a:t>
            </a:r>
            <a:r>
              <a:rPr lang="en-GB" b="0" i="1" dirty="0"/>
              <a:t> </a:t>
            </a:r>
            <a:r>
              <a:rPr lang="en-GB" b="0" i="0" dirty="0"/>
              <a:t>means ‘I see’ or here, ‘I spy’. </a:t>
            </a:r>
            <a:br>
              <a:rPr lang="en-GB" dirty="0"/>
            </a:br>
            <a:r>
              <a:rPr lang="en-GB" dirty="0"/>
              <a:t>2. Click to bring up the example conversation between the teacher, Herr Weber, and </a:t>
            </a:r>
            <a:r>
              <a:rPr lang="en-GB" dirty="0" err="1"/>
              <a:t>Lias</a:t>
            </a:r>
            <a:r>
              <a:rPr lang="en-GB" dirty="0"/>
              <a:t>. Explain that the pupils will take on </a:t>
            </a:r>
            <a:r>
              <a:rPr lang="en-GB" dirty="0" err="1"/>
              <a:t>Lias</a:t>
            </a:r>
            <a:r>
              <a:rPr lang="en-GB" dirty="0"/>
              <a:t>’ role first of all, and you will be the teacher. </a:t>
            </a:r>
            <a:br>
              <a:rPr lang="en-GB" baseline="0" dirty="0"/>
            </a:br>
            <a:r>
              <a:rPr lang="en-GB" baseline="0" dirty="0"/>
              <a:t>3. Play the game as a class, with you saying the teacher role and the pupils guessing the word, based on whether you say rot/</a:t>
            </a:r>
            <a:r>
              <a:rPr lang="en-GB" baseline="0" dirty="0" err="1"/>
              <a:t>gelb</a:t>
            </a:r>
            <a:r>
              <a:rPr lang="en-GB" baseline="0" dirty="0"/>
              <a:t>/</a:t>
            </a:r>
            <a:r>
              <a:rPr lang="en-GB" baseline="0" dirty="0" err="1"/>
              <a:t>blau</a:t>
            </a:r>
            <a:r>
              <a:rPr lang="en-GB" baseline="0" dirty="0"/>
              <a:t>/</a:t>
            </a:r>
            <a:r>
              <a:rPr lang="en-GB" baseline="0" dirty="0" err="1"/>
              <a:t>groß</a:t>
            </a:r>
            <a:r>
              <a:rPr lang="en-GB" baseline="0" dirty="0"/>
              <a:t>/</a:t>
            </a:r>
            <a:r>
              <a:rPr lang="en-GB" baseline="0" dirty="0" err="1"/>
              <a:t>klein</a:t>
            </a:r>
            <a:r>
              <a:rPr lang="en-GB" baseline="0" dirty="0"/>
              <a:t>. Check that pupils are applying the pronunciation rules for </a:t>
            </a:r>
            <a:r>
              <a:rPr lang="en-GB" baseline="0"/>
              <a:t>[v]/[</a:t>
            </a:r>
            <a:r>
              <a:rPr lang="en-GB" baseline="0" dirty="0"/>
              <a:t>f] and [w] in each word. Repeat a few times with different words.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Pupils can then play in pairs, with one pupil taking on the teacher role and choosing a word and the other guessing the 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Vocabulary:</a:t>
            </a:r>
            <a:br>
              <a:rPr lang="en-GB" baseline="0" dirty="0"/>
            </a:br>
            <a:r>
              <a:rPr lang="en-GB" baseline="0" dirty="0" err="1"/>
              <a:t>Waffel</a:t>
            </a:r>
            <a:r>
              <a:rPr lang="en-GB" baseline="0" dirty="0"/>
              <a:t> (waffle) [N/A] </a:t>
            </a:r>
            <a:r>
              <a:rPr lang="en-GB" baseline="0" dirty="0" err="1"/>
              <a:t>treffen</a:t>
            </a:r>
            <a:r>
              <a:rPr lang="en-GB" baseline="0" dirty="0"/>
              <a:t> (to meet) [259] </a:t>
            </a:r>
            <a:r>
              <a:rPr lang="en-GB" baseline="0" dirty="0" err="1"/>
              <a:t>Vertrag</a:t>
            </a:r>
            <a:r>
              <a:rPr lang="en-GB" baseline="0" dirty="0"/>
              <a:t> (contract) [969] Zweig (branch, twig) [4718] Vogel (bird) [1701] </a:t>
            </a:r>
            <a:r>
              <a:rPr lang="en-GB" baseline="0" dirty="0" err="1"/>
              <a:t>früh</a:t>
            </a:r>
            <a:r>
              <a:rPr lang="en-GB" baseline="0" dirty="0"/>
              <a:t> (early) [366] </a:t>
            </a:r>
            <a:r>
              <a:rPr lang="en-GB" baseline="0" dirty="0" err="1"/>
              <a:t>verbessern</a:t>
            </a:r>
            <a:r>
              <a:rPr lang="en-GB" baseline="0" dirty="0"/>
              <a:t> (to improve, correct) [1194] </a:t>
            </a:r>
            <a:r>
              <a:rPr lang="en-GB" baseline="0" dirty="0" err="1"/>
              <a:t>tief</a:t>
            </a:r>
            <a:r>
              <a:rPr lang="en-GB" baseline="0" dirty="0"/>
              <a:t> (deep) [442] </a:t>
            </a:r>
            <a:r>
              <a:rPr lang="en-GB" baseline="0" dirty="0" err="1"/>
              <a:t>weinen</a:t>
            </a:r>
            <a:r>
              <a:rPr lang="en-GB" baseline="0" dirty="0"/>
              <a:t> (to cry) [1556] wild (wild) [1634]</a:t>
            </a:r>
            <a:endParaRPr lang="en-GB"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Source:  Jones, R.L. &amp; </a:t>
            </a:r>
            <a:r>
              <a:rPr lang="en-GB" i="0" dirty="0" err="1"/>
              <a:t>Tschirner</a:t>
            </a:r>
            <a:r>
              <a:rPr lang="en-GB" i="0" dirty="0"/>
              <a:t>, E. (2019). </a:t>
            </a:r>
            <a:r>
              <a:rPr lang="en-GB" i="1" dirty="0"/>
              <a:t>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78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5</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6</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this week’s two verb forms, new vocabulary and written comprehension of other new and revisited vocabulary.</a:t>
            </a:r>
            <a:endParaRPr lang="en-GB" b="1" dirty="0"/>
          </a:p>
          <a:p>
            <a:pPr marL="0" marR="0" lvl="0" indent="0" algn="l" rtl="0">
              <a:lnSpc>
                <a:spcPct val="100000"/>
              </a:lnSpc>
              <a:spcBef>
                <a:spcPts val="0"/>
              </a:spcBef>
              <a:spcAft>
                <a:spcPts val="0"/>
              </a:spcAft>
              <a:buClr>
                <a:schemeClr val="dk1"/>
              </a:buClr>
              <a:buSzPts val="1200"/>
              <a:buFont typeface="Calibri"/>
              <a:buNone/>
            </a:pPr>
            <a:r>
              <a:rPr lang="en-GB" b="0" dirty="0"/>
              <a:t>This is a jigsaw translation task.</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Students write the missing words in both German and English to complete the sentences.</a:t>
            </a:r>
          </a:p>
          <a:p>
            <a:pPr marL="228600" lvl="0" indent="-228600" algn="l" rtl="0">
              <a:spcBef>
                <a:spcPts val="0"/>
              </a:spcBef>
              <a:spcAft>
                <a:spcPts val="0"/>
              </a:spcAft>
              <a:buAutoNum type="arabicPeriod"/>
            </a:pPr>
            <a:r>
              <a:rPr lang="en-GB" dirty="0"/>
              <a:t>Teacher clicks to provide the written answers.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Differentiation</a:t>
            </a:r>
            <a:r>
              <a:rPr lang="en-GB" dirty="0"/>
              <a:t>:</a:t>
            </a:r>
            <a:br>
              <a:rPr lang="en-GB" dirty="0"/>
            </a:br>
            <a:r>
              <a:rPr lang="en-GB" dirty="0"/>
              <a:t>1. For a different challenge (i.e. to practise spelling rather than full written recall of the missing German words), the task could be completed as a transcription task initially, by listening to the full sentences and writing the words.</a:t>
            </a:r>
          </a:p>
          <a:p>
            <a:pPr marL="0" lvl="0" indent="0" algn="l" rtl="0">
              <a:spcBef>
                <a:spcPts val="0"/>
              </a:spcBef>
              <a:spcAft>
                <a:spcPts val="0"/>
              </a:spcAft>
              <a:buNone/>
            </a:pPr>
            <a:r>
              <a:rPr lang="en-GB" dirty="0"/>
              <a:t>2. Then pupils could complete the English part of the jigsaw.</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438150" y="1250950"/>
            <a:ext cx="5999163" cy="3375025"/>
          </a:xfrm>
          <a:prstGeom prst="rect">
            <a:avLst/>
          </a:prstGeom>
        </p:spPr>
      </p:sp>
      <p:sp>
        <p:nvSpPr>
          <p:cNvPr id="303" name="PlaceHolder 2"/>
          <p:cNvSpPr>
            <a:spLocks noGrp="1"/>
          </p:cNvSpPr>
          <p:nvPr>
            <p:ph type="body"/>
          </p:nvPr>
        </p:nvSpPr>
        <p:spPr>
          <a:xfrm>
            <a:off x="687546" y="4813964"/>
            <a:ext cx="5499649" cy="3937731"/>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Timing: 3 minutes</a:t>
            </a:r>
            <a:br>
              <a:rPr lang="en-GB" sz="1400" dirty="0"/>
            </a:br>
            <a:br>
              <a:rPr lang="en-GB" sz="1400" b="1" dirty="0"/>
            </a:br>
            <a:r>
              <a:rPr lang="en-GB" sz="1400" b="1" dirty="0"/>
              <a:t>Aim:</a:t>
            </a:r>
            <a:r>
              <a:rPr lang="en-GB" sz="1400" b="1" baseline="0" dirty="0"/>
              <a:t> </a:t>
            </a:r>
            <a:r>
              <a:rPr lang="en-GB" sz="1400" b="0" baseline="0" dirty="0"/>
              <a:t>to</a:t>
            </a:r>
            <a:r>
              <a:rPr lang="en-GB" sz="1400" b="0" dirty="0"/>
              <a:t> </a:t>
            </a:r>
            <a:r>
              <a:rPr lang="en-GB" sz="1400" b="0" baseline="0" dirty="0"/>
              <a:t>revisit the formation of closed questions.</a:t>
            </a:r>
            <a:endParaRPr lang="en-GB" sz="1400" b="0" dirty="0"/>
          </a:p>
          <a:p>
            <a:br>
              <a:rPr lang="en-GB" sz="1400" dirty="0"/>
            </a:br>
            <a:r>
              <a:rPr lang="en-GB" sz="1400" b="1" dirty="0"/>
              <a:t>Procedure:</a:t>
            </a:r>
            <a:br>
              <a:rPr lang="en-GB" sz="1400" dirty="0"/>
            </a:br>
            <a:r>
              <a:rPr lang="en-GB" sz="1400" dirty="0"/>
              <a:t>1. Click to animate the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2.</a:t>
            </a:r>
            <a:r>
              <a:rPr lang="en-GB" sz="1400" baseline="0" dirty="0"/>
              <a:t> Highlight that German does not have a word for do/does, or the continuous equivalent are/is, and that inversion must be used to translate these.</a:t>
            </a:r>
          </a:p>
          <a:p>
            <a:r>
              <a:rPr lang="en-GB" sz="1400" dirty="0"/>
              <a:t>3.</a:t>
            </a:r>
            <a:r>
              <a:rPr lang="en-GB" sz="1400" baseline="0" dirty="0"/>
              <a:t> </a:t>
            </a:r>
            <a:r>
              <a:rPr lang="en-GB" sz="1400" dirty="0"/>
              <a:t>Ensure pupils’ understanding</a:t>
            </a:r>
            <a:r>
              <a:rPr lang="en-GB" sz="1400" baseline="0" dirty="0"/>
              <a:t> at each stage.</a:t>
            </a:r>
            <a:endParaRPr lang="en-GB" sz="1400" dirty="0"/>
          </a:p>
          <a:p>
            <a:pPr marL="241104" indent="-240345">
              <a:buClr>
                <a:srgbClr val="000000"/>
              </a:buClr>
              <a:buFont typeface="Calibri"/>
              <a:buAutoNum type="arabicPeriod"/>
            </a:pPr>
            <a:endParaRPr lang="en-GB" sz="1300" spc="-1" dirty="0">
              <a:solidFill>
                <a:srgbClr val="000000"/>
              </a:solidFill>
              <a:latin typeface="Calibri"/>
              <a:ea typeface="Calibri"/>
            </a:endParaRPr>
          </a:p>
        </p:txBody>
      </p:sp>
      <p:sp>
        <p:nvSpPr>
          <p:cNvPr id="304" name="CustomShape 3"/>
          <p:cNvSpPr/>
          <p:nvPr/>
        </p:nvSpPr>
        <p:spPr>
          <a:xfrm>
            <a:off x="3894652" y="9501121"/>
            <a:ext cx="2978645" cy="500930"/>
          </a:xfrm>
          <a:prstGeom prst="rect">
            <a:avLst/>
          </a:prstGeom>
          <a:noFill/>
          <a:ln>
            <a:noFill/>
          </a:ln>
        </p:spPr>
        <p:style>
          <a:lnRef idx="0">
            <a:scrgbClr r="0" g="0" b="0"/>
          </a:lnRef>
          <a:fillRef idx="0">
            <a:scrgbClr r="0" g="0" b="0"/>
          </a:fillRef>
          <a:effectRef idx="0">
            <a:scrgbClr r="0" g="0" b="0"/>
          </a:effectRef>
          <a:fontRef idx="minor"/>
        </p:style>
        <p:txBody>
          <a:bodyPr lIns="94923" tIns="47462" rIns="94923" bIns="47462" anchor="b"/>
          <a:lstStyle/>
          <a:p>
            <a:pPr marL="0" marR="0" lvl="0" indent="0" algn="r" defTabSz="964418"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300" b="0" i="0" u="none" strike="noStrike" kern="1200" cap="none" spc="-1" normalizeH="0" baseline="0" noProof="0">
                <a:ln>
                  <a:noFill/>
                </a:ln>
                <a:solidFill>
                  <a:srgbClr val="000000"/>
                </a:solidFill>
                <a:effectLst/>
                <a:uLnTx/>
                <a:uFillTx/>
                <a:latin typeface="Calibri"/>
                <a:ea typeface="Calibri"/>
                <a:cs typeface="+mn-cs"/>
              </a:rPr>
              <a:pPr marL="0" marR="0" lvl="0" indent="0" algn="r" defTabSz="964418"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6852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identify questions/statements based on word order (following on from the previous slide), and to translate plural forms of </a:t>
            </a:r>
            <a:r>
              <a:rPr lang="en-GB" b="0" dirty="0" err="1"/>
              <a:t>haben</a:t>
            </a:r>
            <a:r>
              <a:rPr lang="en-GB" b="0" dirty="0"/>
              <a:t>/sein.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t>Explain the context: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Lias</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is talking in his sleep - he is saying lots of things but they don’t hang together coherently! The pupils should work out what he’s saying in each case and decide whether it’s a statement or a question.</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Play the audio button for item 1. Pupils decide whether this is a question or a statement, based on word order. Elicit the answer.</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Click to bring up the answer.</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Continue for items 2-6.</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Now click on the audio buttons again for a second round of listening. Pupils listen out for the meaning.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Elicit the translation and click to bring up the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kumimoji="0" lang="en-GB" sz="1200" b="1" i="0" u="none" strike="noStrike" kern="1200" cap="none" spc="0" normalizeH="0" baseline="0" noProof="0" dirty="0">
                <a:ln>
                  <a:noFill/>
                </a:ln>
                <a:solidFill>
                  <a:prstClr val="black"/>
                </a:solidFill>
                <a:effectLst/>
                <a:uLnTx/>
                <a:uFillTx/>
                <a:latin typeface="Century Gothic"/>
                <a:ea typeface="+mn-ea"/>
                <a:cs typeface="+mn-cs"/>
              </a:rPr>
              <a:t>Extra: </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Ask pupils if they can guess what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Lias</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was dreaming about based on what he said. The more unusual, the better!</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kumimoji="0" lang="en-GB" sz="1200" b="1" i="0" u="none" strike="noStrike" kern="1200" cap="none" spc="0" normalizeH="0" baseline="0" noProof="0" dirty="0">
                <a:ln>
                  <a:noFill/>
                </a:ln>
                <a:solidFill>
                  <a:prstClr val="black"/>
                </a:solidFill>
                <a:effectLst/>
                <a:uLnTx/>
                <a:uFillTx/>
                <a:latin typeface="Century Gothic"/>
                <a:ea typeface="+mn-ea"/>
                <a:cs typeface="+mn-cs"/>
              </a:rPr>
              <a:t>Transcript: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Sie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sind</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in der Stadt.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Seid</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ihr</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froh</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Ihr</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habt</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Angst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vor</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Prüfungen</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Haben</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wir</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Glück</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Ihr</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seid</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im</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Sportladen</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Sie hat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keinen</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Computer.</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GB" b="1" dirty="0"/>
              <a:t>Vocabulary</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err="1"/>
              <a:t>Schlaf</a:t>
            </a:r>
            <a:r>
              <a:rPr lang="en-GB" dirty="0"/>
              <a:t> [2344]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i="1" dirty="0"/>
              <a:t>Source:  Jones, R.L. &amp; </a:t>
            </a:r>
            <a:r>
              <a:rPr lang="en-GB" i="1" dirty="0" err="1"/>
              <a:t>Tschirner</a:t>
            </a:r>
            <a:r>
              <a:rPr lang="en-GB" i="1" dirty="0"/>
              <a:t>, E. (2019). A frequency dictionary of German: core vocabulary for learners. Routledge</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872B-A637-4205-B51C-76BF53153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D05653-0B9A-4EE7-8716-242EED9EA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1047B-92F5-421D-82BE-0CDC8FE4F245}"/>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5" name="Footer Placeholder 4">
            <a:extLst>
              <a:ext uri="{FF2B5EF4-FFF2-40B4-BE49-F238E27FC236}">
                <a16:creationId xmlns:a16="http://schemas.microsoft.com/office/drawing/2014/main" id="{C6779D8B-4BEF-4FE0-B717-E93EA6FAE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F3BB7-6708-4D0E-B791-DF1C983CD370}"/>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46671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AE97-FDE2-4FCE-9C4F-EA92CBD93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74CDC2-8B77-48F3-80EC-7A2743E05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BAF43-2231-4E5A-B6EE-85EB88E41C29}"/>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5" name="Footer Placeholder 4">
            <a:extLst>
              <a:ext uri="{FF2B5EF4-FFF2-40B4-BE49-F238E27FC236}">
                <a16:creationId xmlns:a16="http://schemas.microsoft.com/office/drawing/2014/main" id="{3D96F12E-6B7A-456F-AC93-19ED55A9D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60B91B-5C32-40C9-A539-BF3F85920ECD}"/>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500128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2EF1-10E1-4A99-90A5-6D3001B22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7E22C7-F760-4EDC-A35E-5575DBD9C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B1854-494A-4353-982E-B78A34AEC2B8}"/>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5" name="Footer Placeholder 4">
            <a:extLst>
              <a:ext uri="{FF2B5EF4-FFF2-40B4-BE49-F238E27FC236}">
                <a16:creationId xmlns:a16="http://schemas.microsoft.com/office/drawing/2014/main" id="{B7ED7B71-730D-4AAC-9B2C-4195B2D5E2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72D72-61A5-4A73-A25F-FE8B40C6B447}"/>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307086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BEE7-15A5-412A-805F-3D8C3B0DD4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922A37-8E8A-4EBE-AC25-A115030F1F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B3C126-E20E-4935-A9E3-89D31DE97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1E8E0-6AC3-4ECF-B5EF-77C8AD2107EE}"/>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6" name="Footer Placeholder 5">
            <a:extLst>
              <a:ext uri="{FF2B5EF4-FFF2-40B4-BE49-F238E27FC236}">
                <a16:creationId xmlns:a16="http://schemas.microsoft.com/office/drawing/2014/main" id="{8D373D52-C3B4-436F-A457-712EE655B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A34A1-02DB-491F-AAA9-7DAB4D801E42}"/>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4074246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B342-5117-4672-A196-040A424458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004C96-5672-4ECE-8C05-D9825362B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02E67-6B01-4B84-9EC0-E82A42A01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2A210D-5FB1-48FD-9CBA-7247776F0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65F0D-ABF8-490D-80C0-E363988BC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DE305A-99FE-4621-8216-A18AC9637E12}"/>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8" name="Footer Placeholder 7">
            <a:extLst>
              <a:ext uri="{FF2B5EF4-FFF2-40B4-BE49-F238E27FC236}">
                <a16:creationId xmlns:a16="http://schemas.microsoft.com/office/drawing/2014/main" id="{91C121B2-8461-4765-AAED-255015F0D8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7B8201-021B-4225-92C9-9CD337C20948}"/>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06329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5139-4FCC-4BFC-9659-5AF5D4C6D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B0015-0BF7-4914-A0D5-2F94FECF40C0}"/>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4" name="Footer Placeholder 3">
            <a:extLst>
              <a:ext uri="{FF2B5EF4-FFF2-40B4-BE49-F238E27FC236}">
                <a16:creationId xmlns:a16="http://schemas.microsoft.com/office/drawing/2014/main" id="{4130304B-D1D9-4E6C-9846-80173F5C88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652F9-15F3-4C22-AB07-7C5699E71E63}"/>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83938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4A50-097A-412B-80D6-7735AA367E7F}"/>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3" name="Footer Placeholder 2">
            <a:extLst>
              <a:ext uri="{FF2B5EF4-FFF2-40B4-BE49-F238E27FC236}">
                <a16:creationId xmlns:a16="http://schemas.microsoft.com/office/drawing/2014/main" id="{2D74BB8B-09BC-45E3-B13E-1765CF750A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31AEB1-F6B8-42F1-8D1C-C0C4B3C49D1A}"/>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170496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1F60-EDD0-4804-B396-833084416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08754E-0FB1-4279-9E23-5B9A24052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24B1DA-A446-4107-A05A-21FE84E05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05534-7BE1-4A8B-94ED-B4666E2FA415}"/>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6" name="Footer Placeholder 5">
            <a:extLst>
              <a:ext uri="{FF2B5EF4-FFF2-40B4-BE49-F238E27FC236}">
                <a16:creationId xmlns:a16="http://schemas.microsoft.com/office/drawing/2014/main" id="{97440A61-A971-48A3-99D6-E21C0231F4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5D141-AE4F-48E3-8247-9D1106427B3C}"/>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930610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E853-5CFD-4BB9-A861-587E36D3E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714EB9-F2B0-4212-BFA3-8E830CCAA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A7CEA4-4C49-4880-BBCE-D45B2DD5D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DB4EA-97C5-4731-A0B4-9DAB1C2E748A}"/>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6" name="Footer Placeholder 5">
            <a:extLst>
              <a:ext uri="{FF2B5EF4-FFF2-40B4-BE49-F238E27FC236}">
                <a16:creationId xmlns:a16="http://schemas.microsoft.com/office/drawing/2014/main" id="{1E6B22EF-6D7F-431A-BFFC-0B2003320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AA941-15EB-4249-8C64-746AC080CA55}"/>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232277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A083-C56B-43C4-BA7C-90A70F7B2E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A991E3-77F7-4256-8BC9-19F64E7C9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137859-3F60-4E83-A877-EEC8FC8965EC}"/>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5" name="Footer Placeholder 4">
            <a:extLst>
              <a:ext uri="{FF2B5EF4-FFF2-40B4-BE49-F238E27FC236}">
                <a16:creationId xmlns:a16="http://schemas.microsoft.com/office/drawing/2014/main" id="{409E48B1-C02C-4431-8031-299C39B50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54872-F556-4520-BAD9-8CDB8F00B32C}"/>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2402797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19D16-5F62-4DCD-A19F-06EB7B5D48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975301-30D1-4A0F-8397-B45B476A6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C8BD9-75DB-451E-97EF-077072017DA7}"/>
              </a:ext>
            </a:extLst>
          </p:cNvPr>
          <p:cNvSpPr>
            <a:spLocks noGrp="1"/>
          </p:cNvSpPr>
          <p:nvPr>
            <p:ph type="dt" sz="half" idx="10"/>
          </p:nvPr>
        </p:nvSpPr>
        <p:spPr/>
        <p:txBody>
          <a:bodyPr/>
          <a:lstStyle/>
          <a:p>
            <a:fld id="{9C9ED8A3-106E-4B06-8CD1-A3278DB6FB8E}" type="datetimeFigureOut">
              <a:rPr lang="en-GB" smtClean="0"/>
              <a:t>06/02/2024</a:t>
            </a:fld>
            <a:endParaRPr lang="en-GB"/>
          </a:p>
        </p:txBody>
      </p:sp>
      <p:sp>
        <p:nvSpPr>
          <p:cNvPr id="5" name="Footer Placeholder 4">
            <a:extLst>
              <a:ext uri="{FF2B5EF4-FFF2-40B4-BE49-F238E27FC236}">
                <a16:creationId xmlns:a16="http://schemas.microsoft.com/office/drawing/2014/main" id="{D175FA64-264C-4520-8091-390EE9F50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043B5A-6F14-4977-A603-BA6577BD263C}"/>
              </a:ext>
            </a:extLst>
          </p:cNvPr>
          <p:cNvSpPr>
            <a:spLocks noGrp="1"/>
          </p:cNvSpPr>
          <p:nvPr>
            <p:ph type="sldNum" sz="quarter" idx="12"/>
          </p:nvPr>
        </p:nvSpPr>
        <p:spPr/>
        <p:txBody>
          <a:bodyPr/>
          <a:lstStyle/>
          <a:p>
            <a:fld id="{61599100-0101-4928-A9F0-D81020461900}" type="slidenum">
              <a:rPr lang="en-GB" smtClean="0"/>
              <a:t>‹#›</a:t>
            </a:fld>
            <a:endParaRPr lang="en-GB"/>
          </a:p>
        </p:txBody>
      </p:sp>
    </p:spTree>
    <p:extLst>
      <p:ext uri="{BB962C8B-B14F-4D97-AF65-F5344CB8AC3E}">
        <p14:creationId xmlns:p14="http://schemas.microsoft.com/office/powerpoint/2010/main" val="31916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93E4-0C9B-423F-8CD1-455F8A6D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CC469D-DA82-4C57-91E6-06E2EBDDB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BA9930-C317-433E-B845-C2B52908E3A2}"/>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5" name="Footer Placeholder 4">
            <a:extLst>
              <a:ext uri="{FF2B5EF4-FFF2-40B4-BE49-F238E27FC236}">
                <a16:creationId xmlns:a16="http://schemas.microsoft.com/office/drawing/2014/main" id="{EFA0F0ED-1D61-4610-AEB2-47D7D6601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3265A5-E982-4B8D-A8A7-EADAFECE060B}"/>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28141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1A07-075D-49AE-9CBF-D404540A3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773AFD-997C-4FBD-9188-F74E9E7068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B3EC43-CAB7-4435-8F1D-DA3A5AC8ABD1}"/>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5" name="Footer Placeholder 4">
            <a:extLst>
              <a:ext uri="{FF2B5EF4-FFF2-40B4-BE49-F238E27FC236}">
                <a16:creationId xmlns:a16="http://schemas.microsoft.com/office/drawing/2014/main" id="{BC4922B2-0988-4367-B158-3ABD1C6A9E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27A751-8B1F-4E06-82C8-2F118ECD4EEF}"/>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113037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0FFB-1E85-4FBA-81DB-968CD53B9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944261-89E2-412B-B063-8B62FA622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F582F-588D-4AB8-AA3B-55620EAC3E29}"/>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5" name="Footer Placeholder 4">
            <a:extLst>
              <a:ext uri="{FF2B5EF4-FFF2-40B4-BE49-F238E27FC236}">
                <a16:creationId xmlns:a16="http://schemas.microsoft.com/office/drawing/2014/main" id="{7EE28BCB-4CF8-4A76-B0C1-07BB24A28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A3C2D-9A58-44D4-9768-CA6882124980}"/>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2719036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7EC6-6F22-4FF8-99AF-58137274E0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88B104-4C50-4FDD-BF8C-E8A8D1E72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78AF65-E5C0-4F77-8E35-A940CC5F1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6675A9-0A0B-496F-BBEB-5ED66DDD31D5}"/>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6" name="Footer Placeholder 5">
            <a:extLst>
              <a:ext uri="{FF2B5EF4-FFF2-40B4-BE49-F238E27FC236}">
                <a16:creationId xmlns:a16="http://schemas.microsoft.com/office/drawing/2014/main" id="{C17356ED-B566-4454-AADF-14AFEB9C0B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6F88C-EB2A-4FE9-A73D-F24E7FBAF08C}"/>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3253031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0142-D78D-4971-ACE5-C0AB4BEA22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381056-B886-41BC-A08A-A05069FA9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B02EF-6F44-4252-9DF9-860AE2EE6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584DE8-73BA-45A6-9AC3-37B7FFEE8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35A696-C45E-485C-B4FC-123F1F92A4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1CE062-3CA9-4B2D-A37B-5314C727D562}"/>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8" name="Footer Placeholder 7">
            <a:extLst>
              <a:ext uri="{FF2B5EF4-FFF2-40B4-BE49-F238E27FC236}">
                <a16:creationId xmlns:a16="http://schemas.microsoft.com/office/drawing/2014/main" id="{894509D5-70F3-4210-A843-4E90C31CF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6CB0FD-C38C-45E3-9881-B24AB13D11AF}"/>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37959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6059-40FC-411F-B67D-0AB74ED0CC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455FE9-63A1-4D4D-A74A-6DB8AC862370}"/>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4" name="Footer Placeholder 3">
            <a:extLst>
              <a:ext uri="{FF2B5EF4-FFF2-40B4-BE49-F238E27FC236}">
                <a16:creationId xmlns:a16="http://schemas.microsoft.com/office/drawing/2014/main" id="{C867C24A-3322-4972-A384-62855E0725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95D841-67F4-4F0F-9B59-60898117AEFC}"/>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2296494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6CA0C-D6AF-4AB4-A688-F4DA8072CCC6}"/>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3" name="Footer Placeholder 2">
            <a:extLst>
              <a:ext uri="{FF2B5EF4-FFF2-40B4-BE49-F238E27FC236}">
                <a16:creationId xmlns:a16="http://schemas.microsoft.com/office/drawing/2014/main" id="{4DBE9362-093B-4E31-A9BA-CB277944B3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3A839B-1BC0-4E53-80C5-99BD08D74E6D}"/>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3330778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3007-469D-4BB2-9EFB-9F00420B5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2667DB-4946-4D62-8A2E-EEFFBE188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D7DD24-9312-417B-9828-75E5CC3F9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93456-0512-4937-A0A9-CE20C7089215}"/>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6" name="Footer Placeholder 5">
            <a:extLst>
              <a:ext uri="{FF2B5EF4-FFF2-40B4-BE49-F238E27FC236}">
                <a16:creationId xmlns:a16="http://schemas.microsoft.com/office/drawing/2014/main" id="{7EF982CB-2A3F-4CC6-878C-EF66A26721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48CB93-B5E0-4CE9-8C2F-805F1C4831AD}"/>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2001081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C303-A4E9-4DB0-9082-2DDAC8716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7B0F44-C052-499E-8595-93930D2A7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DF903-D59B-4C03-BA7F-0D6FBB279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84D19-26D3-42DD-8985-579C38B51DD5}"/>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6" name="Footer Placeholder 5">
            <a:extLst>
              <a:ext uri="{FF2B5EF4-FFF2-40B4-BE49-F238E27FC236}">
                <a16:creationId xmlns:a16="http://schemas.microsoft.com/office/drawing/2014/main" id="{735DC9E8-1D78-4693-89BD-E33CD441DA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EC526-1AA6-4F16-AE09-B6075E5D1D6F}"/>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3764073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06FC-10DF-4083-A8CE-920DFB437B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DA7D25-936A-4700-9D7E-796EE850A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4F4BB-3BAB-4C93-A94E-551E7BB0A3FE}"/>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5" name="Footer Placeholder 4">
            <a:extLst>
              <a:ext uri="{FF2B5EF4-FFF2-40B4-BE49-F238E27FC236}">
                <a16:creationId xmlns:a16="http://schemas.microsoft.com/office/drawing/2014/main" id="{8207B480-8E10-47FE-85F2-D385AD5972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2BD31-E9DE-493A-94D1-BF629183ADA9}"/>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3660034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EC2340-74A0-4E41-9F3C-6CFD1541DD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B416BC-99FB-4EA6-BD3F-676B41D6F3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85670-AE21-42B1-9EEB-44CAE5758D7E}"/>
              </a:ext>
            </a:extLst>
          </p:cNvPr>
          <p:cNvSpPr>
            <a:spLocks noGrp="1"/>
          </p:cNvSpPr>
          <p:nvPr>
            <p:ph type="dt" sz="half" idx="10"/>
          </p:nvPr>
        </p:nvSpPr>
        <p:spPr/>
        <p:txBody>
          <a:bodyPr/>
          <a:lstStyle/>
          <a:p>
            <a:fld id="{4A3C30FE-5268-4918-859B-739051E2D7DD}" type="datetimeFigureOut">
              <a:rPr lang="en-GB" smtClean="0"/>
              <a:t>06/02/2024</a:t>
            </a:fld>
            <a:endParaRPr lang="en-GB"/>
          </a:p>
        </p:txBody>
      </p:sp>
      <p:sp>
        <p:nvSpPr>
          <p:cNvPr id="5" name="Footer Placeholder 4">
            <a:extLst>
              <a:ext uri="{FF2B5EF4-FFF2-40B4-BE49-F238E27FC236}">
                <a16:creationId xmlns:a16="http://schemas.microsoft.com/office/drawing/2014/main" id="{3F9EF470-F26F-4A2D-A9A4-467AF9EFD8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DCE8A-71F3-4D12-9FA7-88303C831D19}"/>
              </a:ext>
            </a:extLst>
          </p:cNvPr>
          <p:cNvSpPr>
            <a:spLocks noGrp="1"/>
          </p:cNvSpPr>
          <p:nvPr>
            <p:ph type="sldNum" sz="quarter" idx="12"/>
          </p:nvPr>
        </p:nvSpPr>
        <p:spPr/>
        <p:txBody>
          <a:bodyPr/>
          <a:lstStyle/>
          <a:p>
            <a:fld id="{F972EC2E-9B64-4817-B259-F39A18876902}" type="slidenum">
              <a:rPr lang="en-GB" smtClean="0"/>
              <a:t>‹#›</a:t>
            </a:fld>
            <a:endParaRPr lang="en-GB"/>
          </a:p>
        </p:txBody>
      </p:sp>
    </p:spTree>
    <p:extLst>
      <p:ext uri="{BB962C8B-B14F-4D97-AF65-F5344CB8AC3E}">
        <p14:creationId xmlns:p14="http://schemas.microsoft.com/office/powerpoint/2010/main" val="1303048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32669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2843C-0444-4985-A590-53E5DF0C6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7EF407-33EC-4A38-B239-BD55672F6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3C0DA1-CBF8-4AB5-A21B-79936D6FB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ED8A3-106E-4B06-8CD1-A3278DB6FB8E}" type="datetimeFigureOut">
              <a:rPr lang="en-GB" smtClean="0"/>
              <a:t>06/02/2024</a:t>
            </a:fld>
            <a:endParaRPr lang="en-GB"/>
          </a:p>
        </p:txBody>
      </p:sp>
      <p:sp>
        <p:nvSpPr>
          <p:cNvPr id="5" name="Footer Placeholder 4">
            <a:extLst>
              <a:ext uri="{FF2B5EF4-FFF2-40B4-BE49-F238E27FC236}">
                <a16:creationId xmlns:a16="http://schemas.microsoft.com/office/drawing/2014/main" id="{8619BFAB-D39A-443D-AC46-F6F579D0F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87B03-82D9-4C9E-B24D-5F24BA978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99100-0101-4928-A9F0-D81020461900}" type="slidenum">
              <a:rPr lang="en-GB" smtClean="0"/>
              <a:t>‹#›</a:t>
            </a:fld>
            <a:endParaRPr lang="en-GB"/>
          </a:p>
        </p:txBody>
      </p:sp>
    </p:spTree>
    <p:extLst>
      <p:ext uri="{BB962C8B-B14F-4D97-AF65-F5344CB8AC3E}">
        <p14:creationId xmlns:p14="http://schemas.microsoft.com/office/powerpoint/2010/main" val="26367213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42C41-37E8-453E-8F29-90B0358C1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37C6B8-7B54-423D-95C9-C5067599C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60C5E9-ED38-4FC9-B466-8FD978095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C30FE-5268-4918-859B-739051E2D7DD}" type="datetimeFigureOut">
              <a:rPr lang="en-GB" smtClean="0"/>
              <a:t>06/02/2024</a:t>
            </a:fld>
            <a:endParaRPr lang="en-GB"/>
          </a:p>
        </p:txBody>
      </p:sp>
      <p:sp>
        <p:nvSpPr>
          <p:cNvPr id="5" name="Footer Placeholder 4">
            <a:extLst>
              <a:ext uri="{FF2B5EF4-FFF2-40B4-BE49-F238E27FC236}">
                <a16:creationId xmlns:a16="http://schemas.microsoft.com/office/drawing/2014/main" id="{3AA6E6BD-DDDB-43A0-9A3F-4B450DE32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D0EBEE-4A44-455F-BEA6-4DD45D9BA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2EC2E-9B64-4817-B259-F39A18876902}" type="slidenum">
              <a:rPr lang="en-GB" smtClean="0"/>
              <a:t>‹#›</a:t>
            </a:fld>
            <a:endParaRPr lang="en-GB"/>
          </a:p>
        </p:txBody>
      </p:sp>
    </p:spTree>
    <p:extLst>
      <p:ext uri="{BB962C8B-B14F-4D97-AF65-F5344CB8AC3E}">
        <p14:creationId xmlns:p14="http://schemas.microsoft.com/office/powerpoint/2010/main" val="15008922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13.svg"/><Relationship Id="rId4" Type="http://schemas.openxmlformats.org/officeDocument/2006/relationships/image" Target="../media/image38.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jp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gif"/><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1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customXml" Target="../ink/ink2.xml"/><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16.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34.png"/><Relationship Id="rId15" Type="http://schemas.openxmlformats.org/officeDocument/2006/relationships/customXml" Target="../ink/ink1.xml"/><Relationship Id="rId10" Type="http://schemas.openxmlformats.org/officeDocument/2006/relationships/audio" Target="../media/audio6.wav"/><Relationship Id="rId4" Type="http://schemas.openxmlformats.org/officeDocument/2006/relationships/image" Target="../media/image13.svg"/><Relationship Id="rId9" Type="http://schemas.openxmlformats.org/officeDocument/2006/relationships/audio" Target="../media/audio5.wav"/><Relationship Id="rId1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0" y="163664"/>
            <a:ext cx="4350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Experiences of home and away</a:t>
            </a:r>
            <a:br>
              <a:rPr lang="en-GB" sz="3600" dirty="0">
                <a:solidFill>
                  <a:srgbClr val="000000"/>
                </a:solidFill>
                <a:latin typeface="Arial"/>
                <a:cs typeface="Arial"/>
                <a:sym typeface="Arial"/>
              </a:rPr>
            </a:b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a:t>
            </a:r>
          </a:p>
        </p:txBody>
      </p:sp>
      <p:sp>
        <p:nvSpPr>
          <p:cNvPr id="4" name="TextBox 3">
            <a:hlinkClick r:id="" action="ppaction://noaction">
              <a:snd r:embed="rId4" name="T3_W1_1.1.wav"/>
            </a:hlinkClick>
            <a:extLst>
              <a:ext uri="{FF2B5EF4-FFF2-40B4-BE49-F238E27FC236}">
                <a16:creationId xmlns:a16="http://schemas.microsoft.com/office/drawing/2014/main" id="{3DBF82A9-79D2-F589-75D0-B17CAE695B9A}"/>
              </a:ext>
            </a:extLst>
          </p:cNvPr>
          <p:cNvSpPr txBox="1"/>
          <p:nvPr/>
        </p:nvSpPr>
        <p:spPr>
          <a:xfrm>
            <a:off x="587220" y="4428943"/>
            <a:ext cx="3314625" cy="461665"/>
          </a:xfrm>
          <a:prstGeom prst="rect">
            <a:avLst/>
          </a:prstGeom>
          <a:solidFill>
            <a:schemeClr val="bg1"/>
          </a:solidFill>
          <a:ln w="28575">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Ein </a:t>
            </a:r>
            <a:r>
              <a:rPr lang="en-GB" sz="2400" dirty="0" err="1">
                <a:solidFill>
                  <a:srgbClr val="002060"/>
                </a:solidFill>
                <a:latin typeface="Century Gothic" panose="020B0502020202020204" pitchFamily="34" charset="0"/>
              </a:rPr>
              <a:t>Fahrradunfall</a:t>
            </a:r>
            <a:endParaRPr lang="en-GB" sz="2400" dirty="0">
              <a:solidFill>
                <a:srgbClr val="002060"/>
              </a:solidFill>
              <a:latin typeface="Century Gothic" panose="020B0502020202020204" pitchFamily="34" charset="0"/>
            </a:endParaRPr>
          </a:p>
        </p:txBody>
      </p:sp>
      <p:pic>
        <p:nvPicPr>
          <p:cNvPr id="5" name="Picture 4" descr="A cartoon of a glove&#10;&#10;Description automatically generated">
            <a:extLst>
              <a:ext uri="{FF2B5EF4-FFF2-40B4-BE49-F238E27FC236}">
                <a16:creationId xmlns:a16="http://schemas.microsoft.com/office/drawing/2014/main" id="{1DD6166F-6FB5-1DAF-C051-FA2E5878A7C1}"/>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063140" y="3606721"/>
            <a:ext cx="931532" cy="604040"/>
          </a:xfrm>
          <a:prstGeom prst="rect">
            <a:avLst/>
          </a:prstGeom>
        </p:spPr>
      </p:pic>
      <p:pic>
        <p:nvPicPr>
          <p:cNvPr id="6" name="Picture 5" descr="A white and green mountain bike&#10;&#10;Description automatically generated">
            <a:extLst>
              <a:ext uri="{FF2B5EF4-FFF2-40B4-BE49-F238E27FC236}">
                <a16:creationId xmlns:a16="http://schemas.microsoft.com/office/drawing/2014/main" id="{86CC5DDF-5A6C-8C70-54E1-7F62DB519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866783">
            <a:off x="462285" y="1678252"/>
            <a:ext cx="3265505" cy="1882768"/>
          </a:xfrm>
          <a:prstGeom prst="rect">
            <a:avLst/>
          </a:prstGeom>
        </p:spPr>
      </p:pic>
      <p:pic>
        <p:nvPicPr>
          <p:cNvPr id="7" name="Picture 6" descr="A yellow and orange star&#10;&#10;Description automatically generated">
            <a:extLst>
              <a:ext uri="{FF2B5EF4-FFF2-40B4-BE49-F238E27FC236}">
                <a16:creationId xmlns:a16="http://schemas.microsoft.com/office/drawing/2014/main" id="{46BCBF7A-342D-D981-34F2-4F778EE8DE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76172">
            <a:off x="2842937" y="3510744"/>
            <a:ext cx="754364" cy="6895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53;p27">
            <a:extLst>
              <a:ext uri="{FF2B5EF4-FFF2-40B4-BE49-F238E27FC236}">
                <a16:creationId xmlns:a16="http://schemas.microsoft.com/office/drawing/2014/main" id="{00A0C6CD-27B1-356F-C9E2-BC5CE5F24D31}"/>
              </a:ext>
            </a:extLst>
          </p:cNvPr>
          <p:cNvSpPr/>
          <p:nvPr/>
        </p:nvSpPr>
        <p:spPr>
          <a:xfrm>
            <a:off x="222788" y="988962"/>
            <a:ext cx="4808840" cy="892015"/>
          </a:xfrm>
          <a:prstGeom prst="wedgeRoundRectCallout">
            <a:avLst>
              <a:gd name="adj1" fmla="val 50119"/>
              <a:gd name="adj2" fmla="val 79137"/>
              <a:gd name="adj3" fmla="val 16667"/>
            </a:avLst>
          </a:prstGeom>
          <a:solidFill>
            <a:srgbClr val="002060"/>
          </a:solidFill>
          <a:ln w="38100" cap="flat" cmpd="sng">
            <a:solidFill>
              <a:srgbClr val="22A8C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1"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2" name="TextBox 41">
            <a:extLst>
              <a:ext uri="{FF2B5EF4-FFF2-40B4-BE49-F238E27FC236}">
                <a16:creationId xmlns:a16="http://schemas.microsoft.com/office/drawing/2014/main" id="{A50714CE-4DAA-459B-A32B-8D21BA15C669}"/>
              </a:ext>
            </a:extLst>
          </p:cNvPr>
          <p:cNvSpPr txBox="1"/>
          <p:nvPr/>
        </p:nvSpPr>
        <p:spPr>
          <a:xfrm>
            <a:off x="430676" y="1087282"/>
            <a:ext cx="45671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F0302020204030204"/>
              </a:rPr>
              <a:t>Bin</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 ich </a:t>
            </a:r>
            <a:r>
              <a:rPr kumimoji="0" lang="en-GB" sz="3200" b="1" i="0" u="none" strike="noStrike" kern="1200" cap="none" spc="0" normalizeH="0" baseline="0" noProof="0" dirty="0" err="1">
                <a:ln>
                  <a:noFill/>
                </a:ln>
                <a:solidFill>
                  <a:prstClr val="white"/>
                </a:solidFill>
                <a:effectLst/>
                <a:uLnTx/>
                <a:uFillTx/>
                <a:latin typeface="Century Gothic" panose="020F0302020204030204"/>
                <a:ea typeface="+mn-ea"/>
                <a:cs typeface="+mn-cs"/>
              </a:rPr>
              <a:t>krank</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6" name="TextBox 5">
            <a:extLst>
              <a:ext uri="{FF2B5EF4-FFF2-40B4-BE49-F238E27FC236}">
                <a16:creationId xmlns:a16="http://schemas.microsoft.com/office/drawing/2014/main" id="{B3C801F8-301A-3EB6-CA6F-0872A08F3154}"/>
              </a:ext>
            </a:extLst>
          </p:cNvPr>
          <p:cNvSpPr txBox="1"/>
          <p:nvPr/>
        </p:nvSpPr>
        <p:spPr>
          <a:xfrm>
            <a:off x="437797" y="1087282"/>
            <a:ext cx="31600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Er</a:t>
            </a:r>
            <a:r>
              <a:rPr kumimoji="0" lang="en-GB" sz="3200" b="1" i="0" u="none" strike="noStrike" kern="1200" cap="none" spc="0" normalizeH="0" noProof="0" dirty="0">
                <a:ln>
                  <a:noFill/>
                </a:ln>
                <a:solidFill>
                  <a:prstClr val="white"/>
                </a:solidFill>
                <a:effectLst/>
                <a:uLnTx/>
                <a:uFillTx/>
                <a:latin typeface="Century Gothic" panose="020F0302020204030204"/>
                <a:ea typeface="+mn-ea"/>
                <a:cs typeface="+mn-cs"/>
              </a:rPr>
              <a:t> hat </a:t>
            </a:r>
            <a:r>
              <a:rPr kumimoji="0" lang="en-GB" sz="3200" b="1" i="0" u="none" strike="noStrike" kern="1200" cap="none" spc="0" normalizeH="0" noProof="0" dirty="0" err="1">
                <a:ln>
                  <a:noFill/>
                </a:ln>
                <a:solidFill>
                  <a:prstClr val="white"/>
                </a:solidFill>
                <a:effectLst/>
                <a:uLnTx/>
                <a:uFillTx/>
                <a:latin typeface="Century Gothic" panose="020F0302020204030204"/>
                <a:ea typeface="+mn-ea"/>
                <a:cs typeface="+mn-cs"/>
              </a:rPr>
              <a:t>recht</a:t>
            </a:r>
            <a:r>
              <a:rPr kumimoji="0" lang="en-GB" sz="3200" b="1" i="0" u="none" strike="noStrike" kern="1200" cap="none" spc="0" normalizeH="0" noProof="0" dirty="0">
                <a:ln>
                  <a:noFill/>
                </a:ln>
                <a:solidFill>
                  <a:prstClr val="white"/>
                </a:solidFill>
                <a:effectLst/>
                <a:uLnTx/>
                <a:uFillTx/>
                <a:latin typeface="Century Gothic" panose="020F0302020204030204"/>
                <a:ea typeface="+mn-ea"/>
                <a:cs typeface="+mn-cs"/>
              </a:rPr>
              <a:t>.</a:t>
            </a:r>
            <a:endPar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76734BF3-9A21-9157-8009-AB2066F1595B}"/>
              </a:ext>
            </a:extLst>
          </p:cNvPr>
          <p:cNvSpPr txBox="1"/>
          <p:nvPr/>
        </p:nvSpPr>
        <p:spPr>
          <a:xfrm>
            <a:off x="445016" y="1092275"/>
            <a:ext cx="31600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Du hast Angst.</a:t>
            </a:r>
          </a:p>
        </p:txBody>
      </p:sp>
      <p:sp>
        <p:nvSpPr>
          <p:cNvPr id="9" name="TextBox 8">
            <a:extLst>
              <a:ext uri="{FF2B5EF4-FFF2-40B4-BE49-F238E27FC236}">
                <a16:creationId xmlns:a16="http://schemas.microsoft.com/office/drawing/2014/main" id="{083E3697-225A-8165-2324-99140858C54F}"/>
              </a:ext>
            </a:extLst>
          </p:cNvPr>
          <p:cNvSpPr txBox="1"/>
          <p:nvPr/>
        </p:nvSpPr>
        <p:spPr>
          <a:xfrm>
            <a:off x="450601" y="1082289"/>
            <a:ext cx="31600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F0302020204030204"/>
                <a:ea typeface="+mn-ea"/>
                <a:cs typeface="+mn-cs"/>
              </a:rPr>
              <a:t>Ist</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prstClr val="white"/>
                </a:solidFill>
                <a:effectLst/>
                <a:uLnTx/>
                <a:uFillTx/>
                <a:latin typeface="Century Gothic" panose="020F0302020204030204"/>
                <a:ea typeface="+mn-ea"/>
                <a:cs typeface="+mn-cs"/>
              </a:rPr>
              <a:t>sie</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prstClr val="white"/>
                </a:solidFill>
                <a:effectLst/>
                <a:uLnTx/>
                <a:uFillTx/>
                <a:latin typeface="Century Gothic" panose="020F0302020204030204"/>
                <a:ea typeface="+mn-ea"/>
                <a:cs typeface="+mn-cs"/>
              </a:rPr>
              <a:t>froh</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1" name="TextBox 10">
            <a:extLst>
              <a:ext uri="{FF2B5EF4-FFF2-40B4-BE49-F238E27FC236}">
                <a16:creationId xmlns:a16="http://schemas.microsoft.com/office/drawing/2014/main" id="{70E40BC3-9FC5-E350-AC4C-701E587197DE}"/>
              </a:ext>
            </a:extLst>
          </p:cNvPr>
          <p:cNvSpPr txBox="1"/>
          <p:nvPr/>
        </p:nvSpPr>
        <p:spPr>
          <a:xfrm>
            <a:off x="450601" y="1089778"/>
            <a:ext cx="4233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Hast du </a:t>
            </a:r>
            <a:r>
              <a:rPr kumimoji="0" lang="en-GB" sz="3200" b="1" i="0" u="none" strike="noStrike" kern="1200" cap="none" spc="0" normalizeH="0" baseline="0" noProof="0" dirty="0" err="1">
                <a:ln>
                  <a:noFill/>
                </a:ln>
                <a:solidFill>
                  <a:prstClr val="white"/>
                </a:solidFill>
                <a:effectLst/>
                <a:uLnTx/>
                <a:uFillTx/>
                <a:latin typeface="Century Gothic" panose="020F0302020204030204"/>
                <a:ea typeface="+mn-ea"/>
                <a:cs typeface="+mn-cs"/>
              </a:rPr>
              <a:t>Schmerzen</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2" name="TextBox 11">
            <a:extLst>
              <a:ext uri="{FF2B5EF4-FFF2-40B4-BE49-F238E27FC236}">
                <a16:creationId xmlns:a16="http://schemas.microsoft.com/office/drawing/2014/main" id="{3E6465A3-F796-7410-B119-D7AD976C1EE0}"/>
              </a:ext>
            </a:extLst>
          </p:cNvPr>
          <p:cNvSpPr txBox="1"/>
          <p:nvPr/>
        </p:nvSpPr>
        <p:spPr>
          <a:xfrm>
            <a:off x="431483" y="1084785"/>
            <a:ext cx="31600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Century Gothic" panose="020F0302020204030204"/>
              </a:rPr>
              <a:t>Ist</a:t>
            </a:r>
            <a:r>
              <a:rPr lang="en-GB" sz="3200" b="1" dirty="0">
                <a:solidFill>
                  <a:prstClr val="white"/>
                </a:solidFill>
                <a:latin typeface="Century Gothic" panose="020F0302020204030204"/>
              </a:rPr>
              <a:t> </a:t>
            </a:r>
            <a:r>
              <a:rPr lang="en-GB" sz="3200" b="1" dirty="0" err="1">
                <a:solidFill>
                  <a:prstClr val="white"/>
                </a:solidFill>
                <a:latin typeface="Century Gothic" panose="020F0302020204030204"/>
              </a:rPr>
              <a:t>sie</a:t>
            </a:r>
            <a:r>
              <a:rPr lang="en-GB" sz="3200" b="1" dirty="0">
                <a:solidFill>
                  <a:prstClr val="white"/>
                </a:solidFill>
                <a:latin typeface="Century Gothic" panose="020F0302020204030204"/>
              </a:rPr>
              <a:t> </a:t>
            </a:r>
            <a:r>
              <a:rPr lang="en-GB" sz="3200" b="1" dirty="0" err="1">
                <a:solidFill>
                  <a:prstClr val="white"/>
                </a:solidFill>
                <a:latin typeface="Century Gothic" panose="020F0302020204030204"/>
              </a:rPr>
              <a:t>im</a:t>
            </a:r>
            <a:r>
              <a:rPr lang="en-GB" sz="3200" b="1" dirty="0">
                <a:solidFill>
                  <a:prstClr val="white"/>
                </a:solidFill>
                <a:latin typeface="Century Gothic" panose="020F0302020204030204"/>
              </a:rPr>
              <a:t> Park</a:t>
            </a: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graphicFrame>
        <p:nvGraphicFramePr>
          <p:cNvPr id="31" name="Table 7">
            <a:extLst>
              <a:ext uri="{FF2B5EF4-FFF2-40B4-BE49-F238E27FC236}">
                <a16:creationId xmlns:a16="http://schemas.microsoft.com/office/drawing/2014/main" id="{3D3F8B67-A2BB-468D-842E-DA68F5B68D24}"/>
              </a:ext>
            </a:extLst>
          </p:cNvPr>
          <p:cNvGraphicFramePr>
            <a:graphicFrameLocks noGrp="1"/>
          </p:cNvGraphicFramePr>
          <p:nvPr/>
        </p:nvGraphicFramePr>
        <p:xfrm>
          <a:off x="2850771" y="3426283"/>
          <a:ext cx="3799989" cy="3200400"/>
        </p:xfrm>
        <a:graphic>
          <a:graphicData uri="http://schemas.openxmlformats.org/drawingml/2006/table">
            <a:tbl>
              <a:tblPr firstRow="1" bandRow="1"/>
              <a:tblGrid>
                <a:gridCol w="456552">
                  <a:extLst>
                    <a:ext uri="{9D8B030D-6E8A-4147-A177-3AD203B41FA5}">
                      <a16:colId xmlns:a16="http://schemas.microsoft.com/office/drawing/2014/main" val="431552140"/>
                    </a:ext>
                  </a:extLst>
                </a:gridCol>
                <a:gridCol w="3343437">
                  <a:extLst>
                    <a:ext uri="{9D8B030D-6E8A-4147-A177-3AD203B41FA5}">
                      <a16:colId xmlns:a16="http://schemas.microsoft.com/office/drawing/2014/main" val="2285210175"/>
                    </a:ext>
                  </a:extLst>
                </a:gridCol>
              </a:tblGrid>
              <a:tr h="34351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I 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You 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He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Am 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Are 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rPr>
                        <a:t>Is she?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32" name="Table 7">
            <a:extLst>
              <a:ext uri="{FF2B5EF4-FFF2-40B4-BE49-F238E27FC236}">
                <a16:creationId xmlns:a16="http://schemas.microsoft.com/office/drawing/2014/main" id="{C0B66C03-C9DF-4F54-B61B-1B37573E5DB6}"/>
              </a:ext>
            </a:extLst>
          </p:cNvPr>
          <p:cNvGraphicFramePr>
            <a:graphicFrameLocks noGrp="1"/>
          </p:cNvGraphicFramePr>
          <p:nvPr>
            <p:extLst>
              <p:ext uri="{D42A27DB-BD31-4B8C-83A1-F6EECF244321}">
                <p14:modId xmlns:p14="http://schemas.microsoft.com/office/powerpoint/2010/main" val="2893120623"/>
              </p:ext>
            </p:extLst>
          </p:nvPr>
        </p:nvGraphicFramePr>
        <p:xfrm>
          <a:off x="5177261" y="3460677"/>
          <a:ext cx="3998515" cy="3200400"/>
        </p:xfrm>
        <a:graphic>
          <a:graphicData uri="http://schemas.openxmlformats.org/drawingml/2006/table">
            <a:tbl>
              <a:tblPr firstRow="1" bandRow="1"/>
              <a:tblGrid>
                <a:gridCol w="674068">
                  <a:extLst>
                    <a:ext uri="{9D8B030D-6E8A-4147-A177-3AD203B41FA5}">
                      <a16:colId xmlns:a16="http://schemas.microsoft.com/office/drawing/2014/main" val="431552140"/>
                    </a:ext>
                  </a:extLst>
                </a:gridCol>
                <a:gridCol w="3324447">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sick, ill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right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happy, glad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in pain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in the park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b="1" dirty="0">
                          <a:solidFill>
                            <a:srgbClr val="002060"/>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rPr>
                        <a:t>scared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pic>
        <p:nvPicPr>
          <p:cNvPr id="21" name="Picture 14" descr="number 5 on dice - Clip Art Library">
            <a:extLst>
              <a:ext uri="{FF2B5EF4-FFF2-40B4-BE49-F238E27FC236}">
                <a16:creationId xmlns:a16="http://schemas.microsoft.com/office/drawing/2014/main" id="{F59C4759-C465-45DC-B6DD-9FD0504A32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957" y="241501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dice clipart six - Clip Art Library">
            <a:extLst>
              <a:ext uri="{FF2B5EF4-FFF2-40B4-BE49-F238E27FC236}">
                <a16:creationId xmlns:a16="http://schemas.microsoft.com/office/drawing/2014/main" id="{FF7C43BA-D2D1-4148-91B4-B03A53A242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42120" y="2384059"/>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Free Dice Faces, Download Free Clip Art, Free Clip Art on Clipart ...">
            <a:extLst>
              <a:ext uri="{FF2B5EF4-FFF2-40B4-BE49-F238E27FC236}">
                <a16:creationId xmlns:a16="http://schemas.microsoft.com/office/drawing/2014/main" id="{30F3B355-5F65-4974-A632-42C8F1075715}"/>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6291966" y="2373686"/>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Dice Faces Png - Clip Art Library">
            <a:extLst>
              <a:ext uri="{FF2B5EF4-FFF2-40B4-BE49-F238E27FC236}">
                <a16:creationId xmlns:a16="http://schemas.microsoft.com/office/drawing/2014/main" id="{30090330-8058-48CB-9946-482EAF853F98}"/>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6495612" y="984759"/>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dice face 2 png - Clip Art Library">
            <a:extLst>
              <a:ext uri="{FF2B5EF4-FFF2-40B4-BE49-F238E27FC236}">
                <a16:creationId xmlns:a16="http://schemas.microsoft.com/office/drawing/2014/main" id="{B4453921-0EC2-4EC3-BD34-F49249F47F7B}"/>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332563" y="244984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Free Dice Face, Download Free Clip Art, Free Clip Art on Clipart ...">
            <a:extLst>
              <a:ext uri="{FF2B5EF4-FFF2-40B4-BE49-F238E27FC236}">
                <a16:creationId xmlns:a16="http://schemas.microsoft.com/office/drawing/2014/main" id="{DEBF5792-367C-455E-BBD5-807A3F5484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817" y="239713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Dice Faces Png - Clip Art Library">
            <a:extLst>
              <a:ext uri="{FF2B5EF4-FFF2-40B4-BE49-F238E27FC236}">
                <a16:creationId xmlns:a16="http://schemas.microsoft.com/office/drawing/2014/main" id="{DFAA88EA-1991-4CBC-8465-A2805C143DC3}"/>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791868" y="10018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dice clipart six - Clip Art Library">
            <a:extLst>
              <a:ext uri="{FF2B5EF4-FFF2-40B4-BE49-F238E27FC236}">
                <a16:creationId xmlns:a16="http://schemas.microsoft.com/office/drawing/2014/main" id="{23FD7948-2D2B-4AFA-B0F3-F55B943948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90770" y="24328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dice clipart six - Clip Art Library">
            <a:extLst>
              <a:ext uri="{FF2B5EF4-FFF2-40B4-BE49-F238E27FC236}">
                <a16:creationId xmlns:a16="http://schemas.microsoft.com/office/drawing/2014/main" id="{E63503E4-A042-66F6-5CA3-46AFF7E3A1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731614" y="102051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Teacher">
            <a:extLst>
              <a:ext uri="{FF2B5EF4-FFF2-40B4-BE49-F238E27FC236}">
                <a16:creationId xmlns:a16="http://schemas.microsoft.com/office/drawing/2014/main" id="{444212F0-736A-40B8-AF84-B3BDF51DB1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01781" y="-28402"/>
            <a:ext cx="914400" cy="914400"/>
          </a:xfrm>
          <a:prstGeom prst="rect">
            <a:avLst/>
          </a:prstGeom>
        </p:spPr>
      </p:pic>
      <p:sp>
        <p:nvSpPr>
          <p:cNvPr id="14" name="Speech Bubble: Rectangle with Corners Rounded 13">
            <a:extLst>
              <a:ext uri="{FF2B5EF4-FFF2-40B4-BE49-F238E27FC236}">
                <a16:creationId xmlns:a16="http://schemas.microsoft.com/office/drawing/2014/main" id="{89F235AD-4C63-E5A6-EDA3-224823928E09}"/>
              </a:ext>
            </a:extLst>
          </p:cNvPr>
          <p:cNvSpPr/>
          <p:nvPr/>
        </p:nvSpPr>
        <p:spPr>
          <a:xfrm>
            <a:off x="4333253" y="95704"/>
            <a:ext cx="4501479" cy="503775"/>
          </a:xfrm>
          <a:prstGeom prst="wedgeRoundRectCallout">
            <a:avLst>
              <a:gd name="adj1" fmla="val -53827"/>
              <a:gd name="adj2" fmla="val 162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Wer</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hat </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oder</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was?</a:t>
            </a:r>
          </a:p>
        </p:txBody>
      </p:sp>
      <p:sp>
        <p:nvSpPr>
          <p:cNvPr id="35" name="Title 2">
            <a:extLst>
              <a:ext uri="{FF2B5EF4-FFF2-40B4-BE49-F238E27FC236}">
                <a16:creationId xmlns:a16="http://schemas.microsoft.com/office/drawing/2014/main" id="{5676A3CE-E277-4A1B-BD0D-E81585AF2953}"/>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36" name="Picture 35" descr="Icon&#10;&#10;Description automatically generated">
            <a:extLst>
              <a:ext uri="{FF2B5EF4-FFF2-40B4-BE49-F238E27FC236}">
                <a16:creationId xmlns:a16="http://schemas.microsoft.com/office/drawing/2014/main" id="{D07B1427-8D8C-4F4E-B0C2-A2F5434E25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pic>
        <p:nvPicPr>
          <p:cNvPr id="47" name="Picture 46" descr="dice face 2 png - Clip Art Library">
            <a:extLst>
              <a:ext uri="{FF2B5EF4-FFF2-40B4-BE49-F238E27FC236}">
                <a16:creationId xmlns:a16="http://schemas.microsoft.com/office/drawing/2014/main" id="{C439C4C2-D856-4186-A75E-2E6BA4973051}"/>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7717175" y="103772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number 5 on dice - Clip Art Library">
            <a:extLst>
              <a:ext uri="{FF2B5EF4-FFF2-40B4-BE49-F238E27FC236}">
                <a16:creationId xmlns:a16="http://schemas.microsoft.com/office/drawing/2014/main" id="{0B7EDEEC-5BA0-4904-B140-C40D8FB6D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078" y="2415009"/>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Free Dice Face, Download Free Clip Art, Free Clip Art on Clipart ...">
            <a:extLst>
              <a:ext uri="{FF2B5EF4-FFF2-40B4-BE49-F238E27FC236}">
                <a16:creationId xmlns:a16="http://schemas.microsoft.com/office/drawing/2014/main" id="{59E81698-FC91-4809-8AD4-E88A49153D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9138" y="2415008"/>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9F199127-7CCF-5A44-9595-C571C28CD03A}"/>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 name="Picture 9">
            <a:extLst>
              <a:ext uri="{FF2B5EF4-FFF2-40B4-BE49-F238E27FC236}">
                <a16:creationId xmlns:a16="http://schemas.microsoft.com/office/drawing/2014/main" id="{A01907FF-A7F2-ADD3-2493-1BE2854B77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102776">
            <a:off x="8427228" y="4481244"/>
            <a:ext cx="3584116" cy="1792058"/>
          </a:xfrm>
          <a:prstGeom prst="rect">
            <a:avLst/>
          </a:prstGeom>
        </p:spPr>
      </p:pic>
    </p:spTree>
    <p:extLst>
      <p:ext uri="{BB962C8B-B14F-4D97-AF65-F5344CB8AC3E}">
        <p14:creationId xmlns:p14="http://schemas.microsoft.com/office/powerpoint/2010/main" val="21351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80">
                                          <p:stCondLst>
                                            <p:cond delay="0"/>
                                          </p:stCondLst>
                                        </p:cTn>
                                        <p:tgtEl>
                                          <p:spTgt spid="30"/>
                                        </p:tgtEl>
                                      </p:cBhvr>
                                    </p:animEffect>
                                    <p:anim calcmode="lin" valueType="num">
                                      <p:cBhvr>
                                        <p:cTn id="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gtEl>
                                      </p:cBhvr>
                                      <p:to x="100000" y="60000"/>
                                    </p:animScale>
                                    <p:animScale>
                                      <p:cBhvr>
                                        <p:cTn id="14" dur="166" decel="50000">
                                          <p:stCondLst>
                                            <p:cond delay="676"/>
                                          </p:stCondLst>
                                        </p:cTn>
                                        <p:tgtEl>
                                          <p:spTgt spid="30"/>
                                        </p:tgtEl>
                                      </p:cBhvr>
                                      <p:to x="100000" y="100000"/>
                                    </p:animScale>
                                    <p:animScale>
                                      <p:cBhvr>
                                        <p:cTn id="15" dur="26">
                                          <p:stCondLst>
                                            <p:cond delay="1312"/>
                                          </p:stCondLst>
                                        </p:cTn>
                                        <p:tgtEl>
                                          <p:spTgt spid="30"/>
                                        </p:tgtEl>
                                      </p:cBhvr>
                                      <p:to x="100000" y="80000"/>
                                    </p:animScale>
                                    <p:animScale>
                                      <p:cBhvr>
                                        <p:cTn id="16" dur="166" decel="50000">
                                          <p:stCondLst>
                                            <p:cond delay="1338"/>
                                          </p:stCondLst>
                                        </p:cTn>
                                        <p:tgtEl>
                                          <p:spTgt spid="30"/>
                                        </p:tgtEl>
                                      </p:cBhvr>
                                      <p:to x="100000" y="100000"/>
                                    </p:animScale>
                                    <p:animScale>
                                      <p:cBhvr>
                                        <p:cTn id="17" dur="26">
                                          <p:stCondLst>
                                            <p:cond delay="1642"/>
                                          </p:stCondLst>
                                        </p:cTn>
                                        <p:tgtEl>
                                          <p:spTgt spid="30"/>
                                        </p:tgtEl>
                                      </p:cBhvr>
                                      <p:to x="100000" y="90000"/>
                                    </p:animScale>
                                    <p:animScale>
                                      <p:cBhvr>
                                        <p:cTn id="18" dur="166" decel="50000">
                                          <p:stCondLst>
                                            <p:cond delay="1668"/>
                                          </p:stCondLst>
                                        </p:cTn>
                                        <p:tgtEl>
                                          <p:spTgt spid="30"/>
                                        </p:tgtEl>
                                      </p:cBhvr>
                                      <p:to x="100000" y="100000"/>
                                    </p:animScale>
                                    <p:animScale>
                                      <p:cBhvr>
                                        <p:cTn id="19" dur="26">
                                          <p:stCondLst>
                                            <p:cond delay="1808"/>
                                          </p:stCondLst>
                                        </p:cTn>
                                        <p:tgtEl>
                                          <p:spTgt spid="30"/>
                                        </p:tgtEl>
                                      </p:cBhvr>
                                      <p:to x="100000" y="95000"/>
                                    </p:animScale>
                                    <p:animScale>
                                      <p:cBhvr>
                                        <p:cTn id="20" dur="166" decel="50000">
                                          <p:stCondLst>
                                            <p:cond delay="1834"/>
                                          </p:stCondLst>
                                        </p:cTn>
                                        <p:tgtEl>
                                          <p:spTgt spid="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down)">
                                      <p:cBhvr>
                                        <p:cTn id="77" dur="580">
                                          <p:stCondLst>
                                            <p:cond delay="0"/>
                                          </p:stCondLst>
                                        </p:cTn>
                                        <p:tgtEl>
                                          <p:spTgt spid="47"/>
                                        </p:tgtEl>
                                      </p:cBhvr>
                                    </p:animEffect>
                                    <p:anim calcmode="lin" valueType="num">
                                      <p:cBhvr>
                                        <p:cTn id="7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83" dur="26">
                                          <p:stCondLst>
                                            <p:cond delay="650"/>
                                          </p:stCondLst>
                                        </p:cTn>
                                        <p:tgtEl>
                                          <p:spTgt spid="47"/>
                                        </p:tgtEl>
                                      </p:cBhvr>
                                      <p:to x="100000" y="60000"/>
                                    </p:animScale>
                                    <p:animScale>
                                      <p:cBhvr>
                                        <p:cTn id="84" dur="166" decel="50000">
                                          <p:stCondLst>
                                            <p:cond delay="676"/>
                                          </p:stCondLst>
                                        </p:cTn>
                                        <p:tgtEl>
                                          <p:spTgt spid="47"/>
                                        </p:tgtEl>
                                      </p:cBhvr>
                                      <p:to x="100000" y="100000"/>
                                    </p:animScale>
                                    <p:animScale>
                                      <p:cBhvr>
                                        <p:cTn id="85" dur="26">
                                          <p:stCondLst>
                                            <p:cond delay="1312"/>
                                          </p:stCondLst>
                                        </p:cTn>
                                        <p:tgtEl>
                                          <p:spTgt spid="47"/>
                                        </p:tgtEl>
                                      </p:cBhvr>
                                      <p:to x="100000" y="80000"/>
                                    </p:animScale>
                                    <p:animScale>
                                      <p:cBhvr>
                                        <p:cTn id="86" dur="166" decel="50000">
                                          <p:stCondLst>
                                            <p:cond delay="1338"/>
                                          </p:stCondLst>
                                        </p:cTn>
                                        <p:tgtEl>
                                          <p:spTgt spid="47"/>
                                        </p:tgtEl>
                                      </p:cBhvr>
                                      <p:to x="100000" y="100000"/>
                                    </p:animScale>
                                    <p:animScale>
                                      <p:cBhvr>
                                        <p:cTn id="87" dur="26">
                                          <p:stCondLst>
                                            <p:cond delay="1642"/>
                                          </p:stCondLst>
                                        </p:cTn>
                                        <p:tgtEl>
                                          <p:spTgt spid="47"/>
                                        </p:tgtEl>
                                      </p:cBhvr>
                                      <p:to x="100000" y="90000"/>
                                    </p:animScale>
                                    <p:animScale>
                                      <p:cBhvr>
                                        <p:cTn id="88" dur="166" decel="50000">
                                          <p:stCondLst>
                                            <p:cond delay="1668"/>
                                          </p:stCondLst>
                                        </p:cTn>
                                        <p:tgtEl>
                                          <p:spTgt spid="47"/>
                                        </p:tgtEl>
                                      </p:cBhvr>
                                      <p:to x="100000" y="100000"/>
                                    </p:animScale>
                                    <p:animScale>
                                      <p:cBhvr>
                                        <p:cTn id="89" dur="26">
                                          <p:stCondLst>
                                            <p:cond delay="1808"/>
                                          </p:stCondLst>
                                        </p:cTn>
                                        <p:tgtEl>
                                          <p:spTgt spid="47"/>
                                        </p:tgtEl>
                                      </p:cBhvr>
                                      <p:to x="100000" y="95000"/>
                                    </p:animScale>
                                    <p:animScale>
                                      <p:cBhvr>
                                        <p:cTn id="90" dur="166" decel="50000">
                                          <p:stCondLst>
                                            <p:cond delay="1834"/>
                                          </p:stCondLst>
                                        </p:cTn>
                                        <p:tgtEl>
                                          <p:spTgt spid="47"/>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1"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down)">
                                      <p:cBhvr>
                                        <p:cTn id="110" dur="580">
                                          <p:stCondLst>
                                            <p:cond delay="0"/>
                                          </p:stCondLst>
                                        </p:cTn>
                                        <p:tgtEl>
                                          <p:spTgt spid="29"/>
                                        </p:tgtEl>
                                      </p:cBhvr>
                                    </p:animEffect>
                                    <p:anim calcmode="lin" valueType="num">
                                      <p:cBhvr>
                                        <p:cTn id="11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6" dur="26">
                                          <p:stCondLst>
                                            <p:cond delay="650"/>
                                          </p:stCondLst>
                                        </p:cTn>
                                        <p:tgtEl>
                                          <p:spTgt spid="29"/>
                                        </p:tgtEl>
                                      </p:cBhvr>
                                      <p:to x="100000" y="60000"/>
                                    </p:animScale>
                                    <p:animScale>
                                      <p:cBhvr>
                                        <p:cTn id="117" dur="166" decel="50000">
                                          <p:stCondLst>
                                            <p:cond delay="676"/>
                                          </p:stCondLst>
                                        </p:cTn>
                                        <p:tgtEl>
                                          <p:spTgt spid="29"/>
                                        </p:tgtEl>
                                      </p:cBhvr>
                                      <p:to x="100000" y="100000"/>
                                    </p:animScale>
                                    <p:animScale>
                                      <p:cBhvr>
                                        <p:cTn id="118" dur="26">
                                          <p:stCondLst>
                                            <p:cond delay="1312"/>
                                          </p:stCondLst>
                                        </p:cTn>
                                        <p:tgtEl>
                                          <p:spTgt spid="29"/>
                                        </p:tgtEl>
                                      </p:cBhvr>
                                      <p:to x="100000" y="80000"/>
                                    </p:animScale>
                                    <p:animScale>
                                      <p:cBhvr>
                                        <p:cTn id="119" dur="166" decel="50000">
                                          <p:stCondLst>
                                            <p:cond delay="1338"/>
                                          </p:stCondLst>
                                        </p:cTn>
                                        <p:tgtEl>
                                          <p:spTgt spid="29"/>
                                        </p:tgtEl>
                                      </p:cBhvr>
                                      <p:to x="100000" y="100000"/>
                                    </p:animScale>
                                    <p:animScale>
                                      <p:cBhvr>
                                        <p:cTn id="120" dur="26">
                                          <p:stCondLst>
                                            <p:cond delay="1642"/>
                                          </p:stCondLst>
                                        </p:cTn>
                                        <p:tgtEl>
                                          <p:spTgt spid="29"/>
                                        </p:tgtEl>
                                      </p:cBhvr>
                                      <p:to x="100000" y="90000"/>
                                    </p:animScale>
                                    <p:animScale>
                                      <p:cBhvr>
                                        <p:cTn id="121" dur="166" decel="50000">
                                          <p:stCondLst>
                                            <p:cond delay="1668"/>
                                          </p:stCondLst>
                                        </p:cTn>
                                        <p:tgtEl>
                                          <p:spTgt spid="29"/>
                                        </p:tgtEl>
                                      </p:cBhvr>
                                      <p:to x="100000" y="100000"/>
                                    </p:animScale>
                                    <p:animScale>
                                      <p:cBhvr>
                                        <p:cTn id="122" dur="26">
                                          <p:stCondLst>
                                            <p:cond delay="1808"/>
                                          </p:stCondLst>
                                        </p:cTn>
                                        <p:tgtEl>
                                          <p:spTgt spid="29"/>
                                        </p:tgtEl>
                                      </p:cBhvr>
                                      <p:to x="100000" y="95000"/>
                                    </p:animScale>
                                    <p:animScale>
                                      <p:cBhvr>
                                        <p:cTn id="123" dur="166" decel="50000">
                                          <p:stCondLst>
                                            <p:cond delay="1834"/>
                                          </p:stCondLst>
                                        </p:cTn>
                                        <p:tgtEl>
                                          <p:spTgt spid="29"/>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80">
                                          <p:stCondLst>
                                            <p:cond delay="0"/>
                                          </p:stCondLst>
                                        </p:cTn>
                                        <p:tgtEl>
                                          <p:spTgt spid="51"/>
                                        </p:tgtEl>
                                      </p:cBhvr>
                                    </p:animEffect>
                                    <p:anim calcmode="lin" valueType="num">
                                      <p:cBhvr>
                                        <p:cTn id="129"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34" dur="26">
                                          <p:stCondLst>
                                            <p:cond delay="650"/>
                                          </p:stCondLst>
                                        </p:cTn>
                                        <p:tgtEl>
                                          <p:spTgt spid="51"/>
                                        </p:tgtEl>
                                      </p:cBhvr>
                                      <p:to x="100000" y="60000"/>
                                    </p:animScale>
                                    <p:animScale>
                                      <p:cBhvr>
                                        <p:cTn id="135" dur="166" decel="50000">
                                          <p:stCondLst>
                                            <p:cond delay="676"/>
                                          </p:stCondLst>
                                        </p:cTn>
                                        <p:tgtEl>
                                          <p:spTgt spid="51"/>
                                        </p:tgtEl>
                                      </p:cBhvr>
                                      <p:to x="100000" y="100000"/>
                                    </p:animScale>
                                    <p:animScale>
                                      <p:cBhvr>
                                        <p:cTn id="136" dur="26">
                                          <p:stCondLst>
                                            <p:cond delay="1312"/>
                                          </p:stCondLst>
                                        </p:cTn>
                                        <p:tgtEl>
                                          <p:spTgt spid="51"/>
                                        </p:tgtEl>
                                      </p:cBhvr>
                                      <p:to x="100000" y="80000"/>
                                    </p:animScale>
                                    <p:animScale>
                                      <p:cBhvr>
                                        <p:cTn id="137" dur="166" decel="50000">
                                          <p:stCondLst>
                                            <p:cond delay="1338"/>
                                          </p:stCondLst>
                                        </p:cTn>
                                        <p:tgtEl>
                                          <p:spTgt spid="51"/>
                                        </p:tgtEl>
                                      </p:cBhvr>
                                      <p:to x="100000" y="100000"/>
                                    </p:animScale>
                                    <p:animScale>
                                      <p:cBhvr>
                                        <p:cTn id="138" dur="26">
                                          <p:stCondLst>
                                            <p:cond delay="1642"/>
                                          </p:stCondLst>
                                        </p:cTn>
                                        <p:tgtEl>
                                          <p:spTgt spid="51"/>
                                        </p:tgtEl>
                                      </p:cBhvr>
                                      <p:to x="100000" y="90000"/>
                                    </p:animScale>
                                    <p:animScale>
                                      <p:cBhvr>
                                        <p:cTn id="139" dur="166" decel="50000">
                                          <p:stCondLst>
                                            <p:cond delay="1668"/>
                                          </p:stCondLst>
                                        </p:cTn>
                                        <p:tgtEl>
                                          <p:spTgt spid="51"/>
                                        </p:tgtEl>
                                      </p:cBhvr>
                                      <p:to x="100000" y="100000"/>
                                    </p:animScale>
                                    <p:animScale>
                                      <p:cBhvr>
                                        <p:cTn id="140" dur="26">
                                          <p:stCondLst>
                                            <p:cond delay="1808"/>
                                          </p:stCondLst>
                                        </p:cTn>
                                        <p:tgtEl>
                                          <p:spTgt spid="51"/>
                                        </p:tgtEl>
                                      </p:cBhvr>
                                      <p:to x="100000" y="95000"/>
                                    </p:animScale>
                                    <p:animScale>
                                      <p:cBhvr>
                                        <p:cTn id="141" dur="166" decel="50000">
                                          <p:stCondLst>
                                            <p:cond delay="1834"/>
                                          </p:stCondLst>
                                        </p:cTn>
                                        <p:tgtEl>
                                          <p:spTgt spid="51"/>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1"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29"/>
                                        </p:tgtEl>
                                      </p:cBhvr>
                                    </p:animEffect>
                                    <p:set>
                                      <p:cBhvr>
                                        <p:cTn id="151" dur="1" fill="hold">
                                          <p:stCondLst>
                                            <p:cond delay="499"/>
                                          </p:stCondLst>
                                        </p:cTn>
                                        <p:tgtEl>
                                          <p:spTgt spid="29"/>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1"/>
                                        </p:tgtEl>
                                      </p:cBhvr>
                                    </p:animEffect>
                                    <p:set>
                                      <p:cBhvr>
                                        <p:cTn id="154" dur="1" fill="hold">
                                          <p:stCondLst>
                                            <p:cond delay="499"/>
                                          </p:stCondLst>
                                        </p:cTn>
                                        <p:tgtEl>
                                          <p:spTgt spid="51"/>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7"/>
                                        </p:tgtEl>
                                      </p:cBhvr>
                                    </p:animEffect>
                                    <p:set>
                                      <p:cBhvr>
                                        <p:cTn id="157" dur="1" fill="hold">
                                          <p:stCondLst>
                                            <p:cond delay="499"/>
                                          </p:stCondLst>
                                        </p:cTn>
                                        <p:tgtEl>
                                          <p:spTgt spid="7"/>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nodeType="click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wipe(down)">
                                      <p:cBhvr>
                                        <p:cTn id="162" dur="580">
                                          <p:stCondLst>
                                            <p:cond delay="0"/>
                                          </p:stCondLst>
                                        </p:cTn>
                                        <p:tgtEl>
                                          <p:spTgt spid="8"/>
                                        </p:tgtEl>
                                      </p:cBhvr>
                                    </p:animEffect>
                                    <p:anim calcmode="lin" valueType="num">
                                      <p:cBhvr>
                                        <p:cTn id="16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8" dur="26">
                                          <p:stCondLst>
                                            <p:cond delay="650"/>
                                          </p:stCondLst>
                                        </p:cTn>
                                        <p:tgtEl>
                                          <p:spTgt spid="8"/>
                                        </p:tgtEl>
                                      </p:cBhvr>
                                      <p:to x="100000" y="60000"/>
                                    </p:animScale>
                                    <p:animScale>
                                      <p:cBhvr>
                                        <p:cTn id="169" dur="166" decel="50000">
                                          <p:stCondLst>
                                            <p:cond delay="676"/>
                                          </p:stCondLst>
                                        </p:cTn>
                                        <p:tgtEl>
                                          <p:spTgt spid="8"/>
                                        </p:tgtEl>
                                      </p:cBhvr>
                                      <p:to x="100000" y="100000"/>
                                    </p:animScale>
                                    <p:animScale>
                                      <p:cBhvr>
                                        <p:cTn id="170" dur="26">
                                          <p:stCondLst>
                                            <p:cond delay="1312"/>
                                          </p:stCondLst>
                                        </p:cTn>
                                        <p:tgtEl>
                                          <p:spTgt spid="8"/>
                                        </p:tgtEl>
                                      </p:cBhvr>
                                      <p:to x="100000" y="80000"/>
                                    </p:animScale>
                                    <p:animScale>
                                      <p:cBhvr>
                                        <p:cTn id="171" dur="166" decel="50000">
                                          <p:stCondLst>
                                            <p:cond delay="1338"/>
                                          </p:stCondLst>
                                        </p:cTn>
                                        <p:tgtEl>
                                          <p:spTgt spid="8"/>
                                        </p:tgtEl>
                                      </p:cBhvr>
                                      <p:to x="100000" y="100000"/>
                                    </p:animScale>
                                    <p:animScale>
                                      <p:cBhvr>
                                        <p:cTn id="172" dur="26">
                                          <p:stCondLst>
                                            <p:cond delay="1642"/>
                                          </p:stCondLst>
                                        </p:cTn>
                                        <p:tgtEl>
                                          <p:spTgt spid="8"/>
                                        </p:tgtEl>
                                      </p:cBhvr>
                                      <p:to x="100000" y="90000"/>
                                    </p:animScale>
                                    <p:animScale>
                                      <p:cBhvr>
                                        <p:cTn id="173" dur="166" decel="50000">
                                          <p:stCondLst>
                                            <p:cond delay="1668"/>
                                          </p:stCondLst>
                                        </p:cTn>
                                        <p:tgtEl>
                                          <p:spTgt spid="8"/>
                                        </p:tgtEl>
                                      </p:cBhvr>
                                      <p:to x="100000" y="100000"/>
                                    </p:animScale>
                                    <p:animScale>
                                      <p:cBhvr>
                                        <p:cTn id="174" dur="26">
                                          <p:stCondLst>
                                            <p:cond delay="1808"/>
                                          </p:stCondLst>
                                        </p:cTn>
                                        <p:tgtEl>
                                          <p:spTgt spid="8"/>
                                        </p:tgtEl>
                                      </p:cBhvr>
                                      <p:to x="100000" y="95000"/>
                                    </p:animScale>
                                    <p:animScale>
                                      <p:cBhvr>
                                        <p:cTn id="175" dur="166" decel="50000">
                                          <p:stCondLst>
                                            <p:cond delay="1834"/>
                                          </p:stCondLst>
                                        </p:cTn>
                                        <p:tgtEl>
                                          <p:spTgt spid="8"/>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wipe(down)">
                                      <p:cBhvr>
                                        <p:cTn id="180" dur="580">
                                          <p:stCondLst>
                                            <p:cond delay="0"/>
                                          </p:stCondLst>
                                        </p:cTn>
                                        <p:tgtEl>
                                          <p:spTgt spid="41"/>
                                        </p:tgtEl>
                                      </p:cBhvr>
                                    </p:animEffect>
                                    <p:anim calcmode="lin" valueType="num">
                                      <p:cBhvr>
                                        <p:cTn id="18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86" dur="26">
                                          <p:stCondLst>
                                            <p:cond delay="650"/>
                                          </p:stCondLst>
                                        </p:cTn>
                                        <p:tgtEl>
                                          <p:spTgt spid="41"/>
                                        </p:tgtEl>
                                      </p:cBhvr>
                                      <p:to x="100000" y="60000"/>
                                    </p:animScale>
                                    <p:animScale>
                                      <p:cBhvr>
                                        <p:cTn id="187" dur="166" decel="50000">
                                          <p:stCondLst>
                                            <p:cond delay="676"/>
                                          </p:stCondLst>
                                        </p:cTn>
                                        <p:tgtEl>
                                          <p:spTgt spid="41"/>
                                        </p:tgtEl>
                                      </p:cBhvr>
                                      <p:to x="100000" y="100000"/>
                                    </p:animScale>
                                    <p:animScale>
                                      <p:cBhvr>
                                        <p:cTn id="188" dur="26">
                                          <p:stCondLst>
                                            <p:cond delay="1312"/>
                                          </p:stCondLst>
                                        </p:cTn>
                                        <p:tgtEl>
                                          <p:spTgt spid="41"/>
                                        </p:tgtEl>
                                      </p:cBhvr>
                                      <p:to x="100000" y="80000"/>
                                    </p:animScale>
                                    <p:animScale>
                                      <p:cBhvr>
                                        <p:cTn id="189" dur="166" decel="50000">
                                          <p:stCondLst>
                                            <p:cond delay="1338"/>
                                          </p:stCondLst>
                                        </p:cTn>
                                        <p:tgtEl>
                                          <p:spTgt spid="41"/>
                                        </p:tgtEl>
                                      </p:cBhvr>
                                      <p:to x="100000" y="100000"/>
                                    </p:animScale>
                                    <p:animScale>
                                      <p:cBhvr>
                                        <p:cTn id="190" dur="26">
                                          <p:stCondLst>
                                            <p:cond delay="1642"/>
                                          </p:stCondLst>
                                        </p:cTn>
                                        <p:tgtEl>
                                          <p:spTgt spid="41"/>
                                        </p:tgtEl>
                                      </p:cBhvr>
                                      <p:to x="100000" y="90000"/>
                                    </p:animScale>
                                    <p:animScale>
                                      <p:cBhvr>
                                        <p:cTn id="191" dur="166" decel="50000">
                                          <p:stCondLst>
                                            <p:cond delay="1668"/>
                                          </p:stCondLst>
                                        </p:cTn>
                                        <p:tgtEl>
                                          <p:spTgt spid="41"/>
                                        </p:tgtEl>
                                      </p:cBhvr>
                                      <p:to x="100000" y="100000"/>
                                    </p:animScale>
                                    <p:animScale>
                                      <p:cBhvr>
                                        <p:cTn id="192" dur="26">
                                          <p:stCondLst>
                                            <p:cond delay="1808"/>
                                          </p:stCondLst>
                                        </p:cTn>
                                        <p:tgtEl>
                                          <p:spTgt spid="41"/>
                                        </p:tgtEl>
                                      </p:cBhvr>
                                      <p:to x="100000" y="95000"/>
                                    </p:animScale>
                                    <p:animScale>
                                      <p:cBhvr>
                                        <p:cTn id="193" dur="166" decel="50000">
                                          <p:stCondLst>
                                            <p:cond delay="1834"/>
                                          </p:stCondLst>
                                        </p:cTn>
                                        <p:tgtEl>
                                          <p:spTgt spid="41"/>
                                        </p:tgtEl>
                                      </p:cBhvr>
                                      <p:to x="100000" y="100000"/>
                                    </p:animScale>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1" nodeType="clickEffect">
                                  <p:stCondLst>
                                    <p:cond delay="0"/>
                                  </p:stCondLst>
                                  <p:childTnLst>
                                    <p:set>
                                      <p:cBhvr>
                                        <p:cTn id="197" dur="1" fill="hold">
                                          <p:stCondLst>
                                            <p:cond delay="0"/>
                                          </p:stCondLst>
                                        </p:cTn>
                                        <p:tgtEl>
                                          <p:spTgt spid="9"/>
                                        </p:tgtEl>
                                        <p:attrNameLst>
                                          <p:attrName>style.visibility</p:attrName>
                                        </p:attrNameLst>
                                      </p:cBhvr>
                                      <p:to>
                                        <p:strVal val="visible"/>
                                      </p:to>
                                    </p:set>
                                    <p:animEffect transition="in" filter="fade">
                                      <p:cBhvr>
                                        <p:cTn id="198" dur="500"/>
                                        <p:tgtEl>
                                          <p:spTgt spid="9"/>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8"/>
                                        </p:tgtEl>
                                      </p:cBhvr>
                                    </p:animEffect>
                                    <p:set>
                                      <p:cBhvr>
                                        <p:cTn id="203" dur="1" fill="hold">
                                          <p:stCondLst>
                                            <p:cond delay="499"/>
                                          </p:stCondLst>
                                        </p:cTn>
                                        <p:tgtEl>
                                          <p:spTgt spid="8"/>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41"/>
                                        </p:tgtEl>
                                      </p:cBhvr>
                                    </p:animEffect>
                                    <p:set>
                                      <p:cBhvr>
                                        <p:cTn id="206" dur="1" fill="hold">
                                          <p:stCondLst>
                                            <p:cond delay="499"/>
                                          </p:stCondLst>
                                        </p:cTn>
                                        <p:tgtEl>
                                          <p:spTgt spid="41"/>
                                        </p:tgtEl>
                                        <p:attrNameLst>
                                          <p:attrName>style.visibility</p:attrName>
                                        </p:attrNameLst>
                                      </p:cBhvr>
                                      <p:to>
                                        <p:strVal val="hidden"/>
                                      </p:to>
                                    </p:set>
                                  </p:childTnLst>
                                </p:cTn>
                              </p:par>
                              <p:par>
                                <p:cTn id="207" presetID="10" presetClass="exit" presetSubtype="0" fill="hold" grpId="0" nodeType="withEffect">
                                  <p:stCondLst>
                                    <p:cond delay="0"/>
                                  </p:stCondLst>
                                  <p:childTnLst>
                                    <p:animEffect transition="out" filter="fade">
                                      <p:cBhvr>
                                        <p:cTn id="208" dur="500"/>
                                        <p:tgtEl>
                                          <p:spTgt spid="9"/>
                                        </p:tgtEl>
                                      </p:cBhvr>
                                    </p:animEffect>
                                    <p:set>
                                      <p:cBhvr>
                                        <p:cTn id="209" dur="1" fill="hold">
                                          <p:stCondLst>
                                            <p:cond delay="499"/>
                                          </p:stCondLst>
                                        </p:cTn>
                                        <p:tgtEl>
                                          <p:spTgt spid="9"/>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6" presetClass="entr" presetSubtype="0" fill="hold" nodeType="clickEffect">
                                  <p:stCondLst>
                                    <p:cond delay="0"/>
                                  </p:stCondLst>
                                  <p:childTnLst>
                                    <p:set>
                                      <p:cBhvr>
                                        <p:cTn id="213" dur="1" fill="hold">
                                          <p:stCondLst>
                                            <p:cond delay="0"/>
                                          </p:stCondLst>
                                        </p:cTn>
                                        <p:tgtEl>
                                          <p:spTgt spid="21"/>
                                        </p:tgtEl>
                                        <p:attrNameLst>
                                          <p:attrName>style.visibility</p:attrName>
                                        </p:attrNameLst>
                                      </p:cBhvr>
                                      <p:to>
                                        <p:strVal val="visible"/>
                                      </p:to>
                                    </p:set>
                                    <p:animEffect transition="in" filter="wipe(down)">
                                      <p:cBhvr>
                                        <p:cTn id="214" dur="580">
                                          <p:stCondLst>
                                            <p:cond delay="0"/>
                                          </p:stCondLst>
                                        </p:cTn>
                                        <p:tgtEl>
                                          <p:spTgt spid="21"/>
                                        </p:tgtEl>
                                      </p:cBhvr>
                                    </p:animEffect>
                                    <p:anim calcmode="lin" valueType="num">
                                      <p:cBhvr>
                                        <p:cTn id="21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1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1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1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20" dur="26">
                                          <p:stCondLst>
                                            <p:cond delay="650"/>
                                          </p:stCondLst>
                                        </p:cTn>
                                        <p:tgtEl>
                                          <p:spTgt spid="21"/>
                                        </p:tgtEl>
                                      </p:cBhvr>
                                      <p:to x="100000" y="60000"/>
                                    </p:animScale>
                                    <p:animScale>
                                      <p:cBhvr>
                                        <p:cTn id="221" dur="166" decel="50000">
                                          <p:stCondLst>
                                            <p:cond delay="676"/>
                                          </p:stCondLst>
                                        </p:cTn>
                                        <p:tgtEl>
                                          <p:spTgt spid="21"/>
                                        </p:tgtEl>
                                      </p:cBhvr>
                                      <p:to x="100000" y="100000"/>
                                    </p:animScale>
                                    <p:animScale>
                                      <p:cBhvr>
                                        <p:cTn id="222" dur="26">
                                          <p:stCondLst>
                                            <p:cond delay="1312"/>
                                          </p:stCondLst>
                                        </p:cTn>
                                        <p:tgtEl>
                                          <p:spTgt spid="21"/>
                                        </p:tgtEl>
                                      </p:cBhvr>
                                      <p:to x="100000" y="80000"/>
                                    </p:animScale>
                                    <p:animScale>
                                      <p:cBhvr>
                                        <p:cTn id="223" dur="166" decel="50000">
                                          <p:stCondLst>
                                            <p:cond delay="1338"/>
                                          </p:stCondLst>
                                        </p:cTn>
                                        <p:tgtEl>
                                          <p:spTgt spid="21"/>
                                        </p:tgtEl>
                                      </p:cBhvr>
                                      <p:to x="100000" y="100000"/>
                                    </p:animScale>
                                    <p:animScale>
                                      <p:cBhvr>
                                        <p:cTn id="224" dur="26">
                                          <p:stCondLst>
                                            <p:cond delay="1642"/>
                                          </p:stCondLst>
                                        </p:cTn>
                                        <p:tgtEl>
                                          <p:spTgt spid="21"/>
                                        </p:tgtEl>
                                      </p:cBhvr>
                                      <p:to x="100000" y="90000"/>
                                    </p:animScale>
                                    <p:animScale>
                                      <p:cBhvr>
                                        <p:cTn id="225" dur="166" decel="50000">
                                          <p:stCondLst>
                                            <p:cond delay="1668"/>
                                          </p:stCondLst>
                                        </p:cTn>
                                        <p:tgtEl>
                                          <p:spTgt spid="21"/>
                                        </p:tgtEl>
                                      </p:cBhvr>
                                      <p:to x="100000" y="100000"/>
                                    </p:animScale>
                                    <p:animScale>
                                      <p:cBhvr>
                                        <p:cTn id="226" dur="26">
                                          <p:stCondLst>
                                            <p:cond delay="1808"/>
                                          </p:stCondLst>
                                        </p:cTn>
                                        <p:tgtEl>
                                          <p:spTgt spid="21"/>
                                        </p:tgtEl>
                                      </p:cBhvr>
                                      <p:to x="100000" y="95000"/>
                                    </p:animScale>
                                    <p:animScale>
                                      <p:cBhvr>
                                        <p:cTn id="227" dur="166" decel="50000">
                                          <p:stCondLst>
                                            <p:cond delay="1834"/>
                                          </p:stCondLst>
                                        </p:cTn>
                                        <p:tgtEl>
                                          <p:spTgt spid="21"/>
                                        </p:tgtEl>
                                      </p:cBhvr>
                                      <p:to x="100000" y="100000"/>
                                    </p:animScale>
                                  </p:childTnLst>
                                </p:cTn>
                              </p:par>
                            </p:childTnLst>
                          </p:cTn>
                        </p:par>
                      </p:childTnLst>
                    </p:cTn>
                  </p:par>
                  <p:par>
                    <p:cTn id="228" fill="hold">
                      <p:stCondLst>
                        <p:cond delay="indefinite"/>
                      </p:stCondLst>
                      <p:childTnLst>
                        <p:par>
                          <p:cTn id="229" fill="hold">
                            <p:stCondLst>
                              <p:cond delay="0"/>
                            </p:stCondLst>
                            <p:childTnLst>
                              <p:par>
                                <p:cTn id="230" presetID="26" presetClass="entr" presetSubtype="0" fill="hold" nodeType="clickEffect">
                                  <p:stCondLst>
                                    <p:cond delay="0"/>
                                  </p:stCondLst>
                                  <p:childTnLst>
                                    <p:set>
                                      <p:cBhvr>
                                        <p:cTn id="231" dur="1" fill="hold">
                                          <p:stCondLst>
                                            <p:cond delay="0"/>
                                          </p:stCondLst>
                                        </p:cTn>
                                        <p:tgtEl>
                                          <p:spTgt spid="33"/>
                                        </p:tgtEl>
                                        <p:attrNameLst>
                                          <p:attrName>style.visibility</p:attrName>
                                        </p:attrNameLst>
                                      </p:cBhvr>
                                      <p:to>
                                        <p:strVal val="visible"/>
                                      </p:to>
                                    </p:set>
                                    <p:animEffect transition="in" filter="wipe(down)">
                                      <p:cBhvr>
                                        <p:cTn id="232" dur="580">
                                          <p:stCondLst>
                                            <p:cond delay="0"/>
                                          </p:stCondLst>
                                        </p:cTn>
                                        <p:tgtEl>
                                          <p:spTgt spid="33"/>
                                        </p:tgtEl>
                                      </p:cBhvr>
                                    </p:animEffect>
                                    <p:anim calcmode="lin" valueType="num">
                                      <p:cBhvr>
                                        <p:cTn id="23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38" dur="26">
                                          <p:stCondLst>
                                            <p:cond delay="650"/>
                                          </p:stCondLst>
                                        </p:cTn>
                                        <p:tgtEl>
                                          <p:spTgt spid="33"/>
                                        </p:tgtEl>
                                      </p:cBhvr>
                                      <p:to x="100000" y="60000"/>
                                    </p:animScale>
                                    <p:animScale>
                                      <p:cBhvr>
                                        <p:cTn id="239" dur="166" decel="50000">
                                          <p:stCondLst>
                                            <p:cond delay="676"/>
                                          </p:stCondLst>
                                        </p:cTn>
                                        <p:tgtEl>
                                          <p:spTgt spid="33"/>
                                        </p:tgtEl>
                                      </p:cBhvr>
                                      <p:to x="100000" y="100000"/>
                                    </p:animScale>
                                    <p:animScale>
                                      <p:cBhvr>
                                        <p:cTn id="240" dur="26">
                                          <p:stCondLst>
                                            <p:cond delay="1312"/>
                                          </p:stCondLst>
                                        </p:cTn>
                                        <p:tgtEl>
                                          <p:spTgt spid="33"/>
                                        </p:tgtEl>
                                      </p:cBhvr>
                                      <p:to x="100000" y="80000"/>
                                    </p:animScale>
                                    <p:animScale>
                                      <p:cBhvr>
                                        <p:cTn id="241" dur="166" decel="50000">
                                          <p:stCondLst>
                                            <p:cond delay="1338"/>
                                          </p:stCondLst>
                                        </p:cTn>
                                        <p:tgtEl>
                                          <p:spTgt spid="33"/>
                                        </p:tgtEl>
                                      </p:cBhvr>
                                      <p:to x="100000" y="100000"/>
                                    </p:animScale>
                                    <p:animScale>
                                      <p:cBhvr>
                                        <p:cTn id="242" dur="26">
                                          <p:stCondLst>
                                            <p:cond delay="1642"/>
                                          </p:stCondLst>
                                        </p:cTn>
                                        <p:tgtEl>
                                          <p:spTgt spid="33"/>
                                        </p:tgtEl>
                                      </p:cBhvr>
                                      <p:to x="100000" y="90000"/>
                                    </p:animScale>
                                    <p:animScale>
                                      <p:cBhvr>
                                        <p:cTn id="243" dur="166" decel="50000">
                                          <p:stCondLst>
                                            <p:cond delay="1668"/>
                                          </p:stCondLst>
                                        </p:cTn>
                                        <p:tgtEl>
                                          <p:spTgt spid="33"/>
                                        </p:tgtEl>
                                      </p:cBhvr>
                                      <p:to x="100000" y="100000"/>
                                    </p:animScale>
                                    <p:animScale>
                                      <p:cBhvr>
                                        <p:cTn id="244" dur="26">
                                          <p:stCondLst>
                                            <p:cond delay="1808"/>
                                          </p:stCondLst>
                                        </p:cTn>
                                        <p:tgtEl>
                                          <p:spTgt spid="33"/>
                                        </p:tgtEl>
                                      </p:cBhvr>
                                      <p:to x="100000" y="95000"/>
                                    </p:animScale>
                                    <p:animScale>
                                      <p:cBhvr>
                                        <p:cTn id="245" dur="166" decel="50000">
                                          <p:stCondLst>
                                            <p:cond delay="1834"/>
                                          </p:stCondLst>
                                        </p:cTn>
                                        <p:tgtEl>
                                          <p:spTgt spid="33"/>
                                        </p:tgtEl>
                                      </p:cBhvr>
                                      <p:to x="100000" y="100000"/>
                                    </p:animScale>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1" nodeType="clickEffect">
                                  <p:stCondLst>
                                    <p:cond delay="0"/>
                                  </p:stCondLst>
                                  <p:childTnLst>
                                    <p:set>
                                      <p:cBhvr>
                                        <p:cTn id="249" dur="1" fill="hold">
                                          <p:stCondLst>
                                            <p:cond delay="0"/>
                                          </p:stCondLst>
                                        </p:cTn>
                                        <p:tgtEl>
                                          <p:spTgt spid="11"/>
                                        </p:tgtEl>
                                        <p:attrNameLst>
                                          <p:attrName>style.visibility</p:attrName>
                                        </p:attrNameLst>
                                      </p:cBhvr>
                                      <p:to>
                                        <p:strVal val="visible"/>
                                      </p:to>
                                    </p:set>
                                    <p:animEffect transition="in" filter="fade">
                                      <p:cBhvr>
                                        <p:cTn id="250" dur="500"/>
                                        <p:tgtEl>
                                          <p:spTgt spid="11"/>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nodeType="clickEffect">
                                  <p:stCondLst>
                                    <p:cond delay="0"/>
                                  </p:stCondLst>
                                  <p:childTnLst>
                                    <p:animEffect transition="out" filter="fade">
                                      <p:cBhvr>
                                        <p:cTn id="254" dur="500"/>
                                        <p:tgtEl>
                                          <p:spTgt spid="33"/>
                                        </p:tgtEl>
                                      </p:cBhvr>
                                    </p:animEffect>
                                    <p:set>
                                      <p:cBhvr>
                                        <p:cTn id="255" dur="1" fill="hold">
                                          <p:stCondLst>
                                            <p:cond delay="499"/>
                                          </p:stCondLst>
                                        </p:cTn>
                                        <p:tgtEl>
                                          <p:spTgt spid="33"/>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21"/>
                                        </p:tgtEl>
                                      </p:cBhvr>
                                    </p:animEffect>
                                    <p:set>
                                      <p:cBhvr>
                                        <p:cTn id="258" dur="1" fill="hold">
                                          <p:stCondLst>
                                            <p:cond delay="499"/>
                                          </p:stCondLst>
                                        </p:cTn>
                                        <p:tgtEl>
                                          <p:spTgt spid="21"/>
                                        </p:tgtEl>
                                        <p:attrNameLst>
                                          <p:attrName>style.visibility</p:attrName>
                                        </p:attrNameLst>
                                      </p:cBhvr>
                                      <p:to>
                                        <p:strVal val="hidden"/>
                                      </p:to>
                                    </p:set>
                                  </p:childTnLst>
                                </p:cTn>
                              </p:par>
                              <p:par>
                                <p:cTn id="259" presetID="10" presetClass="exit" presetSubtype="0" fill="hold" grpId="0" nodeType="withEffect">
                                  <p:stCondLst>
                                    <p:cond delay="0"/>
                                  </p:stCondLst>
                                  <p:childTnLst>
                                    <p:animEffect transition="out" filter="fade">
                                      <p:cBhvr>
                                        <p:cTn id="260" dur="500"/>
                                        <p:tgtEl>
                                          <p:spTgt spid="11"/>
                                        </p:tgtEl>
                                      </p:cBhvr>
                                    </p:animEffect>
                                    <p:set>
                                      <p:cBhvr>
                                        <p:cTn id="261" dur="1" fill="hold">
                                          <p:stCondLst>
                                            <p:cond delay="499"/>
                                          </p:stCondLst>
                                        </p:cTn>
                                        <p:tgtEl>
                                          <p:spTgt spid="11"/>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6" presetClass="entr" presetSubtype="0" fill="hold" nodeType="clickEffect">
                                  <p:stCondLst>
                                    <p:cond delay="0"/>
                                  </p:stCondLst>
                                  <p:childTnLst>
                                    <p:set>
                                      <p:cBhvr>
                                        <p:cTn id="265" dur="1" fill="hold">
                                          <p:stCondLst>
                                            <p:cond delay="0"/>
                                          </p:stCondLst>
                                        </p:cTn>
                                        <p:tgtEl>
                                          <p:spTgt spid="23"/>
                                        </p:tgtEl>
                                        <p:attrNameLst>
                                          <p:attrName>style.visibility</p:attrName>
                                        </p:attrNameLst>
                                      </p:cBhvr>
                                      <p:to>
                                        <p:strVal val="visible"/>
                                      </p:to>
                                    </p:set>
                                    <p:animEffect transition="in" filter="wipe(down)">
                                      <p:cBhvr>
                                        <p:cTn id="266" dur="580">
                                          <p:stCondLst>
                                            <p:cond delay="0"/>
                                          </p:stCondLst>
                                        </p:cTn>
                                        <p:tgtEl>
                                          <p:spTgt spid="23"/>
                                        </p:tgtEl>
                                      </p:cBhvr>
                                    </p:animEffect>
                                    <p:anim calcmode="lin" valueType="num">
                                      <p:cBhvr>
                                        <p:cTn id="26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7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72" dur="26">
                                          <p:stCondLst>
                                            <p:cond delay="650"/>
                                          </p:stCondLst>
                                        </p:cTn>
                                        <p:tgtEl>
                                          <p:spTgt spid="23"/>
                                        </p:tgtEl>
                                      </p:cBhvr>
                                      <p:to x="100000" y="60000"/>
                                    </p:animScale>
                                    <p:animScale>
                                      <p:cBhvr>
                                        <p:cTn id="273" dur="166" decel="50000">
                                          <p:stCondLst>
                                            <p:cond delay="676"/>
                                          </p:stCondLst>
                                        </p:cTn>
                                        <p:tgtEl>
                                          <p:spTgt spid="23"/>
                                        </p:tgtEl>
                                      </p:cBhvr>
                                      <p:to x="100000" y="100000"/>
                                    </p:animScale>
                                    <p:animScale>
                                      <p:cBhvr>
                                        <p:cTn id="274" dur="26">
                                          <p:stCondLst>
                                            <p:cond delay="1312"/>
                                          </p:stCondLst>
                                        </p:cTn>
                                        <p:tgtEl>
                                          <p:spTgt spid="23"/>
                                        </p:tgtEl>
                                      </p:cBhvr>
                                      <p:to x="100000" y="80000"/>
                                    </p:animScale>
                                    <p:animScale>
                                      <p:cBhvr>
                                        <p:cTn id="275" dur="166" decel="50000">
                                          <p:stCondLst>
                                            <p:cond delay="1338"/>
                                          </p:stCondLst>
                                        </p:cTn>
                                        <p:tgtEl>
                                          <p:spTgt spid="23"/>
                                        </p:tgtEl>
                                      </p:cBhvr>
                                      <p:to x="100000" y="100000"/>
                                    </p:animScale>
                                    <p:animScale>
                                      <p:cBhvr>
                                        <p:cTn id="276" dur="26">
                                          <p:stCondLst>
                                            <p:cond delay="1642"/>
                                          </p:stCondLst>
                                        </p:cTn>
                                        <p:tgtEl>
                                          <p:spTgt spid="23"/>
                                        </p:tgtEl>
                                      </p:cBhvr>
                                      <p:to x="100000" y="90000"/>
                                    </p:animScale>
                                    <p:animScale>
                                      <p:cBhvr>
                                        <p:cTn id="277" dur="166" decel="50000">
                                          <p:stCondLst>
                                            <p:cond delay="1668"/>
                                          </p:stCondLst>
                                        </p:cTn>
                                        <p:tgtEl>
                                          <p:spTgt spid="23"/>
                                        </p:tgtEl>
                                      </p:cBhvr>
                                      <p:to x="100000" y="100000"/>
                                    </p:animScale>
                                    <p:animScale>
                                      <p:cBhvr>
                                        <p:cTn id="278" dur="26">
                                          <p:stCondLst>
                                            <p:cond delay="1808"/>
                                          </p:stCondLst>
                                        </p:cTn>
                                        <p:tgtEl>
                                          <p:spTgt spid="23"/>
                                        </p:tgtEl>
                                      </p:cBhvr>
                                      <p:to x="100000" y="95000"/>
                                    </p:animScale>
                                    <p:animScale>
                                      <p:cBhvr>
                                        <p:cTn id="279" dur="166" decel="50000">
                                          <p:stCondLst>
                                            <p:cond delay="1834"/>
                                          </p:stCondLst>
                                        </p:cTn>
                                        <p:tgtEl>
                                          <p:spTgt spid="23"/>
                                        </p:tgtEl>
                                      </p:cBhvr>
                                      <p:to x="100000" y="100000"/>
                                    </p:animScale>
                                  </p:childTnLst>
                                </p:cTn>
                              </p:par>
                            </p:childTnLst>
                          </p:cTn>
                        </p:par>
                      </p:childTnLst>
                    </p:cTn>
                  </p:par>
                  <p:par>
                    <p:cTn id="280" fill="hold">
                      <p:stCondLst>
                        <p:cond delay="indefinite"/>
                      </p:stCondLst>
                      <p:childTnLst>
                        <p:par>
                          <p:cTn id="281" fill="hold">
                            <p:stCondLst>
                              <p:cond delay="0"/>
                            </p:stCondLst>
                            <p:childTnLst>
                              <p:par>
                                <p:cTn id="282" presetID="26" presetClass="entr" presetSubtype="0" fill="hold" nodeType="clickEffect">
                                  <p:stCondLst>
                                    <p:cond delay="0"/>
                                  </p:stCondLst>
                                  <p:childTnLst>
                                    <p:set>
                                      <p:cBhvr>
                                        <p:cTn id="283" dur="1" fill="hold">
                                          <p:stCondLst>
                                            <p:cond delay="0"/>
                                          </p:stCondLst>
                                        </p:cTn>
                                        <p:tgtEl>
                                          <p:spTgt spid="49"/>
                                        </p:tgtEl>
                                        <p:attrNameLst>
                                          <p:attrName>style.visibility</p:attrName>
                                        </p:attrNameLst>
                                      </p:cBhvr>
                                      <p:to>
                                        <p:strVal val="visible"/>
                                      </p:to>
                                    </p:set>
                                    <p:animEffect transition="in" filter="wipe(down)">
                                      <p:cBhvr>
                                        <p:cTn id="284" dur="580">
                                          <p:stCondLst>
                                            <p:cond delay="0"/>
                                          </p:stCondLst>
                                        </p:cTn>
                                        <p:tgtEl>
                                          <p:spTgt spid="49"/>
                                        </p:tgtEl>
                                      </p:cBhvr>
                                    </p:animEffect>
                                    <p:anim calcmode="lin" valueType="num">
                                      <p:cBhvr>
                                        <p:cTn id="285"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86"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87"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88"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89"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90" dur="26">
                                          <p:stCondLst>
                                            <p:cond delay="650"/>
                                          </p:stCondLst>
                                        </p:cTn>
                                        <p:tgtEl>
                                          <p:spTgt spid="49"/>
                                        </p:tgtEl>
                                      </p:cBhvr>
                                      <p:to x="100000" y="60000"/>
                                    </p:animScale>
                                    <p:animScale>
                                      <p:cBhvr>
                                        <p:cTn id="291" dur="166" decel="50000">
                                          <p:stCondLst>
                                            <p:cond delay="676"/>
                                          </p:stCondLst>
                                        </p:cTn>
                                        <p:tgtEl>
                                          <p:spTgt spid="49"/>
                                        </p:tgtEl>
                                      </p:cBhvr>
                                      <p:to x="100000" y="100000"/>
                                    </p:animScale>
                                    <p:animScale>
                                      <p:cBhvr>
                                        <p:cTn id="292" dur="26">
                                          <p:stCondLst>
                                            <p:cond delay="1312"/>
                                          </p:stCondLst>
                                        </p:cTn>
                                        <p:tgtEl>
                                          <p:spTgt spid="49"/>
                                        </p:tgtEl>
                                      </p:cBhvr>
                                      <p:to x="100000" y="80000"/>
                                    </p:animScale>
                                    <p:animScale>
                                      <p:cBhvr>
                                        <p:cTn id="293" dur="166" decel="50000">
                                          <p:stCondLst>
                                            <p:cond delay="1338"/>
                                          </p:stCondLst>
                                        </p:cTn>
                                        <p:tgtEl>
                                          <p:spTgt spid="49"/>
                                        </p:tgtEl>
                                      </p:cBhvr>
                                      <p:to x="100000" y="100000"/>
                                    </p:animScale>
                                    <p:animScale>
                                      <p:cBhvr>
                                        <p:cTn id="294" dur="26">
                                          <p:stCondLst>
                                            <p:cond delay="1642"/>
                                          </p:stCondLst>
                                        </p:cTn>
                                        <p:tgtEl>
                                          <p:spTgt spid="49"/>
                                        </p:tgtEl>
                                      </p:cBhvr>
                                      <p:to x="100000" y="90000"/>
                                    </p:animScale>
                                    <p:animScale>
                                      <p:cBhvr>
                                        <p:cTn id="295" dur="166" decel="50000">
                                          <p:stCondLst>
                                            <p:cond delay="1668"/>
                                          </p:stCondLst>
                                        </p:cTn>
                                        <p:tgtEl>
                                          <p:spTgt spid="49"/>
                                        </p:tgtEl>
                                      </p:cBhvr>
                                      <p:to x="100000" y="100000"/>
                                    </p:animScale>
                                    <p:animScale>
                                      <p:cBhvr>
                                        <p:cTn id="296" dur="26">
                                          <p:stCondLst>
                                            <p:cond delay="1808"/>
                                          </p:stCondLst>
                                        </p:cTn>
                                        <p:tgtEl>
                                          <p:spTgt spid="49"/>
                                        </p:tgtEl>
                                      </p:cBhvr>
                                      <p:to x="100000" y="95000"/>
                                    </p:animScale>
                                    <p:animScale>
                                      <p:cBhvr>
                                        <p:cTn id="297" dur="166" decel="50000">
                                          <p:stCondLst>
                                            <p:cond delay="1834"/>
                                          </p:stCondLst>
                                        </p:cTn>
                                        <p:tgtEl>
                                          <p:spTgt spid="49"/>
                                        </p:tgtEl>
                                      </p:cBhvr>
                                      <p:to x="100000" y="100000"/>
                                    </p:animScale>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1" nodeType="clickEffect">
                                  <p:stCondLst>
                                    <p:cond delay="0"/>
                                  </p:stCondLst>
                                  <p:childTnLst>
                                    <p:set>
                                      <p:cBhvr>
                                        <p:cTn id="301" dur="1" fill="hold">
                                          <p:stCondLst>
                                            <p:cond delay="0"/>
                                          </p:stCondLst>
                                        </p:cTn>
                                        <p:tgtEl>
                                          <p:spTgt spid="12"/>
                                        </p:tgtEl>
                                        <p:attrNameLst>
                                          <p:attrName>style.visibility</p:attrName>
                                        </p:attrNameLst>
                                      </p:cBhvr>
                                      <p:to>
                                        <p:strVal val="visible"/>
                                      </p:to>
                                    </p:set>
                                    <p:animEffect transition="in" filter="fade">
                                      <p:cBhvr>
                                        <p:cTn id="302" dur="500"/>
                                        <p:tgtEl>
                                          <p:spTgt spid="12"/>
                                        </p:tgtEl>
                                      </p:cBhvr>
                                    </p:animEffect>
                                  </p:childTnLst>
                                </p:cTn>
                              </p:par>
                            </p:childTnLst>
                          </p:cTn>
                        </p:par>
                      </p:childTnLst>
                    </p:cTn>
                  </p:par>
                  <p:par>
                    <p:cTn id="303" fill="hold">
                      <p:stCondLst>
                        <p:cond delay="indefinite"/>
                      </p:stCondLst>
                      <p:childTnLst>
                        <p:par>
                          <p:cTn id="304" fill="hold">
                            <p:stCondLst>
                              <p:cond delay="0"/>
                            </p:stCondLst>
                            <p:childTnLst>
                              <p:par>
                                <p:cTn id="305" presetID="1" presetClass="exit" presetSubtype="0" fill="hold" nodeType="clickEffect">
                                  <p:stCondLst>
                                    <p:cond delay="0"/>
                                  </p:stCondLst>
                                  <p:childTnLst>
                                    <p:set>
                                      <p:cBhvr>
                                        <p:cTn id="306" dur="1" fill="hold">
                                          <p:stCondLst>
                                            <p:cond delay="0"/>
                                          </p:stCondLst>
                                        </p:cTn>
                                        <p:tgtEl>
                                          <p:spTgt spid="23"/>
                                        </p:tgtEl>
                                        <p:attrNameLst>
                                          <p:attrName>style.visibility</p:attrName>
                                        </p:attrNameLst>
                                      </p:cBhvr>
                                      <p:to>
                                        <p:strVal val="hidden"/>
                                      </p:to>
                                    </p:set>
                                  </p:childTnLst>
                                </p:cTn>
                              </p:par>
                              <p:par>
                                <p:cTn id="307" presetID="10" presetClass="exit" presetSubtype="0" fill="hold" grpId="0" nodeType="withEffect">
                                  <p:stCondLst>
                                    <p:cond delay="0"/>
                                  </p:stCondLst>
                                  <p:childTnLst>
                                    <p:animEffect transition="out" filter="fade">
                                      <p:cBhvr>
                                        <p:cTn id="308" dur="500"/>
                                        <p:tgtEl>
                                          <p:spTgt spid="12"/>
                                        </p:tgtEl>
                                      </p:cBhvr>
                                    </p:animEffect>
                                    <p:set>
                                      <p:cBhvr>
                                        <p:cTn id="309" dur="1" fill="hold">
                                          <p:stCondLst>
                                            <p:cond delay="499"/>
                                          </p:stCondLst>
                                        </p:cTn>
                                        <p:tgtEl>
                                          <p:spTgt spid="12"/>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49"/>
                                        </p:tgtEl>
                                      </p:cBhvr>
                                    </p:animEffect>
                                    <p:set>
                                      <p:cBhvr>
                                        <p:cTn id="31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6" grpId="0"/>
      <p:bldP spid="6" grpId="1"/>
      <p:bldP spid="7" grpId="0"/>
      <p:bldP spid="7" grpId="1"/>
      <p:bldP spid="9" grpId="0"/>
      <p:bldP spid="9" grpId="1"/>
      <p:bldP spid="11" grpId="0"/>
      <p:bldP spid="11"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54238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2" name="Table 4">
            <a:extLst>
              <a:ext uri="{FF2B5EF4-FFF2-40B4-BE49-F238E27FC236}">
                <a16:creationId xmlns:a16="http://schemas.microsoft.com/office/drawing/2014/main" id="{51BD7DDC-DC99-45DB-92A7-D553A32CA717}"/>
              </a:ext>
            </a:extLst>
          </p:cNvPr>
          <p:cNvGraphicFramePr>
            <a:graphicFrameLocks noGrp="1"/>
          </p:cNvGraphicFramePr>
          <p:nvPr>
            <p:extLst>
              <p:ext uri="{D42A27DB-BD31-4B8C-83A1-F6EECF244321}">
                <p14:modId xmlns:p14="http://schemas.microsoft.com/office/powerpoint/2010/main" val="479172723"/>
              </p:ext>
            </p:extLst>
          </p:nvPr>
        </p:nvGraphicFramePr>
        <p:xfrm>
          <a:off x="557160" y="596480"/>
          <a:ext cx="10426245" cy="6029786"/>
        </p:xfrm>
        <a:graphic>
          <a:graphicData uri="http://schemas.openxmlformats.org/drawingml/2006/table">
            <a:tbl>
              <a:tblPr firstRow="1" bandRow="1"/>
              <a:tblGrid>
                <a:gridCol w="1839004">
                  <a:extLst>
                    <a:ext uri="{9D8B030D-6E8A-4147-A177-3AD203B41FA5}">
                      <a16:colId xmlns:a16="http://schemas.microsoft.com/office/drawing/2014/main" val="1203737284"/>
                    </a:ext>
                  </a:extLst>
                </a:gridCol>
                <a:gridCol w="2668205">
                  <a:extLst>
                    <a:ext uri="{9D8B030D-6E8A-4147-A177-3AD203B41FA5}">
                      <a16:colId xmlns:a16="http://schemas.microsoft.com/office/drawing/2014/main" val="1810222861"/>
                    </a:ext>
                  </a:extLst>
                </a:gridCol>
                <a:gridCol w="3056621">
                  <a:extLst>
                    <a:ext uri="{9D8B030D-6E8A-4147-A177-3AD203B41FA5}">
                      <a16:colId xmlns:a16="http://schemas.microsoft.com/office/drawing/2014/main" val="274413866"/>
                    </a:ext>
                  </a:extLst>
                </a:gridCol>
                <a:gridCol w="2862415">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benutzen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lernen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am </a:t>
                      </a:r>
                      <a:r>
                        <a:rPr lang="en-GB" sz="2400" b="1" dirty="0" err="1">
                          <a:solidFill>
                            <a:srgbClr val="002060"/>
                          </a:solidFill>
                          <a:latin typeface="Century Gothic" panose="020B0502020202020204" pitchFamily="34" charset="0"/>
                        </a:rPr>
                        <a:t>Donnerstag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normalerweise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zu</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Hause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spielen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Museum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wohin</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Laden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Restaurant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Schwimmbad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Angst (</a:t>
                      </a:r>
                      <a:r>
                        <a:rPr lang="en-GB" sz="2400" b="1" dirty="0" err="1">
                          <a:solidFill>
                            <a:srgbClr val="002060"/>
                          </a:solidFill>
                          <a:latin typeface="Century Gothic" panose="020B0502020202020204" pitchFamily="34" charset="0"/>
                        </a:rPr>
                        <a:t>vor</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krank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Bein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Glück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a:t>
                      </a:r>
                      <a:r>
                        <a:rPr lang="en-GB" sz="2400" b="1" dirty="0" err="1">
                          <a:solidFill>
                            <a:srgbClr val="002060"/>
                          </a:solidFill>
                          <a:latin typeface="Century Gothic" panose="020B0502020202020204" pitchFamily="34" charset="0"/>
                        </a:rPr>
                        <a:t>Unfall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Schmerzen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recht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Kopf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Prüfung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pic>
        <p:nvPicPr>
          <p:cNvPr id="23" name="Picture 22">
            <a:extLst>
              <a:ext uri="{FF2B5EF4-FFF2-40B4-BE49-F238E27FC236}">
                <a16:creationId xmlns:a16="http://schemas.microsoft.com/office/drawing/2014/main" id="{A0CDAC18-06A3-4665-876B-446A2541A3D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24" name="Picture 23" descr="Icon&#10;&#10;Description automatically generated">
            <a:extLst>
              <a:ext uri="{FF2B5EF4-FFF2-40B4-BE49-F238E27FC236}">
                <a16:creationId xmlns:a16="http://schemas.microsoft.com/office/drawing/2014/main" id="{92C7B13A-9048-49D9-8069-2C69A16D1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5" name="Picture 24">
            <a:extLst>
              <a:ext uri="{FF2B5EF4-FFF2-40B4-BE49-F238E27FC236}">
                <a16:creationId xmlns:a16="http://schemas.microsoft.com/office/drawing/2014/main" id="{92507515-57E2-430C-8BE6-873C540F0311}"/>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26" name="TextBox 25">
            <a:extLst>
              <a:ext uri="{FF2B5EF4-FFF2-40B4-BE49-F238E27FC236}">
                <a16:creationId xmlns:a16="http://schemas.microsoft.com/office/drawing/2014/main" id="{9B35DAC0-407B-4CEB-8C11-60DBFB6F42BD}"/>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27" name="TextBox 26">
            <a:extLst>
              <a:ext uri="{FF2B5EF4-FFF2-40B4-BE49-F238E27FC236}">
                <a16:creationId xmlns:a16="http://schemas.microsoft.com/office/drawing/2014/main" id="{87BA078B-FDD5-45DE-B9C9-49E74F2E9E0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29" name="TextBox 28">
            <a:extLst>
              <a:ext uri="{FF2B5EF4-FFF2-40B4-BE49-F238E27FC236}">
                <a16:creationId xmlns:a16="http://schemas.microsoft.com/office/drawing/2014/main" id="{96656F9E-4572-49E1-AEB6-76F731F416FF}"/>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Tree>
    <p:extLst>
      <p:ext uri="{BB962C8B-B14F-4D97-AF65-F5344CB8AC3E}">
        <p14:creationId xmlns:p14="http://schemas.microsoft.com/office/powerpoint/2010/main" val="414983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100840369"/>
              </p:ext>
            </p:extLst>
          </p:nvPr>
        </p:nvGraphicFramePr>
        <p:xfrm>
          <a:off x="557161" y="596480"/>
          <a:ext cx="10258584" cy="6029786"/>
        </p:xfrm>
        <a:graphic>
          <a:graphicData uri="http://schemas.openxmlformats.org/drawingml/2006/table">
            <a:tbl>
              <a:tblPr firstRow="1" bandRow="1"/>
              <a:tblGrid>
                <a:gridCol w="1809432">
                  <a:extLst>
                    <a:ext uri="{9D8B030D-6E8A-4147-A177-3AD203B41FA5}">
                      <a16:colId xmlns:a16="http://schemas.microsoft.com/office/drawing/2014/main" val="1203737284"/>
                    </a:ext>
                  </a:extLst>
                </a:gridCol>
                <a:gridCol w="2507939">
                  <a:extLst>
                    <a:ext uri="{9D8B030D-6E8A-4147-A177-3AD203B41FA5}">
                      <a16:colId xmlns:a16="http://schemas.microsoft.com/office/drawing/2014/main" val="1810222861"/>
                    </a:ext>
                  </a:extLst>
                </a:gridCol>
                <a:gridCol w="3287335">
                  <a:extLst>
                    <a:ext uri="{9D8B030D-6E8A-4147-A177-3AD203B41FA5}">
                      <a16:colId xmlns:a16="http://schemas.microsoft.com/office/drawing/2014/main" val="274413866"/>
                    </a:ext>
                  </a:extLst>
                </a:gridCol>
                <a:gridCol w="2653878">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on Thursday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normally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at home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use, using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play, playing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learn, learning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where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swimming pool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shop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go, going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restaurant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museum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exam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fear (of)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sick, 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pain(s)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head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leg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luck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accident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Tree>
    <p:extLst>
      <p:ext uri="{BB962C8B-B14F-4D97-AF65-F5344CB8AC3E}">
        <p14:creationId xmlns:p14="http://schemas.microsoft.com/office/powerpoint/2010/main" val="256505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2720089" y="3615197"/>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FF0066"/>
                </a:solidFill>
                <a:effectLst/>
                <a:uLnTx/>
                <a:uFillTx/>
                <a:latin typeface="Century Gothic" panose="020B0502020202020204" pitchFamily="34" charset="0"/>
                <a:ea typeface="+mn-ea"/>
                <a:cs typeface="+mn-cs"/>
              </a:rPr>
              <a:t>v</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ier</a:t>
            </a:r>
            <a:endPar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115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v</a:t>
            </a:r>
            <a:r>
              <a:rPr kumimoji="0" lang="en-GB" sz="11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rgbClr val="00B0F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4" name="Picture 3">
            <a:extLst>
              <a:ext uri="{FF2B5EF4-FFF2-40B4-BE49-F238E27FC236}">
                <a16:creationId xmlns:a16="http://schemas.microsoft.com/office/drawing/2014/main" id="{26412988-DA21-4999-930F-07DB82E73BC4}"/>
              </a:ext>
            </a:extLst>
          </p:cNvPr>
          <p:cNvPicPr>
            <a:picLocks noChangeAspect="1"/>
          </p:cNvPicPr>
          <p:nvPr/>
        </p:nvPicPr>
        <p:blipFill>
          <a:blip r:embed="rId4"/>
          <a:stretch>
            <a:fillRect/>
          </a:stretch>
        </p:blipFill>
        <p:spPr>
          <a:xfrm>
            <a:off x="4135730" y="965396"/>
            <a:ext cx="3109229" cy="2786113"/>
          </a:xfrm>
          <a:prstGeom prst="rect">
            <a:avLst/>
          </a:prstGeom>
          <a:ln w="28575">
            <a:solidFill>
              <a:srgbClr val="002060"/>
            </a:solid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25743" y="1765106"/>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v</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ier</a:t>
            </a:r>
            <a:endPar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115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v</a:t>
            </a:r>
            <a:r>
              <a:rPr kumimoji="0" lang="en-GB" sz="11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rgbClr val="00B0F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8" name="Picture 7" descr="father">
            <a:extLst>
              <a:ext uri="{FF2B5EF4-FFF2-40B4-BE49-F238E27FC236}">
                <a16:creationId xmlns:a16="http://schemas.microsoft.com/office/drawing/2014/main" id="{FFC4FA07-C8A4-4C42-9FCE-DCA9A51CE4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524" y="2213003"/>
            <a:ext cx="1502057" cy="1530157"/>
          </a:xfrm>
          <a:prstGeom prst="rect">
            <a:avLst/>
          </a:prstGeom>
        </p:spPr>
      </p:pic>
      <p:pic>
        <p:nvPicPr>
          <p:cNvPr id="9" name="Picture 8" descr="plus sign">
            <a:extLst>
              <a:ext uri="{FF2B5EF4-FFF2-40B4-BE49-F238E27FC236}">
                <a16:creationId xmlns:a16="http://schemas.microsoft.com/office/drawing/2014/main" id="{09F89BBD-C0A4-42D5-8334-A18FDB713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333" y="5399536"/>
            <a:ext cx="1381776" cy="1381776"/>
          </a:xfrm>
          <a:prstGeom prst="rect">
            <a:avLst/>
          </a:prstGeom>
        </p:spPr>
      </p:pic>
      <p:sp>
        <p:nvSpPr>
          <p:cNvPr id="13" name="Rectangle 12">
            <a:extLst>
              <a:ext uri="{FF2B5EF4-FFF2-40B4-BE49-F238E27FC236}">
                <a16:creationId xmlns:a16="http://schemas.microsoft.com/office/drawing/2014/main" id="{DB3597F5-60F6-4492-934A-6450618C5CB1}"/>
              </a:ext>
            </a:extLst>
          </p:cNvPr>
          <p:cNvSpPr/>
          <p:nvPr/>
        </p:nvSpPr>
        <p:spPr>
          <a:xfrm>
            <a:off x="0" y="1492730"/>
            <a:ext cx="401617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v</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ergessen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12" name="Group 11">
            <a:extLst>
              <a:ext uri="{FF2B5EF4-FFF2-40B4-BE49-F238E27FC236}">
                <a16:creationId xmlns:a16="http://schemas.microsoft.com/office/drawing/2014/main" id="{0F24F7F1-6D4D-4EAF-A6EE-83BF83CAB799}"/>
              </a:ext>
            </a:extLst>
          </p:cNvPr>
          <p:cNvGrpSpPr/>
          <p:nvPr/>
        </p:nvGrpSpPr>
        <p:grpSpPr>
          <a:xfrm>
            <a:off x="-152276" y="2427681"/>
            <a:ext cx="4016175" cy="1964946"/>
            <a:chOff x="-152276" y="2427681"/>
            <a:chExt cx="4016175" cy="1964946"/>
          </a:xfrm>
        </p:grpSpPr>
        <p:sp>
          <p:nvSpPr>
            <p:cNvPr id="15" name="Rectangle 14">
              <a:extLst>
                <a:ext uri="{FF2B5EF4-FFF2-40B4-BE49-F238E27FC236}">
                  <a16:creationId xmlns:a16="http://schemas.microsoft.com/office/drawing/2014/main" id="{50545993-E0A4-4E5D-B83D-BE141A4F4BA0}"/>
                </a:ext>
              </a:extLst>
            </p:cNvPr>
            <p:cNvSpPr/>
            <p:nvPr/>
          </p:nvSpPr>
          <p:spPr>
            <a:xfrm>
              <a:off x="-152276" y="3930962"/>
              <a:ext cx="401617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forget]</a:t>
              </a:r>
            </a:p>
          </p:txBody>
        </p:sp>
        <p:pic>
          <p:nvPicPr>
            <p:cNvPr id="11" name="Picture 10" descr="Logo&#10;&#10;Description automatically generated">
              <a:extLst>
                <a:ext uri="{FF2B5EF4-FFF2-40B4-BE49-F238E27FC236}">
                  <a16:creationId xmlns:a16="http://schemas.microsoft.com/office/drawing/2014/main" id="{60E24071-FF37-4C77-BEBD-433108E3E9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392" y="2427681"/>
              <a:ext cx="1523114" cy="1503281"/>
            </a:xfrm>
            <a:prstGeom prst="rect">
              <a:avLst/>
            </a:prstGeom>
          </p:spPr>
        </p:pic>
      </p:grpSp>
      <p:sp>
        <p:nvSpPr>
          <p:cNvPr id="18" name="Rectangle 17">
            <a:extLst>
              <a:ext uri="{FF2B5EF4-FFF2-40B4-BE49-F238E27FC236}">
                <a16:creationId xmlns:a16="http://schemas.microsoft.com/office/drawing/2014/main" id="{C1CCF546-4BC2-4796-A963-C34E0A0036FE}"/>
              </a:ext>
            </a:extLst>
          </p:cNvPr>
          <p:cNvSpPr/>
          <p:nvPr/>
        </p:nvSpPr>
        <p:spPr>
          <a:xfrm>
            <a:off x="-152276" y="4615935"/>
            <a:ext cx="401617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positi</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v</a:t>
            </a:r>
            <a:endPar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9" name="Rectangle 18">
            <a:extLst>
              <a:ext uri="{FF2B5EF4-FFF2-40B4-BE49-F238E27FC236}">
                <a16:creationId xmlns:a16="http://schemas.microsoft.com/office/drawing/2014/main" id="{E55C1CEE-1D8C-462B-9C4A-BFBBDB6563FB}"/>
              </a:ext>
            </a:extLst>
          </p:cNvPr>
          <p:cNvSpPr/>
          <p:nvPr/>
        </p:nvSpPr>
        <p:spPr>
          <a:xfrm>
            <a:off x="8046464" y="1398162"/>
            <a:ext cx="401617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V</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ater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77453BBF-BE17-4F4F-A857-0CD979DC263A}"/>
              </a:ext>
            </a:extLst>
          </p:cNvPr>
          <p:cNvSpPr/>
          <p:nvPr/>
        </p:nvSpPr>
        <p:spPr>
          <a:xfrm>
            <a:off x="8046463" y="4732171"/>
            <a:ext cx="401617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v</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20">
            <a:extLst>
              <a:ext uri="{FF2B5EF4-FFF2-40B4-BE49-F238E27FC236}">
                <a16:creationId xmlns:a16="http://schemas.microsoft.com/office/drawing/2014/main" id="{F9F6AC63-9DCA-4854-9D17-356BEDA6109E}"/>
              </a:ext>
            </a:extLst>
          </p:cNvPr>
          <p:cNvSpPr/>
          <p:nvPr/>
        </p:nvSpPr>
        <p:spPr>
          <a:xfrm>
            <a:off x="8058303" y="5692174"/>
            <a:ext cx="401617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lot, much]</a:t>
            </a:r>
          </a:p>
        </p:txBody>
      </p:sp>
      <p:sp>
        <p:nvSpPr>
          <p:cNvPr id="2" name="Rectangle 1">
            <a:extLst>
              <a:ext uri="{FF2B5EF4-FFF2-40B4-BE49-F238E27FC236}">
                <a16:creationId xmlns:a16="http://schemas.microsoft.com/office/drawing/2014/main" id="{61AE4F12-31DC-421A-A494-6D1FC32B33FE}"/>
              </a:ext>
            </a:extLst>
          </p:cNvPr>
          <p:cNvSpPr/>
          <p:nvPr/>
        </p:nvSpPr>
        <p:spPr>
          <a:xfrm>
            <a:off x="4444589" y="3223246"/>
            <a:ext cx="3107851" cy="278537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500" b="1" i="0" u="none" strike="noStrike" kern="1200" cap="none" spc="0" normalizeH="0" baseline="0" noProof="0" dirty="0">
                <a:ln w="12700" cmpd="sng">
                  <a:solidFill>
                    <a:prstClr val="black"/>
                  </a:solidFill>
                  <a:prstDash val="solid"/>
                </a:ln>
                <a:solidFill>
                  <a:srgbClr val="FF0066"/>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45826031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wearing glasses and a suit&#10;&#10;Description automatically generated">
            <a:extLst>
              <a:ext uri="{FF2B5EF4-FFF2-40B4-BE49-F238E27FC236}">
                <a16:creationId xmlns:a16="http://schemas.microsoft.com/office/drawing/2014/main" id="{CB5BC8FB-3009-A41F-3D0A-C0D7E8AB3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6" y="634111"/>
            <a:ext cx="1499673" cy="2287781"/>
          </a:xfrm>
          <a:prstGeom prst="rect">
            <a:avLst/>
          </a:prstGeom>
        </p:spPr>
      </p:pic>
      <p:sp>
        <p:nvSpPr>
          <p:cNvPr id="2" name="TextBox 1">
            <a:extLst>
              <a:ext uri="{FF2B5EF4-FFF2-40B4-BE49-F238E27FC236}">
                <a16:creationId xmlns:a16="http://schemas.microsoft.com/office/drawing/2014/main" id="{CE6C8A0B-EA54-4922-9B31-2DD690C4886C}"/>
              </a:ext>
            </a:extLst>
          </p:cNvPr>
          <p:cNvSpPr txBox="1"/>
          <p:nvPr/>
        </p:nvSpPr>
        <p:spPr>
          <a:xfrm>
            <a:off x="89290" y="2885069"/>
            <a:ext cx="1622016" cy="646331"/>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was – what?, something</a:t>
            </a:r>
          </a:p>
        </p:txBody>
      </p:sp>
      <p:sp>
        <p:nvSpPr>
          <p:cNvPr id="9" name="TextBox 8">
            <a:extLst>
              <a:ext uri="{FF2B5EF4-FFF2-40B4-BE49-F238E27FC236}">
                <a16:creationId xmlns:a16="http://schemas.microsoft.com/office/drawing/2014/main" id="{B0ECCA57-79E0-4575-A2E2-2BE261B948ED}"/>
              </a:ext>
            </a:extLst>
          </p:cNvPr>
          <p:cNvSpPr txBox="1"/>
          <p:nvPr/>
        </p:nvSpPr>
        <p:spPr>
          <a:xfrm>
            <a:off x="193047" y="3695524"/>
            <a:ext cx="11759109" cy="3094304"/>
          </a:xfrm>
          <a:prstGeom prst="rect">
            <a:avLst/>
          </a:prstGeom>
          <a:solidFill>
            <a:srgbClr val="002060"/>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084C9D57-A08B-472D-BA09-393938162BBA}"/>
              </a:ext>
            </a:extLst>
          </p:cNvPr>
          <p:cNvSpPr/>
          <p:nvPr/>
        </p:nvSpPr>
        <p:spPr>
          <a:xfrm>
            <a:off x="7047499" y="3714703"/>
            <a:ext cx="1786066" cy="769441"/>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rPr>
              <a:t>Zweig</a:t>
            </a:r>
          </a:p>
        </p:txBody>
      </p:sp>
      <p:sp>
        <p:nvSpPr>
          <p:cNvPr id="20" name="Rectangle 19">
            <a:extLst>
              <a:ext uri="{FF2B5EF4-FFF2-40B4-BE49-F238E27FC236}">
                <a16:creationId xmlns:a16="http://schemas.microsoft.com/office/drawing/2014/main" id="{3FAE5D11-1745-47D9-B2AF-9B3AF4436481}"/>
              </a:ext>
            </a:extLst>
          </p:cNvPr>
          <p:cNvSpPr/>
          <p:nvPr/>
        </p:nvSpPr>
        <p:spPr>
          <a:xfrm>
            <a:off x="393823" y="5125183"/>
            <a:ext cx="1016625" cy="1138773"/>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B0F0"/>
                </a:solidFill>
                <a:effectLst/>
                <a:uLnTx/>
                <a:uFillTx/>
                <a:latin typeface="Century Gothic" panose="020B0502020202020204" pitchFamily="34" charset="0"/>
                <a:ea typeface="+mn-ea"/>
                <a:cs typeface="+mn-cs"/>
              </a:rPr>
              <a:t>früh</a:t>
            </a:r>
            <a:endParaRPr kumimoji="0" lang="en-GB" sz="36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3" name="Title 1">
            <a:extLst>
              <a:ext uri="{FF2B5EF4-FFF2-40B4-BE49-F238E27FC236}">
                <a16:creationId xmlns:a16="http://schemas.microsoft.com/office/drawing/2014/main" id="{22BFBAD7-BE4A-46B9-A956-4451C747C51F}"/>
              </a:ext>
            </a:extLst>
          </p:cNvPr>
          <p:cNvSpPr txBox="1">
            <a:spLocks/>
          </p:cNvSpPr>
          <p:nvPr/>
        </p:nvSpPr>
        <p:spPr>
          <a:xfrm>
            <a:off x="483991" y="-102363"/>
            <a:ext cx="2810719"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n-GB" sz="3200" b="0" i="0" u="none" strike="noStrike" kern="1200" cap="none" spc="0" normalizeH="0" baseline="0" noProof="0" dirty="0">
              <a:ln>
                <a:noFill/>
              </a:ln>
              <a:solidFill>
                <a:srgbClr val="000000"/>
              </a:solidFill>
              <a:effectLst/>
              <a:uLnTx/>
              <a:uFillTx/>
              <a:latin typeface="Arial"/>
              <a:ea typeface="+mj-ea"/>
              <a:cs typeface="+mj-cs"/>
            </a:endParaRPr>
          </a:p>
        </p:txBody>
      </p:sp>
      <p:pic>
        <p:nvPicPr>
          <p:cNvPr id="25" name="Picture 24" descr="Icon&#10;&#10;Description automatically generated">
            <a:extLst>
              <a:ext uri="{FF2B5EF4-FFF2-40B4-BE49-F238E27FC236}">
                <a16:creationId xmlns:a16="http://schemas.microsoft.com/office/drawing/2014/main" id="{FCDE3D12-2DBB-4793-846A-5EA41D88C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6154" y="19747"/>
            <a:ext cx="1579001" cy="963251"/>
          </a:xfrm>
          <a:prstGeom prst="rect">
            <a:avLst/>
          </a:prstGeom>
        </p:spPr>
      </p:pic>
      <p:pic>
        <p:nvPicPr>
          <p:cNvPr id="28" name="Graphic 27" descr="Teacher">
            <a:extLst>
              <a:ext uri="{FF2B5EF4-FFF2-40B4-BE49-F238E27FC236}">
                <a16:creationId xmlns:a16="http://schemas.microsoft.com/office/drawing/2014/main" id="{9A3B6716-62D4-4ED2-AE67-1B440DA02D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3353" y="-15724"/>
            <a:ext cx="914400" cy="914400"/>
          </a:xfrm>
          <a:prstGeom prst="rect">
            <a:avLst/>
          </a:prstGeom>
        </p:spPr>
      </p:pic>
      <p:sp>
        <p:nvSpPr>
          <p:cNvPr id="29" name="Speech Bubble: Rectangle with Corners Rounded 28">
            <a:extLst>
              <a:ext uri="{FF2B5EF4-FFF2-40B4-BE49-F238E27FC236}">
                <a16:creationId xmlns:a16="http://schemas.microsoft.com/office/drawing/2014/main" id="{1BB8C7F6-B375-4708-98C2-C20971052A5A}"/>
              </a:ext>
            </a:extLst>
          </p:cNvPr>
          <p:cNvSpPr/>
          <p:nvPr/>
        </p:nvSpPr>
        <p:spPr>
          <a:xfrm>
            <a:off x="5191452" y="144681"/>
            <a:ext cx="2566662" cy="46229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8FEFE758-1C77-42FE-AE31-908A4CFBFACA}"/>
              </a:ext>
            </a:extLst>
          </p:cNvPr>
          <p:cNvSpPr txBox="1"/>
          <p:nvPr/>
        </p:nvSpPr>
        <p:spPr>
          <a:xfrm>
            <a:off x="5190525" y="66413"/>
            <a:ext cx="270458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Was</a:t>
            </a:r>
            <a:r>
              <a:rPr kumimoji="0" lang="es-AR" sz="3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ist</a:t>
            </a:r>
            <a:r>
              <a:rPr kumimoji="0" lang="es-AR" sz="3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 das?</a:t>
            </a:r>
            <a:r>
              <a:rPr kumimoji="0" lang="es-AR"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7" name="Rounded Rectangular Callout 21">
            <a:extLst>
              <a:ext uri="{FF2B5EF4-FFF2-40B4-BE49-F238E27FC236}">
                <a16:creationId xmlns:a16="http://schemas.microsoft.com/office/drawing/2014/main" id="{29666EBD-0934-4061-8D04-83EC26B44888}"/>
              </a:ext>
            </a:extLst>
          </p:cNvPr>
          <p:cNvSpPr>
            <a:spLocks noChangeAspect="1"/>
          </p:cNvSpPr>
          <p:nvPr/>
        </p:nvSpPr>
        <p:spPr>
          <a:xfrm>
            <a:off x="2077331" y="873361"/>
            <a:ext cx="2690422" cy="831773"/>
          </a:xfrm>
          <a:prstGeom prst="wedgeRoundRectCallout">
            <a:avLst>
              <a:gd name="adj1" fmla="val -75350"/>
              <a:gd name="adj2" fmla="val 39613"/>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Ich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sehe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was*…</a:t>
            </a:r>
          </a:p>
        </p:txBody>
      </p:sp>
      <p:sp>
        <p:nvSpPr>
          <p:cNvPr id="30" name="Rounded Rectangular Callout 21">
            <a:extLst>
              <a:ext uri="{FF2B5EF4-FFF2-40B4-BE49-F238E27FC236}">
                <a16:creationId xmlns:a16="http://schemas.microsoft.com/office/drawing/2014/main" id="{A2EF6D58-CBD9-4660-80C7-8FE7EE539CFA}"/>
              </a:ext>
            </a:extLst>
          </p:cNvPr>
          <p:cNvSpPr>
            <a:spLocks noChangeAspect="1"/>
          </p:cNvSpPr>
          <p:nvPr/>
        </p:nvSpPr>
        <p:spPr>
          <a:xfrm>
            <a:off x="8286271" y="864572"/>
            <a:ext cx="2260218" cy="770453"/>
          </a:xfrm>
          <a:prstGeom prst="wedgeRoundRectCallout">
            <a:avLst>
              <a:gd name="adj1" fmla="val 62386"/>
              <a:gd name="adj2" fmla="val 44770"/>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p>
        </p:txBody>
      </p:sp>
      <p:sp>
        <p:nvSpPr>
          <p:cNvPr id="31" name="Rounded Rectangular Callout 21">
            <a:extLst>
              <a:ext uri="{FF2B5EF4-FFF2-40B4-BE49-F238E27FC236}">
                <a16:creationId xmlns:a16="http://schemas.microsoft.com/office/drawing/2014/main" id="{25EE5432-E85A-4F78-A7F2-4DD2432109F7}"/>
              </a:ext>
            </a:extLst>
          </p:cNvPr>
          <p:cNvSpPr>
            <a:spLocks noChangeAspect="1"/>
          </p:cNvSpPr>
          <p:nvPr/>
        </p:nvSpPr>
        <p:spPr>
          <a:xfrm>
            <a:off x="1994978" y="1856596"/>
            <a:ext cx="2214286" cy="831773"/>
          </a:xfrm>
          <a:prstGeom prst="wedgeRoundRectCallout">
            <a:avLst>
              <a:gd name="adj1" fmla="val -78119"/>
              <a:gd name="adj2" fmla="val -38825"/>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rot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32" name="Rounded Rectangular Callout 21">
            <a:extLst>
              <a:ext uri="{FF2B5EF4-FFF2-40B4-BE49-F238E27FC236}">
                <a16:creationId xmlns:a16="http://schemas.microsoft.com/office/drawing/2014/main" id="{BAD5EFC2-BA9E-4899-BDF9-3BAB95D05F02}"/>
              </a:ext>
            </a:extLst>
          </p:cNvPr>
          <p:cNvSpPr>
            <a:spLocks noChangeAspect="1"/>
          </p:cNvSpPr>
          <p:nvPr/>
        </p:nvSpPr>
        <p:spPr>
          <a:xfrm>
            <a:off x="9113952" y="1715715"/>
            <a:ext cx="1386605" cy="680155"/>
          </a:xfrm>
          <a:prstGeom prst="wedgeRoundRectCallout">
            <a:avLst>
              <a:gd name="adj1" fmla="val 61193"/>
              <a:gd name="adj2" fmla="val -25212"/>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FF0000"/>
                </a:solidFill>
                <a:latin typeface="Century Gothic" panose="020B0502020202020204" pitchFamily="34" charset="0"/>
              </a:rPr>
              <a:t>treffen</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t>
            </a:r>
          </a:p>
        </p:txBody>
      </p:sp>
      <p:sp>
        <p:nvSpPr>
          <p:cNvPr id="33" name="Rectangle 32">
            <a:extLst>
              <a:ext uri="{FF2B5EF4-FFF2-40B4-BE49-F238E27FC236}">
                <a16:creationId xmlns:a16="http://schemas.microsoft.com/office/drawing/2014/main" id="{6C980390-F8D1-4B04-A1D2-EC501B26A23E}"/>
              </a:ext>
            </a:extLst>
          </p:cNvPr>
          <p:cNvSpPr/>
          <p:nvPr/>
        </p:nvSpPr>
        <p:spPr>
          <a:xfrm>
            <a:off x="6944769" y="5242676"/>
            <a:ext cx="2169184" cy="769441"/>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weinen</a:t>
            </a:r>
            <a:endParaRPr kumimoji="0" lang="en-GB" sz="4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7E67B6EB-B741-4893-AD41-7654095D79C7}"/>
              </a:ext>
            </a:extLst>
          </p:cNvPr>
          <p:cNvSpPr/>
          <p:nvPr/>
        </p:nvSpPr>
        <p:spPr>
          <a:xfrm>
            <a:off x="1940197" y="3702601"/>
            <a:ext cx="1909498" cy="769441"/>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treffen</a:t>
            </a:r>
            <a:endParaRPr kumimoji="0" lang="en-GB" sz="4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35" name="Rectangle 34">
            <a:extLst>
              <a:ext uri="{FF2B5EF4-FFF2-40B4-BE49-F238E27FC236}">
                <a16:creationId xmlns:a16="http://schemas.microsoft.com/office/drawing/2014/main" id="{08E9D584-5775-4E8D-9E10-834EBE165794}"/>
              </a:ext>
            </a:extLst>
          </p:cNvPr>
          <p:cNvSpPr/>
          <p:nvPr/>
        </p:nvSpPr>
        <p:spPr>
          <a:xfrm>
            <a:off x="1372860" y="5081266"/>
            <a:ext cx="3151825" cy="769441"/>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FFFF00"/>
                </a:solidFill>
                <a:effectLst/>
                <a:uLnTx/>
                <a:uFillTx/>
                <a:latin typeface="Century Gothic" panose="020B0502020202020204" pitchFamily="34" charset="0"/>
                <a:ea typeface="+mn-ea"/>
                <a:cs typeface="+mn-cs"/>
              </a:rPr>
              <a:t>verbessern</a:t>
            </a:r>
            <a:endParaRPr kumimoji="0" lang="en-GB" sz="44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sp>
        <p:nvSpPr>
          <p:cNvPr id="37" name="Rectangle 36">
            <a:extLst>
              <a:ext uri="{FF2B5EF4-FFF2-40B4-BE49-F238E27FC236}">
                <a16:creationId xmlns:a16="http://schemas.microsoft.com/office/drawing/2014/main" id="{88E6E0DF-6B57-47C2-A9F7-AD400502D8E6}"/>
              </a:ext>
            </a:extLst>
          </p:cNvPr>
          <p:cNvSpPr/>
          <p:nvPr/>
        </p:nvSpPr>
        <p:spPr>
          <a:xfrm>
            <a:off x="4286062" y="3766551"/>
            <a:ext cx="2215671" cy="769441"/>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B0F0"/>
                </a:solidFill>
                <a:effectLst/>
                <a:uLnTx/>
                <a:uFillTx/>
                <a:latin typeface="Century Gothic" panose="020B0502020202020204" pitchFamily="34" charset="0"/>
                <a:ea typeface="+mn-ea"/>
                <a:cs typeface="+mn-cs"/>
              </a:rPr>
              <a:t>Vertrag</a:t>
            </a:r>
            <a:endParaRPr kumimoji="0" lang="en-GB" sz="44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p:txBody>
      </p:sp>
      <p:sp>
        <p:nvSpPr>
          <p:cNvPr id="38" name="Rectangle 37">
            <a:extLst>
              <a:ext uri="{FF2B5EF4-FFF2-40B4-BE49-F238E27FC236}">
                <a16:creationId xmlns:a16="http://schemas.microsoft.com/office/drawing/2014/main" id="{453F0905-4F16-41BC-9D98-249ED3814A14}"/>
              </a:ext>
            </a:extLst>
          </p:cNvPr>
          <p:cNvSpPr/>
          <p:nvPr/>
        </p:nvSpPr>
        <p:spPr>
          <a:xfrm>
            <a:off x="520850" y="3811385"/>
            <a:ext cx="1023037" cy="400110"/>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rgbClr val="FFFFFF"/>
                </a:solidFill>
                <a:latin typeface="Segoe Print" panose="02000600000000000000" pitchFamily="2" charset="0"/>
              </a:rPr>
              <a:t>Waffel</a:t>
            </a:r>
            <a:endParaRPr kumimoji="0" lang="en-GB" sz="2000" b="1"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endParaRPr>
          </a:p>
        </p:txBody>
      </p:sp>
      <p:sp>
        <p:nvSpPr>
          <p:cNvPr id="39" name="Rectangle 38">
            <a:extLst>
              <a:ext uri="{FF2B5EF4-FFF2-40B4-BE49-F238E27FC236}">
                <a16:creationId xmlns:a16="http://schemas.microsoft.com/office/drawing/2014/main" id="{9634BD9B-2116-4532-B609-C5C992635072}"/>
              </a:ext>
            </a:extLst>
          </p:cNvPr>
          <p:cNvSpPr/>
          <p:nvPr/>
        </p:nvSpPr>
        <p:spPr>
          <a:xfrm>
            <a:off x="9215700" y="3727003"/>
            <a:ext cx="2727029" cy="1200329"/>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FFFFFF"/>
                </a:solidFill>
                <a:latin typeface="Segoe Print" panose="02000600000000000000" pitchFamily="2" charset="0"/>
              </a:rPr>
              <a:t>Vogel</a:t>
            </a:r>
            <a:endParaRPr kumimoji="0" lang="en-GB" sz="7200" b="1"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endParaRPr>
          </a:p>
        </p:txBody>
      </p:sp>
      <p:sp>
        <p:nvSpPr>
          <p:cNvPr id="40" name="Rectangle 39">
            <a:extLst>
              <a:ext uri="{FF2B5EF4-FFF2-40B4-BE49-F238E27FC236}">
                <a16:creationId xmlns:a16="http://schemas.microsoft.com/office/drawing/2014/main" id="{63989FA4-F209-4670-9343-3EF55EDB2296}"/>
              </a:ext>
            </a:extLst>
          </p:cNvPr>
          <p:cNvSpPr/>
          <p:nvPr/>
        </p:nvSpPr>
        <p:spPr>
          <a:xfrm>
            <a:off x="4746425" y="5146492"/>
            <a:ext cx="1774845" cy="1200329"/>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err="1">
                <a:ln>
                  <a:noFill/>
                </a:ln>
                <a:solidFill>
                  <a:srgbClr val="FFFFFF"/>
                </a:solidFill>
                <a:effectLst/>
                <a:uLnTx/>
                <a:uFillTx/>
                <a:latin typeface="Segoe Print" panose="02000600000000000000" pitchFamily="2" charset="0"/>
                <a:ea typeface="+mn-ea"/>
                <a:cs typeface="+mn-cs"/>
              </a:rPr>
              <a:t>tief</a:t>
            </a:r>
            <a:endParaRPr kumimoji="0" lang="en-GB" sz="7200" b="1"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endParaRPr>
          </a:p>
        </p:txBody>
      </p:sp>
      <p:sp>
        <p:nvSpPr>
          <p:cNvPr id="41" name="Rectangle 40">
            <a:extLst>
              <a:ext uri="{FF2B5EF4-FFF2-40B4-BE49-F238E27FC236}">
                <a16:creationId xmlns:a16="http://schemas.microsoft.com/office/drawing/2014/main" id="{DC336976-CD79-429D-A125-E94E98E587B9}"/>
              </a:ext>
            </a:extLst>
          </p:cNvPr>
          <p:cNvSpPr/>
          <p:nvPr/>
        </p:nvSpPr>
        <p:spPr>
          <a:xfrm>
            <a:off x="10263982" y="5499368"/>
            <a:ext cx="747320" cy="769441"/>
          </a:xfrm>
          <a:prstGeom prst="rect">
            <a:avLst/>
          </a:prstGeom>
          <a:solidFill>
            <a:srgbClr val="00206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rPr>
              <a:t>wild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42" name="Rounded Rectangular Callout 21">
            <a:extLst>
              <a:ext uri="{FF2B5EF4-FFF2-40B4-BE49-F238E27FC236}">
                <a16:creationId xmlns:a16="http://schemas.microsoft.com/office/drawing/2014/main" id="{64F2927F-F05B-4BFF-9CE5-479659BA8CB4}"/>
              </a:ext>
            </a:extLst>
          </p:cNvPr>
          <p:cNvSpPr>
            <a:spLocks noChangeAspect="1"/>
          </p:cNvSpPr>
          <p:nvPr/>
        </p:nvSpPr>
        <p:spPr>
          <a:xfrm>
            <a:off x="1791181" y="2741087"/>
            <a:ext cx="1638473" cy="756675"/>
          </a:xfrm>
          <a:prstGeom prst="wedgeRoundRectCallout">
            <a:avLst>
              <a:gd name="adj1" fmla="val -82273"/>
              <a:gd name="adj2" fmla="val -75174"/>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Falsch</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50" name="Rounded Rectangular Callout 21">
            <a:extLst>
              <a:ext uri="{FF2B5EF4-FFF2-40B4-BE49-F238E27FC236}">
                <a16:creationId xmlns:a16="http://schemas.microsoft.com/office/drawing/2014/main" id="{3AAED9C2-459C-4AE3-A57E-4B99AE5ABC52}"/>
              </a:ext>
            </a:extLst>
          </p:cNvPr>
          <p:cNvSpPr>
            <a:spLocks noChangeAspect="1"/>
          </p:cNvSpPr>
          <p:nvPr/>
        </p:nvSpPr>
        <p:spPr>
          <a:xfrm>
            <a:off x="8683674" y="2571497"/>
            <a:ext cx="1513348" cy="593213"/>
          </a:xfrm>
          <a:prstGeom prst="wedgeRoundRectCallout">
            <a:avLst>
              <a:gd name="adj1" fmla="val 71088"/>
              <a:gd name="adj2" fmla="val -66675"/>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weinen</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t>
            </a:r>
          </a:p>
        </p:txBody>
      </p:sp>
      <p:sp>
        <p:nvSpPr>
          <p:cNvPr id="51" name="Rounded Rectangular Callout 21">
            <a:extLst>
              <a:ext uri="{FF2B5EF4-FFF2-40B4-BE49-F238E27FC236}">
                <a16:creationId xmlns:a16="http://schemas.microsoft.com/office/drawing/2014/main" id="{82EDF363-4DE2-4EA9-9332-62D16F39484C}"/>
              </a:ext>
            </a:extLst>
          </p:cNvPr>
          <p:cNvSpPr>
            <a:spLocks noChangeAspect="1"/>
          </p:cNvSpPr>
          <p:nvPr/>
        </p:nvSpPr>
        <p:spPr>
          <a:xfrm>
            <a:off x="3632619" y="2730778"/>
            <a:ext cx="1816884" cy="756675"/>
          </a:xfrm>
          <a:prstGeom prst="wedgeRoundRectCallout">
            <a:avLst>
              <a:gd name="adj1" fmla="val -60387"/>
              <a:gd name="adj2" fmla="val -42001"/>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Richtig</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48" name="TextBox 47">
            <a:extLst>
              <a:ext uri="{FF2B5EF4-FFF2-40B4-BE49-F238E27FC236}">
                <a16:creationId xmlns:a16="http://schemas.microsoft.com/office/drawing/2014/main" id="{62424890-D6C8-4020-92CC-17E1D3D8ED35}"/>
              </a:ext>
            </a:extLst>
          </p:cNvPr>
          <p:cNvSpPr txBox="1"/>
          <p:nvPr/>
        </p:nvSpPr>
        <p:spPr>
          <a:xfrm>
            <a:off x="5719916" y="1005538"/>
            <a:ext cx="2260218" cy="193899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gelb</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groß</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klein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[small]</a:t>
            </a:r>
          </a:p>
        </p:txBody>
      </p:sp>
      <p:sp>
        <p:nvSpPr>
          <p:cNvPr id="49" name="Cloud 48">
            <a:extLst>
              <a:ext uri="{FF2B5EF4-FFF2-40B4-BE49-F238E27FC236}">
                <a16:creationId xmlns:a16="http://schemas.microsoft.com/office/drawing/2014/main" id="{89AA0887-7F89-4237-A7E6-F94657487E69}"/>
              </a:ext>
            </a:extLst>
          </p:cNvPr>
          <p:cNvSpPr/>
          <p:nvPr/>
        </p:nvSpPr>
        <p:spPr>
          <a:xfrm>
            <a:off x="6897605" y="1075780"/>
            <a:ext cx="544229" cy="30625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Cloud 53">
            <a:extLst>
              <a:ext uri="{FF2B5EF4-FFF2-40B4-BE49-F238E27FC236}">
                <a16:creationId xmlns:a16="http://schemas.microsoft.com/office/drawing/2014/main" id="{BF6BAB68-B7A6-4030-ACA6-A5FBA3C2560B}"/>
              </a:ext>
            </a:extLst>
          </p:cNvPr>
          <p:cNvSpPr/>
          <p:nvPr/>
        </p:nvSpPr>
        <p:spPr>
          <a:xfrm>
            <a:off x="6897605" y="1445402"/>
            <a:ext cx="544229" cy="306250"/>
          </a:xfrm>
          <a:prstGeom prst="cloud">
            <a:avLst/>
          </a:prstGeom>
          <a:solidFill>
            <a:srgbClr val="29C1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Cloud 54">
            <a:extLst>
              <a:ext uri="{FF2B5EF4-FFF2-40B4-BE49-F238E27FC236}">
                <a16:creationId xmlns:a16="http://schemas.microsoft.com/office/drawing/2014/main" id="{BB2B4EE8-9A93-40EE-9A86-F8230C684FD8}"/>
              </a:ext>
            </a:extLst>
          </p:cNvPr>
          <p:cNvSpPr/>
          <p:nvPr/>
        </p:nvSpPr>
        <p:spPr>
          <a:xfrm>
            <a:off x="6903231" y="1848461"/>
            <a:ext cx="544229" cy="30625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65" name="Picture 64">
            <a:extLst>
              <a:ext uri="{FF2B5EF4-FFF2-40B4-BE49-F238E27FC236}">
                <a16:creationId xmlns:a16="http://schemas.microsoft.com/office/drawing/2014/main" id="{489444EB-DB0A-4737-99A2-3A601481D130}"/>
              </a:ext>
            </a:extLst>
          </p:cNvPr>
          <p:cNvPicPr>
            <a:picLocks noChangeAspect="1"/>
          </p:cNvPicPr>
          <p:nvPr/>
        </p:nvPicPr>
        <p:blipFill>
          <a:blip r:embed="rId7"/>
          <a:stretch>
            <a:fillRect/>
          </a:stretch>
        </p:blipFill>
        <p:spPr>
          <a:xfrm>
            <a:off x="4906285" y="2887140"/>
            <a:ext cx="534133" cy="526610"/>
          </a:xfrm>
          <a:prstGeom prst="rect">
            <a:avLst/>
          </a:prstGeom>
        </p:spPr>
      </p:pic>
      <p:pic>
        <p:nvPicPr>
          <p:cNvPr id="69" name="Picture 12" descr="X, Mark, Multiply, Times, Symbol, Red, Incorrect, Wrong">
            <a:extLst>
              <a:ext uri="{FF2B5EF4-FFF2-40B4-BE49-F238E27FC236}">
                <a16:creationId xmlns:a16="http://schemas.microsoft.com/office/drawing/2014/main" id="{88968DDA-EB96-421E-9C34-1D2DC2135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3803" y="3052861"/>
            <a:ext cx="392678" cy="392678"/>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67;p2">
            <a:extLst>
              <a:ext uri="{FF2B5EF4-FFF2-40B4-BE49-F238E27FC236}">
                <a16:creationId xmlns:a16="http://schemas.microsoft.com/office/drawing/2014/main" id="{4C8DF62C-8C73-F393-A21B-5E8350EC2317}"/>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6" descr="A cartoon of a child&#10;&#10;Description automatically generated">
            <a:extLst>
              <a:ext uri="{FF2B5EF4-FFF2-40B4-BE49-F238E27FC236}">
                <a16:creationId xmlns:a16="http://schemas.microsoft.com/office/drawing/2014/main" id="{D8BEB187-86FB-E756-393E-B94E677A70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676005" y="1014477"/>
            <a:ext cx="1339407" cy="2431634"/>
          </a:xfrm>
          <a:prstGeom prst="rect">
            <a:avLst/>
          </a:prstGeom>
        </p:spPr>
      </p:pic>
      <p:pic>
        <p:nvPicPr>
          <p:cNvPr id="11" name="Picture 10" descr="A waffle with many square holes&#10;&#10;Description automatically generated">
            <a:extLst>
              <a:ext uri="{FF2B5EF4-FFF2-40B4-BE49-F238E27FC236}">
                <a16:creationId xmlns:a16="http://schemas.microsoft.com/office/drawing/2014/main" id="{ABFBDD5A-8A73-9E9E-226B-6FA34B2BD2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823" y="4198528"/>
            <a:ext cx="1202892" cy="829807"/>
          </a:xfrm>
          <a:prstGeom prst="rect">
            <a:avLst/>
          </a:prstGeom>
        </p:spPr>
      </p:pic>
      <p:pic>
        <p:nvPicPr>
          <p:cNvPr id="13" name="Picture 12" descr="A group of people standing together&#10;&#10;Description automatically generated">
            <a:extLst>
              <a:ext uri="{FF2B5EF4-FFF2-40B4-BE49-F238E27FC236}">
                <a16:creationId xmlns:a16="http://schemas.microsoft.com/office/drawing/2014/main" id="{F1B2B0A2-3DD7-7456-D013-4950E7249770}"/>
              </a:ext>
            </a:extLst>
          </p:cNvPr>
          <p:cNvPicPr>
            <a:picLocks noChangeAspect="1"/>
          </p:cNvPicPr>
          <p:nvPr/>
        </p:nvPicPr>
        <p:blipFill rotWithShape="1">
          <a:blip r:embed="rId11">
            <a:extLst>
              <a:ext uri="{28A0092B-C50C-407E-A947-70E740481C1C}">
                <a14:useLocalDpi xmlns:a14="http://schemas.microsoft.com/office/drawing/2010/main" val="0"/>
              </a:ext>
            </a:extLst>
          </a:blip>
          <a:srcRect l="3359" t="5385" r="49305" b="44424"/>
          <a:stretch/>
        </p:blipFill>
        <p:spPr>
          <a:xfrm>
            <a:off x="2417486" y="4393242"/>
            <a:ext cx="810729" cy="859650"/>
          </a:xfrm>
          <a:prstGeom prst="rect">
            <a:avLst/>
          </a:prstGeom>
        </p:spPr>
      </p:pic>
      <p:pic>
        <p:nvPicPr>
          <p:cNvPr id="15" name="Picture 14" descr="A hand holding a pen over a contract&#10;&#10;Description automatically generated">
            <a:extLst>
              <a:ext uri="{FF2B5EF4-FFF2-40B4-BE49-F238E27FC236}">
                <a16:creationId xmlns:a16="http://schemas.microsoft.com/office/drawing/2014/main" id="{F94468BA-6673-6929-4446-510EA1D836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3745" y="4484144"/>
            <a:ext cx="1166316" cy="751727"/>
          </a:xfrm>
          <a:prstGeom prst="rect">
            <a:avLst/>
          </a:prstGeom>
        </p:spPr>
      </p:pic>
      <p:pic>
        <p:nvPicPr>
          <p:cNvPr id="17" name="Picture 16" descr="A brown root with black background&#10;&#10;Description automatically generated with medium confidence">
            <a:extLst>
              <a:ext uri="{FF2B5EF4-FFF2-40B4-BE49-F238E27FC236}">
                <a16:creationId xmlns:a16="http://schemas.microsoft.com/office/drawing/2014/main" id="{59ACA1B2-F2D0-E549-DA31-7EB508681D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00000">
            <a:off x="7320862" y="3352837"/>
            <a:ext cx="1514400" cy="3028800"/>
          </a:xfrm>
          <a:prstGeom prst="rect">
            <a:avLst/>
          </a:prstGeom>
        </p:spPr>
      </p:pic>
      <p:pic>
        <p:nvPicPr>
          <p:cNvPr id="21" name="Picture 20" descr="A yellow bird with black background&#10;&#10;Description automatically generated">
            <a:extLst>
              <a:ext uri="{FF2B5EF4-FFF2-40B4-BE49-F238E27FC236}">
                <a16:creationId xmlns:a16="http://schemas.microsoft.com/office/drawing/2014/main" id="{9060930C-9AEC-807A-A1D2-6F966A1AC0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40847" y="4636239"/>
            <a:ext cx="852074" cy="1199264"/>
          </a:xfrm>
          <a:prstGeom prst="rect">
            <a:avLst/>
          </a:prstGeom>
        </p:spPr>
      </p:pic>
      <p:pic>
        <p:nvPicPr>
          <p:cNvPr id="26" name="Picture 25" descr="A blue and white alarm clock&#10;&#10;Description automatically generated">
            <a:extLst>
              <a:ext uri="{FF2B5EF4-FFF2-40B4-BE49-F238E27FC236}">
                <a16:creationId xmlns:a16="http://schemas.microsoft.com/office/drawing/2014/main" id="{2D9BA67F-6EDD-B488-2029-2AC8347225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1218" y="5740468"/>
            <a:ext cx="747320" cy="1006915"/>
          </a:xfrm>
          <a:prstGeom prst="rect">
            <a:avLst/>
          </a:prstGeom>
        </p:spPr>
      </p:pic>
      <p:pic>
        <p:nvPicPr>
          <p:cNvPr id="43" name="Picture 42" descr="A blue arrow pointing up&#10;&#10;Description automatically generated">
            <a:extLst>
              <a:ext uri="{FF2B5EF4-FFF2-40B4-BE49-F238E27FC236}">
                <a16:creationId xmlns:a16="http://schemas.microsoft.com/office/drawing/2014/main" id="{4EFCAC0C-A192-37A2-1BFA-4D007B98302D}"/>
              </a:ext>
            </a:extLst>
          </p:cNvPr>
          <p:cNvPicPr>
            <a:picLocks noChangeAspect="1"/>
          </p:cNvPicPr>
          <p:nvPr/>
        </p:nvPicPr>
        <p:blipFill rotWithShape="1">
          <a:blip r:embed="rId16">
            <a:extLst>
              <a:ext uri="{28A0092B-C50C-407E-A947-70E740481C1C}">
                <a14:useLocalDpi xmlns:a14="http://schemas.microsoft.com/office/drawing/2010/main" val="0"/>
              </a:ext>
            </a:extLst>
          </a:blip>
          <a:srcRect l="20348" t="27561" r="19778" b="24956"/>
          <a:stretch/>
        </p:blipFill>
        <p:spPr>
          <a:xfrm>
            <a:off x="2337771" y="5864735"/>
            <a:ext cx="1016625" cy="806223"/>
          </a:xfrm>
          <a:prstGeom prst="rect">
            <a:avLst/>
          </a:prstGeom>
        </p:spPr>
      </p:pic>
      <p:pic>
        <p:nvPicPr>
          <p:cNvPr id="45" name="Picture 44" descr="A blue arrow pointing towards the camera&#10;&#10;Description automatically generated">
            <a:extLst>
              <a:ext uri="{FF2B5EF4-FFF2-40B4-BE49-F238E27FC236}">
                <a16:creationId xmlns:a16="http://schemas.microsoft.com/office/drawing/2014/main" id="{DC93E5FC-AB8C-9C68-5F4D-B97EF211452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38114" y="6012117"/>
            <a:ext cx="519006" cy="806223"/>
          </a:xfrm>
          <a:prstGeom prst="rect">
            <a:avLst/>
          </a:prstGeom>
        </p:spPr>
      </p:pic>
      <p:pic>
        <p:nvPicPr>
          <p:cNvPr id="47" name="Picture 46" descr="A yellow face with blue eyes and tears&#10;&#10;Description automatically generated">
            <a:extLst>
              <a:ext uri="{FF2B5EF4-FFF2-40B4-BE49-F238E27FC236}">
                <a16:creationId xmlns:a16="http://schemas.microsoft.com/office/drawing/2014/main" id="{6DB5804B-66E4-54A4-B290-51344F52D72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89817" y="5963614"/>
            <a:ext cx="780633" cy="757458"/>
          </a:xfrm>
          <a:prstGeom prst="rect">
            <a:avLst/>
          </a:prstGeom>
        </p:spPr>
      </p:pic>
      <p:pic>
        <p:nvPicPr>
          <p:cNvPr id="53" name="Picture 52" descr="A group of animals on a black background&#10;&#10;Description automatically generated">
            <a:extLst>
              <a:ext uri="{FF2B5EF4-FFF2-40B4-BE49-F238E27FC236}">
                <a16:creationId xmlns:a16="http://schemas.microsoft.com/office/drawing/2014/main" id="{BC416FDC-6C22-B6AF-B0DD-D87B96D68FC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29630" y="5760309"/>
            <a:ext cx="1016024" cy="1007293"/>
          </a:xfrm>
          <a:prstGeom prst="rect">
            <a:avLst/>
          </a:prstGeom>
        </p:spPr>
      </p:pic>
    </p:spTree>
    <p:extLst>
      <p:ext uri="{BB962C8B-B14F-4D97-AF65-F5344CB8AC3E}">
        <p14:creationId xmlns:p14="http://schemas.microsoft.com/office/powerpoint/2010/main" val="37895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42" grpId="0" animBg="1"/>
      <p:bldP spid="50" grpId="0" animBg="1"/>
      <p:bldP spid="51" grpId="0" animBg="1"/>
      <p:bldP spid="48" grpId="0" animBg="1"/>
      <p:bldP spid="49"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529643352"/>
              </p:ext>
            </p:extLst>
          </p:nvPr>
        </p:nvGraphicFramePr>
        <p:xfrm>
          <a:off x="557160" y="596480"/>
          <a:ext cx="10988585" cy="6029786"/>
        </p:xfrm>
        <a:graphic>
          <a:graphicData uri="http://schemas.openxmlformats.org/drawingml/2006/table">
            <a:tbl>
              <a:tblPr firstRow="1" bandRow="1"/>
              <a:tblGrid>
                <a:gridCol w="1938191">
                  <a:extLst>
                    <a:ext uri="{9D8B030D-6E8A-4147-A177-3AD203B41FA5}">
                      <a16:colId xmlns:a16="http://schemas.microsoft.com/office/drawing/2014/main" val="1203737284"/>
                    </a:ext>
                  </a:extLst>
                </a:gridCol>
                <a:gridCol w="2867713">
                  <a:extLst>
                    <a:ext uri="{9D8B030D-6E8A-4147-A177-3AD203B41FA5}">
                      <a16:colId xmlns:a16="http://schemas.microsoft.com/office/drawing/2014/main" val="1810222861"/>
                    </a:ext>
                  </a:extLst>
                </a:gridCol>
                <a:gridCol w="2936874">
                  <a:extLst>
                    <a:ext uri="{9D8B030D-6E8A-4147-A177-3AD203B41FA5}">
                      <a16:colId xmlns:a16="http://schemas.microsoft.com/office/drawing/2014/main" val="274413866"/>
                    </a:ext>
                  </a:extLst>
                </a:gridCol>
                <a:gridCol w="3245807">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benutzen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lernen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am </a:t>
                      </a:r>
                      <a:r>
                        <a:rPr lang="en-GB" sz="2400" b="1" dirty="0" err="1">
                          <a:solidFill>
                            <a:srgbClr val="00B0F0"/>
                          </a:solidFill>
                          <a:latin typeface="Century Gothic" panose="020B0502020202020204" pitchFamily="34" charset="0"/>
                        </a:rPr>
                        <a:t>Donnerstag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normalerweise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zu</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Hause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spielen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gehen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das Museum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wohin</a:t>
                      </a:r>
                      <a:r>
                        <a:rPr lang="en-GB" sz="2400" b="1" dirty="0">
                          <a:solidFill>
                            <a:srgbClr val="92D05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Laden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das Restaurant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das </a:t>
                      </a:r>
                      <a:r>
                        <a:rPr lang="en-GB" sz="2400" b="1" dirty="0" err="1">
                          <a:solidFill>
                            <a:srgbClr val="92D050"/>
                          </a:solidFill>
                          <a:latin typeface="Century Gothic" panose="020B0502020202020204" pitchFamily="34" charset="0"/>
                        </a:rPr>
                        <a:t>Schwimmbad</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Angst (</a:t>
                      </a:r>
                      <a:r>
                        <a:rPr lang="en-GB" sz="2400" b="1" dirty="0" err="1">
                          <a:solidFill>
                            <a:srgbClr val="FF3399"/>
                          </a:solidFill>
                          <a:latin typeface="Century Gothic" panose="020B0502020202020204" pitchFamily="34" charset="0"/>
                        </a:rPr>
                        <a:t>vor</a:t>
                      </a:r>
                      <a:r>
                        <a:rPr lang="en-GB" sz="2400" b="1" dirty="0">
                          <a:solidFill>
                            <a:srgbClr val="FF3399"/>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krank</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a:t>
                      </a:r>
                      <a:r>
                        <a:rPr lang="en-GB" sz="2400" b="1" dirty="0" err="1">
                          <a:solidFill>
                            <a:srgbClr val="FF3399"/>
                          </a:solidFill>
                          <a:latin typeface="Century Gothic" panose="020B0502020202020204" pitchFamily="34" charset="0"/>
                        </a:rPr>
                        <a:t>Bein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a:t>
                      </a:r>
                      <a:r>
                        <a:rPr lang="en-GB" sz="2400" b="1" dirty="0" err="1">
                          <a:solidFill>
                            <a:srgbClr val="FF3399"/>
                          </a:solidFill>
                          <a:latin typeface="Century Gothic" panose="020B0502020202020204" pitchFamily="34" charset="0"/>
                        </a:rPr>
                        <a:t>Glück</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Unfall</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die </a:t>
                      </a:r>
                      <a:r>
                        <a:rPr lang="en-US" sz="2400" b="1" dirty="0" err="1">
                          <a:solidFill>
                            <a:srgbClr val="FF3399"/>
                          </a:solidFill>
                          <a:latin typeface="Century Gothic" panose="020B0502020202020204" pitchFamily="34" charset="0"/>
                        </a:rPr>
                        <a:t>Schmerzen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recht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Kopf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Prüfung</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495186" y="615814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right</a:t>
            </a:r>
          </a:p>
        </p:txBody>
      </p:sp>
      <p:sp>
        <p:nvSpPr>
          <p:cNvPr id="56" name="TextBox 55">
            <a:extLst>
              <a:ext uri="{FF2B5EF4-FFF2-40B4-BE49-F238E27FC236}">
                <a16:creationId xmlns:a16="http://schemas.microsoft.com/office/drawing/2014/main" id="{862CFA1C-E682-4099-8294-19B044354D55}"/>
              </a:ext>
            </a:extLst>
          </p:cNvPr>
          <p:cNvSpPr txBox="1"/>
          <p:nvPr/>
        </p:nvSpPr>
        <p:spPr>
          <a:xfrm>
            <a:off x="5371354" y="615814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head</a:t>
            </a:r>
          </a:p>
        </p:txBody>
      </p:sp>
      <p:sp>
        <p:nvSpPr>
          <p:cNvPr id="57" name="TextBox 56">
            <a:extLst>
              <a:ext uri="{FF2B5EF4-FFF2-40B4-BE49-F238E27FC236}">
                <a16:creationId xmlns:a16="http://schemas.microsoft.com/office/drawing/2014/main" id="{DF64A05B-A2E8-4E6A-AE16-0B9A2F39F702}"/>
              </a:ext>
            </a:extLst>
          </p:cNvPr>
          <p:cNvSpPr txBox="1"/>
          <p:nvPr/>
        </p:nvSpPr>
        <p:spPr>
          <a:xfrm>
            <a:off x="8307591" y="6158141"/>
            <a:ext cx="288548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exam</a:t>
            </a:r>
          </a:p>
        </p:txBody>
      </p:sp>
      <p:sp>
        <p:nvSpPr>
          <p:cNvPr id="58" name="TextBox 57">
            <a:extLst>
              <a:ext uri="{FF2B5EF4-FFF2-40B4-BE49-F238E27FC236}">
                <a16:creationId xmlns:a16="http://schemas.microsoft.com/office/drawing/2014/main" id="{EF239C35-C144-491F-AEA8-CD145B46436E}"/>
              </a:ext>
            </a:extLst>
          </p:cNvPr>
          <p:cNvSpPr txBox="1"/>
          <p:nvPr/>
        </p:nvSpPr>
        <p:spPr>
          <a:xfrm>
            <a:off x="8307591" y="5297925"/>
            <a:ext cx="293327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pain(s)</a:t>
            </a:r>
          </a:p>
        </p:txBody>
      </p:sp>
      <p:sp>
        <p:nvSpPr>
          <p:cNvPr id="59" name="TextBox 58">
            <a:extLst>
              <a:ext uri="{FF2B5EF4-FFF2-40B4-BE49-F238E27FC236}">
                <a16:creationId xmlns:a16="http://schemas.microsoft.com/office/drawing/2014/main" id="{5EAB8AEE-2EFB-4FCD-B290-9EBB073016C9}"/>
              </a:ext>
            </a:extLst>
          </p:cNvPr>
          <p:cNvSpPr txBox="1"/>
          <p:nvPr/>
        </p:nvSpPr>
        <p:spPr>
          <a:xfrm>
            <a:off x="5371354" y="5297925"/>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accident</a:t>
            </a:r>
          </a:p>
        </p:txBody>
      </p:sp>
      <p:sp>
        <p:nvSpPr>
          <p:cNvPr id="60" name="TextBox 59">
            <a:extLst>
              <a:ext uri="{FF2B5EF4-FFF2-40B4-BE49-F238E27FC236}">
                <a16:creationId xmlns:a16="http://schemas.microsoft.com/office/drawing/2014/main" id="{D18B8898-B477-43E3-BE8C-9D0576976DA9}"/>
              </a:ext>
            </a:extLst>
          </p:cNvPr>
          <p:cNvSpPr txBox="1"/>
          <p:nvPr/>
        </p:nvSpPr>
        <p:spPr>
          <a:xfrm>
            <a:off x="2495186" y="529792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luck</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495186" y="4442103"/>
            <a:ext cx="274566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fear (of)</a:t>
            </a:r>
          </a:p>
        </p:txBody>
      </p:sp>
      <p:sp>
        <p:nvSpPr>
          <p:cNvPr id="62" name="TextBox 61">
            <a:extLst>
              <a:ext uri="{FF2B5EF4-FFF2-40B4-BE49-F238E27FC236}">
                <a16:creationId xmlns:a16="http://schemas.microsoft.com/office/drawing/2014/main" id="{E34A5B3A-1E1D-4D72-9D2C-CEF166467DEF}"/>
              </a:ext>
            </a:extLst>
          </p:cNvPr>
          <p:cNvSpPr txBox="1"/>
          <p:nvPr/>
        </p:nvSpPr>
        <p:spPr>
          <a:xfrm>
            <a:off x="5371354" y="4442103"/>
            <a:ext cx="246365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sick, ill</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307591" y="4442103"/>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leg</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495186" y="3574308"/>
            <a:ext cx="224544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shop</a:t>
            </a:r>
          </a:p>
        </p:txBody>
      </p:sp>
      <p:sp>
        <p:nvSpPr>
          <p:cNvPr id="65" name="TextBox 64">
            <a:extLst>
              <a:ext uri="{FF2B5EF4-FFF2-40B4-BE49-F238E27FC236}">
                <a16:creationId xmlns:a16="http://schemas.microsoft.com/office/drawing/2014/main" id="{14BEB3B8-B887-4DEB-A486-6CD05DC01D9A}"/>
              </a:ext>
            </a:extLst>
          </p:cNvPr>
          <p:cNvSpPr txBox="1"/>
          <p:nvPr/>
        </p:nvSpPr>
        <p:spPr>
          <a:xfrm>
            <a:off x="5371354" y="3574308"/>
            <a:ext cx="249024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restaurant</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307591" y="3574308"/>
            <a:ext cx="322201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swimming pool</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95186" y="2714774"/>
            <a:ext cx="244929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go, going</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371354" y="2714774"/>
            <a:ext cx="27607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museum</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307591" y="2714774"/>
            <a:ext cx="2489073"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where (to)?</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495186" y="185611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normally</a:t>
            </a:r>
          </a:p>
        </p:txBody>
      </p:sp>
      <p:sp>
        <p:nvSpPr>
          <p:cNvPr id="71" name="TextBox 70">
            <a:extLst>
              <a:ext uri="{FF2B5EF4-FFF2-40B4-BE49-F238E27FC236}">
                <a16:creationId xmlns:a16="http://schemas.microsoft.com/office/drawing/2014/main" id="{D4662F6F-BB7A-440E-99DB-3FEB806B34CB}"/>
              </a:ext>
            </a:extLst>
          </p:cNvPr>
          <p:cNvSpPr txBox="1"/>
          <p:nvPr/>
        </p:nvSpPr>
        <p:spPr>
          <a:xfrm>
            <a:off x="5371354" y="185611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at home</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307591" y="1856119"/>
            <a:ext cx="268047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play, playing</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495186" y="995919"/>
            <a:ext cx="243629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use, using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371354" y="995919"/>
            <a:ext cx="268047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learn, learning</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307591" y="995919"/>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on Thursday</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509813192"/>
              </p:ext>
            </p:extLst>
          </p:nvPr>
        </p:nvGraphicFramePr>
        <p:xfrm>
          <a:off x="557159" y="596480"/>
          <a:ext cx="10661825" cy="6029786"/>
        </p:xfrm>
        <a:graphic>
          <a:graphicData uri="http://schemas.openxmlformats.org/drawingml/2006/table">
            <a:tbl>
              <a:tblPr firstRow="1" bandRow="1"/>
              <a:tblGrid>
                <a:gridCol w="1880557">
                  <a:extLst>
                    <a:ext uri="{9D8B030D-6E8A-4147-A177-3AD203B41FA5}">
                      <a16:colId xmlns:a16="http://schemas.microsoft.com/office/drawing/2014/main" val="1203737284"/>
                    </a:ext>
                  </a:extLst>
                </a:gridCol>
                <a:gridCol w="2606520">
                  <a:extLst>
                    <a:ext uri="{9D8B030D-6E8A-4147-A177-3AD203B41FA5}">
                      <a16:colId xmlns:a16="http://schemas.microsoft.com/office/drawing/2014/main" val="1810222861"/>
                    </a:ext>
                  </a:extLst>
                </a:gridCol>
                <a:gridCol w="3273287">
                  <a:extLst>
                    <a:ext uri="{9D8B030D-6E8A-4147-A177-3AD203B41FA5}">
                      <a16:colId xmlns:a16="http://schemas.microsoft.com/office/drawing/2014/main" val="274413866"/>
                    </a:ext>
                  </a:extLst>
                </a:gridCol>
                <a:gridCol w="2901461">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on Thursday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normally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at home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use, using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play, playing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learn, learning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where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swimming pool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shop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go, going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restaurant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museum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exam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fear (of)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sick, 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right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pain(s)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head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leg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luck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accident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445350" y="6154948"/>
            <a:ext cx="287331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a:t>
            </a:r>
            <a:r>
              <a:rPr lang="en-GB" sz="2400" kern="0" dirty="0" err="1">
                <a:solidFill>
                  <a:srgbClr val="002060"/>
                </a:solidFill>
                <a:latin typeface="Century Gothic" panose="020B0502020202020204" pitchFamily="34" charset="0"/>
                <a:cs typeface="Arial"/>
                <a:sym typeface="Arial"/>
              </a:rPr>
              <a:t>Bein</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053408" y="615494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a:t>
            </a:r>
            <a:r>
              <a:rPr lang="en-GB" sz="2400" kern="0" dirty="0" err="1">
                <a:solidFill>
                  <a:srgbClr val="002060"/>
                </a:solidFill>
                <a:latin typeface="Century Gothic" panose="020B0502020202020204" pitchFamily="34" charset="0"/>
                <a:cs typeface="Arial"/>
                <a:sym typeface="Arial"/>
              </a:rPr>
              <a:t>Glück</a:t>
            </a:r>
            <a:endParaRPr lang="en-GB" sz="2400" kern="0" dirty="0">
              <a:solidFill>
                <a:srgbClr val="002060"/>
              </a:solidFill>
              <a:latin typeface="Century Gothic" panose="020B0502020202020204" pitchFamily="34" charset="0"/>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8328565" y="6154948"/>
            <a:ext cx="248324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Unfall</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445350" y="5298020"/>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recht</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053408" y="529802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Schmerzen</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328565" y="529802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Kopf</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445350" y="444301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Prüfung</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053408" y="4443014"/>
            <a:ext cx="273682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Angst (</a:t>
            </a:r>
            <a:r>
              <a:rPr lang="en-GB" sz="2400" kern="0" dirty="0" err="1">
                <a:solidFill>
                  <a:srgbClr val="002060"/>
                </a:solidFill>
                <a:latin typeface="Century Gothic" panose="020B0502020202020204" pitchFamily="34" charset="0"/>
                <a:cs typeface="Arial"/>
                <a:sym typeface="Arial"/>
              </a:rPr>
              <a:t>vor</a:t>
            </a:r>
            <a:r>
              <a:rPr lang="en-GB" sz="2400" kern="0" dirty="0">
                <a:solidFill>
                  <a:srgbClr val="002060"/>
                </a:solidFill>
                <a:latin typeface="Century Gothic" panose="020B0502020202020204" pitchFamily="34" charset="0"/>
                <a:cs typeface="Arial"/>
                <a:sym typeface="Arial"/>
              </a:rPr>
              <a:t>)</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328565" y="4443014"/>
            <a:ext cx="216176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krank</a:t>
            </a:r>
            <a:endParaRPr lang="en-GB" sz="2400" kern="0" dirty="0">
              <a:solidFill>
                <a:srgbClr val="002060"/>
              </a:solidFill>
              <a:latin typeface="Century Gothic" panose="020B0502020202020204" pitchFamily="34" charset="0"/>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445350" y="3574511"/>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gehen</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053408" y="3574511"/>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Restaurant</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328565" y="3574511"/>
            <a:ext cx="288891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Museum</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45350" y="271946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wohin</a:t>
            </a:r>
            <a:r>
              <a:rPr lang="en-GB" sz="2400" kern="0" dirty="0">
                <a:solidFill>
                  <a:srgbClr val="002060"/>
                </a:solidFill>
                <a:latin typeface="Century Gothic" panose="020B0502020202020204" pitchFamily="34" charset="0"/>
                <a:cs typeface="Arial"/>
                <a:sym typeface="Arial"/>
              </a:rPr>
              <a:t>?</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053408" y="2719464"/>
            <a:ext cx="300361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a:t>
            </a:r>
            <a:r>
              <a:rPr lang="en-GB" sz="2400" kern="0" dirty="0" err="1">
                <a:solidFill>
                  <a:srgbClr val="002060"/>
                </a:solidFill>
                <a:latin typeface="Century Gothic" panose="020B0502020202020204" pitchFamily="34" charset="0"/>
                <a:cs typeface="Arial"/>
                <a:sym typeface="Arial"/>
              </a:rPr>
              <a:t>Schwimmbad</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328565" y="2719464"/>
            <a:ext cx="2489073"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der Laden</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445350" y="1854760"/>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benutzen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5053408" y="1854760"/>
            <a:ext cx="3285331"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spielen</a:t>
            </a:r>
            <a:endParaRPr lang="en-GB" sz="2400" kern="0" dirty="0">
              <a:solidFill>
                <a:srgbClr val="002060"/>
              </a:solidFill>
              <a:latin typeface="Century Gothic" panose="020B0502020202020204" pitchFamily="34" charset="0"/>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328565" y="1854760"/>
            <a:ext cx="3076757"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lernen</a:t>
            </a:r>
            <a:endParaRPr lang="en-GB" sz="2400" kern="0" dirty="0">
              <a:solidFill>
                <a:srgbClr val="002060"/>
              </a:solidFill>
              <a:latin typeface="Century Gothic" panose="020B0502020202020204" pitchFamily="34" charset="0"/>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445350" y="995829"/>
            <a:ext cx="275074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am </a:t>
            </a:r>
            <a:r>
              <a:rPr lang="en-GB" sz="2400" kern="0" dirty="0" err="1">
                <a:solidFill>
                  <a:srgbClr val="002060"/>
                </a:solidFill>
                <a:latin typeface="Century Gothic" panose="020B0502020202020204" pitchFamily="34" charset="0"/>
                <a:cs typeface="Arial"/>
                <a:sym typeface="Arial"/>
              </a:rPr>
              <a:t>Donnerstag</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5053408" y="995829"/>
            <a:ext cx="2696411"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normalerweise</a:t>
            </a:r>
            <a:endParaRPr lang="en-GB" sz="2400" kern="0" dirty="0">
              <a:solidFill>
                <a:srgbClr val="002060"/>
              </a:solidFill>
              <a:latin typeface="Century Gothic" panose="020B0502020202020204" pitchFamily="34" charset="0"/>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8328565" y="995829"/>
            <a:ext cx="287348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zu</a:t>
            </a: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Hause</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600306" y="128500"/>
            <a:ext cx="6156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000" b="1" spc="-1" dirty="0" err="1">
                <a:solidFill>
                  <a:srgbClr val="002060"/>
                </a:solidFill>
                <a:latin typeface="Century Gothic" panose="020B0502020202020204" pitchFamily="34" charset="0"/>
                <a:sym typeface="Arial"/>
              </a:rPr>
              <a:t>Schreib</a:t>
            </a:r>
            <a:r>
              <a:rPr lang="en-GB" sz="2000" b="1" spc="-1" dirty="0">
                <a:solidFill>
                  <a:srgbClr val="002060"/>
                </a:solidFill>
                <a:latin typeface="Century Gothic" panose="020B0502020202020204" pitchFamily="34" charset="0"/>
                <a:sym typeface="Arial"/>
              </a:rPr>
              <a:t> die </a:t>
            </a:r>
            <a:r>
              <a:rPr lang="en-GB" sz="2000" b="1" spc="-1" dirty="0" err="1">
                <a:solidFill>
                  <a:srgbClr val="002060"/>
                </a:solidFill>
                <a:latin typeface="Century Gothic" panose="020B0502020202020204" pitchFamily="34" charset="0"/>
                <a:sym typeface="Arial"/>
              </a:rPr>
              <a:t>Wörter</a:t>
            </a:r>
            <a:r>
              <a:rPr lang="en-GB" sz="2000" b="1" spc="-1" dirty="0">
                <a:solidFill>
                  <a:srgbClr val="002060"/>
                </a:solidFill>
                <a:latin typeface="Century Gothic" panose="020B0502020202020204" pitchFamily="34" charset="0"/>
                <a:sym typeface="Arial"/>
              </a:rPr>
              <a:t> auf Deutsch und auf </a:t>
            </a:r>
            <a:r>
              <a:rPr lang="en-GB" sz="2000" b="1" spc="-1" dirty="0" err="1">
                <a:solidFill>
                  <a:srgbClr val="002060"/>
                </a:solidFill>
                <a:latin typeface="Century Gothic" panose="020B0502020202020204" pitchFamily="34" charset="0"/>
                <a:sym typeface="Arial"/>
              </a:rPr>
              <a:t>Englisch</a:t>
            </a:r>
            <a:r>
              <a:rPr lang="en-GB" sz="2000" b="1" spc="-1" dirty="0">
                <a:solidFill>
                  <a:srgbClr val="002060"/>
                </a:solidFill>
                <a:latin typeface="Century Gothic" panose="020B0502020202020204" pitchFamily="34" charset="0"/>
                <a:sym typeface="Arial"/>
              </a:rPr>
              <a:t>.</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32757" y="-329058"/>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3" name="Table 3">
            <a:extLst>
              <a:ext uri="{FF2B5EF4-FFF2-40B4-BE49-F238E27FC236}">
                <a16:creationId xmlns:a16="http://schemas.microsoft.com/office/drawing/2014/main" id="{4B8F71B6-F175-4A25-8515-97E5740AE3A5}"/>
              </a:ext>
            </a:extLst>
          </p:cNvPr>
          <p:cNvGraphicFramePr>
            <a:graphicFrameLocks noGrp="1"/>
          </p:cNvGraphicFramePr>
          <p:nvPr>
            <p:extLst>
              <p:ext uri="{D42A27DB-BD31-4B8C-83A1-F6EECF244321}">
                <p14:modId xmlns:p14="http://schemas.microsoft.com/office/powerpoint/2010/main" val="1227311159"/>
              </p:ext>
            </p:extLst>
          </p:nvPr>
        </p:nvGraphicFramePr>
        <p:xfrm>
          <a:off x="123171" y="528609"/>
          <a:ext cx="5831905" cy="6291103"/>
        </p:xfrm>
        <a:graphic>
          <a:graphicData uri="http://schemas.openxmlformats.org/drawingml/2006/table">
            <a:tbl>
              <a:tblPr firstRow="1" bandRow="1">
                <a:tableStyleId>{5940675A-B579-460E-94D1-54222C63F5DA}</a:tableStyleId>
              </a:tblPr>
              <a:tblGrid>
                <a:gridCol w="5831905">
                  <a:extLst>
                    <a:ext uri="{9D8B030D-6E8A-4147-A177-3AD203B41FA5}">
                      <a16:colId xmlns:a16="http://schemas.microsoft.com/office/drawing/2014/main" val="904959870"/>
                    </a:ext>
                  </a:extLst>
                </a:gridCol>
              </a:tblGrid>
              <a:tr h="1047943">
                <a:tc>
                  <a:txBody>
                    <a:bodyPr/>
                    <a:lstStyle/>
                    <a:p>
                      <a:r>
                        <a:rPr lang="en-GB" sz="2200" dirty="0">
                          <a:solidFill>
                            <a:srgbClr val="002060"/>
                          </a:solidFill>
                          <a:latin typeface="Century Gothic" panose="020B0502020202020204" pitchFamily="34" charset="0"/>
                        </a:rPr>
                        <a:t>Am </a:t>
                      </a:r>
                      <a:r>
                        <a:rPr lang="en-GB" sz="2200" dirty="0" err="1">
                          <a:solidFill>
                            <a:srgbClr val="002060"/>
                          </a:solidFill>
                          <a:latin typeface="Century Gothic" panose="020B0502020202020204" pitchFamily="34" charset="0"/>
                        </a:rPr>
                        <a:t>Mittwoch</a:t>
                      </a:r>
                      <a:r>
                        <a:rPr lang="en-GB" sz="2200" dirty="0">
                          <a:solidFill>
                            <a:srgbClr val="002060"/>
                          </a:solidFill>
                          <a:latin typeface="Century Gothic" panose="020B0502020202020204" pitchFamily="34" charset="0"/>
                        </a:rPr>
                        <a:t>  ______ ___  </a:t>
                      </a:r>
                      <a:r>
                        <a:rPr lang="en-GB" sz="2200" dirty="0" err="1">
                          <a:solidFill>
                            <a:srgbClr val="002060"/>
                          </a:solidFill>
                          <a:latin typeface="Century Gothic" panose="020B0502020202020204" pitchFamily="34" charset="0"/>
                        </a:rPr>
                        <a:t>eine</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Prüfung</a:t>
                      </a:r>
                      <a:r>
                        <a:rPr lang="en-GB" sz="22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729909940"/>
                  </a:ext>
                </a:extLst>
              </a:tr>
              <a:tr h="1054037">
                <a:tc>
                  <a:txBody>
                    <a:bodyPr/>
                    <a:lstStyle/>
                    <a:p>
                      <a:r>
                        <a:rPr lang="en-GB" sz="2200" dirty="0">
                          <a:solidFill>
                            <a:srgbClr val="002060"/>
                          </a:solidFill>
                          <a:latin typeface="Century Gothic" panose="020B0502020202020204" pitchFamily="34" charset="0"/>
                        </a:rPr>
                        <a:t>____ ___ Angst </a:t>
                      </a:r>
                      <a:r>
                        <a:rPr lang="en-GB" sz="2200" dirty="0" err="1">
                          <a:solidFill>
                            <a:srgbClr val="002060"/>
                          </a:solidFill>
                          <a:latin typeface="Century Gothic" panose="020B0502020202020204" pitchFamily="34" charset="0"/>
                        </a:rPr>
                        <a:t>vor</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Herrn</a:t>
                      </a:r>
                      <a:r>
                        <a:rPr lang="en-GB" sz="2200" dirty="0">
                          <a:solidFill>
                            <a:srgbClr val="002060"/>
                          </a:solidFill>
                          <a:latin typeface="Century Gothic" panose="020B0502020202020204" pitchFamily="34" charset="0"/>
                        </a:rPr>
                        <a:t> Weber?</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043977084"/>
                  </a:ext>
                </a:extLst>
              </a:tr>
              <a:tr h="1045029">
                <a:tc>
                  <a:txBody>
                    <a:bodyPr/>
                    <a:lstStyle/>
                    <a:p>
                      <a:r>
                        <a:rPr lang="en-GB" sz="2200" dirty="0">
                          <a:solidFill>
                            <a:srgbClr val="002060"/>
                          </a:solidFill>
                          <a:latin typeface="Century Gothic" panose="020B0502020202020204" pitchFamily="34" charset="0"/>
                        </a:rPr>
                        <a:t>___ ____ </a:t>
                      </a:r>
                      <a:r>
                        <a:rPr lang="en-GB" sz="2200" dirty="0" err="1">
                          <a:solidFill>
                            <a:srgbClr val="002060"/>
                          </a:solidFill>
                          <a:latin typeface="Century Gothic" panose="020B0502020202020204" pitchFamily="34" charset="0"/>
                        </a:rPr>
                        <a:t>dienstags</a:t>
                      </a:r>
                      <a:r>
                        <a:rPr lang="en-GB" sz="2200" dirty="0">
                          <a:solidFill>
                            <a:srgbClr val="002060"/>
                          </a:solidFill>
                          <a:latin typeface="Century Gothic" panose="020B0502020202020204" pitchFamily="34" charset="0"/>
                        </a:rPr>
                        <a:t> oft </a:t>
                      </a:r>
                      <a:r>
                        <a:rPr lang="en-GB" sz="2200" dirty="0" err="1">
                          <a:solidFill>
                            <a:srgbClr val="002060"/>
                          </a:solidFill>
                          <a:latin typeface="Century Gothic" panose="020B0502020202020204" pitchFamily="34" charset="0"/>
                        </a:rPr>
                        <a:t>mit</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Opa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im</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Schwimmbad</a:t>
                      </a:r>
                      <a:r>
                        <a:rPr lang="en-GB" sz="22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56761987"/>
                  </a:ext>
                </a:extLst>
              </a:tr>
              <a:tr h="1049533">
                <a:tc>
                  <a:txBody>
                    <a:bodyPr/>
                    <a:lstStyle/>
                    <a:p>
                      <a:r>
                        <a:rPr lang="en-GB" sz="2200" dirty="0">
                          <a:solidFill>
                            <a:srgbClr val="002060"/>
                          </a:solidFill>
                          <a:latin typeface="Century Gothic" panose="020B0502020202020204" pitchFamily="34" charset="0"/>
                        </a:rPr>
                        <a:t>Herr Weber und Herr Lehmann </a:t>
                      </a:r>
                      <a:r>
                        <a:rPr lang="en-GB" sz="2200" dirty="0" err="1">
                          <a:solidFill>
                            <a:srgbClr val="002060"/>
                          </a:solidFill>
                          <a:latin typeface="Century Gothic" panose="020B0502020202020204" pitchFamily="34" charset="0"/>
                        </a:rPr>
                        <a:t>sind</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heute</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nicht</a:t>
                      </a:r>
                      <a:r>
                        <a:rPr lang="en-GB" sz="2200" dirty="0">
                          <a:solidFill>
                            <a:srgbClr val="002060"/>
                          </a:solidFill>
                          <a:latin typeface="Century Gothic" panose="020B0502020202020204" pitchFamily="34" charset="0"/>
                        </a:rPr>
                        <a:t> in der Schule. ___ ____  </a:t>
                      </a:r>
                      <a:r>
                        <a:rPr lang="en-GB" sz="2200" dirty="0" err="1">
                          <a:solidFill>
                            <a:srgbClr val="002060"/>
                          </a:solidFill>
                          <a:latin typeface="Century Gothic" panose="020B0502020202020204" pitchFamily="34" charset="0"/>
                        </a:rPr>
                        <a:t>krank</a:t>
                      </a:r>
                      <a:r>
                        <a:rPr lang="en-GB" sz="22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3398160"/>
                  </a:ext>
                </a:extLst>
              </a:tr>
              <a:tr h="1045028">
                <a:tc>
                  <a:txBody>
                    <a:bodyPr/>
                    <a:lstStyle/>
                    <a:p>
                      <a:r>
                        <a:rPr lang="en-GB" sz="2200" dirty="0">
                          <a:solidFill>
                            <a:srgbClr val="002060"/>
                          </a:solidFill>
                          <a:latin typeface="Century Gothic" panose="020B0502020202020204" pitchFamily="34" charset="0"/>
                        </a:rPr>
                        <a:t>Frau Wolf, ______ ___ </a:t>
                      </a:r>
                      <a:r>
                        <a:rPr lang="en-GB" sz="2200" dirty="0" err="1">
                          <a:solidFill>
                            <a:srgbClr val="002060"/>
                          </a:solidFill>
                          <a:latin typeface="Century Gothic" panose="020B0502020202020204" pitchFamily="34" charset="0"/>
                        </a:rPr>
                        <a:t>viel</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Glück</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beim</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Lottospielen</a:t>
                      </a:r>
                      <a:r>
                        <a:rPr lang="en-GB" sz="22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0821478"/>
                  </a:ext>
                </a:extLst>
              </a:tr>
              <a:tr h="1049533">
                <a:tc>
                  <a:txBody>
                    <a:bodyPr/>
                    <a:lstStyle/>
                    <a:p>
                      <a:r>
                        <a:rPr lang="en-US" sz="2200" dirty="0">
                          <a:solidFill>
                            <a:srgbClr val="002060"/>
                          </a:solidFill>
                          <a:latin typeface="Century Gothic" panose="020B0502020202020204" pitchFamily="34" charset="0"/>
                        </a:rPr>
                        <a:t>Frau Vogel, _______ Lehrer </a:t>
                      </a:r>
                      <a:r>
                        <a:rPr lang="en-US" sz="2200" dirty="0" err="1">
                          <a:solidFill>
                            <a:srgbClr val="002060"/>
                          </a:solidFill>
                          <a:latin typeface="Century Gothic" panose="020B0502020202020204" pitchFamily="34" charset="0"/>
                        </a:rPr>
                        <a:t>immer</a:t>
                      </a:r>
                      <a:r>
                        <a:rPr lang="en-US" sz="2200" dirty="0">
                          <a:solidFill>
                            <a:srgbClr val="002060"/>
                          </a:solidFill>
                          <a:latin typeface="Century Gothic" panose="020B0502020202020204" pitchFamily="34" charset="0"/>
                        </a:rPr>
                        <a:t> 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929321598"/>
                  </a:ext>
                </a:extLst>
              </a:tr>
            </a:tbl>
          </a:graphicData>
        </a:graphic>
      </p:graphicFrame>
      <p:graphicFrame>
        <p:nvGraphicFramePr>
          <p:cNvPr id="27" name="Table 3">
            <a:extLst>
              <a:ext uri="{FF2B5EF4-FFF2-40B4-BE49-F238E27FC236}">
                <a16:creationId xmlns:a16="http://schemas.microsoft.com/office/drawing/2014/main" id="{1A154EFE-F915-41CB-822F-11E2A117E0B0}"/>
              </a:ext>
            </a:extLst>
          </p:cNvPr>
          <p:cNvGraphicFramePr>
            <a:graphicFrameLocks noGrp="1"/>
          </p:cNvGraphicFramePr>
          <p:nvPr>
            <p:extLst>
              <p:ext uri="{D42A27DB-BD31-4B8C-83A1-F6EECF244321}">
                <p14:modId xmlns:p14="http://schemas.microsoft.com/office/powerpoint/2010/main" val="2453620895"/>
              </p:ext>
            </p:extLst>
          </p:nvPr>
        </p:nvGraphicFramePr>
        <p:xfrm>
          <a:off x="6012342" y="528609"/>
          <a:ext cx="5410948" cy="6292512"/>
        </p:xfrm>
        <a:graphic>
          <a:graphicData uri="http://schemas.openxmlformats.org/drawingml/2006/table">
            <a:tbl>
              <a:tblPr firstRow="1" bandRow="1">
                <a:tableStyleId>{5940675A-B579-460E-94D1-54222C63F5DA}</a:tableStyleId>
              </a:tblPr>
              <a:tblGrid>
                <a:gridCol w="5410948">
                  <a:extLst>
                    <a:ext uri="{9D8B030D-6E8A-4147-A177-3AD203B41FA5}">
                      <a16:colId xmlns:a16="http://schemas.microsoft.com/office/drawing/2014/main" val="904959870"/>
                    </a:ext>
                  </a:extLst>
                </a:gridCol>
              </a:tblGrid>
              <a:tr h="1048752">
                <a:tc>
                  <a:txBody>
                    <a:bodyPr/>
                    <a:lstStyle/>
                    <a:p>
                      <a:r>
                        <a:rPr lang="en-GB" sz="2200" dirty="0">
                          <a:solidFill>
                            <a:srgbClr val="002060"/>
                          </a:solidFill>
                          <a:latin typeface="Century Gothic" panose="020B0502020202020204" pitchFamily="34" charset="0"/>
                        </a:rPr>
                        <a:t>___ ____________ we have </a:t>
                      </a:r>
                    </a:p>
                    <a:p>
                      <a:r>
                        <a:rPr lang="en-GB" sz="2200" dirty="0">
                          <a:solidFill>
                            <a:srgbClr val="002060"/>
                          </a:solidFill>
                          <a:latin typeface="Century Gothic" panose="020B0502020202020204" pitchFamily="34" charset="0"/>
                        </a:rPr>
                        <a:t>an ________.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729909940"/>
                  </a:ext>
                </a:extLst>
              </a:tr>
              <a:tr h="1048752">
                <a:tc>
                  <a:txBody>
                    <a:bodyPr/>
                    <a:lstStyle/>
                    <a:p>
                      <a:r>
                        <a:rPr lang="en-GB" sz="2200" dirty="0">
                          <a:solidFill>
                            <a:srgbClr val="002060"/>
                          </a:solidFill>
                          <a:latin typeface="Century Gothic" panose="020B0502020202020204" pitchFamily="34" charset="0"/>
                        </a:rPr>
                        <a:t>Are you _______ __ Mr Weber?</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043977084"/>
                  </a:ext>
                </a:extLst>
              </a:tr>
              <a:tr h="1048752">
                <a:tc>
                  <a:txBody>
                    <a:bodyPr/>
                    <a:lstStyle/>
                    <a:p>
                      <a:r>
                        <a:rPr lang="en-GB" sz="2200" dirty="0">
                          <a:solidFill>
                            <a:srgbClr val="002060"/>
                          </a:solidFill>
                          <a:latin typeface="Century Gothic" panose="020B0502020202020204" pitchFamily="34" charset="0"/>
                        </a:rPr>
                        <a:t>We are often in the __________ ____ with grandad ___ _________.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56761987"/>
                  </a:ext>
                </a:extLst>
              </a:tr>
              <a:tr h="1048752">
                <a:tc>
                  <a:txBody>
                    <a:bodyPr/>
                    <a:lstStyle/>
                    <a:p>
                      <a:pPr marR="0" algn="l" rtl="0">
                        <a:lnSpc>
                          <a:spcPct val="100000"/>
                        </a:lnSpc>
                        <a:spcBef>
                          <a:spcPts val="0"/>
                        </a:spcBef>
                        <a:spcAft>
                          <a:spcPts val="0"/>
                        </a:spcAft>
                        <a:buClr>
                          <a:srgbClr val="000000"/>
                        </a:buClr>
                        <a:buFont typeface="Arial"/>
                      </a:pPr>
                      <a:r>
                        <a:rPr lang="en-GB" sz="2200" b="0" i="0" u="none" strike="noStrike" cap="none" dirty="0">
                          <a:solidFill>
                            <a:srgbClr val="002060"/>
                          </a:solidFill>
                          <a:latin typeface="Century Gothic" panose="020B0502020202020204" pitchFamily="34" charset="0"/>
                          <a:ea typeface="+mn-ea"/>
                          <a:cs typeface="+mn-cs"/>
                          <a:sym typeface="Arial"/>
                        </a:rPr>
                        <a:t>Mr Weber and Mr Lehmann are not in school today. They are 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3398160"/>
                  </a:ext>
                </a:extLst>
              </a:tr>
              <a:tr h="1048752">
                <a:tc>
                  <a:txBody>
                    <a:bodyPr/>
                    <a:lstStyle/>
                    <a:p>
                      <a:pPr marR="0" algn="l" rtl="0">
                        <a:lnSpc>
                          <a:spcPct val="100000"/>
                        </a:lnSpc>
                        <a:spcBef>
                          <a:spcPts val="0"/>
                        </a:spcBef>
                        <a:spcAft>
                          <a:spcPts val="0"/>
                        </a:spcAft>
                        <a:buClr>
                          <a:srgbClr val="000000"/>
                        </a:buClr>
                        <a:buFont typeface="Arial"/>
                      </a:pPr>
                      <a:r>
                        <a:rPr lang="en-GB" sz="2200" b="0" i="0" u="none" strike="noStrike" cap="none" dirty="0">
                          <a:solidFill>
                            <a:srgbClr val="002060"/>
                          </a:solidFill>
                          <a:latin typeface="Century Gothic" panose="020B0502020202020204" pitchFamily="34" charset="0"/>
                          <a:ea typeface="+mn-ea"/>
                          <a:cs typeface="+mn-cs"/>
                          <a:sym typeface="Arial"/>
                        </a:rPr>
                        <a:t>Ms Wolf, are you very ______when you play the lottery?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0821478"/>
                  </a:ext>
                </a:extLst>
              </a:tr>
              <a:tr h="1048752">
                <a:tc>
                  <a:txBody>
                    <a:bodyPr/>
                    <a:lstStyle/>
                    <a:p>
                      <a:pPr marR="0" algn="l" rtl="0">
                        <a:lnSpc>
                          <a:spcPct val="100000"/>
                        </a:lnSpc>
                        <a:spcBef>
                          <a:spcPts val="0"/>
                        </a:spcBef>
                        <a:spcAft>
                          <a:spcPts val="0"/>
                        </a:spcAft>
                        <a:buClr>
                          <a:srgbClr val="000000"/>
                        </a:buClr>
                        <a:buFont typeface="Arial"/>
                      </a:pPr>
                      <a:r>
                        <a:rPr lang="en-US" sz="2200" b="0" i="0" u="none" strike="noStrike" cap="none" dirty="0" err="1">
                          <a:solidFill>
                            <a:srgbClr val="002060"/>
                          </a:solidFill>
                          <a:latin typeface="Century Gothic" panose="020B0502020202020204" pitchFamily="34" charset="0"/>
                          <a:ea typeface="+mn-ea"/>
                          <a:cs typeface="+mn-cs"/>
                          <a:sym typeface="Arial"/>
                        </a:rPr>
                        <a:t>Ms</a:t>
                      </a:r>
                      <a:r>
                        <a:rPr lang="en-US" sz="2200" b="0" i="0" u="none" strike="noStrike" cap="none" dirty="0">
                          <a:solidFill>
                            <a:srgbClr val="002060"/>
                          </a:solidFill>
                          <a:latin typeface="Century Gothic" panose="020B0502020202020204" pitchFamily="34" charset="0"/>
                          <a:ea typeface="+mn-ea"/>
                          <a:cs typeface="+mn-cs"/>
                          <a:sym typeface="Arial"/>
                        </a:rPr>
                        <a:t> Vogel, are ________ always right? </a:t>
                      </a:r>
                      <a:endParaRPr lang="en-GB" sz="2200" b="0" i="0" u="none" strike="noStrike" cap="none" dirty="0">
                        <a:solidFill>
                          <a:srgbClr val="002060"/>
                        </a:solidFill>
                        <a:latin typeface="Century Gothic" panose="020B0502020202020204" pitchFamily="34" charset="0"/>
                        <a:ea typeface="+mn-ea"/>
                        <a:cs typeface="+mn-cs"/>
                        <a:sym typeface="Arial"/>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062578031"/>
                  </a:ext>
                </a:extLst>
              </a:tr>
            </a:tbl>
          </a:graphicData>
        </a:graphic>
      </p:graphicFrame>
      <p:pic>
        <p:nvPicPr>
          <p:cNvPr id="6" name="Picture 5" descr="Shape&#10;&#10;Description automatically generated">
            <a:extLst>
              <a:ext uri="{FF2B5EF4-FFF2-40B4-BE49-F238E27FC236}">
                <a16:creationId xmlns:a16="http://schemas.microsoft.com/office/drawing/2014/main" id="{48E1FD55-E5DA-4902-9872-B04573E2B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065286" y="3250"/>
            <a:ext cx="934094" cy="934094"/>
          </a:xfrm>
          <a:prstGeom prst="rect">
            <a:avLst/>
          </a:prstGeom>
        </p:spPr>
      </p:pic>
      <p:sp>
        <p:nvSpPr>
          <p:cNvPr id="7" name="TextBox 6">
            <a:extLst>
              <a:ext uri="{FF2B5EF4-FFF2-40B4-BE49-F238E27FC236}">
                <a16:creationId xmlns:a16="http://schemas.microsoft.com/office/drawing/2014/main" id="{AAED0365-53F8-4ACA-9B62-F28EDE880429}"/>
              </a:ext>
            </a:extLst>
          </p:cNvPr>
          <p:cNvSpPr txBox="1"/>
          <p:nvPr/>
        </p:nvSpPr>
        <p:spPr>
          <a:xfrm>
            <a:off x="2122624" y="782639"/>
            <a:ext cx="21822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haben</a:t>
            </a: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wir</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778B8611-47CA-4F12-BFAC-3256F89220BF}"/>
              </a:ext>
            </a:extLst>
          </p:cNvPr>
          <p:cNvSpPr txBox="1"/>
          <p:nvPr/>
        </p:nvSpPr>
        <p:spPr>
          <a:xfrm>
            <a:off x="6026904" y="640877"/>
            <a:ext cx="25121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rgbClr val="92D050"/>
                </a:solidFill>
                <a:latin typeface="Century Gothic" panose="020B0502020202020204" pitchFamily="34" charset="0"/>
              </a:rPr>
              <a:t>On Wednesday</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54" name="TextBox 53">
            <a:extLst>
              <a:ext uri="{FF2B5EF4-FFF2-40B4-BE49-F238E27FC236}">
                <a16:creationId xmlns:a16="http://schemas.microsoft.com/office/drawing/2014/main" id="{11FAC20A-6512-49B8-A73A-52D66C3E428C}"/>
              </a:ext>
            </a:extLst>
          </p:cNvPr>
          <p:cNvSpPr txBox="1"/>
          <p:nvPr/>
        </p:nvSpPr>
        <p:spPr>
          <a:xfrm>
            <a:off x="6598330" y="975542"/>
            <a:ext cx="19535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92D050"/>
                </a:solidFill>
                <a:effectLst/>
                <a:uLnTx/>
                <a:uFillTx/>
                <a:latin typeface="Century Gothic" panose="020B0502020202020204" pitchFamily="34" charset="0"/>
              </a:rPr>
              <a:t>exa</a:t>
            </a:r>
            <a:r>
              <a:rPr lang="en-GB" sz="2200" b="1" dirty="0">
                <a:solidFill>
                  <a:srgbClr val="92D050"/>
                </a:solidFill>
                <a:latin typeface="Century Gothic" panose="020B0502020202020204" pitchFamily="34" charset="0"/>
              </a:rPr>
              <a:t>m</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55" name="TextBox 54">
            <a:extLst>
              <a:ext uri="{FF2B5EF4-FFF2-40B4-BE49-F238E27FC236}">
                <a16:creationId xmlns:a16="http://schemas.microsoft.com/office/drawing/2014/main" id="{A7E7CB1B-02FE-4E63-8854-4E43A202870E}"/>
              </a:ext>
            </a:extLst>
          </p:cNvPr>
          <p:cNvSpPr txBox="1"/>
          <p:nvPr/>
        </p:nvSpPr>
        <p:spPr>
          <a:xfrm>
            <a:off x="132752" y="1820082"/>
            <a:ext cx="21822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92D050"/>
                </a:solidFill>
                <a:latin typeface="Century Gothic" panose="020B0502020202020204" pitchFamily="34" charset="0"/>
              </a:rPr>
              <a:t>Habt</a:t>
            </a:r>
            <a:r>
              <a:rPr lang="en-US" sz="2200" b="1" dirty="0">
                <a:solidFill>
                  <a:srgbClr val="92D050"/>
                </a:solidFill>
                <a:latin typeface="Century Gothic" panose="020B0502020202020204" pitchFamily="34" charset="0"/>
              </a:rPr>
              <a:t> </a:t>
            </a:r>
            <a:r>
              <a:rPr lang="en-US" sz="2200" b="1" dirty="0" err="1">
                <a:solidFill>
                  <a:srgbClr val="92D050"/>
                </a:solidFill>
                <a:latin typeface="Century Gothic" panose="020B0502020202020204" pitchFamily="34" charset="0"/>
              </a:rPr>
              <a:t>ihr</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56" name="TextBox 55">
            <a:extLst>
              <a:ext uri="{FF2B5EF4-FFF2-40B4-BE49-F238E27FC236}">
                <a16:creationId xmlns:a16="http://schemas.microsoft.com/office/drawing/2014/main" id="{C331501D-2141-46C1-B8AC-AAC51F8CA384}"/>
              </a:ext>
            </a:extLst>
          </p:cNvPr>
          <p:cNvSpPr txBox="1"/>
          <p:nvPr/>
        </p:nvSpPr>
        <p:spPr>
          <a:xfrm>
            <a:off x="7155107" y="1830300"/>
            <a:ext cx="19535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scared of</a:t>
            </a:r>
          </a:p>
        </p:txBody>
      </p:sp>
      <p:sp>
        <p:nvSpPr>
          <p:cNvPr id="57" name="TextBox 56">
            <a:extLst>
              <a:ext uri="{FF2B5EF4-FFF2-40B4-BE49-F238E27FC236}">
                <a16:creationId xmlns:a16="http://schemas.microsoft.com/office/drawing/2014/main" id="{116D372E-7610-4831-90BE-D51E643AA992}"/>
              </a:ext>
            </a:extLst>
          </p:cNvPr>
          <p:cNvSpPr txBox="1"/>
          <p:nvPr/>
        </p:nvSpPr>
        <p:spPr>
          <a:xfrm>
            <a:off x="65905" y="2722792"/>
            <a:ext cx="1975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92D050"/>
                </a:solidFill>
                <a:latin typeface="Century Gothic" panose="020B0502020202020204" pitchFamily="34" charset="0"/>
              </a:rPr>
              <a:t>Wir</a:t>
            </a:r>
            <a:r>
              <a:rPr lang="en-US" sz="2400" b="1" dirty="0">
                <a:solidFill>
                  <a:srgbClr val="92D050"/>
                </a:solidFill>
                <a:latin typeface="Century Gothic" panose="020B0502020202020204" pitchFamily="34" charset="0"/>
              </a:rPr>
              <a:t> </a:t>
            </a:r>
            <a:r>
              <a:rPr lang="en-US" sz="2400" b="1" dirty="0" err="1">
                <a:solidFill>
                  <a:srgbClr val="92D050"/>
                </a:solidFill>
                <a:latin typeface="Century Gothic" panose="020B0502020202020204" pitchFamily="34" charset="0"/>
              </a:rPr>
              <a:t>sind</a:t>
            </a:r>
            <a:r>
              <a:rPr lang="en-US" sz="2400" b="1" dirty="0">
                <a:solidFill>
                  <a:srgbClr val="92D050"/>
                </a:solidFill>
                <a:latin typeface="Century Gothic" panose="020B0502020202020204" pitchFamily="34" charset="0"/>
              </a:rPr>
              <a:t> </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348F370C-0BF4-4F56-B3FC-F96ABDC60B11}"/>
              </a:ext>
            </a:extLst>
          </p:cNvPr>
          <p:cNvSpPr txBox="1"/>
          <p:nvPr/>
        </p:nvSpPr>
        <p:spPr>
          <a:xfrm>
            <a:off x="8660762" y="2726595"/>
            <a:ext cx="246652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swimming pool</a:t>
            </a:r>
          </a:p>
        </p:txBody>
      </p:sp>
      <p:sp>
        <p:nvSpPr>
          <p:cNvPr id="60" name="TextBox 59">
            <a:extLst>
              <a:ext uri="{FF2B5EF4-FFF2-40B4-BE49-F238E27FC236}">
                <a16:creationId xmlns:a16="http://schemas.microsoft.com/office/drawing/2014/main" id="{23B09676-EC42-4171-8FB9-B5746FF4C8B2}"/>
              </a:ext>
            </a:extLst>
          </p:cNvPr>
          <p:cNvSpPr txBox="1"/>
          <p:nvPr/>
        </p:nvSpPr>
        <p:spPr>
          <a:xfrm>
            <a:off x="2755344" y="4101231"/>
            <a:ext cx="1975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rgbClr val="92D050"/>
                </a:solidFill>
                <a:latin typeface="Century Gothic" panose="020B0502020202020204" pitchFamily="34" charset="0"/>
              </a:rPr>
              <a:t>S</a:t>
            </a:r>
            <a:r>
              <a:rPr kumimoji="0" lang="en-GB" sz="2200" b="1" i="0" u="none" strike="noStrike" kern="1200" cap="none" spc="0" normalizeH="0" baseline="0" noProof="0" dirty="0" err="1">
                <a:ln>
                  <a:noFill/>
                </a:ln>
                <a:solidFill>
                  <a:srgbClr val="92D050"/>
                </a:solidFill>
                <a:effectLst/>
                <a:uLnTx/>
                <a:uFillTx/>
                <a:latin typeface="Century Gothic" panose="020B0502020202020204" pitchFamily="34" charset="0"/>
              </a:rPr>
              <a:t>ie</a:t>
            </a:r>
            <a:r>
              <a:rPr kumimoji="0" lang="en-GB" sz="2200" b="1" i="0" u="none" strike="noStrike" kern="1200" cap="none" spc="0" normalizeH="0" noProof="0" dirty="0">
                <a:ln>
                  <a:noFill/>
                </a:ln>
                <a:solidFill>
                  <a:srgbClr val="92D050"/>
                </a:solidFill>
                <a:effectLst/>
                <a:uLnTx/>
                <a:uFillTx/>
                <a:latin typeface="Century Gothic" panose="020B0502020202020204" pitchFamily="34" charset="0"/>
              </a:rPr>
              <a:t> </a:t>
            </a:r>
            <a:r>
              <a:rPr kumimoji="0" lang="en-GB" sz="2200" b="1" i="0" u="none" strike="noStrike" kern="1200" cap="none" spc="0" normalizeH="0" noProof="0" dirty="0" err="1">
                <a:ln>
                  <a:noFill/>
                </a:ln>
                <a:solidFill>
                  <a:srgbClr val="92D050"/>
                </a:solidFill>
                <a:effectLst/>
                <a:uLnTx/>
                <a:uFillTx/>
                <a:latin typeface="Century Gothic" panose="020B0502020202020204" pitchFamily="34" charset="0"/>
              </a:rPr>
              <a:t>sind</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61" name="TextBox 60">
            <a:extLst>
              <a:ext uri="{FF2B5EF4-FFF2-40B4-BE49-F238E27FC236}">
                <a16:creationId xmlns:a16="http://schemas.microsoft.com/office/drawing/2014/main" id="{3DB081DC-F7F5-4E71-A071-9F192D0AB529}"/>
              </a:ext>
            </a:extLst>
          </p:cNvPr>
          <p:cNvSpPr txBox="1"/>
          <p:nvPr/>
        </p:nvSpPr>
        <p:spPr>
          <a:xfrm>
            <a:off x="9241583" y="4125251"/>
            <a:ext cx="5852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ill</a:t>
            </a:r>
          </a:p>
        </p:txBody>
      </p:sp>
      <p:sp>
        <p:nvSpPr>
          <p:cNvPr id="63" name="TextBox 62">
            <a:extLst>
              <a:ext uri="{FF2B5EF4-FFF2-40B4-BE49-F238E27FC236}">
                <a16:creationId xmlns:a16="http://schemas.microsoft.com/office/drawing/2014/main" id="{10C7E0B1-ECD5-4503-8935-E45D7EAA8064}"/>
              </a:ext>
            </a:extLst>
          </p:cNvPr>
          <p:cNvSpPr txBox="1"/>
          <p:nvPr/>
        </p:nvSpPr>
        <p:spPr>
          <a:xfrm>
            <a:off x="1545526" y="4794133"/>
            <a:ext cx="1975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haben</a:t>
            </a: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Sie</a:t>
            </a:r>
          </a:p>
        </p:txBody>
      </p:sp>
      <p:sp>
        <p:nvSpPr>
          <p:cNvPr id="65" name="TextBox 64">
            <a:extLst>
              <a:ext uri="{FF2B5EF4-FFF2-40B4-BE49-F238E27FC236}">
                <a16:creationId xmlns:a16="http://schemas.microsoft.com/office/drawing/2014/main" id="{3EADDBD3-93BE-434C-965F-84C367E16F89}"/>
              </a:ext>
            </a:extLst>
          </p:cNvPr>
          <p:cNvSpPr txBox="1"/>
          <p:nvPr/>
        </p:nvSpPr>
        <p:spPr>
          <a:xfrm>
            <a:off x="8981239" y="4820560"/>
            <a:ext cx="1975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lucky</a:t>
            </a: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9121" y="-110706"/>
            <a:ext cx="1256675" cy="1256675"/>
          </a:xfrm>
          <a:prstGeom prst="rect">
            <a:avLst/>
          </a:prstGeom>
        </p:spPr>
      </p:pic>
      <p:sp>
        <p:nvSpPr>
          <p:cNvPr id="26" name="Google Shape;167;p2">
            <a:extLst>
              <a:ext uri="{FF2B5EF4-FFF2-40B4-BE49-F238E27FC236}">
                <a16:creationId xmlns:a16="http://schemas.microsoft.com/office/drawing/2014/main" id="{4769D688-9F9B-47BF-A9A8-B46895C87A4C}"/>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A3D3783B-A6EF-5925-F5EC-8141F4C70311}"/>
              </a:ext>
            </a:extLst>
          </p:cNvPr>
          <p:cNvSpPr txBox="1"/>
          <p:nvPr/>
        </p:nvSpPr>
        <p:spPr>
          <a:xfrm>
            <a:off x="7918043" y="6053076"/>
            <a:ext cx="197598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rgbClr val="92D050"/>
                </a:solidFill>
                <a:latin typeface="Century Gothic"/>
              </a:rPr>
              <a:t>teachers</a:t>
            </a:r>
            <a:endParaRPr lang="en-GB" sz="2200" b="1" i="0" u="none" strike="noStrike" kern="1200" cap="none" spc="0" normalizeH="0" baseline="0" noProof="0" dirty="0">
              <a:ln>
                <a:noFill/>
              </a:ln>
              <a:solidFill>
                <a:srgbClr val="92D050"/>
              </a:solidFill>
              <a:effectLst/>
              <a:uLnTx/>
              <a:uFillTx/>
              <a:latin typeface="Century Gothic"/>
            </a:endParaRPr>
          </a:p>
        </p:txBody>
      </p:sp>
      <p:sp>
        <p:nvSpPr>
          <p:cNvPr id="5" name="TextBox 4">
            <a:extLst>
              <a:ext uri="{FF2B5EF4-FFF2-40B4-BE49-F238E27FC236}">
                <a16:creationId xmlns:a16="http://schemas.microsoft.com/office/drawing/2014/main" id="{062909BD-4392-4DCA-8ABF-23E248300F3C}"/>
              </a:ext>
            </a:extLst>
          </p:cNvPr>
          <p:cNvSpPr txBox="1"/>
          <p:nvPr/>
        </p:nvSpPr>
        <p:spPr>
          <a:xfrm>
            <a:off x="1763839" y="6011819"/>
            <a:ext cx="11983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noProof="0" dirty="0" err="1">
                <a:solidFill>
                  <a:srgbClr val="92D050"/>
                </a:solidFill>
                <a:latin typeface="Century Gothic" panose="020B0502020202020204" pitchFamily="34" charset="0"/>
              </a:rPr>
              <a:t>h</a:t>
            </a:r>
            <a:r>
              <a:rPr kumimoji="0" lang="en-GB" sz="2200" b="1" i="0" u="none" strike="noStrike" kern="1200" cap="none" spc="0" normalizeH="0" baseline="0" noProof="0" dirty="0" err="1">
                <a:ln>
                  <a:noFill/>
                </a:ln>
                <a:solidFill>
                  <a:srgbClr val="92D050"/>
                </a:solidFill>
                <a:effectLst/>
                <a:uLnTx/>
                <a:uFillTx/>
                <a:latin typeface="Century Gothic" panose="020B0502020202020204" pitchFamily="34" charset="0"/>
              </a:rPr>
              <a:t>aben</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9" name="TextBox 8">
            <a:extLst>
              <a:ext uri="{FF2B5EF4-FFF2-40B4-BE49-F238E27FC236}">
                <a16:creationId xmlns:a16="http://schemas.microsoft.com/office/drawing/2014/main" id="{8BC7D54C-B069-CD36-AF49-328B22316D1D}"/>
              </a:ext>
            </a:extLst>
          </p:cNvPr>
          <p:cNvSpPr txBox="1"/>
          <p:nvPr/>
        </p:nvSpPr>
        <p:spPr>
          <a:xfrm>
            <a:off x="7907799" y="3050271"/>
            <a:ext cx="246652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on Tuesdays</a:t>
            </a:r>
          </a:p>
        </p:txBody>
      </p:sp>
      <p:sp>
        <p:nvSpPr>
          <p:cNvPr id="10" name="TextBox 9">
            <a:extLst>
              <a:ext uri="{FF2B5EF4-FFF2-40B4-BE49-F238E27FC236}">
                <a16:creationId xmlns:a16="http://schemas.microsoft.com/office/drawing/2014/main" id="{9D3B07C0-6423-CF7E-AA55-7FCF43F8BD99}"/>
              </a:ext>
            </a:extLst>
          </p:cNvPr>
          <p:cNvSpPr txBox="1"/>
          <p:nvPr/>
        </p:nvSpPr>
        <p:spPr>
          <a:xfrm>
            <a:off x="4758924" y="6011819"/>
            <a:ext cx="9814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err="1">
                <a:solidFill>
                  <a:srgbClr val="92D050"/>
                </a:solidFill>
                <a:latin typeface="Century Gothic" panose="020B0502020202020204" pitchFamily="34" charset="0"/>
              </a:rPr>
              <a:t>recht</a:t>
            </a:r>
            <a:endParaRPr kumimoji="0" lang="en-GB" sz="2200" b="1" i="0" u="none" strike="noStrike" kern="1200" cap="none" spc="0" normalizeH="0" baseline="0" noProof="0" dirty="0">
              <a:ln>
                <a:noFill/>
              </a:ln>
              <a:solidFill>
                <a:srgbClr val="92D050"/>
              </a:solidFill>
              <a:effectLst/>
              <a:uLnTx/>
              <a:uFillTx/>
              <a:latin typeface="Century Gothic" panose="020B0502020202020204" pitchFamily="34" charset="0"/>
            </a:endParaRPr>
          </a:p>
        </p:txBody>
      </p:sp>
    </p:spTree>
    <p:extLst>
      <p:ext uri="{BB962C8B-B14F-4D97-AF65-F5344CB8AC3E}">
        <p14:creationId xmlns:p14="http://schemas.microsoft.com/office/powerpoint/2010/main" val="37488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P spid="53" grpId="0"/>
      <p:bldP spid="54" grpId="0"/>
      <p:bldP spid="55" grpId="0"/>
      <p:bldP spid="56" grpId="0"/>
      <p:bldP spid="57" grpId="0"/>
      <p:bldP spid="58" grpId="0"/>
      <p:bldP spid="60" grpId="0"/>
      <p:bldP spid="61" grpId="0"/>
      <p:bldP spid="63" grpId="0"/>
      <p:bldP spid="65" grpId="0"/>
      <p:bldP spid="4" grpId="0"/>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4" y="-134180"/>
            <a:ext cx="10816975" cy="1144800"/>
          </a:xfrm>
        </p:spPr>
        <p:txBody>
          <a:bodyPr/>
          <a:lstStyle/>
          <a:p>
            <a:r>
              <a:rPr lang="en-GB" sz="3600" b="1" dirty="0"/>
              <a:t>Yes / no questions</a:t>
            </a:r>
          </a:p>
        </p:txBody>
      </p:sp>
      <p:sp>
        <p:nvSpPr>
          <p:cNvPr id="23" name="TextBox 22">
            <a:extLst>
              <a:ext uri="{FF2B5EF4-FFF2-40B4-BE49-F238E27FC236}">
                <a16:creationId xmlns:a16="http://schemas.microsoft.com/office/drawing/2014/main" id="{78C2EBFC-C217-4F47-9070-34F2DEFF8932}"/>
              </a:ext>
            </a:extLst>
          </p:cNvPr>
          <p:cNvSpPr txBox="1"/>
          <p:nvPr/>
        </p:nvSpPr>
        <p:spPr>
          <a:xfrm>
            <a:off x="92293" y="876876"/>
            <a:ext cx="1025271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You know to swap verb and subject to make a yes/no question:</a:t>
            </a:r>
          </a:p>
        </p:txBody>
      </p:sp>
      <p:sp>
        <p:nvSpPr>
          <p:cNvPr id="29" name="Rectangle 28">
            <a:extLst>
              <a:ext uri="{FF2B5EF4-FFF2-40B4-BE49-F238E27FC236}">
                <a16:creationId xmlns:a16="http://schemas.microsoft.com/office/drawing/2014/main" id="{AFAB2A04-4300-4905-A52E-76ECA5032263}"/>
              </a:ext>
            </a:extLst>
          </p:cNvPr>
          <p:cNvSpPr/>
          <p:nvPr/>
        </p:nvSpPr>
        <p:spPr>
          <a:xfrm>
            <a:off x="103712" y="3460764"/>
            <a:ext cx="2080747" cy="587274"/>
          </a:xfrm>
          <a:prstGeom prst="rect">
            <a:avLst/>
          </a:prstGeom>
          <a:solidFill>
            <a:srgbClr val="002060"/>
          </a:solidFill>
          <a:ln w="28575">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a:t>
            </a:r>
          </a:p>
        </p:txBody>
      </p:sp>
      <p:sp>
        <p:nvSpPr>
          <p:cNvPr id="38" name="TextBox 37">
            <a:extLst>
              <a:ext uri="{FF2B5EF4-FFF2-40B4-BE49-F238E27FC236}">
                <a16:creationId xmlns:a16="http://schemas.microsoft.com/office/drawing/2014/main" id="{D910A4B7-02A4-44ED-A960-D8B499FA0092}"/>
              </a:ext>
            </a:extLst>
          </p:cNvPr>
          <p:cNvSpPr txBox="1"/>
          <p:nvPr/>
        </p:nvSpPr>
        <p:spPr>
          <a:xfrm>
            <a:off x="6426352" y="2077643"/>
            <a:ext cx="4876648" cy="59182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 = </a:t>
            </a: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have a headache.</a:t>
            </a:r>
          </a:p>
        </p:txBody>
      </p:sp>
      <p:sp>
        <p:nvSpPr>
          <p:cNvPr id="39" name="Rectangle 38">
            <a:extLst>
              <a:ext uri="{FF2B5EF4-FFF2-40B4-BE49-F238E27FC236}">
                <a16:creationId xmlns:a16="http://schemas.microsoft.com/office/drawing/2014/main" id="{F8A653FA-7FA3-468F-A787-3D39FAB09D4B}"/>
              </a:ext>
            </a:extLst>
          </p:cNvPr>
          <p:cNvSpPr/>
          <p:nvPr/>
        </p:nvSpPr>
        <p:spPr>
          <a:xfrm>
            <a:off x="2207647" y="2077643"/>
            <a:ext cx="4363388" cy="55951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8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Du ha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mn-cs"/>
              </a:rPr>
              <a:t>st</a:t>
            </a:r>
            <a:r>
              <a:rPr kumimoji="0" lang="en-GB" sz="2800" b="1" i="0" u="none" strike="noStrike" kern="1200" cap="none" spc="0" normalizeH="0" baseline="0" noProof="0" dirty="0">
                <a:ln>
                  <a:noFill/>
                </a:ln>
                <a:solidFill>
                  <a:srgbClr val="8BC145"/>
                </a:solidFill>
                <a:effectLst/>
                <a:uLnTx/>
                <a:uFillTx/>
                <a:latin typeface="Century Gothic" panose="020B0502020202020204" pitchFamily="34" charset="0"/>
                <a:ea typeface="Calibri" panose="020F0502020204030204" pitchFamily="34" charset="0"/>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mn-cs"/>
              </a:rPr>
              <a:t>Kopfschmerzen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t>
            </a:r>
            <a:endParaRPr kumimoji="0" lang="en-GB" sz="2800" b="0" i="0" u="none" strike="noStrike" kern="1200" cap="none" spc="0" normalizeH="0" baseline="0" noProof="0" dirty="0">
              <a:ln>
                <a:noFill/>
              </a:ln>
              <a:solidFill>
                <a:srgbClr val="8BC145"/>
              </a:solidFill>
              <a:effectLst/>
              <a:uLnTx/>
              <a:uFillTx/>
              <a:latin typeface="Century Gothic" panose="020B0502020202020204" pitchFamily="34" charset="0"/>
              <a:ea typeface="Calibri" panose="020F0502020204030204" pitchFamily="34" charset="0"/>
              <a:cs typeface="+mn-cs"/>
            </a:endParaRPr>
          </a:p>
        </p:txBody>
      </p:sp>
      <p:sp>
        <p:nvSpPr>
          <p:cNvPr id="30" name="Rectangle 29">
            <a:extLst>
              <a:ext uri="{FF2B5EF4-FFF2-40B4-BE49-F238E27FC236}">
                <a16:creationId xmlns:a16="http://schemas.microsoft.com/office/drawing/2014/main" id="{2BD30D94-7B23-45C4-A5E9-C8975CEB7AAD}"/>
              </a:ext>
            </a:extLst>
          </p:cNvPr>
          <p:cNvSpPr/>
          <p:nvPr/>
        </p:nvSpPr>
        <p:spPr>
          <a:xfrm>
            <a:off x="80526" y="2071904"/>
            <a:ext cx="2127119" cy="587274"/>
          </a:xfrm>
          <a:prstGeom prst="rect">
            <a:avLst/>
          </a:prstGeom>
          <a:solidFill>
            <a:srgbClr val="002060"/>
          </a:solidFill>
          <a:ln w="28575">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Statement</a:t>
            </a:r>
          </a:p>
        </p:txBody>
      </p:sp>
      <p:sp>
        <p:nvSpPr>
          <p:cNvPr id="22" name="Rectangle 21">
            <a:extLst>
              <a:ext uri="{FF2B5EF4-FFF2-40B4-BE49-F238E27FC236}">
                <a16:creationId xmlns:a16="http://schemas.microsoft.com/office/drawing/2014/main" id="{B5F27D6F-8C6E-4A3D-B9B0-27BEFC4A4BEA}"/>
              </a:ext>
            </a:extLst>
          </p:cNvPr>
          <p:cNvSpPr/>
          <p:nvPr/>
        </p:nvSpPr>
        <p:spPr>
          <a:xfrm>
            <a:off x="2207647" y="3455163"/>
            <a:ext cx="4509512" cy="55951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8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Ha</a:t>
            </a:r>
            <a:r>
              <a:rPr kumimoji="0" lang="en-GB" sz="2800" b="1" i="0" u="none" strike="noStrike" kern="1200" cap="none" spc="0" normalizeH="0" baseline="0" noProof="0" dirty="0">
                <a:ln>
                  <a:noFill/>
                </a:ln>
                <a:solidFill>
                  <a:srgbClr val="8BC145"/>
                </a:solidFill>
                <a:effectLst/>
                <a:uLnTx/>
                <a:uFillTx/>
                <a:latin typeface="Century Gothic" panose="020B0502020202020204" pitchFamily="34" charset="0"/>
                <a:ea typeface="Calibri" panose="020F0502020204030204" pitchFamily="34" charset="0"/>
                <a:cs typeface="+mn-cs"/>
              </a:rPr>
              <a:t>st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du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mn-cs"/>
              </a:rPr>
              <a:t>Kopfschmerzen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t>
            </a:r>
            <a:endParaRPr kumimoji="0" lang="en-GB" sz="2800" b="0" i="0" u="none" strike="noStrike" kern="1200" cap="none" spc="0" normalizeH="0" baseline="0" noProof="0" dirty="0">
              <a:ln>
                <a:noFill/>
              </a:ln>
              <a:solidFill>
                <a:srgbClr val="8BC145"/>
              </a:solidFill>
              <a:effectLst/>
              <a:uLnTx/>
              <a:uFillTx/>
              <a:latin typeface="Century Gothic" panose="020B0502020202020204" pitchFamily="34" charset="0"/>
              <a:ea typeface="Calibri" panose="020F0502020204030204" pitchFamily="34" charset="0"/>
              <a:cs typeface="+mn-cs"/>
            </a:endParaRPr>
          </a:p>
        </p:txBody>
      </p:sp>
      <p:sp>
        <p:nvSpPr>
          <p:cNvPr id="24" name="TextBox 23">
            <a:extLst>
              <a:ext uri="{FF2B5EF4-FFF2-40B4-BE49-F238E27FC236}">
                <a16:creationId xmlns:a16="http://schemas.microsoft.com/office/drawing/2014/main" id="{48AC346A-2BE8-4A9F-8D61-682461D00A3B}"/>
              </a:ext>
            </a:extLst>
          </p:cNvPr>
          <p:cNvSpPr txBox="1"/>
          <p:nvPr/>
        </p:nvSpPr>
        <p:spPr>
          <a:xfrm>
            <a:off x="6426352" y="3422846"/>
            <a:ext cx="5918048" cy="59182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 = </a:t>
            </a: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 you </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have a headache?</a:t>
            </a:r>
          </a:p>
        </p:txBody>
      </p:sp>
      <p:sp>
        <p:nvSpPr>
          <p:cNvPr id="25" name="Rounded Rectangular Callout 4">
            <a:extLst>
              <a:ext uri="{FF2B5EF4-FFF2-40B4-BE49-F238E27FC236}">
                <a16:creationId xmlns:a16="http://schemas.microsoft.com/office/drawing/2014/main" id="{875BF86A-85A9-4E20-8877-E1EEECB47D53}"/>
              </a:ext>
            </a:extLst>
          </p:cNvPr>
          <p:cNvSpPr/>
          <p:nvPr/>
        </p:nvSpPr>
        <p:spPr>
          <a:xfrm>
            <a:off x="508304" y="4949994"/>
            <a:ext cx="5918048" cy="1600476"/>
          </a:xfrm>
          <a:prstGeom prst="wedgeRoundRectCallout">
            <a:avLst/>
          </a:prstGeom>
          <a:solidFill>
            <a:srgbClr val="002060"/>
          </a:solid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Note that when you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hear </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 you get an extra clue from the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intonation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and when you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read</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you see the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 mark</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26" name="Rounded Rectangular Callout 4">
            <a:extLst>
              <a:ext uri="{FF2B5EF4-FFF2-40B4-BE49-F238E27FC236}">
                <a16:creationId xmlns:a16="http://schemas.microsoft.com/office/drawing/2014/main" id="{EA57A737-B66A-4F77-B7C9-9AD6A84019F8}"/>
              </a:ext>
            </a:extLst>
          </p:cNvPr>
          <p:cNvSpPr/>
          <p:nvPr/>
        </p:nvSpPr>
        <p:spPr>
          <a:xfrm>
            <a:off x="8933936" y="4698945"/>
            <a:ext cx="2873366" cy="1600476"/>
          </a:xfrm>
          <a:prstGeom prst="wedgeRoundRectCallout">
            <a:avLst>
              <a:gd name="adj1" fmla="val -105889"/>
              <a:gd name="adj2" fmla="val -101178"/>
              <a:gd name="adj3" fmla="val 16667"/>
            </a:avLst>
          </a:prstGeom>
          <a:solidFill>
            <a:srgbClr val="002060"/>
          </a:solid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 German has no word for ‘do’ in questions.</a:t>
            </a:r>
          </a:p>
        </p:txBody>
      </p:sp>
    </p:spTree>
    <p:extLst>
      <p:ext uri="{BB962C8B-B14F-4D97-AF65-F5344CB8AC3E}">
        <p14:creationId xmlns:p14="http://schemas.microsoft.com/office/powerpoint/2010/main" val="113576238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39" grpId="0"/>
      <p:bldP spid="30" grpId="0" animBg="1"/>
      <p:bldP spid="22" grpId="0"/>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Teacher">
            <a:extLst>
              <a:ext uri="{FF2B5EF4-FFF2-40B4-BE49-F238E27FC236}">
                <a16:creationId xmlns:a16="http://schemas.microsoft.com/office/drawing/2014/main" id="{A903092D-7AEB-486D-9C47-589589CDA0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264" y="560688"/>
            <a:ext cx="914400" cy="914400"/>
          </a:xfrm>
          <a:prstGeom prst="rect">
            <a:avLst/>
          </a:prstGeom>
        </p:spPr>
      </p:pic>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14402" y="67623"/>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8" name="Title 1">
            <a:extLst>
              <a:ext uri="{FF2B5EF4-FFF2-40B4-BE49-F238E27FC236}">
                <a16:creationId xmlns:a16="http://schemas.microsoft.com/office/drawing/2014/main" id="{3B87C8E3-AC18-4D34-BA56-AA2D96EC25CE}"/>
              </a:ext>
            </a:extLst>
          </p:cNvPr>
          <p:cNvSpPr txBox="1">
            <a:spLocks/>
          </p:cNvSpPr>
          <p:nvPr/>
        </p:nvSpPr>
        <p:spPr>
          <a:xfrm>
            <a:off x="11000461" y="1135481"/>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2C155046-F919-4205-A1F6-043CF3CB95B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46021" y="-162482"/>
            <a:ext cx="1097375" cy="1402202"/>
          </a:xfrm>
          <a:prstGeom prst="rect">
            <a:avLst/>
          </a:prstGeom>
        </p:spPr>
      </p:pic>
      <p:sp>
        <p:nvSpPr>
          <p:cNvPr id="10" name="Google Shape;167;p2">
            <a:extLst>
              <a:ext uri="{FF2B5EF4-FFF2-40B4-BE49-F238E27FC236}">
                <a16:creationId xmlns:a16="http://schemas.microsoft.com/office/drawing/2014/main" id="{305D15AF-F509-4D67-8F4B-D87C446BE113}"/>
              </a:ext>
            </a:extLst>
          </p:cNvPr>
          <p:cNvSpPr/>
          <p:nvPr/>
        </p:nvSpPr>
        <p:spPr>
          <a:xfrm>
            <a:off x="63387" y="60148"/>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Speech Bubble: Rectangle with Corners Rounded 10">
            <a:hlinkClick r:id="" action="ppaction://noaction">
              <a:snd r:embed="rId6" name="T3_W1F_9.2.wav"/>
            </a:hlinkClick>
            <a:extLst>
              <a:ext uri="{FF2B5EF4-FFF2-40B4-BE49-F238E27FC236}">
                <a16:creationId xmlns:a16="http://schemas.microsoft.com/office/drawing/2014/main" id="{AE72919F-D2BF-4BD7-9511-291252EB6C8A}"/>
              </a:ext>
            </a:extLst>
          </p:cNvPr>
          <p:cNvSpPr/>
          <p:nvPr/>
        </p:nvSpPr>
        <p:spPr>
          <a:xfrm>
            <a:off x="1082449" y="713240"/>
            <a:ext cx="4861152" cy="467594"/>
          </a:xfrm>
          <a:prstGeom prst="wedgeRoundRectCallout">
            <a:avLst>
              <a:gd name="adj1" fmla="val -53637"/>
              <a:gd name="adj2" fmla="val -2314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3" name="CustomShape 7">
            <a:hlinkClick r:id="" action="ppaction://noaction">
              <a:snd r:embed="rId6" name="T3_W1F_9.2.wav"/>
            </a:hlinkClick>
            <a:extLst>
              <a:ext uri="{FF2B5EF4-FFF2-40B4-BE49-F238E27FC236}">
                <a16:creationId xmlns:a16="http://schemas.microsoft.com/office/drawing/2014/main" id="{38196040-56EA-44D9-A41C-E07A8EA7DA81}"/>
              </a:ext>
            </a:extLst>
          </p:cNvPr>
          <p:cNvSpPr/>
          <p:nvPr/>
        </p:nvSpPr>
        <p:spPr>
          <a:xfrm>
            <a:off x="1210241" y="689022"/>
            <a:ext cx="4733359" cy="6452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a:ea typeface="Century Gothic"/>
              </a:rPr>
              <a:t>Hör</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zu</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Frage</a:t>
            </a:r>
            <a:r>
              <a:rPr kumimoji="0" lang="en-GB" sz="2400" b="1" i="0" u="none" strike="noStrike" kern="1200" cap="none" spc="-1" normalizeH="0" baseline="0" noProof="0" dirty="0">
                <a:ln>
                  <a:noFill/>
                </a:ln>
                <a:solidFill>
                  <a:srgbClr val="002060"/>
                </a:solidFill>
                <a:effectLst/>
                <a:uLnTx/>
                <a:uFillTx/>
                <a:latin typeface="Century Gothic"/>
                <a:ea typeface="Century Gothic"/>
              </a:rPr>
              <a:t> (?)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oder</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Satz</a:t>
            </a:r>
            <a:r>
              <a:rPr kumimoji="0" lang="en-GB" sz="2400" b="1" i="0" u="none" strike="noStrike" kern="1200" cap="none" spc="-1" normalizeH="0" noProof="0" dirty="0">
                <a:ln>
                  <a:noFill/>
                </a:ln>
                <a:solidFill>
                  <a:srgbClr val="002060"/>
                </a:solidFill>
                <a:effectLst/>
                <a:uLnTx/>
                <a:uFillTx/>
                <a:latin typeface="Century Gothic"/>
                <a:ea typeface="Century Gothic"/>
              </a:rPr>
              <a:t> (.) ? </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endParaRPr kumimoji="0" lang="en-GB" sz="2400" b="1" i="0" u="none" strike="noStrike" kern="1200" cap="none" spc="-1" normalizeH="0" baseline="0" noProof="0" dirty="0">
              <a:ln>
                <a:noFill/>
              </a:ln>
              <a:solidFill>
                <a:prstClr val="black"/>
              </a:solidFill>
              <a:effectLst/>
              <a:uLnTx/>
              <a:uFillTx/>
              <a:latin typeface="Arial"/>
            </a:endParaRPr>
          </a:p>
        </p:txBody>
      </p:sp>
      <p:sp>
        <p:nvSpPr>
          <p:cNvPr id="2" name="TextBox 1">
            <a:hlinkClick r:id="" action="ppaction://noaction">
              <a:snd r:embed="rId7" name="T3_W1F_9.1.wav"/>
            </a:hlinkClick>
            <a:extLst>
              <a:ext uri="{FF2B5EF4-FFF2-40B4-BE49-F238E27FC236}">
                <a16:creationId xmlns:a16="http://schemas.microsoft.com/office/drawing/2014/main" id="{D2F8542C-D236-3EAE-6CC8-0B7F884F6121}"/>
              </a:ext>
            </a:extLst>
          </p:cNvPr>
          <p:cNvSpPr txBox="1"/>
          <p:nvPr/>
        </p:nvSpPr>
        <p:spPr>
          <a:xfrm>
            <a:off x="2969512" y="71107"/>
            <a:ext cx="5208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Lias</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redet</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im</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Schlaf</a:t>
            </a:r>
            <a:r>
              <a:rPr lang="en-GB" sz="2400" b="1" dirty="0">
                <a:solidFill>
                  <a:srgbClr val="002060"/>
                </a:solidFill>
                <a:latin typeface="Century Gothic" panose="020B0502020202020204" pitchFamily="34" charset="0"/>
              </a:rPr>
              <a:t>*. Was </a:t>
            </a:r>
            <a:r>
              <a:rPr lang="en-GB" sz="2400" b="1" dirty="0" err="1">
                <a:solidFill>
                  <a:srgbClr val="002060"/>
                </a:solidFill>
                <a:latin typeface="Century Gothic" panose="020B0502020202020204" pitchFamily="34" charset="0"/>
              </a:rPr>
              <a:t>sagt</a:t>
            </a:r>
            <a:r>
              <a:rPr lang="en-GB" sz="2400" b="1" dirty="0">
                <a:solidFill>
                  <a:srgbClr val="002060"/>
                </a:solidFill>
                <a:latin typeface="Century Gothic" panose="020B0502020202020204" pitchFamily="34" charset="0"/>
              </a:rPr>
              <a:t> er?</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AutoShape 2">
            <a:extLst>
              <a:ext uri="{FF2B5EF4-FFF2-40B4-BE49-F238E27FC236}">
                <a16:creationId xmlns:a16="http://schemas.microsoft.com/office/drawing/2014/main" id="{8E4721D4-3BF9-7FC1-0616-56039162D7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3">
            <a:extLst>
              <a:ext uri="{FF2B5EF4-FFF2-40B4-BE49-F238E27FC236}">
                <a16:creationId xmlns:a16="http://schemas.microsoft.com/office/drawing/2014/main" id="{89CDCCEB-23A8-A00B-B1C8-5D0057792425}"/>
              </a:ext>
            </a:extLst>
          </p:cNvPr>
          <p:cNvGraphicFramePr>
            <a:graphicFrameLocks noGrp="1"/>
          </p:cNvGraphicFramePr>
          <p:nvPr/>
        </p:nvGraphicFramePr>
        <p:xfrm>
          <a:off x="991402" y="1835602"/>
          <a:ext cx="9214440" cy="4419600"/>
        </p:xfrm>
        <a:graphic>
          <a:graphicData uri="http://schemas.openxmlformats.org/drawingml/2006/table">
            <a:tbl>
              <a:tblPr firstRow="1" bandRow="1">
                <a:tableStyleId>{ED083AE6-46FA-4A59-8FB0-9F97EB10719F}</a:tableStyleId>
              </a:tblPr>
              <a:tblGrid>
                <a:gridCol w="1291382">
                  <a:extLst>
                    <a:ext uri="{9D8B030D-6E8A-4147-A177-3AD203B41FA5}">
                      <a16:colId xmlns:a16="http://schemas.microsoft.com/office/drawing/2014/main" val="1145626229"/>
                    </a:ext>
                  </a:extLst>
                </a:gridCol>
                <a:gridCol w="2475196">
                  <a:extLst>
                    <a:ext uri="{9D8B030D-6E8A-4147-A177-3AD203B41FA5}">
                      <a16:colId xmlns:a16="http://schemas.microsoft.com/office/drawing/2014/main" val="1705934930"/>
                    </a:ext>
                  </a:extLst>
                </a:gridCol>
                <a:gridCol w="5447862">
                  <a:extLst>
                    <a:ext uri="{9D8B030D-6E8A-4147-A177-3AD203B41FA5}">
                      <a16:colId xmlns:a16="http://schemas.microsoft.com/office/drawing/2014/main" val="1155273963"/>
                    </a:ext>
                  </a:extLst>
                </a:gridCol>
              </a:tblGrid>
              <a:tr h="386991">
                <a:tc>
                  <a:txBody>
                    <a:bodyPr/>
                    <a:lstStyle/>
                    <a:p>
                      <a:endParaRPr lang="en-GB">
                        <a:latin typeface="Century Gothic" panose="020B0502020202020204" pitchFamily="34" charset="0"/>
                      </a:endParaRPr>
                    </a:p>
                  </a:txBody>
                  <a:tcPr/>
                </a:tc>
                <a:tc>
                  <a:txBody>
                    <a:bodyPr/>
                    <a:lstStyle/>
                    <a:p>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oder</a:t>
                      </a:r>
                      <a:r>
                        <a:rPr lang="en-GB" sz="3200" dirty="0">
                          <a:solidFill>
                            <a:srgbClr val="002060"/>
                          </a:solidFill>
                          <a:latin typeface="Century Gothic" panose="020B0502020202020204" pitchFamily="34" charset="0"/>
                        </a:rPr>
                        <a:t> .</a:t>
                      </a:r>
                    </a:p>
                  </a:txBody>
                  <a:tcPr/>
                </a:tc>
                <a:tc>
                  <a:txBody>
                    <a:bodyPr/>
                    <a:lstStyle/>
                    <a:p>
                      <a:pPr algn="ctr"/>
                      <a:r>
                        <a:rPr lang="en-US" sz="3200" dirty="0" err="1">
                          <a:solidFill>
                            <a:srgbClr val="002060"/>
                          </a:solidFill>
                          <a:latin typeface="Century Gothic" panose="020B0502020202020204" pitchFamily="34" charset="0"/>
                        </a:rPr>
                        <a:t>Englisch</a:t>
                      </a:r>
                      <a:r>
                        <a:rPr lang="en-US" sz="3200" dirty="0">
                          <a:solidFill>
                            <a:srgbClr val="002060"/>
                          </a:solidFill>
                          <a:latin typeface="Century Gothic" panose="020B0502020202020204" pitchFamily="34" charset="0"/>
                        </a:rPr>
                        <a:t>? </a:t>
                      </a:r>
                      <a:endParaRPr lang="en-GB" sz="3200" dirty="0">
                        <a:solidFill>
                          <a:srgbClr val="002060"/>
                        </a:solidFill>
                        <a:latin typeface="Century Gothic" panose="020B0502020202020204" pitchFamily="34" charset="0"/>
                      </a:endParaRPr>
                    </a:p>
                  </a:txBody>
                  <a:tcPr/>
                </a:tc>
                <a:extLst>
                  <a:ext uri="{0D108BD9-81ED-4DB2-BD59-A6C34878D82A}">
                    <a16:rowId xmlns:a16="http://schemas.microsoft.com/office/drawing/2014/main" val="2051877970"/>
                  </a:ext>
                </a:extLst>
              </a:tr>
              <a:tr h="370840">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p>
                      <a:endParaRPr lang="en-GB"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They / You (formal) are in the town.</a:t>
                      </a:r>
                    </a:p>
                  </a:txBody>
                  <a:tcPr/>
                </a:tc>
                <a:extLst>
                  <a:ext uri="{0D108BD9-81ED-4DB2-BD59-A6C34878D82A}">
                    <a16:rowId xmlns:a16="http://schemas.microsoft.com/office/drawing/2014/main" val="3914117829"/>
                  </a:ext>
                </a:extLst>
              </a:tr>
              <a:tr h="370840">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p>
                      <a:endParaRPr lang="en-GB"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Are you glad/happy?</a:t>
                      </a:r>
                    </a:p>
                  </a:txBody>
                  <a:tcPr/>
                </a:tc>
                <a:extLst>
                  <a:ext uri="{0D108BD9-81ED-4DB2-BD59-A6C34878D82A}">
                    <a16:rowId xmlns:a16="http://schemas.microsoft.com/office/drawing/2014/main" val="3235816001"/>
                  </a:ext>
                </a:extLst>
              </a:tr>
              <a:tr h="370840">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p>
                      <a:endParaRPr lang="en-GB"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You (all) are scared of exams.</a:t>
                      </a:r>
                    </a:p>
                  </a:txBody>
                  <a:tcPr/>
                </a:tc>
                <a:extLst>
                  <a:ext uri="{0D108BD9-81ED-4DB2-BD59-A6C34878D82A}">
                    <a16:rowId xmlns:a16="http://schemas.microsoft.com/office/drawing/2014/main" val="2839964079"/>
                  </a:ext>
                </a:extLst>
              </a:tr>
              <a:tr h="370840">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p>
                      <a:endParaRPr lang="en-GB"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Are we lucky?</a:t>
                      </a:r>
                    </a:p>
                  </a:txBody>
                  <a:tcPr/>
                </a:tc>
                <a:extLst>
                  <a:ext uri="{0D108BD9-81ED-4DB2-BD59-A6C34878D82A}">
                    <a16:rowId xmlns:a16="http://schemas.microsoft.com/office/drawing/2014/main" val="4151966941"/>
                  </a:ext>
                </a:extLst>
              </a:tr>
              <a:tr h="0">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p>
                      <a:endParaRPr lang="en-GB" dirty="0">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You (all) are in the sports shop.</a:t>
                      </a:r>
                    </a:p>
                  </a:txBody>
                  <a:tcPr/>
                </a:tc>
                <a:extLst>
                  <a:ext uri="{0D108BD9-81ED-4DB2-BD59-A6C34878D82A}">
                    <a16:rowId xmlns:a16="http://schemas.microsoft.com/office/drawing/2014/main" val="1853646284"/>
                  </a:ext>
                </a:extLst>
              </a:tr>
              <a:tr h="0">
                <a:tc>
                  <a:txBody>
                    <a:bodyPr/>
                    <a:lstStyle/>
                    <a:p>
                      <a:endParaRPr lang="en-GB" dirty="0">
                        <a:latin typeface="Century Gothic" panose="020B0502020202020204" pitchFamily="34" charset="0"/>
                      </a:endParaRPr>
                    </a:p>
                  </a:txBody>
                  <a:tcPr/>
                </a:tc>
                <a:tc>
                  <a:txBody>
                    <a:bodyPr/>
                    <a:lstStyle/>
                    <a:p>
                      <a:endParaRPr lang="en-US" dirty="0">
                        <a:latin typeface="Century Gothic" panose="020B0502020202020204" pitchFamily="34" charset="0"/>
                      </a:endParaRPr>
                    </a:p>
                    <a:p>
                      <a:endParaRPr lang="en-GB" dirty="0">
                        <a:latin typeface="Century Gothic" panose="020B0502020202020204" pitchFamily="34" charset="0"/>
                      </a:endParaRPr>
                    </a:p>
                  </a:txBody>
                  <a:tcPr/>
                </a:tc>
                <a:tc>
                  <a:txBody>
                    <a:bodyPr/>
                    <a:lstStyle/>
                    <a:p>
                      <a:r>
                        <a:rPr lang="en-US" sz="2000" dirty="0">
                          <a:solidFill>
                            <a:srgbClr val="002060"/>
                          </a:solidFill>
                          <a:latin typeface="Century Gothic" panose="020B0502020202020204" pitchFamily="34" charset="0"/>
                        </a:rPr>
                        <a:t>She doesn’t have a / has no computer. </a:t>
                      </a:r>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646691893"/>
                  </a:ext>
                </a:extLst>
              </a:tr>
            </a:tbl>
          </a:graphicData>
        </a:graphic>
      </p:graphicFrame>
      <p:sp>
        <p:nvSpPr>
          <p:cNvPr id="17" name="Action Button: Custom 16">
            <a:hlinkClick r:id="" action="ppaction://noaction" highlightClick="1">
              <a:snd r:embed="rId8" name="T3_W1F_9.3.wav"/>
            </a:hlinkClick>
            <a:extLst>
              <a:ext uri="{FF2B5EF4-FFF2-40B4-BE49-F238E27FC236}">
                <a16:creationId xmlns:a16="http://schemas.microsoft.com/office/drawing/2014/main" id="{9A82E6E6-E0A5-0874-3B20-43FC1B50234A}"/>
              </a:ext>
            </a:extLst>
          </p:cNvPr>
          <p:cNvSpPr/>
          <p:nvPr/>
        </p:nvSpPr>
        <p:spPr>
          <a:xfrm>
            <a:off x="1059488" y="2526528"/>
            <a:ext cx="393922" cy="357939"/>
          </a:xfrm>
          <a:prstGeom prst="actionButtonBlank">
            <a:avLst/>
          </a:prstGeom>
          <a:solidFill>
            <a:srgbClr val="00206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8" name="Action Button: Custom 16">
            <a:hlinkClick r:id="" action="ppaction://noaction" highlightClick="1">
              <a:snd r:embed="rId9" name="T3_W1F_9.4.wav"/>
            </a:hlinkClick>
            <a:extLst>
              <a:ext uri="{FF2B5EF4-FFF2-40B4-BE49-F238E27FC236}">
                <a16:creationId xmlns:a16="http://schemas.microsoft.com/office/drawing/2014/main" id="{7AF239C0-DDFC-2517-6403-A66DE0C78F4C}"/>
              </a:ext>
            </a:extLst>
          </p:cNvPr>
          <p:cNvSpPr/>
          <p:nvPr/>
        </p:nvSpPr>
        <p:spPr>
          <a:xfrm>
            <a:off x="1059488" y="3143867"/>
            <a:ext cx="396000" cy="396000"/>
          </a:xfrm>
          <a:prstGeom prst="actionButtonBlank">
            <a:avLst/>
          </a:prstGeom>
          <a:solidFill>
            <a:srgbClr val="00206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9" name="Action Button: Custom 16">
            <a:hlinkClick r:id="" action="ppaction://noaction" highlightClick="1">
              <a:snd r:embed="rId10" name="T3_W1F_9.5.wav"/>
            </a:hlinkClick>
            <a:extLst>
              <a:ext uri="{FF2B5EF4-FFF2-40B4-BE49-F238E27FC236}">
                <a16:creationId xmlns:a16="http://schemas.microsoft.com/office/drawing/2014/main" id="{8BF5A32F-F5BF-1EB4-BC64-227583134711}"/>
              </a:ext>
            </a:extLst>
          </p:cNvPr>
          <p:cNvSpPr/>
          <p:nvPr/>
        </p:nvSpPr>
        <p:spPr>
          <a:xfrm>
            <a:off x="1059488" y="3799267"/>
            <a:ext cx="396000" cy="396000"/>
          </a:xfrm>
          <a:prstGeom prst="actionButtonBlank">
            <a:avLst/>
          </a:prstGeom>
          <a:solidFill>
            <a:srgbClr val="00206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0" name="Action Button: Custom 16">
            <a:hlinkClick r:id="" action="ppaction://noaction" highlightClick="1">
              <a:snd r:embed="rId11" name="T3_W1F_9.6.wav"/>
            </a:hlinkClick>
            <a:extLst>
              <a:ext uri="{FF2B5EF4-FFF2-40B4-BE49-F238E27FC236}">
                <a16:creationId xmlns:a16="http://schemas.microsoft.com/office/drawing/2014/main" id="{DE198412-3282-082A-6C43-F8FAFCD5D3C8}"/>
              </a:ext>
            </a:extLst>
          </p:cNvPr>
          <p:cNvSpPr/>
          <p:nvPr/>
        </p:nvSpPr>
        <p:spPr>
          <a:xfrm>
            <a:off x="1059488" y="4454667"/>
            <a:ext cx="396000" cy="396000"/>
          </a:xfrm>
          <a:prstGeom prst="actionButtonBlank">
            <a:avLst/>
          </a:prstGeom>
          <a:solidFill>
            <a:srgbClr val="00206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1" name="Action Button: Custom 16">
            <a:hlinkClick r:id="" action="ppaction://noaction" highlightClick="1">
              <a:snd r:embed="rId12" name="T3_W1F_9.7.wav"/>
            </a:hlinkClick>
            <a:extLst>
              <a:ext uri="{FF2B5EF4-FFF2-40B4-BE49-F238E27FC236}">
                <a16:creationId xmlns:a16="http://schemas.microsoft.com/office/drawing/2014/main" id="{2CF53085-0A10-2DF4-28ED-DB14E5BC3236}"/>
              </a:ext>
            </a:extLst>
          </p:cNvPr>
          <p:cNvSpPr/>
          <p:nvPr/>
        </p:nvSpPr>
        <p:spPr>
          <a:xfrm>
            <a:off x="1059488" y="5110067"/>
            <a:ext cx="396000" cy="396000"/>
          </a:xfrm>
          <a:prstGeom prst="actionButtonBlank">
            <a:avLst/>
          </a:prstGeom>
          <a:solidFill>
            <a:srgbClr val="00206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22" name="TextBox 21">
            <a:extLst>
              <a:ext uri="{FF2B5EF4-FFF2-40B4-BE49-F238E27FC236}">
                <a16:creationId xmlns:a16="http://schemas.microsoft.com/office/drawing/2014/main" id="{DD82A660-1A4C-2A2A-5ACC-8F2DC729FA34}"/>
              </a:ext>
            </a:extLst>
          </p:cNvPr>
          <p:cNvSpPr txBox="1"/>
          <p:nvPr/>
        </p:nvSpPr>
        <p:spPr>
          <a:xfrm>
            <a:off x="3122304" y="2448435"/>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Century Gothic" panose="020B0502020202020204" pitchFamily="34" charset="0"/>
              </a:rPr>
              <a:t>.</a:t>
            </a:r>
            <a:endParaRPr kumimoji="0" lang="en-U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FA2E3690-C25A-E3AF-58E6-750A994241E3}"/>
              </a:ext>
            </a:extLst>
          </p:cNvPr>
          <p:cNvSpPr txBox="1"/>
          <p:nvPr/>
        </p:nvSpPr>
        <p:spPr>
          <a:xfrm>
            <a:off x="3122304" y="3065803"/>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Century Gothic" panose="020B0502020202020204" pitchFamily="34" charset="0"/>
              </a:rPr>
              <a:t>?</a:t>
            </a:r>
            <a:endParaRPr kumimoji="0" lang="en-U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B6C02B75-ED6F-C36A-97DC-7484F4CA8BB6}"/>
              </a:ext>
            </a:extLst>
          </p:cNvPr>
          <p:cNvSpPr txBox="1"/>
          <p:nvPr/>
        </p:nvSpPr>
        <p:spPr>
          <a:xfrm flipH="1">
            <a:off x="3044250" y="3683171"/>
            <a:ext cx="7326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Century Gothic" panose="020B0502020202020204" pitchFamily="34" charset="0"/>
              </a:rPr>
              <a:t>.</a:t>
            </a:r>
            <a:endParaRPr kumimoji="0" lang="en-U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CC934D56-4A25-EB3E-DC75-9FD49B741B84}"/>
              </a:ext>
            </a:extLst>
          </p:cNvPr>
          <p:cNvSpPr txBox="1"/>
          <p:nvPr/>
        </p:nvSpPr>
        <p:spPr>
          <a:xfrm>
            <a:off x="3122304" y="4300539"/>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6" name="TextBox 25">
            <a:extLst>
              <a:ext uri="{FF2B5EF4-FFF2-40B4-BE49-F238E27FC236}">
                <a16:creationId xmlns:a16="http://schemas.microsoft.com/office/drawing/2014/main" id="{D7609AF3-9992-9B1E-6FE5-093949994281}"/>
              </a:ext>
            </a:extLst>
          </p:cNvPr>
          <p:cNvSpPr txBox="1"/>
          <p:nvPr/>
        </p:nvSpPr>
        <p:spPr>
          <a:xfrm>
            <a:off x="3122304" y="4917907"/>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7" name="TextBox 26">
            <a:extLst>
              <a:ext uri="{FF2B5EF4-FFF2-40B4-BE49-F238E27FC236}">
                <a16:creationId xmlns:a16="http://schemas.microsoft.com/office/drawing/2014/main" id="{492B02AB-DD95-F760-EAA2-6110C82C1DB4}"/>
              </a:ext>
            </a:extLst>
          </p:cNvPr>
          <p:cNvSpPr txBox="1"/>
          <p:nvPr/>
        </p:nvSpPr>
        <p:spPr>
          <a:xfrm>
            <a:off x="4791074" y="2493664"/>
            <a:ext cx="4426241" cy="423665"/>
          </a:xfrm>
          <a:prstGeom prst="rect">
            <a:avLst/>
          </a:prstGeom>
          <a:solidFill>
            <a:srgbClr val="D2E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E4F2FD65-BC68-1CF9-7F1D-AD4215D875B8}"/>
              </a:ext>
            </a:extLst>
          </p:cNvPr>
          <p:cNvSpPr txBox="1"/>
          <p:nvPr/>
        </p:nvSpPr>
        <p:spPr>
          <a:xfrm>
            <a:off x="4831354" y="3145937"/>
            <a:ext cx="2834091" cy="39487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3FA62498-816F-7372-17D5-EF08C934189B}"/>
              </a:ext>
            </a:extLst>
          </p:cNvPr>
          <p:cNvSpPr txBox="1"/>
          <p:nvPr/>
        </p:nvSpPr>
        <p:spPr>
          <a:xfrm>
            <a:off x="4791074" y="3764035"/>
            <a:ext cx="3743326" cy="400110"/>
          </a:xfrm>
          <a:prstGeom prst="rect">
            <a:avLst/>
          </a:prstGeom>
          <a:solidFill>
            <a:srgbClr val="D2E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0" name="TextBox 29">
            <a:extLst>
              <a:ext uri="{FF2B5EF4-FFF2-40B4-BE49-F238E27FC236}">
                <a16:creationId xmlns:a16="http://schemas.microsoft.com/office/drawing/2014/main" id="{C421A10D-2105-D06B-B7F2-8BECEC5D61AC}"/>
              </a:ext>
            </a:extLst>
          </p:cNvPr>
          <p:cNvSpPr txBox="1"/>
          <p:nvPr/>
        </p:nvSpPr>
        <p:spPr>
          <a:xfrm>
            <a:off x="4791074" y="4428106"/>
            <a:ext cx="4205890" cy="35119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C74C9D18-243B-5ADA-C6FF-73E3C05B9960}"/>
              </a:ext>
            </a:extLst>
          </p:cNvPr>
          <p:cNvSpPr txBox="1"/>
          <p:nvPr/>
        </p:nvSpPr>
        <p:spPr>
          <a:xfrm>
            <a:off x="4791074" y="5003767"/>
            <a:ext cx="3854162" cy="461665"/>
          </a:xfrm>
          <a:prstGeom prst="rect">
            <a:avLst/>
          </a:prstGeom>
          <a:solidFill>
            <a:srgbClr val="D2E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2" name="Action Button: Custom 16">
            <a:hlinkClick r:id="" action="ppaction://noaction" highlightClick="1">
              <a:snd r:embed="rId13" name="T3_W1F_9.8.wav"/>
            </a:hlinkClick>
            <a:extLst>
              <a:ext uri="{FF2B5EF4-FFF2-40B4-BE49-F238E27FC236}">
                <a16:creationId xmlns:a16="http://schemas.microsoft.com/office/drawing/2014/main" id="{8C5BA35F-EE74-C861-DAA6-131ECB798085}"/>
              </a:ext>
            </a:extLst>
          </p:cNvPr>
          <p:cNvSpPr/>
          <p:nvPr/>
        </p:nvSpPr>
        <p:spPr>
          <a:xfrm>
            <a:off x="1059488" y="5765469"/>
            <a:ext cx="396000" cy="396000"/>
          </a:xfrm>
          <a:prstGeom prst="actionButtonBlank">
            <a:avLst/>
          </a:prstGeom>
          <a:solidFill>
            <a:srgbClr val="002060"/>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F939B3D7-2623-BE24-BDFE-A8A0E0F532CA}"/>
              </a:ext>
            </a:extLst>
          </p:cNvPr>
          <p:cNvSpPr txBox="1"/>
          <p:nvPr/>
        </p:nvSpPr>
        <p:spPr>
          <a:xfrm>
            <a:off x="3122304" y="5535276"/>
            <a:ext cx="5765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6" name="TextBox 35">
            <a:extLst>
              <a:ext uri="{FF2B5EF4-FFF2-40B4-BE49-F238E27FC236}">
                <a16:creationId xmlns:a16="http://schemas.microsoft.com/office/drawing/2014/main" id="{5675B2B1-2A64-6B89-A0EC-08965451726F}"/>
              </a:ext>
            </a:extLst>
          </p:cNvPr>
          <p:cNvSpPr txBox="1"/>
          <p:nvPr/>
        </p:nvSpPr>
        <p:spPr>
          <a:xfrm>
            <a:off x="4831724" y="5687921"/>
            <a:ext cx="4851821" cy="35119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2" name="Picture 11" descr="A cartoon of a child&#10;&#10;Description automatically generated">
            <a:extLst>
              <a:ext uri="{FF2B5EF4-FFF2-40B4-BE49-F238E27FC236}">
                <a16:creationId xmlns:a16="http://schemas.microsoft.com/office/drawing/2014/main" id="{65869D35-B1D6-E325-C7BF-334889FE0FDC}"/>
              </a:ext>
            </a:extLst>
          </p:cNvPr>
          <p:cNvPicPr>
            <a:picLocks noChangeAspect="1"/>
          </p:cNvPicPr>
          <p:nvPr/>
        </p:nvPicPr>
        <p:blipFill rotWithShape="1">
          <a:blip r:embed="rId14">
            <a:extLst>
              <a:ext uri="{28A0092B-C50C-407E-A947-70E740481C1C}">
                <a14:useLocalDpi xmlns:a14="http://schemas.microsoft.com/office/drawing/2010/main" val="0"/>
              </a:ext>
            </a:extLst>
          </a:blip>
          <a:srcRect b="27280"/>
          <a:stretch/>
        </p:blipFill>
        <p:spPr>
          <a:xfrm>
            <a:off x="10292624" y="4495795"/>
            <a:ext cx="1789279" cy="2362205"/>
          </a:xfrm>
          <a:prstGeom prst="rect">
            <a:avLst/>
          </a:prstGeom>
        </p:spPr>
      </p:pic>
      <p:sp>
        <p:nvSpPr>
          <p:cNvPr id="41" name="Rectangle 40">
            <a:extLst>
              <a:ext uri="{FF2B5EF4-FFF2-40B4-BE49-F238E27FC236}">
                <a16:creationId xmlns:a16="http://schemas.microsoft.com/office/drawing/2014/main" id="{D72D780F-3DEF-6491-B25F-8B707D9C398D}"/>
              </a:ext>
            </a:extLst>
          </p:cNvPr>
          <p:cNvSpPr/>
          <p:nvPr/>
        </p:nvSpPr>
        <p:spPr>
          <a:xfrm rot="20336957">
            <a:off x="11212190" y="4115287"/>
            <a:ext cx="85953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accent4"/>
                </a:solidFill>
                <a:effectLst/>
              </a:rPr>
              <a:t>Zzzz</a:t>
            </a:r>
          </a:p>
        </p:txBody>
      </p:sp>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31BB3019-6290-39FF-5C56-628AD7FC9B57}"/>
                  </a:ext>
                </a:extLst>
              </p14:cNvPr>
              <p14:cNvContentPartPr/>
              <p14:nvPr/>
            </p14:nvContentPartPr>
            <p14:xfrm>
              <a:off x="10982755" y="5201376"/>
              <a:ext cx="143280" cy="60120"/>
            </p14:xfrm>
          </p:contentPart>
        </mc:Choice>
        <mc:Fallback xmlns="">
          <p:pic>
            <p:nvPicPr>
              <p:cNvPr id="49" name="Ink 48">
                <a:extLst>
                  <a:ext uri="{FF2B5EF4-FFF2-40B4-BE49-F238E27FC236}">
                    <a16:creationId xmlns:a16="http://schemas.microsoft.com/office/drawing/2014/main" id="{31BB3019-6290-39FF-5C56-628AD7FC9B57}"/>
                  </a:ext>
                </a:extLst>
              </p:cNvPr>
              <p:cNvPicPr/>
              <p:nvPr/>
            </p:nvPicPr>
            <p:blipFill>
              <a:blip r:embed="rId16"/>
              <a:stretch>
                <a:fillRect/>
              </a:stretch>
            </p:blipFill>
            <p:spPr>
              <a:xfrm>
                <a:off x="10964755" y="5183736"/>
                <a:ext cx="178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Ink 49">
                <a:extLst>
                  <a:ext uri="{FF2B5EF4-FFF2-40B4-BE49-F238E27FC236}">
                    <a16:creationId xmlns:a16="http://schemas.microsoft.com/office/drawing/2014/main" id="{A40FCA7D-E345-7944-B9FE-F4EC83E70270}"/>
                  </a:ext>
                </a:extLst>
              </p14:cNvPr>
              <p14:cNvContentPartPr/>
              <p14:nvPr/>
            </p14:nvContentPartPr>
            <p14:xfrm>
              <a:off x="11309275" y="5235936"/>
              <a:ext cx="91080" cy="31320"/>
            </p14:xfrm>
          </p:contentPart>
        </mc:Choice>
        <mc:Fallback xmlns="">
          <p:pic>
            <p:nvPicPr>
              <p:cNvPr id="50" name="Ink 49">
                <a:extLst>
                  <a:ext uri="{FF2B5EF4-FFF2-40B4-BE49-F238E27FC236}">
                    <a16:creationId xmlns:a16="http://schemas.microsoft.com/office/drawing/2014/main" id="{A40FCA7D-E345-7944-B9FE-F4EC83E70270}"/>
                  </a:ext>
                </a:extLst>
              </p:cNvPr>
              <p:cNvPicPr/>
              <p:nvPr/>
            </p:nvPicPr>
            <p:blipFill>
              <a:blip r:embed="rId18"/>
              <a:stretch>
                <a:fillRect/>
              </a:stretch>
            </p:blipFill>
            <p:spPr>
              <a:xfrm>
                <a:off x="11291275" y="5218296"/>
                <a:ext cx="126720" cy="66960"/>
              </a:xfrm>
              <a:prstGeom prst="rect">
                <a:avLst/>
              </a:prstGeom>
            </p:spPr>
          </p:pic>
        </mc:Fallback>
      </mc:AlternateContent>
      <p:sp>
        <p:nvSpPr>
          <p:cNvPr id="51" name="Rectangle 50">
            <a:extLst>
              <a:ext uri="{FF2B5EF4-FFF2-40B4-BE49-F238E27FC236}">
                <a16:creationId xmlns:a16="http://schemas.microsoft.com/office/drawing/2014/main" id="{F97A2EF2-01A9-AF95-DC42-5508CB5E31B1}"/>
              </a:ext>
            </a:extLst>
          </p:cNvPr>
          <p:cNvSpPr/>
          <p:nvPr/>
        </p:nvSpPr>
        <p:spPr>
          <a:xfrm rot="20336957">
            <a:off x="10177049" y="5395613"/>
            <a:ext cx="617477"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b="1" cap="none" spc="0" dirty="0">
                <a:ln/>
                <a:solidFill>
                  <a:schemeClr val="accent4"/>
                </a:solidFill>
                <a:effectLst/>
              </a:rPr>
              <a:t>Zzzz</a:t>
            </a:r>
            <a:endParaRPr lang="en-GB" sz="2800" b="1" cap="none" spc="0" dirty="0">
              <a:ln/>
              <a:solidFill>
                <a:schemeClr val="accent4"/>
              </a:solidFill>
              <a:effectLst/>
            </a:endParaRPr>
          </a:p>
        </p:txBody>
      </p:sp>
      <p:sp>
        <p:nvSpPr>
          <p:cNvPr id="53" name="TextBox 52">
            <a:extLst>
              <a:ext uri="{FF2B5EF4-FFF2-40B4-BE49-F238E27FC236}">
                <a16:creationId xmlns:a16="http://schemas.microsoft.com/office/drawing/2014/main" id="{AF3FEA34-545D-11C5-DDC0-7A0DA7544E3D}"/>
              </a:ext>
            </a:extLst>
          </p:cNvPr>
          <p:cNvSpPr txBox="1"/>
          <p:nvPr/>
        </p:nvSpPr>
        <p:spPr>
          <a:xfrm>
            <a:off x="-7440" y="6484767"/>
            <a:ext cx="2161387" cy="369332"/>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der </a:t>
            </a:r>
            <a:r>
              <a:rPr kumimoji="0" lang="en-GB" sz="18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Schlaf</a:t>
            </a: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sleep</a:t>
            </a:r>
          </a:p>
        </p:txBody>
      </p:sp>
    </p:spTree>
    <p:extLst>
      <p:ext uri="{BB962C8B-B14F-4D97-AF65-F5344CB8AC3E}">
        <p14:creationId xmlns:p14="http://schemas.microsoft.com/office/powerpoint/2010/main" val="16309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animBg="1"/>
      <p:bldP spid="28" grpId="0" animBg="1"/>
      <p:bldP spid="29" grpId="0" animBg="1"/>
      <p:bldP spid="30" grpId="0" animBg="1"/>
      <p:bldP spid="31" grpId="0" animBg="1"/>
      <p:bldP spid="33" grpId="0"/>
      <p:bldP spid="36"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2709</Words>
  <Application>Microsoft Office PowerPoint</Application>
  <PresentationFormat>Widescreen</PresentationFormat>
  <Paragraphs>434</Paragraphs>
  <Slides>13</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Century Gothic</vt:lpstr>
      <vt:lpstr>Modern Love</vt:lpstr>
      <vt:lpstr>Segoe Print</vt:lpstr>
      <vt:lpstr>Symbol</vt:lpstr>
      <vt:lpstr>Wingdings</vt:lpstr>
      <vt:lpstr>1_Office Theme</vt:lpstr>
      <vt:lpstr>2_Office Theme</vt:lpstr>
      <vt:lpstr>3_Office Theme</vt:lpstr>
      <vt:lpstr>Office Theme</vt:lpstr>
      <vt:lpstr>Experiences of home and away </vt:lpstr>
      <vt:lpstr>aussprechen</vt:lpstr>
      <vt:lpstr>aussprechen</vt:lpstr>
      <vt:lpstr>PowerPoint Presentation</vt:lpstr>
      <vt:lpstr>Follow up 2: </vt:lpstr>
      <vt:lpstr>Follow up 2: </vt:lpstr>
      <vt:lpstr>Follow up 3:</vt:lpstr>
      <vt:lpstr>Yes / no questions</vt:lpstr>
      <vt:lpstr>Follow up 4:</vt:lpstr>
      <vt:lpstr>Follow up 5: </vt:lpstr>
      <vt:lpstr>Tschüss!</vt:lpstr>
      <vt:lpstr>Follow up 2: </vt:lpstr>
      <vt:lpstr>Follow up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68</cp:revision>
  <dcterms:created xsi:type="dcterms:W3CDTF">2021-06-12T06:20:35Z</dcterms:created>
  <dcterms:modified xsi:type="dcterms:W3CDTF">2024-02-06T16:10:07Z</dcterms:modified>
</cp:coreProperties>
</file>