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7"/>
  </p:notesMasterIdLst>
  <p:sldIdLst>
    <p:sldId id="978" r:id="rId4"/>
    <p:sldId id="1013" r:id="rId5"/>
    <p:sldId id="1014" r:id="rId6"/>
    <p:sldId id="973" r:id="rId7"/>
    <p:sldId id="362" r:id="rId8"/>
    <p:sldId id="363" r:id="rId9"/>
    <p:sldId id="364" r:id="rId10"/>
    <p:sldId id="944" r:id="rId11"/>
    <p:sldId id="977" r:id="rId12"/>
    <p:sldId id="976" r:id="rId13"/>
    <p:sldId id="995" r:id="rId14"/>
    <p:sldId id="974" r:id="rId15"/>
    <p:sldId id="9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77"/>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1" autoAdjust="0"/>
    <p:restoredTop sz="78330" autoAdjust="0"/>
  </p:normalViewPr>
  <p:slideViewPr>
    <p:cSldViewPr snapToGrid="0">
      <p:cViewPr varScale="1">
        <p:scale>
          <a:sx n="79" d="100"/>
          <a:sy n="79" d="100"/>
        </p:scale>
        <p:origin x="656" y="92"/>
      </p:cViewPr>
      <p:guideLst/>
    </p:cSldViewPr>
  </p:slideViewPr>
  <p:outlineViewPr>
    <p:cViewPr>
      <p:scale>
        <a:sx n="33" d="100"/>
        <a:sy n="33" d="100"/>
      </p:scale>
      <p:origin x="0" y="0"/>
    </p:cViewPr>
  </p:outlineViewPr>
  <p:notesTextViewPr>
    <p:cViewPr>
      <p:scale>
        <a:sx n="1" d="1"/>
        <a:sy n="1" d="1"/>
      </p:scale>
      <p:origin x="0" y="-40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983B018-EF88-4368-97C9-0F66029C5FF9}"/>
    <pc:docChg chg="modSld">
      <pc:chgData name="Charlotte Moss" userId="17b589c9-cb67-41ed-a894-f82ca12b573d" providerId="ADAL" clId="{0983B018-EF88-4368-97C9-0F66029C5FF9}" dt="2024-02-06T16:09:52.606" v="3" actId="20577"/>
      <pc:docMkLst>
        <pc:docMk/>
      </pc:docMkLst>
      <pc:sldChg chg="modNotesTx">
        <pc:chgData name="Charlotte Moss" userId="17b589c9-cb67-41ed-a894-f82ca12b573d" providerId="ADAL" clId="{0983B018-EF88-4368-97C9-0F66029C5FF9}" dt="2024-02-06T16:09:52.606" v="3" actId="20577"/>
        <pc:sldMkLst>
          <pc:docMk/>
          <pc:sldMk cId="3789541417" sldId="97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4:05:04.945"/>
    </inkml:context>
    <inkml:brush xml:id="br0">
      <inkml:brushProperty name="width" value="0.1" units="cm"/>
      <inkml:brushProperty name="height" value="0.1" units="cm"/>
      <inkml:brushProperty name="color" value="#FFC677"/>
    </inkml:brush>
  </inkml:definitions>
  <inkml:trace contextRef="#ctx0" brushRef="#br0">0 121 24575,'11'0'0,"-4"0"0,0 0 0,-3 0 0,-1 0 0,1 0 0,-1 0 0,0 0 0,0 0 0,0 0 0,-1 0 0,1 0 0,0 0 0,0 0 0,-1 0 0,1 0 0,0 0 0,0 0 0,0 0 0,-1 0 0,2 0 0,-2 0 0,0 0 0,4 0 0,-2 0 0,2-1 0,-3 1 0,1-1 0,-2 0 0,5 0 0,-3-1 0,2 1 0,-1-1 0,0 0 0,0 2 0,0-2 0,0 1 0,0-1 0,-1 2 0,1-2 0,-1 1 0,1-1 0,0 1 0,0-1 0,0 0 0,0 2 0,-2-3 0,1 3 0,-2-2 0,0 2 0,2-2 0,-2 2 0,3-3 0,-3 3 0,3-2 0,-2 2 0,1-3 0,-1 2 0,0 0 0,0 0 0,-1 1 0,1-1 0,0 0 0,0 0 0,-1 1 0,1 0 0,0-1 0,0 1 0,-12-1 0,4 1 0,-14 1 0,10 1 0,-3-1 0,2 2 0,0-2 0,1 2 0,2-2 0,2 0 0,0 0 0,0-1 0,0 2 0,0-1 0,0-1 0,0 1 0,0 0 0,0 1 0,0-1 0,-1 1 0,1 0 0,-1 0 0,1 1 0,-2-1 0,2 0 0,0 0 0,0-1 0,0 2 0,1-1 0,-1 0 0,3 0 0,-2-2 0,1 1 0,1 0 0,-1-1 0,1 1 0,-1-1 0,0 1 0,7 3 0,-3-2 0,4 2 0,-4-2 0,0-1 0,0 3 0,3-7 0,-2 6 0,2-5 0,-2 2 0,0 1 0,1 0 0,-1 0 0,2 0 0,-3 0 0,2 0 0,-1 0 0,0 1 0,1 0 0,0-2 0,-1 1 0,1-1 0,0 0 0,0 0 0,0 0 0,-1 0 0,1 0 0,0 1 0,0-1 0,0 1 0,-1-1 0,1 0 0,0 1 0,-1-1 0,1 1 0,-1 0 0,2-1 0,-2 2 0,1-2 0,-1 2 0,0-1 0,0 1 0,1-2 0,0 1 0,0-1 0,-1 1 0,1-1 0,0 1 0,0-1 0,-1 1 0,0-1 0,-9-1 0,5 1 0,-7-3 0,5 1 0,2 1 0,-1 0 0,0 1 0,1 0 0,-1-1 0,0 1 0,0-1 0,1 1 0,-1 0 0,0 0 0,0 0 0,0 0 0,1 0 0,-2 0 0,2 0 0,0 0 0,-3 0 0,2 0 0,-2 0 0,2 0 0,0 0 0,0 0 0,1 0 0,-1 0 0,0 0 0,0 0 0,1-1 0,9 5 0,-5-4 0,7 4 0,-7-4 0,1 1 0,0-1 0,0 1 0,-1-1 0,2 0 0,-2 0 0,1 0 0,0 0 0,0 0 0,-1 0 0,2 0 0,-2 0 0,1 0 0,0 0 0,0 0 0,-1 0 0,0 0 0,2 0 0,-2 0 0,1 0 0,0 0 0,-1 0 0,1 0 0,0 0 0,0 0 0,-1 0 0,1 0 0,0 0 0,0 0 0,-1 0 0,1 0 0,1 0 0,-1 0 0,0 0 0,-1 0 0,1 0 0,0 0 0,0 0 0,0 0 0,0 0 0,0 0 0,-1 0 0,1 0 0,-1 0 0,1 0 0,0 0 0,0-1 0,0 0 0,-1-1 0,0 0 0,0 1 0,0 0 0,1 0 0,-1 0 0,2 1 0,-3-2 0,3 1 0,-2-1 0,0 1 0,0 0 0,3-1 0,-3 1 0,2-1 0,-1 1 0,-1 1 0,1-2 0,-1 1 0,1-1 0,-1 2 0,0-2 0,1 1 0,0 0 0,0-1 0,-1 2 0,0-2 0,0 1 0,0-2 0,1 2 0,-1-1 0,0 1 0,0-1 0,0 1 0,0-2 0,0 2 0,0-2 0,2 2 0,-2 0 0,1 0 0,0 0 0,-1-1 0,0 0 0,0 1 0,0-1 0,0 1 0,0-1 0,1 0 0,-1 0 0,0 0 0,0 1 0,0 0 0,0-1 0,0 1 0,1 0 0,-1-2 0,0 2 0,0 0 0,1-1 0,-1 2 0,0-2 0,0 1 0,0-1 0,1 0 0,0 2 0,-1-2 0,1 2 0,-1-1 0,1-1 0,0 2 0,0-2 0,-6-2 0,3 2 0,-4-3 0,4 3 0,0 0 0,0-1 0,0 1 0,-2-1 0,1 1 0,-1-1 0,2 0 0,-1 1 0,1-1 0,-2 1 0,2 0 0,-2 0 0,2-2 0,-2 3 0,2-3 0,-1 3 0,-1-2 0,2 0 0,-1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6T14:05:19.298"/>
    </inkml:context>
    <inkml:brush xml:id="br0">
      <inkml:brushProperty name="width" value="0.1" units="cm"/>
      <inkml:brushProperty name="height" value="0.1" units="cm"/>
      <inkml:brushProperty name="color" value="#FFC677"/>
    </inkml:brush>
  </inkml:definitions>
  <inkml:trace contextRef="#ctx0" brushRef="#br0">0 1 24575,'11'0'0,"-1"0"0,-2 0 0,2 0 0,-1 0 0,4 1 0,-4 0 0,3 1 0,-5 0 0,1 0 0,-3-1 0,3 2 0,-2-3 0,1 2 0,-1-1 0,2 0 0,-3-1 0,3 0 0,-3 0 0,2 1 0,-3-1 0,0 1 0,-1-1 0,1 1 0,-2 0 0,0 0 0,1 0 0,0-1 0,0 1 0,-1-1 0,1 0 0,0 0 0,0 0 0,0 0 0,-1 1 0,1-1 0,0 1 0,0-1 0,1 0 0,1 0 0,1 0 0,-2 0 0,2 0 0,-3 0 0,0 0 0,0 0 0,-1 0 0,-7-3 0,1 1 0,-6-3 0,0 1 0,3 2 0,-3-1 0,4 2 0,1-1 0,1 2 0,-1-1 0,1 1 0,1 0 0,-1 0 0,2 0 0,0 0 0,-2 0 0,2 0 0,-2 0 0,2 0 0,-1 0 0,-1 0 0,-1 1 0,-2 0 0,2 3 0,-1-1 0,1 1 0,-1-1 0,1 0 0,2 0 0,-2 0 0,2-2 0,0 0 0,0-1 0,1 0 0,-1 0 0,1 0 0,-2 0 0,2 0 0,-1 0 0,0 0 0,0 0 0,1 0 0,0-1 0,-2 1 0,2-2 0,-1 2 0,1-2 0,-1 1 0,0 0 0,1 0 0,-2 1 0,2-1 0,0 1 0,-2 0 0,2 0 0,-1-1 0,0 1 0,1-1 0,-1 0 0,0 1 0,0-1 0,1 1 0,-1 0 0,0 0 0,0 0 0,1 0 0,-1-2 0,1 1 0,8 3 0,-4-1 0,8 3 0,-8-2 0,1 0 0,2 3 0,-3-1 0,3 0 0,-5-2 0,2-1 0,-2 2 0,-3-1 0,0-1 0,-1-2 0,2 1 0,1-2 0,6 5 0,-4-2 0,6 2 0,-7-1 0,2-1 0,0 1 0,0 0 0,1 1 0,-2-1 0,1-1 0,0 1 0,0-1 0,1 0 0,0 0 0,-1 0 0,1-1 0,-1 2 0,0 0 0,1-1 0,-1 1 0,1-2 0,-2 2 0,3-2 0,-2 1 0,1 0 0,0 0 0,-1 1 0,2-2 0,-1 1 0,-1 0 0,1 0 0,0-1 0,-1 0 0,1 0 0,0 0 0,-1 0 0,1 0 0,0 0 0,0 0 0,0 0 0,0 0 0,-1 0 0,1 0 0,0 0 0,0 0 0,0 0 0,0 0 0,-1 0 0,1 0 0,0 0 0,-1 0 0,1 0 0,0-2 0,-1 1 0,0-2 0,1 3 0,-1-2 0,1 2 0,-1-2 0,1 2 0,-1-3 0,1 2 0,-2-2 0,2 2 0,-2-1 0,2 1 0,-2-1 0,2 1 0,-1 0 0,1-1 0,0 1 0,-1-1 0,0 0 0,0 1 0,0 0 0,0-1 0,0 1 0,0-3 0,0 3 0,1-1 0,0 2 0,-1 0 0,1 0 0,0 0 0,-1 0 0,1 0 0,0 0 0,0 0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a:t>
            </a:r>
            <a:r>
              <a:rPr lang="en-GB" sz="1800" dirty="0" err="1"/>
              <a:t>www.ncelp.org</a:t>
            </a:r>
            <a:r>
              <a:rPr lang="en-GB" sz="1800" dirty="0"/>
              <a:t>).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[v] </a:t>
            </a:r>
            <a:r>
              <a:rPr lang="en-GB" sz="1800" b="1" strike="noStrike" spc="-1" dirty="0" err="1">
                <a:solidFill>
                  <a:srgbClr val="002060"/>
                </a:solidFill>
                <a:latin typeface="Century Gothic"/>
                <a:ea typeface="Century Gothic"/>
              </a:rPr>
              <a:t>vier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Angst (vor) </a:t>
            </a:r>
            <a:r>
              <a:rPr lang="de-DE" sz="1800" b="0" i="0" strike="noStrike" spc="-1" dirty="0">
                <a:solidFill>
                  <a:srgbClr val="002060"/>
                </a:solidFill>
                <a:latin typeface="Century Gothic"/>
                <a:ea typeface="Century Gothic"/>
              </a:rPr>
              <a:t>[392] </a:t>
            </a:r>
            <a:r>
              <a:rPr lang="de-DE" sz="1800" b="1" i="0" strike="noStrike" spc="-1" dirty="0">
                <a:solidFill>
                  <a:srgbClr val="002060"/>
                </a:solidFill>
                <a:latin typeface="Century Gothic"/>
                <a:ea typeface="Century Gothic"/>
              </a:rPr>
              <a:t>Bein </a:t>
            </a:r>
            <a:r>
              <a:rPr lang="de-DE" sz="1800" b="0" i="0" strike="noStrike" spc="-1" dirty="0">
                <a:solidFill>
                  <a:srgbClr val="002060"/>
                </a:solidFill>
                <a:latin typeface="Century Gothic"/>
                <a:ea typeface="Century Gothic"/>
              </a:rPr>
              <a:t>[884] </a:t>
            </a:r>
            <a:r>
              <a:rPr lang="de-DE" sz="1800" b="1" i="0" strike="noStrike" spc="-1" dirty="0">
                <a:solidFill>
                  <a:srgbClr val="002060"/>
                </a:solidFill>
                <a:latin typeface="Century Gothic"/>
                <a:ea typeface="Century Gothic"/>
              </a:rPr>
              <a:t>Glück </a:t>
            </a:r>
            <a:r>
              <a:rPr lang="de-DE" sz="1800" b="0" i="0" strike="noStrike" spc="-1" dirty="0">
                <a:solidFill>
                  <a:srgbClr val="002060"/>
                </a:solidFill>
                <a:latin typeface="Century Gothic"/>
                <a:ea typeface="Century Gothic"/>
              </a:rPr>
              <a:t>[641] </a:t>
            </a:r>
            <a:r>
              <a:rPr lang="de-DE" sz="1800" b="1" i="0" strike="noStrike" spc="-1" dirty="0">
                <a:solidFill>
                  <a:srgbClr val="002060"/>
                </a:solidFill>
                <a:latin typeface="Century Gothic"/>
                <a:ea typeface="Century Gothic"/>
              </a:rPr>
              <a:t>Kopf </a:t>
            </a:r>
            <a:r>
              <a:rPr lang="de-DE" sz="1800" b="0" i="0" strike="noStrike" spc="-1" dirty="0">
                <a:solidFill>
                  <a:srgbClr val="002060"/>
                </a:solidFill>
                <a:latin typeface="Century Gothic"/>
                <a:ea typeface="Century Gothic"/>
              </a:rPr>
              <a:t>[250] </a:t>
            </a:r>
            <a:r>
              <a:rPr lang="de-DE" sz="1800" b="1" i="0" strike="noStrike" spc="-1" dirty="0">
                <a:solidFill>
                  <a:srgbClr val="002060"/>
                </a:solidFill>
                <a:latin typeface="Century Gothic"/>
                <a:ea typeface="Century Gothic"/>
              </a:rPr>
              <a:t>Prüfung </a:t>
            </a:r>
            <a:r>
              <a:rPr lang="de-DE" sz="1800" b="0" i="0" strike="noStrike" spc="-1" dirty="0">
                <a:solidFill>
                  <a:srgbClr val="002060"/>
                </a:solidFill>
                <a:latin typeface="Century Gothic"/>
                <a:ea typeface="Century Gothic"/>
              </a:rPr>
              <a:t>[1827] </a:t>
            </a:r>
            <a:r>
              <a:rPr lang="de-DE" sz="1800" b="1" i="0" strike="noStrike" spc="-1" dirty="0">
                <a:solidFill>
                  <a:srgbClr val="002060"/>
                </a:solidFill>
                <a:latin typeface="Century Gothic"/>
                <a:ea typeface="Century Gothic"/>
              </a:rPr>
              <a:t>Recht </a:t>
            </a:r>
            <a:r>
              <a:rPr lang="de-DE" sz="1800" b="0" i="0" strike="noStrike" spc="-1" dirty="0">
                <a:solidFill>
                  <a:srgbClr val="002060"/>
                </a:solidFill>
                <a:latin typeface="Century Gothic"/>
                <a:ea typeface="Century Gothic"/>
              </a:rPr>
              <a:t>[242] </a:t>
            </a:r>
            <a:r>
              <a:rPr lang="de-DE" sz="1800" b="1" i="0" strike="noStrike" spc="-1" dirty="0">
                <a:solidFill>
                  <a:srgbClr val="002060"/>
                </a:solidFill>
                <a:latin typeface="Century Gothic"/>
                <a:ea typeface="Century Gothic"/>
              </a:rPr>
              <a:t>Schmerzen </a:t>
            </a:r>
            <a:r>
              <a:rPr lang="de-DE" sz="1800" b="0" i="0" strike="noStrike" spc="-1" dirty="0">
                <a:solidFill>
                  <a:srgbClr val="002060"/>
                </a:solidFill>
                <a:latin typeface="Century Gothic"/>
                <a:ea typeface="Century Gothic"/>
              </a:rPr>
              <a:t>[1483] </a:t>
            </a:r>
            <a:r>
              <a:rPr lang="de-DE" sz="1800" b="1" i="0" strike="noStrike" spc="-1" dirty="0">
                <a:solidFill>
                  <a:srgbClr val="002060"/>
                </a:solidFill>
                <a:latin typeface="Century Gothic"/>
                <a:ea typeface="Century Gothic"/>
              </a:rPr>
              <a:t>Unfall </a:t>
            </a:r>
            <a:r>
              <a:rPr lang="de-DE" sz="1800" b="0" i="0" strike="noStrike" spc="-1" dirty="0">
                <a:solidFill>
                  <a:srgbClr val="002060"/>
                </a:solidFill>
                <a:latin typeface="Century Gothic"/>
                <a:ea typeface="Century Gothic"/>
              </a:rPr>
              <a:t>[1955] </a:t>
            </a:r>
            <a:r>
              <a:rPr lang="de-DE" sz="1800" b="1" i="0" strike="noStrike" spc="-1" dirty="0">
                <a:solidFill>
                  <a:srgbClr val="002060"/>
                </a:solidFill>
                <a:latin typeface="Century Gothic"/>
                <a:ea typeface="Century Gothic"/>
              </a:rPr>
              <a:t>froh </a:t>
            </a:r>
            <a:r>
              <a:rPr lang="de-DE" sz="1800" b="0" i="0" strike="noStrike" spc="-1" dirty="0">
                <a:solidFill>
                  <a:srgbClr val="002060"/>
                </a:solidFill>
                <a:latin typeface="Century Gothic"/>
                <a:ea typeface="Century Gothic"/>
              </a:rPr>
              <a:t>[1424] </a:t>
            </a:r>
            <a:r>
              <a:rPr lang="de-DE" sz="1800" b="1" i="0" strike="noStrike" spc="-1" dirty="0">
                <a:solidFill>
                  <a:srgbClr val="002060"/>
                </a:solidFill>
                <a:latin typeface="Century Gothic"/>
                <a:ea typeface="Century Gothic"/>
              </a:rPr>
              <a:t>krank </a:t>
            </a:r>
            <a:r>
              <a:rPr lang="de-DE" sz="1800" b="0" i="0" strike="noStrike" spc="-1" dirty="0">
                <a:solidFill>
                  <a:srgbClr val="002060"/>
                </a:solidFill>
                <a:latin typeface="Century Gothic"/>
                <a:ea typeface="Century Gothic"/>
              </a:rPr>
              <a:t>[1321] bitte [471] danke [877]</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gehen [66] sein [3] Laden [1675] Museum [1078] Park [2141] Restaurant [1802] Schwimmbad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Schule [359] Stadt [204] Wohin? [1811]</a:t>
            </a:r>
          </a:p>
          <a:p>
            <a:pPr marL="216000" indent="-216000">
              <a:lnSpc>
                <a:spcPct val="100000"/>
              </a:lnSpc>
            </a:pPr>
            <a:r>
              <a:rPr lang="en-GB" sz="1600" b="1" dirty="0">
                <a:solidFill>
                  <a:sysClr val="windowText" lastClr="000000"/>
                </a:solidFill>
                <a:effectLst/>
                <a:latin typeface="+mn-lt"/>
                <a:ea typeface="+mn-ea"/>
                <a:cs typeface="+mn-cs"/>
              </a:rPr>
              <a:t>Revisit 2: </a:t>
            </a:r>
            <a:r>
              <a:rPr lang="en-GB" sz="1600" b="0" dirty="0" err="1">
                <a:solidFill>
                  <a:sysClr val="windowText" lastClr="000000"/>
                </a:solidFill>
                <a:effectLst/>
                <a:latin typeface="+mn-lt"/>
                <a:ea typeface="+mn-ea"/>
                <a:cs typeface="+mn-cs"/>
              </a:rPr>
              <a:t>benutzen</a:t>
            </a:r>
            <a:r>
              <a:rPr lang="en-GB" sz="1600" b="0" dirty="0">
                <a:solidFill>
                  <a:sysClr val="windowText" lastClr="000000"/>
                </a:solidFill>
                <a:effectLst/>
                <a:latin typeface="+mn-lt"/>
                <a:ea typeface="+mn-ea"/>
                <a:cs typeface="+mn-cs"/>
              </a:rPr>
              <a:t> [1119] </a:t>
            </a:r>
            <a:r>
              <a:rPr lang="en-GB" sz="1600" b="0" dirty="0" err="1">
                <a:solidFill>
                  <a:sysClr val="windowText" lastClr="000000"/>
                </a:solidFill>
                <a:effectLst/>
                <a:latin typeface="+mn-lt"/>
                <a:ea typeface="+mn-ea"/>
                <a:cs typeface="+mn-cs"/>
              </a:rPr>
              <a:t>brauchen</a:t>
            </a:r>
            <a:r>
              <a:rPr lang="en-GB" sz="1600" b="0" dirty="0">
                <a:solidFill>
                  <a:sysClr val="windowText" lastClr="000000"/>
                </a:solidFill>
                <a:effectLst/>
                <a:latin typeface="+mn-lt"/>
                <a:ea typeface="+mn-ea"/>
                <a:cs typeface="+mn-cs"/>
              </a:rPr>
              <a:t> [179] </a:t>
            </a:r>
            <a:r>
              <a:rPr lang="en-GB" sz="1600" b="0" dirty="0" err="1">
                <a:solidFill>
                  <a:sysClr val="windowText" lastClr="000000"/>
                </a:solidFill>
                <a:effectLst/>
                <a:latin typeface="+mn-lt"/>
                <a:ea typeface="+mn-ea"/>
                <a:cs typeface="+mn-cs"/>
              </a:rPr>
              <a:t>lernen</a:t>
            </a:r>
            <a:r>
              <a:rPr lang="en-GB" sz="1600" b="0" dirty="0">
                <a:solidFill>
                  <a:sysClr val="windowText" lastClr="000000"/>
                </a:solidFill>
                <a:effectLst/>
                <a:latin typeface="+mn-lt"/>
                <a:ea typeface="+mn-ea"/>
                <a:cs typeface="+mn-cs"/>
              </a:rPr>
              <a:t> [288] </a:t>
            </a:r>
            <a:r>
              <a:rPr lang="en-GB" sz="1600" b="0" dirty="0" err="1">
                <a:solidFill>
                  <a:sysClr val="windowText" lastClr="000000"/>
                </a:solidFill>
                <a:effectLst/>
                <a:latin typeface="+mn-lt"/>
                <a:ea typeface="+mn-ea"/>
                <a:cs typeface="+mn-cs"/>
              </a:rPr>
              <a:t>machen</a:t>
            </a:r>
            <a:r>
              <a:rPr lang="en-GB" sz="1600" b="0" dirty="0">
                <a:solidFill>
                  <a:sysClr val="windowText" lastClr="000000"/>
                </a:solidFill>
                <a:effectLst/>
                <a:latin typeface="+mn-lt"/>
                <a:ea typeface="+mn-ea"/>
                <a:cs typeface="+mn-cs"/>
              </a:rPr>
              <a:t> [58] </a:t>
            </a:r>
            <a:r>
              <a:rPr lang="en-GB" sz="1600" b="0" dirty="0" err="1">
                <a:solidFill>
                  <a:sysClr val="windowText" lastClr="000000"/>
                </a:solidFill>
                <a:effectLst/>
                <a:latin typeface="+mn-lt"/>
                <a:ea typeface="+mn-ea"/>
                <a:cs typeface="+mn-cs"/>
              </a:rPr>
              <a:t>singen</a:t>
            </a:r>
            <a:r>
              <a:rPr lang="en-GB" sz="1600" b="0" dirty="0">
                <a:solidFill>
                  <a:sysClr val="windowText" lastClr="000000"/>
                </a:solidFill>
                <a:effectLst/>
                <a:latin typeface="+mn-lt"/>
                <a:ea typeface="+mn-ea"/>
                <a:cs typeface="+mn-cs"/>
              </a:rPr>
              <a:t> [1063] </a:t>
            </a:r>
            <a:r>
              <a:rPr lang="en-GB" sz="1600" b="0" dirty="0" err="1">
                <a:solidFill>
                  <a:sysClr val="windowText" lastClr="000000"/>
                </a:solidFill>
                <a:effectLst/>
                <a:latin typeface="+mn-lt"/>
                <a:ea typeface="+mn-ea"/>
                <a:cs typeface="+mn-cs"/>
              </a:rPr>
              <a:t>spielen</a:t>
            </a:r>
            <a:r>
              <a:rPr lang="en-GB" sz="1600" b="0" dirty="0">
                <a:solidFill>
                  <a:sysClr val="windowText" lastClr="000000"/>
                </a:solidFill>
                <a:effectLst/>
                <a:latin typeface="+mn-lt"/>
                <a:ea typeface="+mn-ea"/>
                <a:cs typeface="+mn-cs"/>
              </a:rPr>
              <a:t> [205]  Computer [1252] </a:t>
            </a:r>
            <a:r>
              <a:rPr lang="en-GB" sz="1600" b="0" dirty="0" err="1">
                <a:solidFill>
                  <a:sysClr val="windowText" lastClr="000000"/>
                </a:solidFill>
                <a:effectLst/>
                <a:latin typeface="+mn-lt"/>
                <a:ea typeface="+mn-ea"/>
                <a:cs typeface="+mn-cs"/>
              </a:rPr>
              <a:t>Fußball</a:t>
            </a:r>
            <a:r>
              <a:rPr lang="en-GB" sz="1600" b="0" dirty="0">
                <a:solidFill>
                  <a:sysClr val="windowText" lastClr="000000"/>
                </a:solidFill>
                <a:effectLst/>
                <a:latin typeface="+mn-lt"/>
                <a:ea typeface="+mn-ea"/>
                <a:cs typeface="+mn-cs"/>
              </a:rPr>
              <a:t> [1277] </a:t>
            </a:r>
            <a:r>
              <a:rPr lang="en-GB" sz="1600" b="0" dirty="0" err="1">
                <a:solidFill>
                  <a:sysClr val="windowText" lastClr="000000"/>
                </a:solidFill>
                <a:effectLst/>
                <a:latin typeface="+mn-lt"/>
                <a:ea typeface="+mn-ea"/>
                <a:cs typeface="+mn-cs"/>
              </a:rPr>
              <a:t>Opa</a:t>
            </a:r>
            <a:r>
              <a:rPr lang="en-GB" sz="1600" b="0" dirty="0">
                <a:solidFill>
                  <a:sysClr val="windowText" lastClr="000000"/>
                </a:solidFill>
                <a:effectLst/>
                <a:latin typeface="+mn-lt"/>
                <a:ea typeface="+mn-ea"/>
                <a:cs typeface="+mn-cs"/>
              </a:rPr>
              <a:t> [2776] Song [3373] </a:t>
            </a:r>
            <a:r>
              <a:rPr lang="en-GB" sz="1600" b="0" dirty="0" err="1">
                <a:solidFill>
                  <a:sysClr val="windowText" lastClr="000000"/>
                </a:solidFill>
                <a:effectLst/>
                <a:latin typeface="+mn-lt"/>
                <a:ea typeface="+mn-ea"/>
                <a:cs typeface="+mn-cs"/>
              </a:rPr>
              <a:t>normalerweise</a:t>
            </a:r>
            <a:r>
              <a:rPr lang="en-GB" sz="1600" b="0" dirty="0">
                <a:solidFill>
                  <a:sysClr val="windowText" lastClr="000000"/>
                </a:solidFill>
                <a:effectLst/>
                <a:latin typeface="+mn-lt"/>
                <a:ea typeface="+mn-ea"/>
                <a:cs typeface="+mn-cs"/>
              </a:rPr>
              <a:t> [2062] </a:t>
            </a:r>
            <a:r>
              <a:rPr lang="en-GB" sz="1600" b="0" dirty="0" err="1">
                <a:solidFill>
                  <a:sysClr val="windowText" lastClr="000000"/>
                </a:solidFill>
                <a:effectLst/>
                <a:latin typeface="+mn-lt"/>
                <a:ea typeface="+mn-ea"/>
                <a:cs typeface="+mn-cs"/>
              </a:rPr>
              <a:t>zu</a:t>
            </a:r>
            <a:r>
              <a:rPr lang="en-GB" sz="1600" b="0" dirty="0">
                <a:solidFill>
                  <a:sysClr val="windowText" lastClr="000000"/>
                </a:solidFill>
                <a:effectLst/>
                <a:latin typeface="+mn-lt"/>
                <a:ea typeface="+mn-ea"/>
                <a:cs typeface="+mn-cs"/>
              </a:rPr>
              <a:t> </a:t>
            </a:r>
            <a:r>
              <a:rPr lang="en-GB" sz="1600" b="0" dirty="0" err="1">
                <a:solidFill>
                  <a:sysClr val="windowText" lastClr="000000"/>
                </a:solidFill>
                <a:effectLst/>
                <a:latin typeface="+mn-lt"/>
                <a:ea typeface="+mn-ea"/>
                <a:cs typeface="+mn-cs"/>
              </a:rPr>
              <a:t>Hause</a:t>
            </a:r>
            <a:r>
              <a:rPr lang="en-GB" sz="1600" b="0" dirty="0">
                <a:solidFill>
                  <a:sysClr val="windowText" lastClr="000000"/>
                </a:solidFill>
                <a:effectLst/>
                <a:latin typeface="+mn-lt"/>
                <a:ea typeface="+mn-ea"/>
                <a:cs typeface="+mn-cs"/>
              </a:rPr>
              <a:t> [n/a] Revisit am + days of the week (am Montag) and adverbs (</a:t>
            </a:r>
            <a:r>
              <a:rPr lang="en-GB" sz="1600" b="0" dirty="0" err="1">
                <a:solidFill>
                  <a:sysClr val="windowText" lastClr="000000"/>
                </a:solidFill>
                <a:effectLst/>
                <a:latin typeface="+mn-lt"/>
                <a:ea typeface="+mn-ea"/>
                <a:cs typeface="+mn-cs"/>
              </a:rPr>
              <a:t>montags</a:t>
            </a:r>
            <a:r>
              <a:rPr lang="en-GB" sz="1600" b="0" dirty="0">
                <a:solidFill>
                  <a:sysClr val="windowText" lastClr="000000"/>
                </a:solidFill>
                <a:effectLst/>
                <a:latin typeface="+mn-lt"/>
                <a:ea typeface="+mn-ea"/>
                <a:cs typeface="+mn-cs"/>
              </a:rPr>
              <a:t>)</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 forms of </a:t>
            </a:r>
            <a:r>
              <a:rPr lang="en-GB" b="1" dirty="0" err="1"/>
              <a:t>haben</a:t>
            </a:r>
            <a:r>
              <a:rPr lang="en-GB" b="1" dirty="0"/>
              <a:t> </a:t>
            </a:r>
            <a:r>
              <a:rPr lang="en-GB" b="0" dirty="0"/>
              <a:t>and </a:t>
            </a:r>
            <a:r>
              <a:rPr lang="en-GB" b="1" dirty="0"/>
              <a:t>sein </a:t>
            </a:r>
            <a:r>
              <a:rPr lang="en-GB" b="0" dirty="0"/>
              <a:t>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Remind pupils how verbs change their ending depending who is ‘doing’ the verb and how the syntax changes for 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‘roll’ the 2 dice.</a:t>
            </a:r>
          </a:p>
          <a:p>
            <a:r>
              <a:rPr lang="en-GB" dirty="0"/>
              <a:t>3. Pupils translate the pronouns and verbs into German according to the numbers on the 2 dice</a:t>
            </a:r>
            <a:r>
              <a:rPr lang="en-GB" baseline="0" dirty="0"/>
              <a:t>. </a:t>
            </a:r>
          </a:p>
          <a:p>
            <a:r>
              <a:rPr lang="en-GB" dirty="0"/>
              <a:t>4. Click</a:t>
            </a:r>
            <a:r>
              <a:rPr lang="en-GB" baseline="0" dirty="0"/>
              <a:t> to reveal the correct verb phrase/question. </a:t>
            </a:r>
          </a:p>
          <a:p>
            <a:r>
              <a:rPr lang="en-GB" dirty="0"/>
              <a:t>5. Repeat</a:t>
            </a:r>
            <a:r>
              <a:rPr lang="en-GB" baseline="0" dirty="0"/>
              <a:t> until all six dice combinations have been used.</a:t>
            </a:r>
          </a:p>
          <a:p>
            <a:endParaRPr lang="en-GB" baseline="0" dirty="0"/>
          </a:p>
          <a:p>
            <a:r>
              <a:rPr lang="en-GB" b="1" baseline="0" dirty="0"/>
              <a:t>Additional task suggestions:</a:t>
            </a:r>
          </a:p>
          <a:p>
            <a:pPr marL="228600" indent="-228600">
              <a:buAutoNum type="arabicPeriod"/>
            </a:pPr>
            <a:r>
              <a:rPr lang="en-GB" baseline="0" dirty="0"/>
              <a:t>If pupils have their own dice, they could continue in pairs, rolling the dice and making sentences. If they don’t have dice, their partner could give them two numbers and they have to make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622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5880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71543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[v]/[f] (where [v] usually sounds like [f]), and [w] (pronounced like English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Point out that the words are all red, blue, yellow, big or small, and that there is a key to help them with the German for these words. They are going to play a speaking game like I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the teacher, Herr Weber, and </a:t>
            </a:r>
            <a:r>
              <a:rPr lang="en-GB" dirty="0" err="1"/>
              <a:t>Lias</a:t>
            </a:r>
            <a:r>
              <a:rPr lang="en-GB" dirty="0"/>
              <a:t>. Explain that the pupils will take on </a:t>
            </a:r>
            <a:r>
              <a:rPr lang="en-GB" dirty="0" err="1"/>
              <a:t>Lias</a:t>
            </a:r>
            <a:r>
              <a:rPr lang="en-GB" dirty="0"/>
              <a:t>’ role first of all, and you will be the teacher. </a:t>
            </a:r>
            <a:br>
              <a:rPr lang="en-GB" baseline="0" dirty="0"/>
            </a:br>
            <a:r>
              <a:rPr lang="en-GB" baseline="0" dirty="0"/>
              <a:t>3. Play the game as a class, with you saying the teacher role and the pupils guessing the word, based on whether you say rot/</a:t>
            </a:r>
            <a:r>
              <a:rPr lang="en-GB" baseline="0" dirty="0" err="1"/>
              <a:t>gelb</a:t>
            </a:r>
            <a:r>
              <a:rPr lang="en-GB" baseline="0" dirty="0"/>
              <a:t>/</a:t>
            </a:r>
            <a:r>
              <a:rPr lang="en-GB" baseline="0" dirty="0" err="1"/>
              <a:t>blau</a:t>
            </a:r>
            <a:r>
              <a:rPr lang="en-GB" baseline="0" dirty="0"/>
              <a:t>/</a:t>
            </a:r>
            <a:r>
              <a:rPr lang="en-GB" baseline="0" dirty="0" err="1"/>
              <a:t>groß</a:t>
            </a:r>
            <a:r>
              <a:rPr lang="en-GB" baseline="0" dirty="0"/>
              <a:t>/</a:t>
            </a:r>
            <a:r>
              <a:rPr lang="en-GB" baseline="0" dirty="0" err="1"/>
              <a:t>klein</a:t>
            </a:r>
            <a:r>
              <a:rPr lang="en-GB" baseline="0" dirty="0"/>
              <a:t>. Check that pupils are applying the pronunciation rules for </a:t>
            </a:r>
            <a:r>
              <a:rPr lang="en-GB" baseline="0"/>
              <a:t>[v]/[</a:t>
            </a:r>
            <a:r>
              <a:rPr lang="en-GB" baseline="0" dirty="0"/>
              <a:t>f] and [w]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a:t>
            </a:r>
            <a:br>
              <a:rPr lang="en-GB" baseline="0" dirty="0"/>
            </a:br>
            <a:r>
              <a:rPr lang="en-GB" baseline="0" dirty="0" err="1"/>
              <a:t>Waffel</a:t>
            </a:r>
            <a:r>
              <a:rPr lang="en-GB" baseline="0" dirty="0"/>
              <a:t> (waffle) [N/A] </a:t>
            </a:r>
            <a:r>
              <a:rPr lang="en-GB" baseline="0" dirty="0" err="1"/>
              <a:t>treffen</a:t>
            </a:r>
            <a:r>
              <a:rPr lang="en-GB" baseline="0" dirty="0"/>
              <a:t> (to meet) [259] </a:t>
            </a:r>
            <a:r>
              <a:rPr lang="en-GB" baseline="0" dirty="0" err="1"/>
              <a:t>Vertrag</a:t>
            </a:r>
            <a:r>
              <a:rPr lang="en-GB" baseline="0" dirty="0"/>
              <a:t> (contract) [969] Zweig (branch, twig) [4718] Vogel (bird) [1701] </a:t>
            </a:r>
            <a:r>
              <a:rPr lang="en-GB" baseline="0" dirty="0" err="1"/>
              <a:t>früh</a:t>
            </a:r>
            <a:r>
              <a:rPr lang="en-GB" baseline="0" dirty="0"/>
              <a:t> (early) [366] </a:t>
            </a:r>
            <a:r>
              <a:rPr lang="en-GB" baseline="0" dirty="0" err="1"/>
              <a:t>verbessern</a:t>
            </a:r>
            <a:r>
              <a:rPr lang="en-GB" baseline="0" dirty="0"/>
              <a:t> (to improve, correct) [1194] </a:t>
            </a:r>
            <a:r>
              <a:rPr lang="en-GB" baseline="0" dirty="0" err="1"/>
              <a:t>tief</a:t>
            </a:r>
            <a:r>
              <a:rPr lang="en-GB" baseline="0" dirty="0"/>
              <a:t> (deep) [442] </a:t>
            </a:r>
            <a:r>
              <a:rPr lang="en-GB" baseline="0" dirty="0" err="1"/>
              <a:t>weinen</a:t>
            </a:r>
            <a:r>
              <a:rPr lang="en-GB" baseline="0" dirty="0"/>
              <a:t> (to cry) [1556] wild (wild) [1634]</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Source:  Jones, R.L. &amp; </a:t>
            </a:r>
            <a:r>
              <a:rPr lang="en-GB" i="0" dirty="0" err="1"/>
              <a:t>Tschirner</a:t>
            </a:r>
            <a:r>
              <a:rPr lang="en-GB" i="0" dirty="0"/>
              <a:t>, E. (2019). </a:t>
            </a:r>
            <a:r>
              <a:rPr lang="en-GB" i="1" dirty="0"/>
              <a:t>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6</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questions/statements based on word order (following on from the previous slide), and to translate plural forms of </a:t>
            </a:r>
            <a:r>
              <a:rPr lang="en-GB" b="0" dirty="0" err="1"/>
              <a:t>haben</a:t>
            </a:r>
            <a:r>
              <a:rPr lang="en-GB" b="0" dirty="0"/>
              <a:t>/sein.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Explain the context: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Lias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is talking in his sleep - he is saying lots of things but they don’t hang together coherently! The pupils should work out what he’s saying in each case and decide whether it’s a statement or a question.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Play the audio button for item 1. Pupils decide whether this is a question or a statement, based on word order. Elicit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Continue for items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Now click on the audio buttons again for a second round of listening. Pupils listen out for the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Elicit the translation and click to bring up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entury Gothic"/>
                <a:ea typeface="+mn-ea"/>
                <a:cs typeface="+mn-cs"/>
              </a:rPr>
              <a:t>Extra: </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Ask pupils if they can guess what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Lias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was dreaming about based on what he said. The more unusual, the better!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entury Gothic"/>
                <a:ea typeface="+mn-ea"/>
                <a:cs typeface="+mn-cs"/>
              </a:rPr>
              <a:t>Transcript: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Sie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 der Stadt.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Seid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froh</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Angst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vor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Prüfungen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Glück</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seid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im</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Sportladen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Sie hat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keinen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Computer.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Vocabulary</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Schlaf</a:t>
            </a:r>
            <a:r>
              <a:rPr lang="en-GB" dirty="0"/>
              <a:t> [2344]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46736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466717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500128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07086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074246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06329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83938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0496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930610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322770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402797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9168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06/02/2024</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26367213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41.png"/><Relationship Id="rId18" Type="http://schemas.openxmlformats.org/officeDocument/2006/relationships/image" Target="../media/image43.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image" Target="../media/image40.png"/><Relationship Id="rId17" Type="http://schemas.openxmlformats.org/officeDocument/2006/relationships/audio" Target="../media/audio74.wav"/><Relationship Id="rId2" Type="http://schemas.openxmlformats.org/officeDocument/2006/relationships/notesSlide" Target="../notesSlides/notesSlide10.xml"/><Relationship Id="rId16" Type="http://schemas.openxmlformats.org/officeDocument/2006/relationships/image" Target="../media/image13.svg"/><Relationship Id="rId1" Type="http://schemas.openxmlformats.org/officeDocument/2006/relationships/slideLayout" Target="../slideLayouts/slideLayout30.xml"/><Relationship Id="rId6" Type="http://schemas.openxmlformats.org/officeDocument/2006/relationships/audio" Target="../media/audio71.wav"/><Relationship Id="rId11" Type="http://schemas.openxmlformats.org/officeDocument/2006/relationships/image" Target="../media/image39.png"/><Relationship Id="rId5" Type="http://schemas.openxmlformats.org/officeDocument/2006/relationships/audio" Target="../media/audio70.wav"/><Relationship Id="rId15" Type="http://schemas.openxmlformats.org/officeDocument/2006/relationships/image" Target="../media/image12.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audio69.wav"/><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7.wav"/><Relationship Id="rId11" Type="http://schemas.openxmlformats.org/officeDocument/2006/relationships/image" Target="../media/image8.png"/><Relationship Id="rId5" Type="http://schemas.openxmlformats.org/officeDocument/2006/relationships/audio" Target="../media/audio6.wav"/><Relationship Id="rId10" Type="http://schemas.openxmlformats.org/officeDocument/2006/relationships/image" Target="../media/image7.png"/><Relationship Id="rId4" Type="http://schemas.openxmlformats.org/officeDocument/2006/relationships/audio" Target="../media/audio5.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audio" Target="../media/audio21.wav"/><Relationship Id="rId26" Type="http://schemas.openxmlformats.org/officeDocument/2006/relationships/image" Target="../media/image15.png"/><Relationship Id="rId21" Type="http://schemas.openxmlformats.org/officeDocument/2006/relationships/audio" Target="../media/audio24.wav"/><Relationship Id="rId34" Type="http://schemas.openxmlformats.org/officeDocument/2006/relationships/image" Target="../media/image23.png"/><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audio" Target="../media/audio20.wav"/><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audio" Target="../media/audio19.wav"/><Relationship Id="rId20" Type="http://schemas.openxmlformats.org/officeDocument/2006/relationships/audio" Target="../media/audio23.wav"/><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audio" Target="../media/audio13.wav"/><Relationship Id="rId11" Type="http://schemas.openxmlformats.org/officeDocument/2006/relationships/audio" Target="../media/audio17.wav"/><Relationship Id="rId24" Type="http://schemas.openxmlformats.org/officeDocument/2006/relationships/audio" Target="../media/audio27.wav"/><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audio" Target="../media/audio12.wav"/><Relationship Id="rId15" Type="http://schemas.openxmlformats.org/officeDocument/2006/relationships/image" Target="../media/image13.svg"/><Relationship Id="rId23" Type="http://schemas.openxmlformats.org/officeDocument/2006/relationships/audio" Target="../media/audio26.wav"/><Relationship Id="rId28" Type="http://schemas.openxmlformats.org/officeDocument/2006/relationships/image" Target="../media/image17.png"/><Relationship Id="rId36" Type="http://schemas.openxmlformats.org/officeDocument/2006/relationships/image" Target="../media/image25.jpg"/><Relationship Id="rId10" Type="http://schemas.openxmlformats.org/officeDocument/2006/relationships/image" Target="../media/image10.gif"/><Relationship Id="rId19" Type="http://schemas.openxmlformats.org/officeDocument/2006/relationships/audio" Target="../media/audio22.wav"/><Relationship Id="rId31" Type="http://schemas.openxmlformats.org/officeDocument/2006/relationships/image" Target="../media/image20.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12.png"/><Relationship Id="rId22" Type="http://schemas.openxmlformats.org/officeDocument/2006/relationships/audio" Target="../media/audio25.wav"/><Relationship Id="rId27" Type="http://schemas.openxmlformats.org/officeDocument/2006/relationships/image" Target="../media/image16.gif"/><Relationship Id="rId30" Type="http://schemas.openxmlformats.org/officeDocument/2006/relationships/image" Target="../media/image19.jpg"/><Relationship Id="rId35" Type="http://schemas.openxmlformats.org/officeDocument/2006/relationships/image" Target="../media/image24.png"/><Relationship Id="rId8" Type="http://schemas.openxmlformats.org/officeDocument/2006/relationships/audio" Target="../media/audio15.wav"/><Relationship Id="rId3" Type="http://schemas.openxmlformats.org/officeDocument/2006/relationships/audio" Target="../media/audio10.wav"/></Relationships>
</file>

<file path=ppt/slides/_rels/slide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audio" Target="../media/audio49.wav"/><Relationship Id="rId3" Type="http://schemas.openxmlformats.org/officeDocument/2006/relationships/audio" Target="../media/audio29.wav"/><Relationship Id="rId21" Type="http://schemas.openxmlformats.org/officeDocument/2006/relationships/audio" Target="../media/audio44.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audio" Target="../media/audio48.wav"/><Relationship Id="rId2" Type="http://schemas.openxmlformats.org/officeDocument/2006/relationships/notesSlide" Target="../notesSlides/notesSlide6.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image" Target="../media/image28.png"/><Relationship Id="rId15" Type="http://schemas.openxmlformats.org/officeDocument/2006/relationships/audio" Target="../media/audio38.wav"/><Relationship Id="rId23" Type="http://schemas.openxmlformats.org/officeDocument/2006/relationships/audio" Target="../media/audio46.wav"/><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image" Target="../media/image27.png"/><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 Id="rId27" Type="http://schemas.openxmlformats.org/officeDocument/2006/relationships/audio" Target="../media/audio50.wav"/></Relationships>
</file>

<file path=ppt/slides/_rels/slide7.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image" Target="../media/image31.png"/><Relationship Id="rId5" Type="http://schemas.openxmlformats.org/officeDocument/2006/relationships/audio" Target="../media/audio53.wav"/><Relationship Id="rId10" Type="http://schemas.openxmlformats.org/officeDocument/2006/relationships/image" Target="../media/image30.png"/><Relationship Id="rId4" Type="http://schemas.openxmlformats.org/officeDocument/2006/relationships/audio" Target="../media/audio52.wav"/><Relationship Id="rId9" Type="http://schemas.openxmlformats.org/officeDocument/2006/relationships/audio" Target="../media/audio57.wav"/></Relationships>
</file>

<file path=ppt/slides/_rels/slide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audio" Target="../media/audio59.wav"/></Relationships>
</file>

<file path=ppt/slides/_rels/slide9.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customXml" Target="../ink/ink2.xml"/><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image" Target="../media/image34.png"/><Relationship Id="rId15" Type="http://schemas.openxmlformats.org/officeDocument/2006/relationships/customXml" Target="../ink/ink1.xml"/><Relationship Id="rId10" Type="http://schemas.openxmlformats.org/officeDocument/2006/relationships/audio" Target="../media/audio64.wav"/><Relationship Id="rId4" Type="http://schemas.openxmlformats.org/officeDocument/2006/relationships/image" Target="../media/image13.svg"/><Relationship Id="rId9" Type="http://schemas.openxmlformats.org/officeDocument/2006/relationships/audio" Target="../media/audio63.wav"/><Relationship Id="rId1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163664"/>
            <a:ext cx="4350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of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sp>
        <p:nvSpPr>
          <p:cNvPr id="4" name="TextBox 3">
            <a:hlinkClick r:id="" action="ppaction://noaction">
              <a:snd r:embed="rId4" name="T3_W1_1.1.wav"/>
            </a:hlinkClick>
            <a:extLst>
              <a:ext uri="{FF2B5EF4-FFF2-40B4-BE49-F238E27FC236}">
                <a16:creationId xmlns:a16="http://schemas.microsoft.com/office/drawing/2014/main" id="{3DBF82A9-79D2-F589-75D0-B17CAE695B9A}"/>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Ein </a:t>
            </a:r>
            <a:r>
              <a:rPr lang="en-GB" sz="2400" dirty="0" err="1">
                <a:solidFill>
                  <a:srgbClr val="002060"/>
                </a:solidFill>
                <a:latin typeface="Century Gothic" panose="020B0502020202020204" pitchFamily="34" charset="0"/>
              </a:rPr>
              <a:t>Fahrradunfall</a:t>
            </a:r>
            <a:endParaRPr lang="en-GB" sz="2400" dirty="0">
              <a:solidFill>
                <a:srgbClr val="002060"/>
              </a:solidFill>
              <a:latin typeface="Century Gothic" panose="020B0502020202020204" pitchFamily="34" charset="0"/>
            </a:endParaRPr>
          </a:p>
        </p:txBody>
      </p:sp>
      <p:pic>
        <p:nvPicPr>
          <p:cNvPr id="5" name="Picture 4" descr="A cartoon of a glove&#10;&#10;Description automatically generated">
            <a:extLst>
              <a:ext uri="{FF2B5EF4-FFF2-40B4-BE49-F238E27FC236}">
                <a16:creationId xmlns:a16="http://schemas.microsoft.com/office/drawing/2014/main" id="{1DD6166F-6FB5-1DAF-C051-FA2E5878A7C1}"/>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063140" y="3606721"/>
            <a:ext cx="931532" cy="604040"/>
          </a:xfrm>
          <a:prstGeom prst="rect">
            <a:avLst/>
          </a:prstGeom>
        </p:spPr>
      </p:pic>
      <p:pic>
        <p:nvPicPr>
          <p:cNvPr id="6" name="Picture 5" descr="A white and green mountain bike&#10;&#10;Description automatically generated">
            <a:extLst>
              <a:ext uri="{FF2B5EF4-FFF2-40B4-BE49-F238E27FC236}">
                <a16:creationId xmlns:a16="http://schemas.microsoft.com/office/drawing/2014/main" id="{86CC5DDF-5A6C-8C70-54E1-7F62DB519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6783">
            <a:off x="462285" y="1678252"/>
            <a:ext cx="3265505" cy="1882768"/>
          </a:xfrm>
          <a:prstGeom prst="rect">
            <a:avLst/>
          </a:prstGeom>
        </p:spPr>
      </p:pic>
      <p:pic>
        <p:nvPicPr>
          <p:cNvPr id="7" name="Picture 6" descr="A yellow and orange star&#10;&#10;Description automatically generated">
            <a:extLst>
              <a:ext uri="{FF2B5EF4-FFF2-40B4-BE49-F238E27FC236}">
                <a16:creationId xmlns:a16="http://schemas.microsoft.com/office/drawing/2014/main" id="{46BCBF7A-342D-D981-34F2-4F778EE8DE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6172">
            <a:off x="2842937" y="3510744"/>
            <a:ext cx="754364" cy="6895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3;p27">
            <a:extLst>
              <a:ext uri="{FF2B5EF4-FFF2-40B4-BE49-F238E27FC236}">
                <a16:creationId xmlns:a16="http://schemas.microsoft.com/office/drawing/2014/main" id="{00A0C6CD-27B1-356F-C9E2-BC5CE5F24D31}"/>
              </a:ext>
            </a:extLst>
          </p:cNvPr>
          <p:cNvSpPr/>
          <p:nvPr/>
        </p:nvSpPr>
        <p:spPr>
          <a:xfrm>
            <a:off x="222788" y="988962"/>
            <a:ext cx="4808840" cy="892015"/>
          </a:xfrm>
          <a:prstGeom prst="wedgeRoundRectCallout">
            <a:avLst>
              <a:gd name="adj1" fmla="val 50119"/>
              <a:gd name="adj2" fmla="val 79137"/>
              <a:gd name="adj3" fmla="val 16667"/>
            </a:avLst>
          </a:prstGeom>
          <a:solidFill>
            <a:srgbClr val="002060"/>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A50714CE-4DAA-459B-A32B-8D21BA15C669}"/>
              </a:ext>
            </a:extLst>
          </p:cNvPr>
          <p:cNvSpPr txBox="1"/>
          <p:nvPr/>
        </p:nvSpPr>
        <p:spPr>
          <a:xfrm>
            <a:off x="430676" y="1087282"/>
            <a:ext cx="45671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Bin</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krank</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B3C801F8-301A-3EB6-CA6F-0872A08F3154}"/>
              </a:ext>
            </a:extLst>
          </p:cNvPr>
          <p:cNvSpPr txBox="1"/>
          <p:nvPr/>
        </p:nvSpPr>
        <p:spPr>
          <a:xfrm>
            <a:off x="437797" y="1087282"/>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hat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recht</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6734BF3-9A21-9157-8009-AB2066F1595B}"/>
              </a:ext>
            </a:extLst>
          </p:cNvPr>
          <p:cNvSpPr txBox="1"/>
          <p:nvPr/>
        </p:nvSpPr>
        <p:spPr>
          <a:xfrm>
            <a:off x="445016" y="109227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Du hast Angst.</a:t>
            </a:r>
          </a:p>
        </p:txBody>
      </p:sp>
      <p:sp>
        <p:nvSpPr>
          <p:cNvPr id="9" name="TextBox 8">
            <a:extLst>
              <a:ext uri="{FF2B5EF4-FFF2-40B4-BE49-F238E27FC236}">
                <a16:creationId xmlns:a16="http://schemas.microsoft.com/office/drawing/2014/main" id="{083E3697-225A-8165-2324-99140858C54F}"/>
              </a:ext>
            </a:extLst>
          </p:cNvPr>
          <p:cNvSpPr txBox="1"/>
          <p:nvPr/>
        </p:nvSpPr>
        <p:spPr>
          <a:xfrm>
            <a:off x="450601" y="1082289"/>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froh</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70E40BC3-9FC5-E350-AC4C-701E587197DE}"/>
              </a:ext>
            </a:extLst>
          </p:cNvPr>
          <p:cNvSpPr txBox="1"/>
          <p:nvPr/>
        </p:nvSpPr>
        <p:spPr>
          <a:xfrm>
            <a:off x="450601" y="1089778"/>
            <a:ext cx="423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Hast du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Schmerzen</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3E6465A3-F796-7410-B119-D7AD976C1EE0}"/>
              </a:ext>
            </a:extLst>
          </p:cNvPr>
          <p:cNvSpPr txBox="1"/>
          <p:nvPr/>
        </p:nvSpPr>
        <p:spPr>
          <a:xfrm>
            <a:off x="431483" y="108478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F0302020204030204"/>
              </a:rPr>
              <a:t>Ist</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sie</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im</a:t>
            </a:r>
            <a:r>
              <a:rPr lang="en-GB" sz="3200" b="1" dirty="0">
                <a:solidFill>
                  <a:prstClr val="white"/>
                </a:solidFill>
                <a:latin typeface="Century Gothic" panose="020F0302020204030204"/>
              </a:rPr>
              <a:t> Park</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 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You 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He 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Am 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Are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Is 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893120623"/>
              </p:ext>
            </p:extLst>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sick, 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right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happy, glad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in pain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in the park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scared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4957" y="241501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342120" y="23840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495612" y="9847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791868" y="10018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731614" y="10205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17" name="T3_W1F_10.1.wav"/>
            </a:hlinkClick>
            <a:extLst>
              <a:ext uri="{FF2B5EF4-FFF2-40B4-BE49-F238E27FC236}">
                <a16:creationId xmlns:a16="http://schemas.microsoft.com/office/drawing/2014/main" id="{89F235AD-4C63-E5A6-EDA3-224823928E09}"/>
              </a:ext>
            </a:extLst>
          </p:cNvPr>
          <p:cNvSpPr/>
          <p:nvPr/>
        </p:nvSpPr>
        <p:spPr>
          <a:xfrm>
            <a:off x="4333253" y="95704"/>
            <a:ext cx="4501479"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5" name="Title 2">
            <a:extLst>
              <a:ext uri="{FF2B5EF4-FFF2-40B4-BE49-F238E27FC236}">
                <a16:creationId xmlns:a16="http://schemas.microsoft.com/office/drawing/2014/main" id="{5676A3CE-E277-4A1B-BD0D-E81585AF2953}"/>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6" name="Picture 35" descr="Icon&#10;&#10;Description automatically generated">
            <a:extLst>
              <a:ext uri="{FF2B5EF4-FFF2-40B4-BE49-F238E27FC236}">
                <a16:creationId xmlns:a16="http://schemas.microsoft.com/office/drawing/2014/main" id="{D07B1427-8D8C-4F4E-B0C2-A2F5434E25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47" name="Picture 46" descr="dice face 2 png - Clip Art Library">
            <a:extLst>
              <a:ext uri="{FF2B5EF4-FFF2-40B4-BE49-F238E27FC236}">
                <a16:creationId xmlns:a16="http://schemas.microsoft.com/office/drawing/2014/main" id="{C439C4C2-D856-4186-A75E-2E6BA4973051}"/>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7717175" y="103772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0B7EDEEC-5BA0-4904-B140-C40D8FB6D4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4078" y="241500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59E81698-FC91-4809-8AD4-E88A49153D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89138" y="241500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9F199127-7CCF-5A44-9595-C571C28CD0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A01907FF-A7F2-ADD3-2493-1BE2854B77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102776">
            <a:off x="8427228" y="4481244"/>
            <a:ext cx="3584116" cy="1792058"/>
          </a:xfrm>
          <a:prstGeom prst="rect">
            <a:avLst/>
          </a:prstGeom>
        </p:spPr>
      </p:pic>
    </p:spTree>
    <p:extLst>
      <p:ext uri="{BB962C8B-B14F-4D97-AF65-F5344CB8AC3E}">
        <p14:creationId xmlns:p14="http://schemas.microsoft.com/office/powerpoint/2010/main" val="21351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3_W1F_10.2.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80">
                                          <p:stCondLst>
                                            <p:cond delay="0"/>
                                          </p:stCondLst>
                                        </p:cTn>
                                        <p:tgtEl>
                                          <p:spTgt spid="47"/>
                                        </p:tgtEl>
                                      </p:cBhvr>
                                    </p:animEffect>
                                    <p:anim calcmode="lin" valueType="num">
                                      <p:cBhvr>
                                        <p:cTn id="7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3" dur="26">
                                          <p:stCondLst>
                                            <p:cond delay="650"/>
                                          </p:stCondLst>
                                        </p:cTn>
                                        <p:tgtEl>
                                          <p:spTgt spid="47"/>
                                        </p:tgtEl>
                                      </p:cBhvr>
                                      <p:to x="100000" y="60000"/>
                                    </p:animScale>
                                    <p:animScale>
                                      <p:cBhvr>
                                        <p:cTn id="84" dur="166" decel="50000">
                                          <p:stCondLst>
                                            <p:cond delay="676"/>
                                          </p:stCondLst>
                                        </p:cTn>
                                        <p:tgtEl>
                                          <p:spTgt spid="47"/>
                                        </p:tgtEl>
                                      </p:cBhvr>
                                      <p:to x="100000" y="100000"/>
                                    </p:animScale>
                                    <p:animScale>
                                      <p:cBhvr>
                                        <p:cTn id="85" dur="26">
                                          <p:stCondLst>
                                            <p:cond delay="1312"/>
                                          </p:stCondLst>
                                        </p:cTn>
                                        <p:tgtEl>
                                          <p:spTgt spid="47"/>
                                        </p:tgtEl>
                                      </p:cBhvr>
                                      <p:to x="100000" y="80000"/>
                                    </p:animScale>
                                    <p:animScale>
                                      <p:cBhvr>
                                        <p:cTn id="86" dur="166" decel="50000">
                                          <p:stCondLst>
                                            <p:cond delay="1338"/>
                                          </p:stCondLst>
                                        </p:cTn>
                                        <p:tgtEl>
                                          <p:spTgt spid="47"/>
                                        </p:tgtEl>
                                      </p:cBhvr>
                                      <p:to x="100000" y="100000"/>
                                    </p:animScale>
                                    <p:animScale>
                                      <p:cBhvr>
                                        <p:cTn id="87" dur="26">
                                          <p:stCondLst>
                                            <p:cond delay="1642"/>
                                          </p:stCondLst>
                                        </p:cTn>
                                        <p:tgtEl>
                                          <p:spTgt spid="47"/>
                                        </p:tgtEl>
                                      </p:cBhvr>
                                      <p:to x="100000" y="90000"/>
                                    </p:animScale>
                                    <p:animScale>
                                      <p:cBhvr>
                                        <p:cTn id="88" dur="166" decel="50000">
                                          <p:stCondLst>
                                            <p:cond delay="1668"/>
                                          </p:stCondLst>
                                        </p:cTn>
                                        <p:tgtEl>
                                          <p:spTgt spid="47"/>
                                        </p:tgtEl>
                                      </p:cBhvr>
                                      <p:to x="100000" y="100000"/>
                                    </p:animScale>
                                    <p:animScale>
                                      <p:cBhvr>
                                        <p:cTn id="89" dur="26">
                                          <p:stCondLst>
                                            <p:cond delay="1808"/>
                                          </p:stCondLst>
                                        </p:cTn>
                                        <p:tgtEl>
                                          <p:spTgt spid="47"/>
                                        </p:tgtEl>
                                      </p:cBhvr>
                                      <p:to x="100000" y="95000"/>
                                    </p:animScale>
                                    <p:animScale>
                                      <p:cBhvr>
                                        <p:cTn id="90" dur="166" decel="50000">
                                          <p:stCondLst>
                                            <p:cond delay="1834"/>
                                          </p:stCondLst>
                                        </p:cTn>
                                        <p:tgtEl>
                                          <p:spTgt spid="47"/>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subTnLst>
                                    <p:audio>
                                      <p:cMediaNode>
                                        <p:cTn display="0" masterRel="sameClick">
                                          <p:stCondLst>
                                            <p:cond evt="begin" delay="0">
                                              <p:tn val="93"/>
                                            </p:cond>
                                          </p:stCondLst>
                                          <p:endCondLst>
                                            <p:cond evt="onStopAudio" delay="0">
                                              <p:tgtEl>
                                                <p:sldTgt/>
                                              </p:tgtEl>
                                            </p:cond>
                                          </p:endCondLst>
                                        </p:cTn>
                                        <p:tgtEl>
                                          <p:sndTgt r:embed="rId4" name="T3_W1F_10.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80">
                                          <p:stCondLst>
                                            <p:cond delay="0"/>
                                          </p:stCondLst>
                                        </p:cTn>
                                        <p:tgtEl>
                                          <p:spTgt spid="51"/>
                                        </p:tgtEl>
                                      </p:cBhvr>
                                    </p:animEffect>
                                    <p:anim calcmode="lin" valueType="num">
                                      <p:cBhvr>
                                        <p:cTn id="12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4" dur="26">
                                          <p:stCondLst>
                                            <p:cond delay="650"/>
                                          </p:stCondLst>
                                        </p:cTn>
                                        <p:tgtEl>
                                          <p:spTgt spid="51"/>
                                        </p:tgtEl>
                                      </p:cBhvr>
                                      <p:to x="100000" y="60000"/>
                                    </p:animScale>
                                    <p:animScale>
                                      <p:cBhvr>
                                        <p:cTn id="135" dur="166" decel="50000">
                                          <p:stCondLst>
                                            <p:cond delay="676"/>
                                          </p:stCondLst>
                                        </p:cTn>
                                        <p:tgtEl>
                                          <p:spTgt spid="51"/>
                                        </p:tgtEl>
                                      </p:cBhvr>
                                      <p:to x="100000" y="100000"/>
                                    </p:animScale>
                                    <p:animScale>
                                      <p:cBhvr>
                                        <p:cTn id="136" dur="26">
                                          <p:stCondLst>
                                            <p:cond delay="1312"/>
                                          </p:stCondLst>
                                        </p:cTn>
                                        <p:tgtEl>
                                          <p:spTgt spid="51"/>
                                        </p:tgtEl>
                                      </p:cBhvr>
                                      <p:to x="100000" y="80000"/>
                                    </p:animScale>
                                    <p:animScale>
                                      <p:cBhvr>
                                        <p:cTn id="137" dur="166" decel="50000">
                                          <p:stCondLst>
                                            <p:cond delay="1338"/>
                                          </p:stCondLst>
                                        </p:cTn>
                                        <p:tgtEl>
                                          <p:spTgt spid="51"/>
                                        </p:tgtEl>
                                      </p:cBhvr>
                                      <p:to x="100000" y="100000"/>
                                    </p:animScale>
                                    <p:animScale>
                                      <p:cBhvr>
                                        <p:cTn id="138" dur="26">
                                          <p:stCondLst>
                                            <p:cond delay="1642"/>
                                          </p:stCondLst>
                                        </p:cTn>
                                        <p:tgtEl>
                                          <p:spTgt spid="51"/>
                                        </p:tgtEl>
                                      </p:cBhvr>
                                      <p:to x="100000" y="90000"/>
                                    </p:animScale>
                                    <p:animScale>
                                      <p:cBhvr>
                                        <p:cTn id="139" dur="166" decel="50000">
                                          <p:stCondLst>
                                            <p:cond delay="1668"/>
                                          </p:stCondLst>
                                        </p:cTn>
                                        <p:tgtEl>
                                          <p:spTgt spid="51"/>
                                        </p:tgtEl>
                                      </p:cBhvr>
                                      <p:to x="100000" y="100000"/>
                                    </p:animScale>
                                    <p:animScale>
                                      <p:cBhvr>
                                        <p:cTn id="140" dur="26">
                                          <p:stCondLst>
                                            <p:cond delay="1808"/>
                                          </p:stCondLst>
                                        </p:cTn>
                                        <p:tgtEl>
                                          <p:spTgt spid="51"/>
                                        </p:tgtEl>
                                      </p:cBhvr>
                                      <p:to x="100000" y="95000"/>
                                    </p:animScale>
                                    <p:animScale>
                                      <p:cBhvr>
                                        <p:cTn id="141" dur="166" decel="50000">
                                          <p:stCondLst>
                                            <p:cond delay="1834"/>
                                          </p:stCondLst>
                                        </p:cTn>
                                        <p:tgtEl>
                                          <p:spTgt spid="5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subTnLst>
                                    <p:audio>
                                      <p:cMediaNode>
                                        <p:cTn display="0" masterRel="sameClick">
                                          <p:stCondLst>
                                            <p:cond evt="begin" delay="0">
                                              <p:tn val="144"/>
                                            </p:cond>
                                          </p:stCondLst>
                                          <p:endCondLst>
                                            <p:cond evt="onStopAudio" delay="0">
                                              <p:tgtEl>
                                                <p:sldTgt/>
                                              </p:tgtEl>
                                            </p:cond>
                                          </p:endCondLst>
                                        </p:cTn>
                                        <p:tgtEl>
                                          <p:sndTgt r:embed="rId5" name="T3_W1F_10.4.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80">
                                          <p:stCondLst>
                                            <p:cond delay="0"/>
                                          </p:stCondLst>
                                        </p:cTn>
                                        <p:tgtEl>
                                          <p:spTgt spid="8"/>
                                        </p:tgtEl>
                                      </p:cBhvr>
                                    </p:animEffect>
                                    <p:anim calcmode="lin" valueType="num">
                                      <p:cBhvr>
                                        <p:cTn id="1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8" dur="26">
                                          <p:stCondLst>
                                            <p:cond delay="650"/>
                                          </p:stCondLst>
                                        </p:cTn>
                                        <p:tgtEl>
                                          <p:spTgt spid="8"/>
                                        </p:tgtEl>
                                      </p:cBhvr>
                                      <p:to x="100000" y="60000"/>
                                    </p:animScale>
                                    <p:animScale>
                                      <p:cBhvr>
                                        <p:cTn id="169" dur="166" decel="50000">
                                          <p:stCondLst>
                                            <p:cond delay="676"/>
                                          </p:stCondLst>
                                        </p:cTn>
                                        <p:tgtEl>
                                          <p:spTgt spid="8"/>
                                        </p:tgtEl>
                                      </p:cBhvr>
                                      <p:to x="100000" y="100000"/>
                                    </p:animScale>
                                    <p:animScale>
                                      <p:cBhvr>
                                        <p:cTn id="170" dur="26">
                                          <p:stCondLst>
                                            <p:cond delay="1312"/>
                                          </p:stCondLst>
                                        </p:cTn>
                                        <p:tgtEl>
                                          <p:spTgt spid="8"/>
                                        </p:tgtEl>
                                      </p:cBhvr>
                                      <p:to x="100000" y="80000"/>
                                    </p:animScale>
                                    <p:animScale>
                                      <p:cBhvr>
                                        <p:cTn id="171" dur="166" decel="50000">
                                          <p:stCondLst>
                                            <p:cond delay="1338"/>
                                          </p:stCondLst>
                                        </p:cTn>
                                        <p:tgtEl>
                                          <p:spTgt spid="8"/>
                                        </p:tgtEl>
                                      </p:cBhvr>
                                      <p:to x="100000" y="100000"/>
                                    </p:animScale>
                                    <p:animScale>
                                      <p:cBhvr>
                                        <p:cTn id="172" dur="26">
                                          <p:stCondLst>
                                            <p:cond delay="1642"/>
                                          </p:stCondLst>
                                        </p:cTn>
                                        <p:tgtEl>
                                          <p:spTgt spid="8"/>
                                        </p:tgtEl>
                                      </p:cBhvr>
                                      <p:to x="100000" y="90000"/>
                                    </p:animScale>
                                    <p:animScale>
                                      <p:cBhvr>
                                        <p:cTn id="173" dur="166" decel="50000">
                                          <p:stCondLst>
                                            <p:cond delay="1668"/>
                                          </p:stCondLst>
                                        </p:cTn>
                                        <p:tgtEl>
                                          <p:spTgt spid="8"/>
                                        </p:tgtEl>
                                      </p:cBhvr>
                                      <p:to x="100000" y="100000"/>
                                    </p:animScale>
                                    <p:animScale>
                                      <p:cBhvr>
                                        <p:cTn id="174" dur="26">
                                          <p:stCondLst>
                                            <p:cond delay="1808"/>
                                          </p:stCondLst>
                                        </p:cTn>
                                        <p:tgtEl>
                                          <p:spTgt spid="8"/>
                                        </p:tgtEl>
                                      </p:cBhvr>
                                      <p:to x="100000" y="95000"/>
                                    </p:animScale>
                                    <p:animScale>
                                      <p:cBhvr>
                                        <p:cTn id="175" dur="166" decel="50000">
                                          <p:stCondLst>
                                            <p:cond delay="1834"/>
                                          </p:stCondLst>
                                        </p:cTn>
                                        <p:tgtEl>
                                          <p:spTgt spid="8"/>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wipe(down)">
                                      <p:cBhvr>
                                        <p:cTn id="180" dur="580">
                                          <p:stCondLst>
                                            <p:cond delay="0"/>
                                          </p:stCondLst>
                                        </p:cTn>
                                        <p:tgtEl>
                                          <p:spTgt spid="41"/>
                                        </p:tgtEl>
                                      </p:cBhvr>
                                    </p:animEffect>
                                    <p:anim calcmode="lin" valueType="num">
                                      <p:cBhvr>
                                        <p:cTn id="18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6" dur="26">
                                          <p:stCondLst>
                                            <p:cond delay="650"/>
                                          </p:stCondLst>
                                        </p:cTn>
                                        <p:tgtEl>
                                          <p:spTgt spid="41"/>
                                        </p:tgtEl>
                                      </p:cBhvr>
                                      <p:to x="100000" y="60000"/>
                                    </p:animScale>
                                    <p:animScale>
                                      <p:cBhvr>
                                        <p:cTn id="187" dur="166" decel="50000">
                                          <p:stCondLst>
                                            <p:cond delay="676"/>
                                          </p:stCondLst>
                                        </p:cTn>
                                        <p:tgtEl>
                                          <p:spTgt spid="41"/>
                                        </p:tgtEl>
                                      </p:cBhvr>
                                      <p:to x="100000" y="100000"/>
                                    </p:animScale>
                                    <p:animScale>
                                      <p:cBhvr>
                                        <p:cTn id="188" dur="26">
                                          <p:stCondLst>
                                            <p:cond delay="1312"/>
                                          </p:stCondLst>
                                        </p:cTn>
                                        <p:tgtEl>
                                          <p:spTgt spid="41"/>
                                        </p:tgtEl>
                                      </p:cBhvr>
                                      <p:to x="100000" y="80000"/>
                                    </p:animScale>
                                    <p:animScale>
                                      <p:cBhvr>
                                        <p:cTn id="189" dur="166" decel="50000">
                                          <p:stCondLst>
                                            <p:cond delay="1338"/>
                                          </p:stCondLst>
                                        </p:cTn>
                                        <p:tgtEl>
                                          <p:spTgt spid="41"/>
                                        </p:tgtEl>
                                      </p:cBhvr>
                                      <p:to x="100000" y="100000"/>
                                    </p:animScale>
                                    <p:animScale>
                                      <p:cBhvr>
                                        <p:cTn id="190" dur="26">
                                          <p:stCondLst>
                                            <p:cond delay="1642"/>
                                          </p:stCondLst>
                                        </p:cTn>
                                        <p:tgtEl>
                                          <p:spTgt spid="41"/>
                                        </p:tgtEl>
                                      </p:cBhvr>
                                      <p:to x="100000" y="90000"/>
                                    </p:animScale>
                                    <p:animScale>
                                      <p:cBhvr>
                                        <p:cTn id="191" dur="166" decel="50000">
                                          <p:stCondLst>
                                            <p:cond delay="1668"/>
                                          </p:stCondLst>
                                        </p:cTn>
                                        <p:tgtEl>
                                          <p:spTgt spid="41"/>
                                        </p:tgtEl>
                                      </p:cBhvr>
                                      <p:to x="100000" y="100000"/>
                                    </p:animScale>
                                    <p:animScale>
                                      <p:cBhvr>
                                        <p:cTn id="192" dur="26">
                                          <p:stCondLst>
                                            <p:cond delay="1808"/>
                                          </p:stCondLst>
                                        </p:cTn>
                                        <p:tgtEl>
                                          <p:spTgt spid="41"/>
                                        </p:tgtEl>
                                      </p:cBhvr>
                                      <p:to x="100000" y="95000"/>
                                    </p:animScale>
                                    <p:animScale>
                                      <p:cBhvr>
                                        <p:cTn id="193" dur="166" decel="50000">
                                          <p:stCondLst>
                                            <p:cond delay="1834"/>
                                          </p:stCondLst>
                                        </p:cTn>
                                        <p:tgtEl>
                                          <p:spTgt spid="4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500"/>
                                        <p:tgtEl>
                                          <p:spTgt spid="9"/>
                                        </p:tgtEl>
                                      </p:cBhvr>
                                    </p:animEffect>
                                  </p:childTnLst>
                                  <p:subTnLst>
                                    <p:audio>
                                      <p:cMediaNode>
                                        <p:cTn display="0" masterRel="sameClick">
                                          <p:stCondLst>
                                            <p:cond evt="begin" delay="0">
                                              <p:tn val="196"/>
                                            </p:cond>
                                          </p:stCondLst>
                                          <p:endCondLst>
                                            <p:cond evt="onStopAudio" delay="0">
                                              <p:tgtEl>
                                                <p:sldTgt/>
                                              </p:tgtEl>
                                            </p:cond>
                                          </p:endCondLst>
                                        </p:cTn>
                                        <p:tgtEl>
                                          <p:sndTgt r:embed="rId6" name="T3_W1F_10.5.wav"/>
                                        </p:tgtEl>
                                      </p:cMediaNode>
                                    </p:audio>
                                  </p:sub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8"/>
                                        </p:tgtEl>
                                      </p:cBhvr>
                                    </p:animEffect>
                                    <p:set>
                                      <p:cBhvr>
                                        <p:cTn id="203" dur="1" fill="hold">
                                          <p:stCondLst>
                                            <p:cond delay="499"/>
                                          </p:stCondLst>
                                        </p:cTn>
                                        <p:tgtEl>
                                          <p:spTgt spid="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41"/>
                                        </p:tgtEl>
                                      </p:cBhvr>
                                    </p:animEffect>
                                    <p:set>
                                      <p:cBhvr>
                                        <p:cTn id="206" dur="1" fill="hold">
                                          <p:stCondLst>
                                            <p:cond delay="499"/>
                                          </p:stCondLst>
                                        </p:cTn>
                                        <p:tgtEl>
                                          <p:spTgt spid="41"/>
                                        </p:tgtEl>
                                        <p:attrNameLst>
                                          <p:attrName>style.visibility</p:attrName>
                                        </p:attrNameLst>
                                      </p:cBhvr>
                                      <p:to>
                                        <p:strVal val="hidden"/>
                                      </p:to>
                                    </p:set>
                                  </p:childTnLst>
                                </p:cTn>
                              </p:par>
                              <p:par>
                                <p:cTn id="207" presetID="10" presetClass="exit" presetSubtype="0" fill="hold" grpId="0" nodeType="withEffect">
                                  <p:stCondLst>
                                    <p:cond delay="0"/>
                                  </p:stCondLst>
                                  <p:childTnLst>
                                    <p:animEffect transition="out" filter="fade">
                                      <p:cBhvr>
                                        <p:cTn id="208" dur="500"/>
                                        <p:tgtEl>
                                          <p:spTgt spid="9"/>
                                        </p:tgtEl>
                                      </p:cBhvr>
                                    </p:animEffect>
                                    <p:set>
                                      <p:cBhvr>
                                        <p:cTn id="209" dur="1" fill="hold">
                                          <p:stCondLst>
                                            <p:cond delay="499"/>
                                          </p:stCondLst>
                                        </p:cTn>
                                        <p:tgtEl>
                                          <p:spTgt spid="9"/>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26" presetClass="entr" presetSubtype="0" fill="hold" nodeType="clickEffect">
                                  <p:stCondLst>
                                    <p:cond delay="0"/>
                                  </p:stCondLst>
                                  <p:childTnLst>
                                    <p:set>
                                      <p:cBhvr>
                                        <p:cTn id="213" dur="1" fill="hold">
                                          <p:stCondLst>
                                            <p:cond delay="0"/>
                                          </p:stCondLst>
                                        </p:cTn>
                                        <p:tgtEl>
                                          <p:spTgt spid="21"/>
                                        </p:tgtEl>
                                        <p:attrNameLst>
                                          <p:attrName>style.visibility</p:attrName>
                                        </p:attrNameLst>
                                      </p:cBhvr>
                                      <p:to>
                                        <p:strVal val="visible"/>
                                      </p:to>
                                    </p:set>
                                    <p:animEffect transition="in" filter="wipe(down)">
                                      <p:cBhvr>
                                        <p:cTn id="214" dur="580">
                                          <p:stCondLst>
                                            <p:cond delay="0"/>
                                          </p:stCondLst>
                                        </p:cTn>
                                        <p:tgtEl>
                                          <p:spTgt spid="21"/>
                                        </p:tgtEl>
                                      </p:cBhvr>
                                    </p:animEffect>
                                    <p:anim calcmode="lin" valueType="num">
                                      <p:cBhvr>
                                        <p:cTn id="21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20" dur="26">
                                          <p:stCondLst>
                                            <p:cond delay="650"/>
                                          </p:stCondLst>
                                        </p:cTn>
                                        <p:tgtEl>
                                          <p:spTgt spid="21"/>
                                        </p:tgtEl>
                                      </p:cBhvr>
                                      <p:to x="100000" y="60000"/>
                                    </p:animScale>
                                    <p:animScale>
                                      <p:cBhvr>
                                        <p:cTn id="221" dur="166" decel="50000">
                                          <p:stCondLst>
                                            <p:cond delay="676"/>
                                          </p:stCondLst>
                                        </p:cTn>
                                        <p:tgtEl>
                                          <p:spTgt spid="21"/>
                                        </p:tgtEl>
                                      </p:cBhvr>
                                      <p:to x="100000" y="100000"/>
                                    </p:animScale>
                                    <p:animScale>
                                      <p:cBhvr>
                                        <p:cTn id="222" dur="26">
                                          <p:stCondLst>
                                            <p:cond delay="1312"/>
                                          </p:stCondLst>
                                        </p:cTn>
                                        <p:tgtEl>
                                          <p:spTgt spid="21"/>
                                        </p:tgtEl>
                                      </p:cBhvr>
                                      <p:to x="100000" y="80000"/>
                                    </p:animScale>
                                    <p:animScale>
                                      <p:cBhvr>
                                        <p:cTn id="223" dur="166" decel="50000">
                                          <p:stCondLst>
                                            <p:cond delay="1338"/>
                                          </p:stCondLst>
                                        </p:cTn>
                                        <p:tgtEl>
                                          <p:spTgt spid="21"/>
                                        </p:tgtEl>
                                      </p:cBhvr>
                                      <p:to x="100000" y="100000"/>
                                    </p:animScale>
                                    <p:animScale>
                                      <p:cBhvr>
                                        <p:cTn id="224" dur="26">
                                          <p:stCondLst>
                                            <p:cond delay="1642"/>
                                          </p:stCondLst>
                                        </p:cTn>
                                        <p:tgtEl>
                                          <p:spTgt spid="21"/>
                                        </p:tgtEl>
                                      </p:cBhvr>
                                      <p:to x="100000" y="90000"/>
                                    </p:animScale>
                                    <p:animScale>
                                      <p:cBhvr>
                                        <p:cTn id="225" dur="166" decel="50000">
                                          <p:stCondLst>
                                            <p:cond delay="1668"/>
                                          </p:stCondLst>
                                        </p:cTn>
                                        <p:tgtEl>
                                          <p:spTgt spid="21"/>
                                        </p:tgtEl>
                                      </p:cBhvr>
                                      <p:to x="100000" y="100000"/>
                                    </p:animScale>
                                    <p:animScale>
                                      <p:cBhvr>
                                        <p:cTn id="226" dur="26">
                                          <p:stCondLst>
                                            <p:cond delay="1808"/>
                                          </p:stCondLst>
                                        </p:cTn>
                                        <p:tgtEl>
                                          <p:spTgt spid="21"/>
                                        </p:tgtEl>
                                      </p:cBhvr>
                                      <p:to x="100000" y="95000"/>
                                    </p:animScale>
                                    <p:animScale>
                                      <p:cBhvr>
                                        <p:cTn id="227" dur="166" decel="50000">
                                          <p:stCondLst>
                                            <p:cond delay="1834"/>
                                          </p:stCondLst>
                                        </p:cTn>
                                        <p:tgtEl>
                                          <p:spTgt spid="21"/>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nodeType="clickEffect">
                                  <p:stCondLst>
                                    <p:cond delay="0"/>
                                  </p:stCondLst>
                                  <p:childTnLst>
                                    <p:set>
                                      <p:cBhvr>
                                        <p:cTn id="231" dur="1" fill="hold">
                                          <p:stCondLst>
                                            <p:cond delay="0"/>
                                          </p:stCondLst>
                                        </p:cTn>
                                        <p:tgtEl>
                                          <p:spTgt spid="33"/>
                                        </p:tgtEl>
                                        <p:attrNameLst>
                                          <p:attrName>style.visibility</p:attrName>
                                        </p:attrNameLst>
                                      </p:cBhvr>
                                      <p:to>
                                        <p:strVal val="visible"/>
                                      </p:to>
                                    </p:set>
                                    <p:animEffect transition="in" filter="wipe(down)">
                                      <p:cBhvr>
                                        <p:cTn id="232" dur="580">
                                          <p:stCondLst>
                                            <p:cond delay="0"/>
                                          </p:stCondLst>
                                        </p:cTn>
                                        <p:tgtEl>
                                          <p:spTgt spid="33"/>
                                        </p:tgtEl>
                                      </p:cBhvr>
                                    </p:animEffect>
                                    <p:anim calcmode="lin" valueType="num">
                                      <p:cBhvr>
                                        <p:cTn id="23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38" dur="26">
                                          <p:stCondLst>
                                            <p:cond delay="650"/>
                                          </p:stCondLst>
                                        </p:cTn>
                                        <p:tgtEl>
                                          <p:spTgt spid="33"/>
                                        </p:tgtEl>
                                      </p:cBhvr>
                                      <p:to x="100000" y="60000"/>
                                    </p:animScale>
                                    <p:animScale>
                                      <p:cBhvr>
                                        <p:cTn id="239" dur="166" decel="50000">
                                          <p:stCondLst>
                                            <p:cond delay="676"/>
                                          </p:stCondLst>
                                        </p:cTn>
                                        <p:tgtEl>
                                          <p:spTgt spid="33"/>
                                        </p:tgtEl>
                                      </p:cBhvr>
                                      <p:to x="100000" y="100000"/>
                                    </p:animScale>
                                    <p:animScale>
                                      <p:cBhvr>
                                        <p:cTn id="240" dur="26">
                                          <p:stCondLst>
                                            <p:cond delay="1312"/>
                                          </p:stCondLst>
                                        </p:cTn>
                                        <p:tgtEl>
                                          <p:spTgt spid="33"/>
                                        </p:tgtEl>
                                      </p:cBhvr>
                                      <p:to x="100000" y="80000"/>
                                    </p:animScale>
                                    <p:animScale>
                                      <p:cBhvr>
                                        <p:cTn id="241" dur="166" decel="50000">
                                          <p:stCondLst>
                                            <p:cond delay="1338"/>
                                          </p:stCondLst>
                                        </p:cTn>
                                        <p:tgtEl>
                                          <p:spTgt spid="33"/>
                                        </p:tgtEl>
                                      </p:cBhvr>
                                      <p:to x="100000" y="100000"/>
                                    </p:animScale>
                                    <p:animScale>
                                      <p:cBhvr>
                                        <p:cTn id="242" dur="26">
                                          <p:stCondLst>
                                            <p:cond delay="1642"/>
                                          </p:stCondLst>
                                        </p:cTn>
                                        <p:tgtEl>
                                          <p:spTgt spid="33"/>
                                        </p:tgtEl>
                                      </p:cBhvr>
                                      <p:to x="100000" y="90000"/>
                                    </p:animScale>
                                    <p:animScale>
                                      <p:cBhvr>
                                        <p:cTn id="243" dur="166" decel="50000">
                                          <p:stCondLst>
                                            <p:cond delay="1668"/>
                                          </p:stCondLst>
                                        </p:cTn>
                                        <p:tgtEl>
                                          <p:spTgt spid="33"/>
                                        </p:tgtEl>
                                      </p:cBhvr>
                                      <p:to x="100000" y="100000"/>
                                    </p:animScale>
                                    <p:animScale>
                                      <p:cBhvr>
                                        <p:cTn id="244" dur="26">
                                          <p:stCondLst>
                                            <p:cond delay="1808"/>
                                          </p:stCondLst>
                                        </p:cTn>
                                        <p:tgtEl>
                                          <p:spTgt spid="33"/>
                                        </p:tgtEl>
                                      </p:cBhvr>
                                      <p:to x="100000" y="95000"/>
                                    </p:animScale>
                                    <p:animScale>
                                      <p:cBhvr>
                                        <p:cTn id="245" dur="166" decel="50000">
                                          <p:stCondLst>
                                            <p:cond delay="1834"/>
                                          </p:stCondLst>
                                        </p:cTn>
                                        <p:tgtEl>
                                          <p:spTgt spid="33"/>
                                        </p:tgtEl>
                                      </p:cBhvr>
                                      <p:to x="100000" y="100000"/>
                                    </p:animScale>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1" nodeType="clickEffect">
                                  <p:stCondLst>
                                    <p:cond delay="0"/>
                                  </p:stCondLst>
                                  <p:childTnLst>
                                    <p:set>
                                      <p:cBhvr>
                                        <p:cTn id="249" dur="1" fill="hold">
                                          <p:stCondLst>
                                            <p:cond delay="0"/>
                                          </p:stCondLst>
                                        </p:cTn>
                                        <p:tgtEl>
                                          <p:spTgt spid="11"/>
                                        </p:tgtEl>
                                        <p:attrNameLst>
                                          <p:attrName>style.visibility</p:attrName>
                                        </p:attrNameLst>
                                      </p:cBhvr>
                                      <p:to>
                                        <p:strVal val="visible"/>
                                      </p:to>
                                    </p:set>
                                    <p:animEffect transition="in" filter="fade">
                                      <p:cBhvr>
                                        <p:cTn id="250" dur="500"/>
                                        <p:tgtEl>
                                          <p:spTgt spid="11"/>
                                        </p:tgtEl>
                                      </p:cBhvr>
                                    </p:animEffect>
                                  </p:childTnLst>
                                  <p:subTnLst>
                                    <p:audio>
                                      <p:cMediaNode>
                                        <p:cTn display="0" masterRel="sameClick">
                                          <p:stCondLst>
                                            <p:cond evt="begin" delay="0">
                                              <p:tn val="248"/>
                                            </p:cond>
                                          </p:stCondLst>
                                          <p:endCondLst>
                                            <p:cond evt="onStopAudio" delay="0">
                                              <p:tgtEl>
                                                <p:sldTgt/>
                                              </p:tgtEl>
                                            </p:cond>
                                          </p:endCondLst>
                                        </p:cTn>
                                        <p:tgtEl>
                                          <p:sndTgt r:embed="rId7" name="T3_W1F_10.6.wav"/>
                                        </p:tgtEl>
                                      </p:cMediaNode>
                                    </p:audio>
                                  </p:subTnLst>
                                </p:cTn>
                              </p:par>
                            </p:childTnLst>
                          </p:cTn>
                        </p:par>
                      </p:childTnLst>
                    </p:cTn>
                  </p:par>
                  <p:par>
                    <p:cTn id="251" fill="hold">
                      <p:stCondLst>
                        <p:cond delay="indefinite"/>
                      </p:stCondLst>
                      <p:childTnLst>
                        <p:par>
                          <p:cTn id="252" fill="hold">
                            <p:stCondLst>
                              <p:cond delay="0"/>
                            </p:stCondLst>
                            <p:childTnLst>
                              <p:par>
                                <p:cTn id="253" presetID="10" presetClass="exit" presetSubtype="0" fill="hold" nodeType="clickEffect">
                                  <p:stCondLst>
                                    <p:cond delay="0"/>
                                  </p:stCondLst>
                                  <p:childTnLst>
                                    <p:animEffect transition="out" filter="fade">
                                      <p:cBhvr>
                                        <p:cTn id="254" dur="500"/>
                                        <p:tgtEl>
                                          <p:spTgt spid="33"/>
                                        </p:tgtEl>
                                      </p:cBhvr>
                                    </p:animEffect>
                                    <p:set>
                                      <p:cBhvr>
                                        <p:cTn id="255" dur="1" fill="hold">
                                          <p:stCondLst>
                                            <p:cond delay="499"/>
                                          </p:stCondLst>
                                        </p:cTn>
                                        <p:tgtEl>
                                          <p:spTgt spid="33"/>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1"/>
                                        </p:tgtEl>
                                      </p:cBhvr>
                                    </p:animEffect>
                                    <p:set>
                                      <p:cBhvr>
                                        <p:cTn id="258" dur="1" fill="hold">
                                          <p:stCondLst>
                                            <p:cond delay="499"/>
                                          </p:stCondLst>
                                        </p:cTn>
                                        <p:tgtEl>
                                          <p:spTgt spid="21"/>
                                        </p:tgtEl>
                                        <p:attrNameLst>
                                          <p:attrName>style.visibility</p:attrName>
                                        </p:attrNameLst>
                                      </p:cBhvr>
                                      <p:to>
                                        <p:strVal val="hidden"/>
                                      </p:to>
                                    </p:set>
                                  </p:childTnLst>
                                </p:cTn>
                              </p:par>
                              <p:par>
                                <p:cTn id="259" presetID="10" presetClass="exit" presetSubtype="0" fill="hold" grpId="0" nodeType="withEffect">
                                  <p:stCondLst>
                                    <p:cond delay="0"/>
                                  </p:stCondLst>
                                  <p:childTnLst>
                                    <p:animEffect transition="out" filter="fade">
                                      <p:cBhvr>
                                        <p:cTn id="260" dur="500"/>
                                        <p:tgtEl>
                                          <p:spTgt spid="11"/>
                                        </p:tgtEl>
                                      </p:cBhvr>
                                    </p:animEffect>
                                    <p:set>
                                      <p:cBhvr>
                                        <p:cTn id="261" dur="1" fill="hold">
                                          <p:stCondLst>
                                            <p:cond delay="499"/>
                                          </p:stCondLst>
                                        </p:cTn>
                                        <p:tgtEl>
                                          <p:spTgt spid="11"/>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26" presetClass="entr" presetSubtype="0" fill="hold" nodeType="clickEffect">
                                  <p:stCondLst>
                                    <p:cond delay="0"/>
                                  </p:stCondLst>
                                  <p:childTnLst>
                                    <p:set>
                                      <p:cBhvr>
                                        <p:cTn id="265" dur="1" fill="hold">
                                          <p:stCondLst>
                                            <p:cond delay="0"/>
                                          </p:stCondLst>
                                        </p:cTn>
                                        <p:tgtEl>
                                          <p:spTgt spid="23"/>
                                        </p:tgtEl>
                                        <p:attrNameLst>
                                          <p:attrName>style.visibility</p:attrName>
                                        </p:attrNameLst>
                                      </p:cBhvr>
                                      <p:to>
                                        <p:strVal val="visible"/>
                                      </p:to>
                                    </p:set>
                                    <p:animEffect transition="in" filter="wipe(down)">
                                      <p:cBhvr>
                                        <p:cTn id="266" dur="580">
                                          <p:stCondLst>
                                            <p:cond delay="0"/>
                                          </p:stCondLst>
                                        </p:cTn>
                                        <p:tgtEl>
                                          <p:spTgt spid="23"/>
                                        </p:tgtEl>
                                      </p:cBhvr>
                                    </p:animEffect>
                                    <p:anim calcmode="lin" valueType="num">
                                      <p:cBhvr>
                                        <p:cTn id="2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2" dur="26">
                                          <p:stCondLst>
                                            <p:cond delay="650"/>
                                          </p:stCondLst>
                                        </p:cTn>
                                        <p:tgtEl>
                                          <p:spTgt spid="23"/>
                                        </p:tgtEl>
                                      </p:cBhvr>
                                      <p:to x="100000" y="60000"/>
                                    </p:animScale>
                                    <p:animScale>
                                      <p:cBhvr>
                                        <p:cTn id="273" dur="166" decel="50000">
                                          <p:stCondLst>
                                            <p:cond delay="676"/>
                                          </p:stCondLst>
                                        </p:cTn>
                                        <p:tgtEl>
                                          <p:spTgt spid="23"/>
                                        </p:tgtEl>
                                      </p:cBhvr>
                                      <p:to x="100000" y="100000"/>
                                    </p:animScale>
                                    <p:animScale>
                                      <p:cBhvr>
                                        <p:cTn id="274" dur="26">
                                          <p:stCondLst>
                                            <p:cond delay="1312"/>
                                          </p:stCondLst>
                                        </p:cTn>
                                        <p:tgtEl>
                                          <p:spTgt spid="23"/>
                                        </p:tgtEl>
                                      </p:cBhvr>
                                      <p:to x="100000" y="80000"/>
                                    </p:animScale>
                                    <p:animScale>
                                      <p:cBhvr>
                                        <p:cTn id="275" dur="166" decel="50000">
                                          <p:stCondLst>
                                            <p:cond delay="1338"/>
                                          </p:stCondLst>
                                        </p:cTn>
                                        <p:tgtEl>
                                          <p:spTgt spid="23"/>
                                        </p:tgtEl>
                                      </p:cBhvr>
                                      <p:to x="100000" y="100000"/>
                                    </p:animScale>
                                    <p:animScale>
                                      <p:cBhvr>
                                        <p:cTn id="276" dur="26">
                                          <p:stCondLst>
                                            <p:cond delay="1642"/>
                                          </p:stCondLst>
                                        </p:cTn>
                                        <p:tgtEl>
                                          <p:spTgt spid="23"/>
                                        </p:tgtEl>
                                      </p:cBhvr>
                                      <p:to x="100000" y="90000"/>
                                    </p:animScale>
                                    <p:animScale>
                                      <p:cBhvr>
                                        <p:cTn id="277" dur="166" decel="50000">
                                          <p:stCondLst>
                                            <p:cond delay="1668"/>
                                          </p:stCondLst>
                                        </p:cTn>
                                        <p:tgtEl>
                                          <p:spTgt spid="23"/>
                                        </p:tgtEl>
                                      </p:cBhvr>
                                      <p:to x="100000" y="100000"/>
                                    </p:animScale>
                                    <p:animScale>
                                      <p:cBhvr>
                                        <p:cTn id="278" dur="26">
                                          <p:stCondLst>
                                            <p:cond delay="1808"/>
                                          </p:stCondLst>
                                        </p:cTn>
                                        <p:tgtEl>
                                          <p:spTgt spid="23"/>
                                        </p:tgtEl>
                                      </p:cBhvr>
                                      <p:to x="100000" y="95000"/>
                                    </p:animScale>
                                    <p:animScale>
                                      <p:cBhvr>
                                        <p:cTn id="279" dur="166" decel="50000">
                                          <p:stCondLst>
                                            <p:cond delay="1834"/>
                                          </p:stCondLst>
                                        </p:cTn>
                                        <p:tgtEl>
                                          <p:spTgt spid="23"/>
                                        </p:tgtEl>
                                      </p:cBhvr>
                                      <p:to x="100000" y="100000"/>
                                    </p:animScale>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49"/>
                                        </p:tgtEl>
                                        <p:attrNameLst>
                                          <p:attrName>style.visibility</p:attrName>
                                        </p:attrNameLst>
                                      </p:cBhvr>
                                      <p:to>
                                        <p:strVal val="visible"/>
                                      </p:to>
                                    </p:set>
                                    <p:animEffect transition="in" filter="wipe(down)">
                                      <p:cBhvr>
                                        <p:cTn id="284" dur="580">
                                          <p:stCondLst>
                                            <p:cond delay="0"/>
                                          </p:stCondLst>
                                        </p:cTn>
                                        <p:tgtEl>
                                          <p:spTgt spid="49"/>
                                        </p:tgtEl>
                                      </p:cBhvr>
                                    </p:animEffect>
                                    <p:anim calcmode="lin" valueType="num">
                                      <p:cBhvr>
                                        <p:cTn id="285"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90" dur="26">
                                          <p:stCondLst>
                                            <p:cond delay="650"/>
                                          </p:stCondLst>
                                        </p:cTn>
                                        <p:tgtEl>
                                          <p:spTgt spid="49"/>
                                        </p:tgtEl>
                                      </p:cBhvr>
                                      <p:to x="100000" y="60000"/>
                                    </p:animScale>
                                    <p:animScale>
                                      <p:cBhvr>
                                        <p:cTn id="291" dur="166" decel="50000">
                                          <p:stCondLst>
                                            <p:cond delay="676"/>
                                          </p:stCondLst>
                                        </p:cTn>
                                        <p:tgtEl>
                                          <p:spTgt spid="49"/>
                                        </p:tgtEl>
                                      </p:cBhvr>
                                      <p:to x="100000" y="100000"/>
                                    </p:animScale>
                                    <p:animScale>
                                      <p:cBhvr>
                                        <p:cTn id="292" dur="26">
                                          <p:stCondLst>
                                            <p:cond delay="1312"/>
                                          </p:stCondLst>
                                        </p:cTn>
                                        <p:tgtEl>
                                          <p:spTgt spid="49"/>
                                        </p:tgtEl>
                                      </p:cBhvr>
                                      <p:to x="100000" y="80000"/>
                                    </p:animScale>
                                    <p:animScale>
                                      <p:cBhvr>
                                        <p:cTn id="293" dur="166" decel="50000">
                                          <p:stCondLst>
                                            <p:cond delay="1338"/>
                                          </p:stCondLst>
                                        </p:cTn>
                                        <p:tgtEl>
                                          <p:spTgt spid="49"/>
                                        </p:tgtEl>
                                      </p:cBhvr>
                                      <p:to x="100000" y="100000"/>
                                    </p:animScale>
                                    <p:animScale>
                                      <p:cBhvr>
                                        <p:cTn id="294" dur="26">
                                          <p:stCondLst>
                                            <p:cond delay="1642"/>
                                          </p:stCondLst>
                                        </p:cTn>
                                        <p:tgtEl>
                                          <p:spTgt spid="49"/>
                                        </p:tgtEl>
                                      </p:cBhvr>
                                      <p:to x="100000" y="90000"/>
                                    </p:animScale>
                                    <p:animScale>
                                      <p:cBhvr>
                                        <p:cTn id="295" dur="166" decel="50000">
                                          <p:stCondLst>
                                            <p:cond delay="1668"/>
                                          </p:stCondLst>
                                        </p:cTn>
                                        <p:tgtEl>
                                          <p:spTgt spid="49"/>
                                        </p:tgtEl>
                                      </p:cBhvr>
                                      <p:to x="100000" y="100000"/>
                                    </p:animScale>
                                    <p:animScale>
                                      <p:cBhvr>
                                        <p:cTn id="296" dur="26">
                                          <p:stCondLst>
                                            <p:cond delay="1808"/>
                                          </p:stCondLst>
                                        </p:cTn>
                                        <p:tgtEl>
                                          <p:spTgt spid="49"/>
                                        </p:tgtEl>
                                      </p:cBhvr>
                                      <p:to x="100000" y="95000"/>
                                    </p:animScale>
                                    <p:animScale>
                                      <p:cBhvr>
                                        <p:cTn id="297" dur="166" decel="50000">
                                          <p:stCondLst>
                                            <p:cond delay="1834"/>
                                          </p:stCondLst>
                                        </p:cTn>
                                        <p:tgtEl>
                                          <p:spTgt spid="49"/>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grpId="1" nodeType="clickEffect">
                                  <p:stCondLst>
                                    <p:cond delay="0"/>
                                  </p:stCondLst>
                                  <p:childTnLst>
                                    <p:set>
                                      <p:cBhvr>
                                        <p:cTn id="301" dur="1" fill="hold">
                                          <p:stCondLst>
                                            <p:cond delay="0"/>
                                          </p:stCondLst>
                                        </p:cTn>
                                        <p:tgtEl>
                                          <p:spTgt spid="12"/>
                                        </p:tgtEl>
                                        <p:attrNameLst>
                                          <p:attrName>style.visibility</p:attrName>
                                        </p:attrNameLst>
                                      </p:cBhvr>
                                      <p:to>
                                        <p:strVal val="visible"/>
                                      </p:to>
                                    </p:set>
                                    <p:animEffect transition="in" filter="fade">
                                      <p:cBhvr>
                                        <p:cTn id="302" dur="500"/>
                                        <p:tgtEl>
                                          <p:spTgt spid="12"/>
                                        </p:tgtEl>
                                      </p:cBhvr>
                                    </p:animEffect>
                                  </p:childTnLst>
                                  <p:subTnLst>
                                    <p:audio>
                                      <p:cMediaNode>
                                        <p:cTn display="0" masterRel="sameClick">
                                          <p:stCondLst>
                                            <p:cond evt="begin" delay="0">
                                              <p:tn val="300"/>
                                            </p:cond>
                                          </p:stCondLst>
                                          <p:endCondLst>
                                            <p:cond evt="onStopAudio" delay="0">
                                              <p:tgtEl>
                                                <p:sldTgt/>
                                              </p:tgtEl>
                                            </p:cond>
                                          </p:endCondLst>
                                        </p:cTn>
                                        <p:tgtEl>
                                          <p:sndTgt r:embed="rId8" name="T3_W1F_10.7.wav"/>
                                        </p:tgtEl>
                                      </p:cMediaNode>
                                    </p:audio>
                                  </p:subTnLst>
                                </p:cTn>
                              </p:par>
                            </p:childTnLst>
                          </p:cTn>
                        </p:par>
                      </p:childTnLst>
                    </p:cTn>
                  </p:par>
                  <p:par>
                    <p:cTn id="303" fill="hold">
                      <p:stCondLst>
                        <p:cond delay="indefinite"/>
                      </p:stCondLst>
                      <p:childTnLst>
                        <p:par>
                          <p:cTn id="304" fill="hold">
                            <p:stCondLst>
                              <p:cond delay="0"/>
                            </p:stCondLst>
                            <p:childTnLst>
                              <p:par>
                                <p:cTn id="305" presetID="1" presetClass="exit" presetSubtype="0" fill="hold" nodeType="clickEffect">
                                  <p:stCondLst>
                                    <p:cond delay="0"/>
                                  </p:stCondLst>
                                  <p:childTnLst>
                                    <p:set>
                                      <p:cBhvr>
                                        <p:cTn id="306" dur="1" fill="hold">
                                          <p:stCondLst>
                                            <p:cond delay="0"/>
                                          </p:stCondLst>
                                        </p:cTn>
                                        <p:tgtEl>
                                          <p:spTgt spid="23"/>
                                        </p:tgtEl>
                                        <p:attrNameLst>
                                          <p:attrName>style.visibility</p:attrName>
                                        </p:attrNameLst>
                                      </p:cBhvr>
                                      <p:to>
                                        <p:strVal val="hidden"/>
                                      </p:to>
                                    </p:set>
                                  </p:childTnLst>
                                </p:cTn>
                              </p:par>
                              <p:par>
                                <p:cTn id="307" presetID="10" presetClass="exit" presetSubtype="0" fill="hold" grpId="0"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9"/>
                                        </p:tgtEl>
                                      </p:cBhvr>
                                    </p:animEffect>
                                    <p:set>
                                      <p:cBhvr>
                                        <p:cTn id="31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51BD7DDC-DC99-45DB-92A7-D553A32CA717}"/>
              </a:ext>
            </a:extLst>
          </p:cNvPr>
          <p:cNvGraphicFramePr>
            <a:graphicFrameLocks noGrp="1"/>
          </p:cNvGraphicFramePr>
          <p:nvPr>
            <p:extLst>
              <p:ext uri="{D42A27DB-BD31-4B8C-83A1-F6EECF244321}">
                <p14:modId xmlns:p14="http://schemas.microsoft.com/office/powerpoint/2010/main" val="479172723"/>
              </p:ext>
            </p:extLst>
          </p:nvPr>
        </p:nvGraphicFramePr>
        <p:xfrm>
          <a:off x="557160" y="596480"/>
          <a:ext cx="10426245" cy="6029786"/>
        </p:xfrm>
        <a:graphic>
          <a:graphicData uri="http://schemas.openxmlformats.org/drawingml/2006/table">
            <a:tbl>
              <a:tblPr firstRow="1" bandRow="1"/>
              <a:tblGrid>
                <a:gridCol w="1839004">
                  <a:extLst>
                    <a:ext uri="{9D8B030D-6E8A-4147-A177-3AD203B41FA5}">
                      <a16:colId xmlns:a16="http://schemas.microsoft.com/office/drawing/2014/main" val="1203737284"/>
                    </a:ext>
                  </a:extLst>
                </a:gridCol>
                <a:gridCol w="2668205">
                  <a:extLst>
                    <a:ext uri="{9D8B030D-6E8A-4147-A177-3AD203B41FA5}">
                      <a16:colId xmlns:a16="http://schemas.microsoft.com/office/drawing/2014/main" val="1810222861"/>
                    </a:ext>
                  </a:extLst>
                </a:gridCol>
                <a:gridCol w="3056621">
                  <a:extLst>
                    <a:ext uri="{9D8B030D-6E8A-4147-A177-3AD203B41FA5}">
                      <a16:colId xmlns:a16="http://schemas.microsoft.com/office/drawing/2014/main" val="274413866"/>
                    </a:ext>
                  </a:extLst>
                </a:gridCol>
                <a:gridCol w="286241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a:t>
                      </a:r>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normalerweise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Restaurant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krank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Glück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Unfall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Schmerzen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recht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Prüfung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0CDAC18-06A3-4665-876B-446A2541A3D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92C7B13A-9048-49D9-8069-2C69A16D1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92507515-57E2-430C-8BE6-873C540F0311}"/>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26" name="TextBox 25">
            <a:extLst>
              <a:ext uri="{FF2B5EF4-FFF2-40B4-BE49-F238E27FC236}">
                <a16:creationId xmlns:a16="http://schemas.microsoft.com/office/drawing/2014/main" id="{9B35DAC0-407B-4CEB-8C11-60DBFB6F42BD}"/>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87BA078B-FDD5-45DE-B9C9-49E74F2E9E0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96656F9E-4572-49E1-AEB6-76F731F416FF}"/>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414983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00840369"/>
              </p:ext>
            </p:extLst>
          </p:nvPr>
        </p:nvGraphicFramePr>
        <p:xfrm>
          <a:off x="557161" y="596480"/>
          <a:ext cx="10258584" cy="6029786"/>
        </p:xfrm>
        <a:graphic>
          <a:graphicData uri="http://schemas.openxmlformats.org/drawingml/2006/table">
            <a:tbl>
              <a:tblPr firstRow="1" bandRow="1"/>
              <a:tblGrid>
                <a:gridCol w="1809432">
                  <a:extLst>
                    <a:ext uri="{9D8B030D-6E8A-4147-A177-3AD203B41FA5}">
                      <a16:colId xmlns:a16="http://schemas.microsoft.com/office/drawing/2014/main" val="1203737284"/>
                    </a:ext>
                  </a:extLst>
                </a:gridCol>
                <a:gridCol w="2507939">
                  <a:extLst>
                    <a:ext uri="{9D8B030D-6E8A-4147-A177-3AD203B41FA5}">
                      <a16:colId xmlns:a16="http://schemas.microsoft.com/office/drawing/2014/main" val="1810222861"/>
                    </a:ext>
                  </a:extLst>
                </a:gridCol>
                <a:gridCol w="3287335">
                  <a:extLst>
                    <a:ext uri="{9D8B030D-6E8A-4147-A177-3AD203B41FA5}">
                      <a16:colId xmlns:a16="http://schemas.microsoft.com/office/drawing/2014/main" val="274413866"/>
                    </a:ext>
                  </a:extLst>
                </a:gridCol>
                <a:gridCol w="265387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restaurant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exam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luck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56505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1500" b="0" i="0" u="none" strike="noStrike" kern="1200" cap="none" spc="0" normalizeH="0" baseline="0" noProof="0" dirty="0">
                <a:ln>
                  <a:noFill/>
                </a:ln>
                <a:solidFill>
                  <a:srgbClr val="FF0066"/>
                </a:solidFill>
                <a:effectLst/>
                <a:uLnTx/>
                <a:uFillTx/>
                <a:latin typeface="Century Gothic" panose="020B0502020202020204" pitchFamily="34" charset="0"/>
              </a:rPr>
              <a:t>v</a:t>
            </a: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0" y="965396"/>
            <a:ext cx="3109229" cy="2786113"/>
          </a:xfrm>
          <a:prstGeom prst="rect">
            <a:avLst/>
          </a:prstGeom>
          <a:ln w="28575">
            <a:solidFill>
              <a:srgbClr val="002060"/>
            </a:solid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76137" y="-155228"/>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1500" b="0" i="0" u="none" strike="noStrike" kern="1200" cap="none" spc="0" normalizeH="0" baseline="0" noProof="0" dirty="0">
                <a:ln>
                  <a:noFill/>
                </a:ln>
                <a:solidFill>
                  <a:srgbClr val="FF0066"/>
                </a:solidFill>
                <a:effectLst/>
                <a:uLnTx/>
                <a:uFillTx/>
                <a:latin typeface="Century Gothic" panose="020B0502020202020204" pitchFamily="34" charset="0"/>
              </a:rPr>
              <a:t>v</a:t>
            </a: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ergessen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44589" y="3223246"/>
            <a:ext cx="3107851" cy="27853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dirty="0">
                <a:ln w="12700" cmpd="sng">
                  <a:solidFill>
                    <a:prstClr val="black"/>
                  </a:solidFill>
                  <a:prstDash val="solid"/>
                </a:ln>
                <a:solidFill>
                  <a:srgbClr val="FF0066"/>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159117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3.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1_3.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1_3.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wearing glasses and a suit&#10;&#10;Description automatically generated">
            <a:extLst>
              <a:ext uri="{FF2B5EF4-FFF2-40B4-BE49-F238E27FC236}">
                <a16:creationId xmlns:a16="http://schemas.microsoft.com/office/drawing/2014/main" id="{CB5BC8FB-3009-A41F-3D0A-C0D7E8AB31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16" y="634111"/>
            <a:ext cx="1499673" cy="2287781"/>
          </a:xfrm>
          <a:prstGeom prst="rect">
            <a:avLst/>
          </a:prstGeom>
        </p:spPr>
      </p:pic>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193047" y="3695524"/>
            <a:ext cx="11759109" cy="3094304"/>
          </a:xfrm>
          <a:prstGeom prst="rect">
            <a:avLst/>
          </a:prstGeom>
          <a:solidFill>
            <a:srgbClr val="00206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a:hlinkClick r:id="" action="ppaction://noaction">
              <a:snd r:embed="rId11" name="T3_W1F_4.12.wav"/>
            </a:hlinkClick>
            <a:extLst>
              <a:ext uri="{FF2B5EF4-FFF2-40B4-BE49-F238E27FC236}">
                <a16:creationId xmlns:a16="http://schemas.microsoft.com/office/drawing/2014/main" id="{084C9D57-A08B-472D-BA09-393938162BBA}"/>
              </a:ext>
            </a:extLst>
          </p:cNvPr>
          <p:cNvSpPr/>
          <p:nvPr/>
        </p:nvSpPr>
        <p:spPr>
          <a:xfrm>
            <a:off x="7047499" y="3714703"/>
            <a:ext cx="1786066"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Zweig</a:t>
            </a:r>
          </a:p>
        </p:txBody>
      </p:sp>
      <p:sp>
        <p:nvSpPr>
          <p:cNvPr id="20" name="Rectangle 19">
            <a:hlinkClick r:id="" action="ppaction://noaction">
              <a:snd r:embed="rId12" name="T3_W1F_4.14.wav"/>
            </a:hlinkClick>
            <a:extLst>
              <a:ext uri="{FF2B5EF4-FFF2-40B4-BE49-F238E27FC236}">
                <a16:creationId xmlns:a16="http://schemas.microsoft.com/office/drawing/2014/main" id="{3FAE5D11-1745-47D9-B2AF-9B3AF4436481}"/>
              </a:ext>
            </a:extLst>
          </p:cNvPr>
          <p:cNvSpPr/>
          <p:nvPr/>
        </p:nvSpPr>
        <p:spPr>
          <a:xfrm>
            <a:off x="393823" y="5125183"/>
            <a:ext cx="1016625" cy="1138773"/>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früh</a:t>
            </a:r>
            <a:endParaRPr kumimoji="0" lang="en-GB" sz="36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483991" y="-102363"/>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srgbClr val="000000"/>
              </a:solidFill>
              <a:effectLst/>
              <a:uLnTx/>
              <a:uFillTx/>
              <a:latin typeface="Arial"/>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16" name="T3_W1F_4.1.wav"/>
            </a:hlinkClick>
            <a:extLst>
              <a:ext uri="{FF2B5EF4-FFF2-40B4-BE49-F238E27FC236}">
                <a16:creationId xmlns:a16="http://schemas.microsoft.com/office/drawing/2014/main" id="{1BB8C7F6-B375-4708-98C2-C20971052A5A}"/>
              </a:ext>
            </a:extLst>
          </p:cNvPr>
          <p:cNvSpPr/>
          <p:nvPr/>
        </p:nvSpPr>
        <p:spPr>
          <a:xfrm>
            <a:off x="5191452" y="144681"/>
            <a:ext cx="2566662"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hlinkClick r:id="" action="ppaction://noaction">
              <a:snd r:embed="rId16" name="T3_W1F_4.1.wav"/>
            </a:hlinkClick>
            <a:extLst>
              <a:ext uri="{FF2B5EF4-FFF2-40B4-BE49-F238E27FC236}">
                <a16:creationId xmlns:a16="http://schemas.microsoft.com/office/drawing/2014/main" id="{8FEFE758-1C77-42FE-AE31-908A4CFBFACA}"/>
              </a:ext>
            </a:extLst>
          </p:cNvPr>
          <p:cNvSpPr txBox="1"/>
          <p:nvPr/>
        </p:nvSpPr>
        <p:spPr>
          <a:xfrm>
            <a:off x="5190525" y="66413"/>
            <a:ext cx="27045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das?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8286271" y="864572"/>
            <a:ext cx="2260218"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8" y="1856596"/>
            <a:ext cx="2214286"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rot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9113952" y="1715715"/>
            <a:ext cx="1386605"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00"/>
                </a:solidFill>
                <a:latin typeface="Century Gothic" panose="020B0502020202020204" pitchFamily="34" charset="0"/>
              </a:rPr>
              <a:t>treffen</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t>
            </a:r>
          </a:p>
        </p:txBody>
      </p:sp>
      <p:sp>
        <p:nvSpPr>
          <p:cNvPr id="33" name="Rectangle 32">
            <a:hlinkClick r:id="" action="ppaction://noaction">
              <a:snd r:embed="rId17" name="T3_W1F_4.17.wav"/>
            </a:hlinkClick>
            <a:extLst>
              <a:ext uri="{FF2B5EF4-FFF2-40B4-BE49-F238E27FC236}">
                <a16:creationId xmlns:a16="http://schemas.microsoft.com/office/drawing/2014/main" id="{6C980390-F8D1-4B04-A1D2-EC501B26A23E}"/>
              </a:ext>
            </a:extLst>
          </p:cNvPr>
          <p:cNvSpPr/>
          <p:nvPr/>
        </p:nvSpPr>
        <p:spPr>
          <a:xfrm>
            <a:off x="6944769" y="5242676"/>
            <a:ext cx="2169184"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weinen</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Rectangle 33">
            <a:hlinkClick r:id="" action="ppaction://noaction">
              <a:snd r:embed="rId18" name="T3_W1F_4.10.wav"/>
            </a:hlinkClick>
            <a:extLst>
              <a:ext uri="{FF2B5EF4-FFF2-40B4-BE49-F238E27FC236}">
                <a16:creationId xmlns:a16="http://schemas.microsoft.com/office/drawing/2014/main" id="{7E67B6EB-B741-4893-AD41-7654095D79C7}"/>
              </a:ext>
            </a:extLst>
          </p:cNvPr>
          <p:cNvSpPr/>
          <p:nvPr/>
        </p:nvSpPr>
        <p:spPr>
          <a:xfrm>
            <a:off x="1940197" y="3702601"/>
            <a:ext cx="1909498"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treffen</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Rectangle 34">
            <a:hlinkClick r:id="" action="ppaction://noaction">
              <a:snd r:embed="rId19" name="T3_W1F_4.15.wav"/>
            </a:hlinkClick>
            <a:extLst>
              <a:ext uri="{FF2B5EF4-FFF2-40B4-BE49-F238E27FC236}">
                <a16:creationId xmlns:a16="http://schemas.microsoft.com/office/drawing/2014/main" id="{08E9D584-5775-4E8D-9E10-834EBE165794}"/>
              </a:ext>
            </a:extLst>
          </p:cNvPr>
          <p:cNvSpPr/>
          <p:nvPr/>
        </p:nvSpPr>
        <p:spPr>
          <a:xfrm>
            <a:off x="1372860" y="5081266"/>
            <a:ext cx="3151825"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verbessern</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endParaRPr>
          </a:p>
        </p:txBody>
      </p:sp>
      <p:sp>
        <p:nvSpPr>
          <p:cNvPr id="37" name="Rectangle 36">
            <a:hlinkClick r:id="" action="ppaction://noaction">
              <a:snd r:embed="rId20" name="T3_W1F_4.11.wav"/>
            </a:hlinkClick>
            <a:extLst>
              <a:ext uri="{FF2B5EF4-FFF2-40B4-BE49-F238E27FC236}">
                <a16:creationId xmlns:a16="http://schemas.microsoft.com/office/drawing/2014/main" id="{88E6E0DF-6B57-47C2-A9F7-AD400502D8E6}"/>
              </a:ext>
            </a:extLst>
          </p:cNvPr>
          <p:cNvSpPr/>
          <p:nvPr/>
        </p:nvSpPr>
        <p:spPr>
          <a:xfrm>
            <a:off x="4286062" y="3766551"/>
            <a:ext cx="2215671"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Vertrag</a:t>
            </a:r>
            <a:endParaRPr kumimoji="0" lang="en-GB" sz="4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8" name="Rectangle 37">
            <a:hlinkClick r:id="" action="ppaction://noaction">
              <a:snd r:embed="rId21" name="T3_W1F_4.9.wav"/>
            </a:hlinkClick>
            <a:extLst>
              <a:ext uri="{FF2B5EF4-FFF2-40B4-BE49-F238E27FC236}">
                <a16:creationId xmlns:a16="http://schemas.microsoft.com/office/drawing/2014/main" id="{453F0905-4F16-41BC-9D98-249ED3814A14}"/>
              </a:ext>
            </a:extLst>
          </p:cNvPr>
          <p:cNvSpPr/>
          <p:nvPr/>
        </p:nvSpPr>
        <p:spPr>
          <a:xfrm>
            <a:off x="520850" y="3811385"/>
            <a:ext cx="1023037" cy="400110"/>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FFFFFF"/>
                </a:solidFill>
                <a:latin typeface="Segoe Print" panose="02000600000000000000" pitchFamily="2" charset="0"/>
              </a:rPr>
              <a:t>Waffel</a:t>
            </a:r>
            <a:endPar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39" name="Rectangle 38">
            <a:hlinkClick r:id="" action="ppaction://noaction">
              <a:snd r:embed="rId22" name="T3_W1F_4.13.wav"/>
            </a:hlinkClick>
            <a:extLst>
              <a:ext uri="{FF2B5EF4-FFF2-40B4-BE49-F238E27FC236}">
                <a16:creationId xmlns:a16="http://schemas.microsoft.com/office/drawing/2014/main" id="{9634BD9B-2116-4532-B609-C5C992635072}"/>
              </a:ext>
            </a:extLst>
          </p:cNvPr>
          <p:cNvSpPr/>
          <p:nvPr/>
        </p:nvSpPr>
        <p:spPr>
          <a:xfrm>
            <a:off x="9215700" y="3727003"/>
            <a:ext cx="2727029"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a:solidFill>
                  <a:srgbClr val="FFFFFF"/>
                </a:solidFill>
                <a:latin typeface="Segoe Print" panose="02000600000000000000" pitchFamily="2" charset="0"/>
              </a:rPr>
              <a:t>Vogel</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40" name="Rectangle 39">
            <a:hlinkClick r:id="" action="ppaction://noaction">
              <a:snd r:embed="rId23" name="T3_W1F_4.16.wav"/>
            </a:hlinkClick>
            <a:extLst>
              <a:ext uri="{FF2B5EF4-FFF2-40B4-BE49-F238E27FC236}">
                <a16:creationId xmlns:a16="http://schemas.microsoft.com/office/drawing/2014/main" id="{63989FA4-F209-4670-9343-3EF55EDB2296}"/>
              </a:ext>
            </a:extLst>
          </p:cNvPr>
          <p:cNvSpPr/>
          <p:nvPr/>
        </p:nvSpPr>
        <p:spPr>
          <a:xfrm>
            <a:off x="4746425" y="5146492"/>
            <a:ext cx="1774845"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tief</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41" name="Rectangle 40">
            <a:hlinkClick r:id="" action="ppaction://noaction">
              <a:snd r:embed="rId24" name="T3_W1F_4.18.wav"/>
            </a:hlinkClick>
            <a:extLst>
              <a:ext uri="{FF2B5EF4-FFF2-40B4-BE49-F238E27FC236}">
                <a16:creationId xmlns:a16="http://schemas.microsoft.com/office/drawing/2014/main" id="{DC336976-CD79-429D-A125-E94E98E587B9}"/>
              </a:ext>
            </a:extLst>
          </p:cNvPr>
          <p:cNvSpPr/>
          <p:nvPr/>
        </p:nvSpPr>
        <p:spPr>
          <a:xfrm>
            <a:off x="10263982" y="5499368"/>
            <a:ext cx="747320"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wild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weinen</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t>
            </a: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62424890-D6C8-4020-92CC-17E1D3D8ED35}"/>
              </a:ext>
            </a:extLst>
          </p:cNvPr>
          <p:cNvSpPr txBox="1"/>
          <p:nvPr/>
        </p:nvSpPr>
        <p:spPr>
          <a:xfrm>
            <a:off x="5719916" y="1005538"/>
            <a:ext cx="2260218" cy="193899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groß</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[small]</a:t>
            </a:r>
          </a:p>
        </p:txBody>
      </p:sp>
      <p:sp>
        <p:nvSpPr>
          <p:cNvPr id="49" name="Cloud 48">
            <a:extLst>
              <a:ext uri="{FF2B5EF4-FFF2-40B4-BE49-F238E27FC236}">
                <a16:creationId xmlns:a16="http://schemas.microsoft.com/office/drawing/2014/main" id="{89AA0887-7F89-4237-A7E6-F94657487E69}"/>
              </a:ext>
            </a:extLst>
          </p:cNvPr>
          <p:cNvSpPr/>
          <p:nvPr/>
        </p:nvSpPr>
        <p:spPr>
          <a:xfrm>
            <a:off x="6897605" y="1075780"/>
            <a:ext cx="544229" cy="30625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Cloud 53">
            <a:extLst>
              <a:ext uri="{FF2B5EF4-FFF2-40B4-BE49-F238E27FC236}">
                <a16:creationId xmlns:a16="http://schemas.microsoft.com/office/drawing/2014/main" id="{BF6BAB68-B7A6-4030-ACA6-A5FBA3C2560B}"/>
              </a:ext>
            </a:extLst>
          </p:cNvPr>
          <p:cNvSpPr/>
          <p:nvPr/>
        </p:nvSpPr>
        <p:spPr>
          <a:xfrm>
            <a:off x="6897605" y="1445402"/>
            <a:ext cx="544229" cy="306250"/>
          </a:xfrm>
          <a:prstGeom prst="cloud">
            <a:avLst/>
          </a:prstGeom>
          <a:solidFill>
            <a:srgbClr val="29C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Cloud 54">
            <a:extLst>
              <a:ext uri="{FF2B5EF4-FFF2-40B4-BE49-F238E27FC236}">
                <a16:creationId xmlns:a16="http://schemas.microsoft.com/office/drawing/2014/main" id="{BB2B4EE8-9A93-40EE-9A86-F8230C684FD8}"/>
              </a:ext>
            </a:extLst>
          </p:cNvPr>
          <p:cNvSpPr/>
          <p:nvPr/>
        </p:nvSpPr>
        <p:spPr>
          <a:xfrm>
            <a:off x="6903231" y="1848461"/>
            <a:ext cx="544229" cy="30625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25"/>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7;p2">
            <a:extLst>
              <a:ext uri="{FF2B5EF4-FFF2-40B4-BE49-F238E27FC236}">
                <a16:creationId xmlns:a16="http://schemas.microsoft.com/office/drawing/2014/main" id="{4C8DF62C-8C73-F393-A21B-5E8350EC2317}"/>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A cartoon of a child&#10;&#10;Description automatically generated">
            <a:extLst>
              <a:ext uri="{FF2B5EF4-FFF2-40B4-BE49-F238E27FC236}">
                <a16:creationId xmlns:a16="http://schemas.microsoft.com/office/drawing/2014/main" id="{D8BEB187-86FB-E756-393E-B94E677A709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a:off x="10676005" y="1014477"/>
            <a:ext cx="1339407" cy="2431634"/>
          </a:xfrm>
          <a:prstGeom prst="rect">
            <a:avLst/>
          </a:prstGeom>
        </p:spPr>
      </p:pic>
      <p:pic>
        <p:nvPicPr>
          <p:cNvPr id="11" name="Picture 10" descr="A waffle with many square holes&#10;&#10;Description automatically generated">
            <a:extLst>
              <a:ext uri="{FF2B5EF4-FFF2-40B4-BE49-F238E27FC236}">
                <a16:creationId xmlns:a16="http://schemas.microsoft.com/office/drawing/2014/main" id="{ABFBDD5A-8A73-9E9E-226B-6FA34B2BD2E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93823" y="4198528"/>
            <a:ext cx="1202892" cy="829807"/>
          </a:xfrm>
          <a:prstGeom prst="rect">
            <a:avLst/>
          </a:prstGeom>
        </p:spPr>
      </p:pic>
      <p:pic>
        <p:nvPicPr>
          <p:cNvPr id="13" name="Picture 12" descr="A group of people standing together&#10;&#10;Description automatically generated">
            <a:extLst>
              <a:ext uri="{FF2B5EF4-FFF2-40B4-BE49-F238E27FC236}">
                <a16:creationId xmlns:a16="http://schemas.microsoft.com/office/drawing/2014/main" id="{F1B2B0A2-3DD7-7456-D013-4950E7249770}"/>
              </a:ext>
            </a:extLst>
          </p:cNvPr>
          <p:cNvPicPr>
            <a:picLocks noChangeAspect="1"/>
          </p:cNvPicPr>
          <p:nvPr/>
        </p:nvPicPr>
        <p:blipFill rotWithShape="1">
          <a:blip r:embed="rId29">
            <a:extLst>
              <a:ext uri="{28A0092B-C50C-407E-A947-70E740481C1C}">
                <a14:useLocalDpi xmlns:a14="http://schemas.microsoft.com/office/drawing/2010/main" val="0"/>
              </a:ext>
            </a:extLst>
          </a:blip>
          <a:srcRect l="3359" t="5385" r="49305" b="44424"/>
          <a:stretch/>
        </p:blipFill>
        <p:spPr>
          <a:xfrm>
            <a:off x="2417486" y="4393242"/>
            <a:ext cx="810729" cy="859650"/>
          </a:xfrm>
          <a:prstGeom prst="rect">
            <a:avLst/>
          </a:prstGeom>
        </p:spPr>
      </p:pic>
      <p:pic>
        <p:nvPicPr>
          <p:cNvPr id="15" name="Picture 14" descr="A hand holding a pen over a contract&#10;&#10;Description automatically generated">
            <a:extLst>
              <a:ext uri="{FF2B5EF4-FFF2-40B4-BE49-F238E27FC236}">
                <a16:creationId xmlns:a16="http://schemas.microsoft.com/office/drawing/2014/main" id="{F94468BA-6673-6929-4446-510EA1D8368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63745" y="4484144"/>
            <a:ext cx="1166316" cy="751727"/>
          </a:xfrm>
          <a:prstGeom prst="rect">
            <a:avLst/>
          </a:prstGeom>
        </p:spPr>
      </p:pic>
      <p:pic>
        <p:nvPicPr>
          <p:cNvPr id="17" name="Picture 16" descr="A brown root with black background&#10;&#10;Description automatically generated with medium confidence">
            <a:extLst>
              <a:ext uri="{FF2B5EF4-FFF2-40B4-BE49-F238E27FC236}">
                <a16:creationId xmlns:a16="http://schemas.microsoft.com/office/drawing/2014/main" id="{59ACA1B2-F2D0-E549-DA31-7EB508681D6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16200000">
            <a:off x="7320862" y="3352837"/>
            <a:ext cx="1514400" cy="3028800"/>
          </a:xfrm>
          <a:prstGeom prst="rect">
            <a:avLst/>
          </a:prstGeom>
        </p:spPr>
      </p:pic>
      <p:pic>
        <p:nvPicPr>
          <p:cNvPr id="21" name="Picture 20" descr="A yellow bird with black background&#10;&#10;Description automatically generated">
            <a:extLst>
              <a:ext uri="{FF2B5EF4-FFF2-40B4-BE49-F238E27FC236}">
                <a16:creationId xmlns:a16="http://schemas.microsoft.com/office/drawing/2014/main" id="{9060930C-9AEC-807A-A1D2-6F966A1AC0B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040847" y="4636239"/>
            <a:ext cx="852074" cy="1199264"/>
          </a:xfrm>
          <a:prstGeom prst="rect">
            <a:avLst/>
          </a:prstGeom>
        </p:spPr>
      </p:pic>
      <p:pic>
        <p:nvPicPr>
          <p:cNvPr id="26" name="Picture 25" descr="A blue and white alarm clock&#10;&#10;Description automatically generated">
            <a:extLst>
              <a:ext uri="{FF2B5EF4-FFF2-40B4-BE49-F238E27FC236}">
                <a16:creationId xmlns:a16="http://schemas.microsoft.com/office/drawing/2014/main" id="{2D9BA67F-6EDD-B488-2029-2AC83472251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218" y="5740468"/>
            <a:ext cx="747320" cy="1006915"/>
          </a:xfrm>
          <a:prstGeom prst="rect">
            <a:avLst/>
          </a:prstGeom>
        </p:spPr>
      </p:pic>
      <p:pic>
        <p:nvPicPr>
          <p:cNvPr id="43" name="Picture 42" descr="A blue arrow pointing up&#10;&#10;Description automatically generated">
            <a:extLst>
              <a:ext uri="{FF2B5EF4-FFF2-40B4-BE49-F238E27FC236}">
                <a16:creationId xmlns:a16="http://schemas.microsoft.com/office/drawing/2014/main" id="{4EFCAC0C-A192-37A2-1BFA-4D007B98302D}"/>
              </a:ext>
            </a:extLst>
          </p:cNvPr>
          <p:cNvPicPr>
            <a:picLocks noChangeAspect="1"/>
          </p:cNvPicPr>
          <p:nvPr/>
        </p:nvPicPr>
        <p:blipFill rotWithShape="1">
          <a:blip r:embed="rId34">
            <a:extLst>
              <a:ext uri="{28A0092B-C50C-407E-A947-70E740481C1C}">
                <a14:useLocalDpi xmlns:a14="http://schemas.microsoft.com/office/drawing/2010/main" val="0"/>
              </a:ext>
            </a:extLst>
          </a:blip>
          <a:srcRect l="20348" t="27561" r="19778" b="24956"/>
          <a:stretch/>
        </p:blipFill>
        <p:spPr>
          <a:xfrm>
            <a:off x="2337771" y="5864735"/>
            <a:ext cx="1016625" cy="806223"/>
          </a:xfrm>
          <a:prstGeom prst="rect">
            <a:avLst/>
          </a:prstGeom>
        </p:spPr>
      </p:pic>
      <p:pic>
        <p:nvPicPr>
          <p:cNvPr id="45" name="Picture 44" descr="A blue arrow pointing towards the camera&#10;&#10;Description automatically generated">
            <a:extLst>
              <a:ext uri="{FF2B5EF4-FFF2-40B4-BE49-F238E27FC236}">
                <a16:creationId xmlns:a16="http://schemas.microsoft.com/office/drawing/2014/main" id="{DC93E5FC-AB8C-9C68-5F4D-B97EF211452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238114" y="6012117"/>
            <a:ext cx="519006" cy="806223"/>
          </a:xfrm>
          <a:prstGeom prst="rect">
            <a:avLst/>
          </a:prstGeom>
        </p:spPr>
      </p:pic>
      <p:pic>
        <p:nvPicPr>
          <p:cNvPr id="47" name="Picture 46" descr="A yellow face with blue eyes and tears&#10;&#10;Description automatically generated">
            <a:extLst>
              <a:ext uri="{FF2B5EF4-FFF2-40B4-BE49-F238E27FC236}">
                <a16:creationId xmlns:a16="http://schemas.microsoft.com/office/drawing/2014/main" id="{6DB5804B-66E4-54A4-B290-51344F52D72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589817" y="5963614"/>
            <a:ext cx="780633" cy="757458"/>
          </a:xfrm>
          <a:prstGeom prst="rect">
            <a:avLst/>
          </a:prstGeom>
        </p:spPr>
      </p:pic>
      <p:pic>
        <p:nvPicPr>
          <p:cNvPr id="53" name="Picture 52" descr="A group of animals on a black background&#10;&#10;Description automatically generated">
            <a:extLst>
              <a:ext uri="{FF2B5EF4-FFF2-40B4-BE49-F238E27FC236}">
                <a16:creationId xmlns:a16="http://schemas.microsoft.com/office/drawing/2014/main" id="{BC416FDC-6C22-B6AF-B0DD-D87B96D68FC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129630" y="5760309"/>
            <a:ext cx="1016024" cy="1007293"/>
          </a:xfrm>
          <a:prstGeom prst="rect">
            <a:avLst/>
          </a:prstGeom>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F_4.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F_4.4.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1F_4.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1F_4.6.wav"/>
                                        </p:tgtEl>
                                      </p:cMediaNode>
                                    </p:audio>
                                  </p:sub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T3_W1F_4.7.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9" name="T3_W1F_4.8.wav"/>
                                        </p:tgtEl>
                                      </p:cMediaNode>
                                    </p:audio>
                                  </p:sub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P spid="48" grpId="0" animBg="1"/>
      <p:bldP spid="49"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29643352"/>
              </p:ext>
            </p:extLst>
          </p:nvPr>
        </p:nvGraphicFramePr>
        <p:xfrm>
          <a:off x="557160" y="596480"/>
          <a:ext cx="10988585" cy="6029786"/>
        </p:xfrm>
        <a:graphic>
          <a:graphicData uri="http://schemas.openxmlformats.org/drawingml/2006/table">
            <a:tbl>
              <a:tblPr firstRow="1" bandRow="1"/>
              <a:tblGrid>
                <a:gridCol w="1938191">
                  <a:extLst>
                    <a:ext uri="{9D8B030D-6E8A-4147-A177-3AD203B41FA5}">
                      <a16:colId xmlns:a16="http://schemas.microsoft.com/office/drawing/2014/main" val="1203737284"/>
                    </a:ext>
                  </a:extLst>
                </a:gridCol>
                <a:gridCol w="2867713">
                  <a:extLst>
                    <a:ext uri="{9D8B030D-6E8A-4147-A177-3AD203B41FA5}">
                      <a16:colId xmlns:a16="http://schemas.microsoft.com/office/drawing/2014/main" val="1810222861"/>
                    </a:ext>
                  </a:extLst>
                </a:gridCol>
                <a:gridCol w="2936874">
                  <a:extLst>
                    <a:ext uri="{9D8B030D-6E8A-4147-A177-3AD203B41FA5}">
                      <a16:colId xmlns:a16="http://schemas.microsoft.com/office/drawing/2014/main" val="274413866"/>
                    </a:ext>
                  </a:extLst>
                </a:gridCol>
                <a:gridCol w="324580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benutzen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lernen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am </a:t>
                      </a:r>
                      <a:r>
                        <a:rPr lang="en-GB" sz="2400" b="1" dirty="0" err="1">
                          <a:solidFill>
                            <a:srgbClr val="00B0F0"/>
                          </a:solidFill>
                          <a:latin typeface="Century Gothic" panose="020B0502020202020204" pitchFamily="34" charset="0"/>
                        </a:rPr>
                        <a:t>Donnerstag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normalerweise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zu</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Hause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spielen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wohin</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Restaurant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Schwimmbad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Angst (</a:t>
                      </a:r>
                      <a:r>
                        <a:rPr lang="en-GB" sz="2400" b="1" dirty="0" err="1">
                          <a:solidFill>
                            <a:srgbClr val="FF3399"/>
                          </a:solidFill>
                          <a:latin typeface="Century Gothic" panose="020B0502020202020204" pitchFamily="34" charset="0"/>
                        </a:rPr>
                        <a:t>vor</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krank</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Bein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Glück</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Unfall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Schmerzen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recht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Prüfung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495186" y="61581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right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371354" y="61581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head</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307591" y="6158141"/>
            <a:ext cx="288548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exam</a:t>
            </a:r>
          </a:p>
        </p:txBody>
      </p:sp>
      <p:sp>
        <p:nvSpPr>
          <p:cNvPr id="58" name="TextBox 57">
            <a:extLst>
              <a:ext uri="{FF2B5EF4-FFF2-40B4-BE49-F238E27FC236}">
                <a16:creationId xmlns:a16="http://schemas.microsoft.com/office/drawing/2014/main" id="{EF239C35-C144-491F-AEA8-CD145B46436E}"/>
              </a:ext>
            </a:extLst>
          </p:cNvPr>
          <p:cNvSpPr txBox="1"/>
          <p:nvPr/>
        </p:nvSpPr>
        <p:spPr>
          <a:xfrm>
            <a:off x="8307591" y="5297925"/>
            <a:ext cx="29332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pain(s)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371354" y="52979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accident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2495186" y="52979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luck</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495186" y="4442103"/>
            <a:ext cx="27456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fear (of)</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71354" y="4442103"/>
            <a:ext cx="24636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sick, ill</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307591" y="444210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leg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95186" y="3574308"/>
            <a:ext cx="22454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shop</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71354" y="3574308"/>
            <a:ext cx="24902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restaurant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307591" y="3574308"/>
            <a:ext cx="322201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swimming pool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495186" y="2714774"/>
            <a:ext cx="24492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71354" y="2714774"/>
            <a:ext cx="27607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museum</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307591" y="2714774"/>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where (to)?</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95186" y="18561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normally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71354" y="18561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at home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307591" y="1856119"/>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play, playing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95186" y="995919"/>
            <a:ext cx="243629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use, using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71354" y="995919"/>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learn, learning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307591" y="995919"/>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on Thursday</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09813192"/>
              </p:ext>
            </p:extLst>
          </p:nvPr>
        </p:nvGraphicFramePr>
        <p:xfrm>
          <a:off x="557159" y="596480"/>
          <a:ext cx="10661825" cy="6029786"/>
        </p:xfrm>
        <a:graphic>
          <a:graphicData uri="http://schemas.openxmlformats.org/drawingml/2006/table">
            <a:tbl>
              <a:tblPr firstRow="1" bandRow="1"/>
              <a:tblGrid>
                <a:gridCol w="1880557">
                  <a:extLst>
                    <a:ext uri="{9D8B030D-6E8A-4147-A177-3AD203B41FA5}">
                      <a16:colId xmlns:a16="http://schemas.microsoft.com/office/drawing/2014/main" val="1203737284"/>
                    </a:ext>
                  </a:extLst>
                </a:gridCol>
                <a:gridCol w="2606520">
                  <a:extLst>
                    <a:ext uri="{9D8B030D-6E8A-4147-A177-3AD203B41FA5}">
                      <a16:colId xmlns:a16="http://schemas.microsoft.com/office/drawing/2014/main" val="1810222861"/>
                    </a:ext>
                  </a:extLst>
                </a:gridCol>
                <a:gridCol w="3273287">
                  <a:extLst>
                    <a:ext uri="{9D8B030D-6E8A-4147-A177-3AD203B41FA5}">
                      <a16:colId xmlns:a16="http://schemas.microsoft.com/office/drawing/2014/main" val="274413866"/>
                    </a:ext>
                  </a:extLst>
                </a:gridCol>
                <a:gridCol w="290146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on 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restaurant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exam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luck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6.1.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1F_6.2.wav"/>
            </a:hlinkClick>
            <a:extLst>
              <a:ext uri="{FF2B5EF4-FFF2-40B4-BE49-F238E27FC236}">
                <a16:creationId xmlns:a16="http://schemas.microsoft.com/office/drawing/2014/main" id="{BDF82653-B951-4AAC-B1A2-20FD4CFE7478}"/>
              </a:ext>
            </a:extLst>
          </p:cNvPr>
          <p:cNvSpPr txBox="1"/>
          <p:nvPr/>
        </p:nvSpPr>
        <p:spPr>
          <a:xfrm>
            <a:off x="2445350" y="6154948"/>
            <a:ext cx="260805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Bein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1F_6.3.wav"/>
            </a:hlinkClick>
            <a:extLst>
              <a:ext uri="{FF2B5EF4-FFF2-40B4-BE49-F238E27FC236}">
                <a16:creationId xmlns:a16="http://schemas.microsoft.com/office/drawing/2014/main" id="{862CFA1C-E682-4099-8294-19B044354D55}"/>
              </a:ext>
            </a:extLst>
          </p:cNvPr>
          <p:cNvSpPr txBox="1"/>
          <p:nvPr/>
        </p:nvSpPr>
        <p:spPr>
          <a:xfrm>
            <a:off x="5053408" y="61549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Glück</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1F_6.4.wav"/>
            </a:hlinkClick>
            <a:extLst>
              <a:ext uri="{FF2B5EF4-FFF2-40B4-BE49-F238E27FC236}">
                <a16:creationId xmlns:a16="http://schemas.microsoft.com/office/drawing/2014/main" id="{DF64A05B-A2E8-4E6A-AE16-0B9A2F39F702}"/>
              </a:ext>
            </a:extLst>
          </p:cNvPr>
          <p:cNvSpPr txBox="1"/>
          <p:nvPr/>
        </p:nvSpPr>
        <p:spPr>
          <a:xfrm>
            <a:off x="8328565" y="6154948"/>
            <a:ext cx="24832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Unfall</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1F_6.5.wav"/>
            </a:hlinkClick>
            <a:extLst>
              <a:ext uri="{FF2B5EF4-FFF2-40B4-BE49-F238E27FC236}">
                <a16:creationId xmlns:a16="http://schemas.microsoft.com/office/drawing/2014/main" id="{EF239C35-C144-491F-AEA8-CD145B46436E}"/>
              </a:ext>
            </a:extLst>
          </p:cNvPr>
          <p:cNvSpPr txBox="1"/>
          <p:nvPr/>
        </p:nvSpPr>
        <p:spPr>
          <a:xfrm>
            <a:off x="2445350" y="529802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recht</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1F_6.6.wav"/>
            </a:hlinkClick>
            <a:extLst>
              <a:ext uri="{FF2B5EF4-FFF2-40B4-BE49-F238E27FC236}">
                <a16:creationId xmlns:a16="http://schemas.microsoft.com/office/drawing/2014/main" id="{5EAB8AEE-2EFB-4FCD-B290-9EBB073016C9}"/>
              </a:ext>
            </a:extLst>
          </p:cNvPr>
          <p:cNvSpPr txBox="1"/>
          <p:nvPr/>
        </p:nvSpPr>
        <p:spPr>
          <a:xfrm>
            <a:off x="5053408" y="529802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Schmerzen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1F_6.7.wav"/>
            </a:hlinkClick>
            <a:extLst>
              <a:ext uri="{FF2B5EF4-FFF2-40B4-BE49-F238E27FC236}">
                <a16:creationId xmlns:a16="http://schemas.microsoft.com/office/drawing/2014/main" id="{D18B8898-B477-43E3-BE8C-9D0576976DA9}"/>
              </a:ext>
            </a:extLst>
          </p:cNvPr>
          <p:cNvSpPr txBox="1"/>
          <p:nvPr/>
        </p:nvSpPr>
        <p:spPr>
          <a:xfrm>
            <a:off x="8328565" y="52980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Kopf</a:t>
            </a:r>
          </a:p>
        </p:txBody>
      </p:sp>
      <p:sp>
        <p:nvSpPr>
          <p:cNvPr id="61" name="TextBox 60">
            <a:hlinkClick r:id="" action="ppaction://noaction">
              <a:snd r:embed="rId13" name="T3_W1F_6.8.wav"/>
            </a:hlinkClick>
            <a:extLst>
              <a:ext uri="{FF2B5EF4-FFF2-40B4-BE49-F238E27FC236}">
                <a16:creationId xmlns:a16="http://schemas.microsoft.com/office/drawing/2014/main" id="{6A8195D3-7F81-44C0-B3C4-7AA5F73FDFE2}"/>
              </a:ext>
            </a:extLst>
          </p:cNvPr>
          <p:cNvSpPr txBox="1"/>
          <p:nvPr/>
        </p:nvSpPr>
        <p:spPr>
          <a:xfrm>
            <a:off x="2445350" y="444301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Prüfung</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3_W1F_6.9.wav"/>
            </a:hlinkClick>
            <a:extLst>
              <a:ext uri="{FF2B5EF4-FFF2-40B4-BE49-F238E27FC236}">
                <a16:creationId xmlns:a16="http://schemas.microsoft.com/office/drawing/2014/main" id="{E34A5B3A-1E1D-4D72-9D2C-CEF166467DEF}"/>
              </a:ext>
            </a:extLst>
          </p:cNvPr>
          <p:cNvSpPr txBox="1"/>
          <p:nvPr/>
        </p:nvSpPr>
        <p:spPr>
          <a:xfrm>
            <a:off x="5053408" y="4443014"/>
            <a:ext cx="273682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Angst (</a:t>
            </a:r>
            <a:r>
              <a:rPr lang="en-GB" sz="2400" kern="0" dirty="0" err="1">
                <a:solidFill>
                  <a:srgbClr val="002060"/>
                </a:solidFill>
                <a:latin typeface="Century Gothic" panose="020B0502020202020204" pitchFamily="34" charset="0"/>
                <a:cs typeface="Arial"/>
                <a:sym typeface="Arial"/>
              </a:rPr>
              <a:t>vor</a:t>
            </a:r>
            <a:r>
              <a:rPr lang="en-GB" sz="2400" kern="0" dirty="0">
                <a:solidFill>
                  <a:srgbClr val="002060"/>
                </a:solidFill>
                <a:latin typeface="Century Gothic" panose="020B0502020202020204" pitchFamily="34" charset="0"/>
                <a:cs typeface="Arial"/>
                <a:sym typeface="Arial"/>
              </a:rPr>
              <a:t>)</a:t>
            </a:r>
          </a:p>
        </p:txBody>
      </p:sp>
      <p:sp>
        <p:nvSpPr>
          <p:cNvPr id="63" name="TextBox 62">
            <a:hlinkClick r:id="" action="ppaction://noaction">
              <a:snd r:embed="rId15" name="T3_W1F_6.10.wav"/>
            </a:hlinkClick>
            <a:extLst>
              <a:ext uri="{FF2B5EF4-FFF2-40B4-BE49-F238E27FC236}">
                <a16:creationId xmlns:a16="http://schemas.microsoft.com/office/drawing/2014/main" id="{4288424B-C932-4547-A012-B49F40F7D00B}"/>
              </a:ext>
            </a:extLst>
          </p:cNvPr>
          <p:cNvSpPr txBox="1"/>
          <p:nvPr/>
        </p:nvSpPr>
        <p:spPr>
          <a:xfrm>
            <a:off x="8328565" y="4443014"/>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krank</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6" name="T3_W1F_6.11.wav"/>
            </a:hlinkClick>
            <a:extLst>
              <a:ext uri="{FF2B5EF4-FFF2-40B4-BE49-F238E27FC236}">
                <a16:creationId xmlns:a16="http://schemas.microsoft.com/office/drawing/2014/main" id="{24EF90E7-D847-4795-BDB5-8402724F776D}"/>
              </a:ext>
            </a:extLst>
          </p:cNvPr>
          <p:cNvSpPr txBox="1"/>
          <p:nvPr/>
        </p:nvSpPr>
        <p:spPr>
          <a:xfrm>
            <a:off x="2445350" y="357451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1F_6.12.wav"/>
            </a:hlinkClick>
            <a:extLst>
              <a:ext uri="{FF2B5EF4-FFF2-40B4-BE49-F238E27FC236}">
                <a16:creationId xmlns:a16="http://schemas.microsoft.com/office/drawing/2014/main" id="{14BEB3B8-B887-4DEB-A486-6CD05DC01D9A}"/>
              </a:ext>
            </a:extLst>
          </p:cNvPr>
          <p:cNvSpPr txBox="1"/>
          <p:nvPr/>
        </p:nvSpPr>
        <p:spPr>
          <a:xfrm>
            <a:off x="5053408" y="357451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Restaurant</a:t>
            </a:r>
          </a:p>
        </p:txBody>
      </p:sp>
      <p:sp>
        <p:nvSpPr>
          <p:cNvPr id="66" name="TextBox 65">
            <a:hlinkClick r:id="" action="ppaction://noaction">
              <a:snd r:embed="rId18" name="T3_W1F_6.13.wav"/>
            </a:hlinkClick>
            <a:extLst>
              <a:ext uri="{FF2B5EF4-FFF2-40B4-BE49-F238E27FC236}">
                <a16:creationId xmlns:a16="http://schemas.microsoft.com/office/drawing/2014/main" id="{9A77445A-237C-48F8-B46C-8170B7D37559}"/>
              </a:ext>
            </a:extLst>
          </p:cNvPr>
          <p:cNvSpPr txBox="1"/>
          <p:nvPr/>
        </p:nvSpPr>
        <p:spPr>
          <a:xfrm>
            <a:off x="8328565" y="3574511"/>
            <a:ext cx="288891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Museum</a:t>
            </a:r>
          </a:p>
        </p:txBody>
      </p:sp>
      <p:sp>
        <p:nvSpPr>
          <p:cNvPr id="67" name="TextBox 66">
            <a:hlinkClick r:id="" action="ppaction://noaction">
              <a:snd r:embed="rId19" name="T3_W1F_6.14.wav"/>
            </a:hlinkClick>
            <a:extLst>
              <a:ext uri="{FF2B5EF4-FFF2-40B4-BE49-F238E27FC236}">
                <a16:creationId xmlns:a16="http://schemas.microsoft.com/office/drawing/2014/main" id="{2A9D9F22-C351-4596-BB7D-87AE8D30A74E}"/>
              </a:ext>
            </a:extLst>
          </p:cNvPr>
          <p:cNvSpPr txBox="1"/>
          <p:nvPr/>
        </p:nvSpPr>
        <p:spPr>
          <a:xfrm>
            <a:off x="2445350" y="271946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wohin</a:t>
            </a:r>
            <a:r>
              <a:rPr lang="en-GB" sz="2400" kern="0" dirty="0">
                <a:solidFill>
                  <a:srgbClr val="002060"/>
                </a:solidFill>
                <a:latin typeface="Century Gothic" panose="020B0502020202020204" pitchFamily="34" charset="0"/>
                <a:cs typeface="Arial"/>
                <a:sym typeface="Arial"/>
              </a:rPr>
              <a:t>?</a:t>
            </a:r>
          </a:p>
        </p:txBody>
      </p:sp>
      <p:sp>
        <p:nvSpPr>
          <p:cNvPr id="68" name="TextBox 67">
            <a:hlinkClick r:id="" action="ppaction://noaction">
              <a:snd r:embed="rId20" name="T3_W1F_6.15.wav"/>
            </a:hlinkClick>
            <a:extLst>
              <a:ext uri="{FF2B5EF4-FFF2-40B4-BE49-F238E27FC236}">
                <a16:creationId xmlns:a16="http://schemas.microsoft.com/office/drawing/2014/main" id="{171C234B-E1D8-4BA7-9BB6-CEE92AB173E3}"/>
              </a:ext>
            </a:extLst>
          </p:cNvPr>
          <p:cNvSpPr txBox="1"/>
          <p:nvPr/>
        </p:nvSpPr>
        <p:spPr>
          <a:xfrm>
            <a:off x="5053408" y="2719464"/>
            <a:ext cx="300361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Schwimmbad</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1F_6.16.wav"/>
            </a:hlinkClick>
            <a:extLst>
              <a:ext uri="{FF2B5EF4-FFF2-40B4-BE49-F238E27FC236}">
                <a16:creationId xmlns:a16="http://schemas.microsoft.com/office/drawing/2014/main" id="{5C29C5FA-AFAC-4818-90A1-7B59F3E335C7}"/>
              </a:ext>
            </a:extLst>
          </p:cNvPr>
          <p:cNvSpPr txBox="1"/>
          <p:nvPr/>
        </p:nvSpPr>
        <p:spPr>
          <a:xfrm>
            <a:off x="8328565" y="2719464"/>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Laden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1F_6.17.wav"/>
            </a:hlinkClick>
            <a:extLst>
              <a:ext uri="{FF2B5EF4-FFF2-40B4-BE49-F238E27FC236}">
                <a16:creationId xmlns:a16="http://schemas.microsoft.com/office/drawing/2014/main" id="{3BD33182-986E-45CA-86E6-40DC81B590C8}"/>
              </a:ext>
            </a:extLst>
          </p:cNvPr>
          <p:cNvSpPr txBox="1"/>
          <p:nvPr/>
        </p:nvSpPr>
        <p:spPr>
          <a:xfrm>
            <a:off x="2445350" y="185476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benutzen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3_W1F_6.18.wav"/>
            </a:hlinkClick>
            <a:extLst>
              <a:ext uri="{FF2B5EF4-FFF2-40B4-BE49-F238E27FC236}">
                <a16:creationId xmlns:a16="http://schemas.microsoft.com/office/drawing/2014/main" id="{D4662F6F-BB7A-440E-99DB-3FEB806B34CB}"/>
              </a:ext>
            </a:extLst>
          </p:cNvPr>
          <p:cNvSpPr txBox="1"/>
          <p:nvPr/>
        </p:nvSpPr>
        <p:spPr>
          <a:xfrm>
            <a:off x="5053408" y="1854760"/>
            <a:ext cx="3285331"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3_W1F_6.19.wav"/>
            </a:hlinkClick>
            <a:extLst>
              <a:ext uri="{FF2B5EF4-FFF2-40B4-BE49-F238E27FC236}">
                <a16:creationId xmlns:a16="http://schemas.microsoft.com/office/drawing/2014/main" id="{80DD82C3-D3C7-45A3-B5A4-90223E7359A7}"/>
              </a:ext>
            </a:extLst>
          </p:cNvPr>
          <p:cNvSpPr txBox="1"/>
          <p:nvPr/>
        </p:nvSpPr>
        <p:spPr>
          <a:xfrm>
            <a:off x="8328565" y="1854760"/>
            <a:ext cx="307675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3_W1F_6.20.wav"/>
            </a:hlinkClick>
            <a:extLst>
              <a:ext uri="{FF2B5EF4-FFF2-40B4-BE49-F238E27FC236}">
                <a16:creationId xmlns:a16="http://schemas.microsoft.com/office/drawing/2014/main" id="{40541C7D-B0CC-4C45-9347-2F6A8921779D}"/>
              </a:ext>
            </a:extLst>
          </p:cNvPr>
          <p:cNvSpPr txBox="1"/>
          <p:nvPr/>
        </p:nvSpPr>
        <p:spPr>
          <a:xfrm>
            <a:off x="2445350" y="995829"/>
            <a:ext cx="255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a:t>
            </a:r>
            <a:r>
              <a:rPr lang="en-GB" sz="2400" kern="0" dirty="0" err="1">
                <a:solidFill>
                  <a:srgbClr val="002060"/>
                </a:solidFill>
                <a:latin typeface="Century Gothic" panose="020B0502020202020204" pitchFamily="34" charset="0"/>
                <a:cs typeface="Arial"/>
                <a:sym typeface="Arial"/>
              </a:rPr>
              <a:t>Donnerstag</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3_W1F_6.21.wav"/>
            </a:hlinkClick>
            <a:extLst>
              <a:ext uri="{FF2B5EF4-FFF2-40B4-BE49-F238E27FC236}">
                <a16:creationId xmlns:a16="http://schemas.microsoft.com/office/drawing/2014/main" id="{85556096-252E-4BFA-8C9B-3147737202F6}"/>
              </a:ext>
            </a:extLst>
          </p:cNvPr>
          <p:cNvSpPr txBox="1"/>
          <p:nvPr/>
        </p:nvSpPr>
        <p:spPr>
          <a:xfrm>
            <a:off x="5053408" y="995829"/>
            <a:ext cx="2696411"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normalerweise</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3_W1F_6.22.wav"/>
            </a:hlinkClick>
            <a:extLst>
              <a:ext uri="{FF2B5EF4-FFF2-40B4-BE49-F238E27FC236}">
                <a16:creationId xmlns:a16="http://schemas.microsoft.com/office/drawing/2014/main" id="{B56FCEEC-BBC0-447D-8197-5467071F582A}"/>
              </a:ext>
            </a:extLst>
          </p:cNvPr>
          <p:cNvSpPr txBox="1"/>
          <p:nvPr/>
        </p:nvSpPr>
        <p:spPr>
          <a:xfrm>
            <a:off x="8328565" y="995829"/>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Hause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9" name="T3_W1F_7.1.wav"/>
            </a:hlinkClick>
            <a:extLst>
              <a:ext uri="{FF2B5EF4-FFF2-40B4-BE49-F238E27FC236}">
                <a16:creationId xmlns:a16="http://schemas.microsoft.com/office/drawing/2014/main" id="{207C148F-45EB-4409-B006-B3FFBC980597}"/>
              </a:ext>
            </a:extLst>
          </p:cNvPr>
          <p:cNvSpPr txBox="1"/>
          <p:nvPr/>
        </p:nvSpPr>
        <p:spPr>
          <a:xfrm>
            <a:off x="3600306" y="128500"/>
            <a:ext cx="6156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b="1" spc="-1" dirty="0" err="1">
                <a:solidFill>
                  <a:srgbClr val="002060"/>
                </a:solidFill>
                <a:latin typeface="Century Gothic" panose="020B0502020202020204" pitchFamily="34" charset="0"/>
                <a:sym typeface="Arial"/>
              </a:rPr>
              <a:t>Schreib</a:t>
            </a:r>
            <a:r>
              <a:rPr lang="en-GB" sz="2000" b="1" spc="-1" dirty="0">
                <a:solidFill>
                  <a:srgbClr val="002060"/>
                </a:solidFill>
                <a:latin typeface="Century Gothic" panose="020B0502020202020204" pitchFamily="34" charset="0"/>
                <a:sym typeface="Arial"/>
              </a:rPr>
              <a:t> die </a:t>
            </a:r>
            <a:r>
              <a:rPr lang="en-GB" sz="2000" b="1" spc="-1" dirty="0" err="1">
                <a:solidFill>
                  <a:srgbClr val="002060"/>
                </a:solidFill>
                <a:latin typeface="Century Gothic" panose="020B0502020202020204" pitchFamily="34" charset="0"/>
                <a:sym typeface="Arial"/>
              </a:rPr>
              <a:t>Wörter</a:t>
            </a:r>
            <a:r>
              <a:rPr lang="en-GB" sz="2000" b="1" spc="-1" dirty="0">
                <a:solidFill>
                  <a:srgbClr val="002060"/>
                </a:solidFill>
                <a:latin typeface="Century Gothic" panose="020B0502020202020204" pitchFamily="34" charset="0"/>
                <a:sym typeface="Arial"/>
              </a:rPr>
              <a:t> auf Deutsch und auf </a:t>
            </a:r>
            <a:r>
              <a:rPr lang="en-GB" sz="2000" b="1" spc="-1" dirty="0" err="1">
                <a:solidFill>
                  <a:srgbClr val="002060"/>
                </a:solidFill>
                <a:latin typeface="Century Gothic" panose="020B0502020202020204" pitchFamily="34" charset="0"/>
                <a:sym typeface="Arial"/>
              </a:rPr>
              <a:t>Englisch</a:t>
            </a:r>
            <a:r>
              <a:rPr lang="en-GB" sz="2000" b="1" spc="-1" dirty="0">
                <a:solidFill>
                  <a:srgbClr val="002060"/>
                </a:solidFill>
                <a:latin typeface="Century Gothic" panose="020B0502020202020204" pitchFamily="34" charset="0"/>
                <a:sym typeface="Arial"/>
              </a:rPr>
              <a: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32757" y="-32905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1227311159"/>
              </p:ext>
            </p:extLst>
          </p:nvPr>
        </p:nvGraphicFramePr>
        <p:xfrm>
          <a:off x="123171" y="528609"/>
          <a:ext cx="5831905" cy="6291103"/>
        </p:xfrm>
        <a:graphic>
          <a:graphicData uri="http://schemas.openxmlformats.org/drawingml/2006/table">
            <a:tbl>
              <a:tblPr firstRow="1" bandRow="1">
                <a:tableStyleId>{5940675A-B579-460E-94D1-54222C63F5DA}</a:tableStyleId>
              </a:tblPr>
              <a:tblGrid>
                <a:gridCol w="5831905">
                  <a:extLst>
                    <a:ext uri="{9D8B030D-6E8A-4147-A177-3AD203B41FA5}">
                      <a16:colId xmlns:a16="http://schemas.microsoft.com/office/drawing/2014/main" val="904959870"/>
                    </a:ext>
                  </a:extLst>
                </a:gridCol>
              </a:tblGrid>
              <a:tr h="1047943">
                <a:tc>
                  <a:txBody>
                    <a:bodyPr/>
                    <a:lstStyle/>
                    <a:p>
                      <a:r>
                        <a:rPr lang="en-GB" sz="2200" dirty="0">
                          <a:solidFill>
                            <a:srgbClr val="002060"/>
                          </a:solidFill>
                          <a:latin typeface="Century Gothic" panose="020B0502020202020204" pitchFamily="34" charset="0"/>
                        </a:rPr>
                        <a:t>Am </a:t>
                      </a:r>
                      <a:r>
                        <a:rPr lang="en-GB" sz="2200" dirty="0" err="1">
                          <a:solidFill>
                            <a:srgbClr val="002060"/>
                          </a:solidFill>
                          <a:latin typeface="Century Gothic" panose="020B0502020202020204" pitchFamily="34" charset="0"/>
                        </a:rPr>
                        <a:t>Mittwoch</a:t>
                      </a:r>
                      <a:r>
                        <a:rPr lang="en-GB" sz="2200" dirty="0">
                          <a:solidFill>
                            <a:srgbClr val="002060"/>
                          </a:solidFill>
                          <a:latin typeface="Century Gothic" panose="020B0502020202020204" pitchFamily="34" charset="0"/>
                        </a:rPr>
                        <a:t>  ______ ___  </a:t>
                      </a:r>
                      <a:r>
                        <a:rPr lang="en-GB" sz="2200" dirty="0" err="1">
                          <a:solidFill>
                            <a:srgbClr val="002060"/>
                          </a:solidFill>
                          <a:latin typeface="Century Gothic" panose="020B0502020202020204" pitchFamily="34" charset="0"/>
                        </a:rPr>
                        <a:t>eine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Prüfung</a:t>
                      </a:r>
                      <a:r>
                        <a:rPr lang="en-GB" sz="22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54037">
                <a:tc>
                  <a:txBody>
                    <a:bodyPr/>
                    <a:lstStyle/>
                    <a:p>
                      <a:r>
                        <a:rPr lang="en-GB" sz="2200" dirty="0">
                          <a:solidFill>
                            <a:srgbClr val="002060"/>
                          </a:solidFill>
                          <a:latin typeface="Century Gothic" panose="020B0502020202020204" pitchFamily="34" charset="0"/>
                        </a:rPr>
                        <a:t>____ ___ Angst </a:t>
                      </a:r>
                      <a:r>
                        <a:rPr lang="en-GB" sz="2200" dirty="0" err="1">
                          <a:solidFill>
                            <a:srgbClr val="002060"/>
                          </a:solidFill>
                          <a:latin typeface="Century Gothic" panose="020B0502020202020204" pitchFamily="34" charset="0"/>
                        </a:rPr>
                        <a:t>vor</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Herrn</a:t>
                      </a:r>
                      <a:r>
                        <a:rPr lang="en-GB" sz="2200" dirty="0">
                          <a:solidFill>
                            <a:srgbClr val="002060"/>
                          </a:solidFill>
                          <a:latin typeface="Century Gothic" panose="020B0502020202020204" pitchFamily="34" charset="0"/>
                        </a:rPr>
                        <a:t> Weber?</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45029">
                <a:tc>
                  <a:txBody>
                    <a:bodyPr/>
                    <a:lstStyle/>
                    <a:p>
                      <a:r>
                        <a:rPr lang="en-GB" sz="2200" dirty="0">
                          <a:solidFill>
                            <a:srgbClr val="002060"/>
                          </a:solidFill>
                          <a:latin typeface="Century Gothic" panose="020B0502020202020204" pitchFamily="34" charset="0"/>
                        </a:rPr>
                        <a:t>___ ____ </a:t>
                      </a:r>
                      <a:r>
                        <a:rPr lang="en-GB" sz="2200" dirty="0" err="1">
                          <a:solidFill>
                            <a:srgbClr val="002060"/>
                          </a:solidFill>
                          <a:latin typeface="Century Gothic" panose="020B0502020202020204" pitchFamily="34" charset="0"/>
                        </a:rPr>
                        <a:t>dienstags</a:t>
                      </a:r>
                      <a:r>
                        <a:rPr lang="en-GB" sz="2200" dirty="0">
                          <a:solidFill>
                            <a:srgbClr val="002060"/>
                          </a:solidFill>
                          <a:latin typeface="Century Gothic" panose="020B0502020202020204" pitchFamily="34" charset="0"/>
                        </a:rPr>
                        <a:t> oft </a:t>
                      </a:r>
                      <a:r>
                        <a:rPr lang="en-GB" sz="2200" dirty="0" err="1">
                          <a:solidFill>
                            <a:srgbClr val="002060"/>
                          </a:solidFill>
                          <a:latin typeface="Century Gothic" panose="020B0502020202020204" pitchFamily="34" charset="0"/>
                        </a:rPr>
                        <a:t>mit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Opa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im</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Schwimmbad</a:t>
                      </a:r>
                      <a:r>
                        <a:rPr lang="en-GB" sz="22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49533">
                <a:tc>
                  <a:txBody>
                    <a:bodyPr/>
                    <a:lstStyle/>
                    <a:p>
                      <a:r>
                        <a:rPr lang="en-GB" sz="2200" dirty="0">
                          <a:solidFill>
                            <a:srgbClr val="002060"/>
                          </a:solidFill>
                          <a:latin typeface="Century Gothic" panose="020B0502020202020204" pitchFamily="34" charset="0"/>
                        </a:rPr>
                        <a:t>Herr Weber und Herr Lehmann </a:t>
                      </a:r>
                      <a:r>
                        <a:rPr lang="en-GB" sz="2200" dirty="0" err="1">
                          <a:solidFill>
                            <a:srgbClr val="002060"/>
                          </a:solidFill>
                          <a:latin typeface="Century Gothic" panose="020B0502020202020204" pitchFamily="34" charset="0"/>
                        </a:rPr>
                        <a:t>sind</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heute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nicht</a:t>
                      </a:r>
                      <a:r>
                        <a:rPr lang="en-GB" sz="2200" dirty="0">
                          <a:solidFill>
                            <a:srgbClr val="002060"/>
                          </a:solidFill>
                          <a:latin typeface="Century Gothic" panose="020B0502020202020204" pitchFamily="34" charset="0"/>
                        </a:rPr>
                        <a:t> in der Schule. ___ ____  </a:t>
                      </a:r>
                      <a:r>
                        <a:rPr lang="en-GB" sz="2200" dirty="0" err="1">
                          <a:solidFill>
                            <a:srgbClr val="002060"/>
                          </a:solidFill>
                          <a:latin typeface="Century Gothic" panose="020B0502020202020204" pitchFamily="34" charset="0"/>
                        </a:rPr>
                        <a:t>krank</a:t>
                      </a:r>
                      <a:r>
                        <a:rPr lang="en-GB" sz="22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45028">
                <a:tc>
                  <a:txBody>
                    <a:bodyPr/>
                    <a:lstStyle/>
                    <a:p>
                      <a:r>
                        <a:rPr lang="en-GB" sz="2200" dirty="0">
                          <a:solidFill>
                            <a:srgbClr val="002060"/>
                          </a:solidFill>
                          <a:latin typeface="Century Gothic" panose="020B0502020202020204" pitchFamily="34" charset="0"/>
                        </a:rPr>
                        <a:t>Frau Wolf, ______ ___ </a:t>
                      </a:r>
                      <a:r>
                        <a:rPr lang="en-GB" sz="2200" dirty="0" err="1">
                          <a:solidFill>
                            <a:srgbClr val="002060"/>
                          </a:solidFill>
                          <a:latin typeface="Century Gothic" panose="020B0502020202020204" pitchFamily="34" charset="0"/>
                        </a:rPr>
                        <a:t>viel</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Glück</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beim</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Lottospielen</a:t>
                      </a:r>
                      <a:r>
                        <a:rPr lang="en-GB" sz="22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49533">
                <a:tc>
                  <a:txBody>
                    <a:bodyPr/>
                    <a:lstStyle/>
                    <a:p>
                      <a:r>
                        <a:rPr lang="en-US" sz="2200" dirty="0">
                          <a:solidFill>
                            <a:srgbClr val="002060"/>
                          </a:solidFill>
                          <a:latin typeface="Century Gothic" panose="020B0502020202020204" pitchFamily="34" charset="0"/>
                        </a:rPr>
                        <a:t>Frau Vogel, _______ Lehrer </a:t>
                      </a:r>
                      <a:r>
                        <a:rPr lang="en-US" sz="2200" dirty="0" err="1">
                          <a:solidFill>
                            <a:srgbClr val="002060"/>
                          </a:solidFill>
                          <a:latin typeface="Century Gothic" panose="020B0502020202020204" pitchFamily="34" charset="0"/>
                        </a:rPr>
                        <a:t>immer</a:t>
                      </a:r>
                      <a:r>
                        <a:rPr lang="en-US" sz="2200" dirty="0">
                          <a:solidFill>
                            <a:srgbClr val="002060"/>
                          </a:solidFill>
                          <a:latin typeface="Century Gothic" panose="020B0502020202020204" pitchFamily="34" charset="0"/>
                        </a:rPr>
                        <a:t>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2932159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2453620895"/>
              </p:ext>
            </p:extLst>
          </p:nvPr>
        </p:nvGraphicFramePr>
        <p:xfrm>
          <a:off x="6012342" y="528609"/>
          <a:ext cx="5410948" cy="6292512"/>
        </p:xfrm>
        <a:graphic>
          <a:graphicData uri="http://schemas.openxmlformats.org/drawingml/2006/table">
            <a:tbl>
              <a:tblPr firstRow="1" bandRow="1">
                <a:tableStyleId>{5940675A-B579-460E-94D1-54222C63F5DA}</a:tableStyleId>
              </a:tblPr>
              <a:tblGrid>
                <a:gridCol w="5410948">
                  <a:extLst>
                    <a:ext uri="{9D8B030D-6E8A-4147-A177-3AD203B41FA5}">
                      <a16:colId xmlns:a16="http://schemas.microsoft.com/office/drawing/2014/main" val="904959870"/>
                    </a:ext>
                  </a:extLst>
                </a:gridCol>
              </a:tblGrid>
              <a:tr h="1048752">
                <a:tc>
                  <a:txBody>
                    <a:bodyPr/>
                    <a:lstStyle/>
                    <a:p>
                      <a:r>
                        <a:rPr lang="en-GB" sz="2200" dirty="0">
                          <a:solidFill>
                            <a:srgbClr val="002060"/>
                          </a:solidFill>
                          <a:latin typeface="Century Gothic" panose="020B0502020202020204" pitchFamily="34" charset="0"/>
                        </a:rPr>
                        <a:t>___ ____________ we have </a:t>
                      </a:r>
                    </a:p>
                    <a:p>
                      <a:r>
                        <a:rPr lang="en-GB" sz="2200" dirty="0">
                          <a:solidFill>
                            <a:srgbClr val="002060"/>
                          </a:solidFill>
                          <a:latin typeface="Century Gothic" panose="020B0502020202020204" pitchFamily="34" charset="0"/>
                        </a:rPr>
                        <a:t>an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48752">
                <a:tc>
                  <a:txBody>
                    <a:bodyPr/>
                    <a:lstStyle/>
                    <a:p>
                      <a:r>
                        <a:rPr lang="en-GB" sz="2200" dirty="0">
                          <a:solidFill>
                            <a:srgbClr val="002060"/>
                          </a:solidFill>
                          <a:latin typeface="Century Gothic" panose="020B0502020202020204" pitchFamily="34" charset="0"/>
                        </a:rPr>
                        <a:t>Are you _______ __ Mr Weber?</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48752">
                <a:tc>
                  <a:txBody>
                    <a:bodyPr/>
                    <a:lstStyle/>
                    <a:p>
                      <a:r>
                        <a:rPr lang="en-GB" sz="2200" dirty="0">
                          <a:solidFill>
                            <a:srgbClr val="002060"/>
                          </a:solidFill>
                          <a:latin typeface="Century Gothic" panose="020B0502020202020204" pitchFamily="34" charset="0"/>
                        </a:rPr>
                        <a:t>We are often in the __________ ____ with grandad ___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48752">
                <a:tc>
                  <a:txBody>
                    <a:bodyPr/>
                    <a:lstStyle/>
                    <a:p>
                      <a:pPr marR="0" algn="l" rtl="0">
                        <a:lnSpc>
                          <a:spcPct val="100000"/>
                        </a:lnSpc>
                        <a:spcBef>
                          <a:spcPts val="0"/>
                        </a:spcBef>
                        <a:spcAft>
                          <a:spcPts val="0"/>
                        </a:spcAft>
                        <a:buClr>
                          <a:srgbClr val="000000"/>
                        </a:buClr>
                        <a:buFont typeface="Arial"/>
                      </a:pPr>
                      <a:r>
                        <a:rPr lang="en-GB" sz="2200" b="0" i="0" u="none" strike="noStrike" cap="none" dirty="0">
                          <a:solidFill>
                            <a:srgbClr val="002060"/>
                          </a:solidFill>
                          <a:latin typeface="Century Gothic" panose="020B0502020202020204" pitchFamily="34" charset="0"/>
                          <a:ea typeface="+mn-ea"/>
                          <a:cs typeface="+mn-cs"/>
                          <a:sym typeface="Arial"/>
                        </a:rPr>
                        <a:t>Mr Weber and Mr Lehmann are not in school today. They are 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48752">
                <a:tc>
                  <a:txBody>
                    <a:bodyPr/>
                    <a:lstStyle/>
                    <a:p>
                      <a:pPr marR="0" algn="l" rtl="0">
                        <a:lnSpc>
                          <a:spcPct val="100000"/>
                        </a:lnSpc>
                        <a:spcBef>
                          <a:spcPts val="0"/>
                        </a:spcBef>
                        <a:spcAft>
                          <a:spcPts val="0"/>
                        </a:spcAft>
                        <a:buClr>
                          <a:srgbClr val="000000"/>
                        </a:buClr>
                        <a:buFont typeface="Arial"/>
                      </a:pPr>
                      <a:r>
                        <a:rPr lang="en-GB" sz="2200" b="0" i="0" u="none" strike="noStrike" cap="none" dirty="0">
                          <a:solidFill>
                            <a:srgbClr val="002060"/>
                          </a:solidFill>
                          <a:latin typeface="Century Gothic" panose="020B0502020202020204" pitchFamily="34" charset="0"/>
                          <a:ea typeface="+mn-ea"/>
                          <a:cs typeface="+mn-cs"/>
                          <a:sym typeface="Arial"/>
                        </a:rPr>
                        <a:t>Ms Wolf, are you very ______when you play the lottery?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48752">
                <a:tc>
                  <a:txBody>
                    <a:bodyPr/>
                    <a:lstStyle/>
                    <a:p>
                      <a:pPr marR="0" algn="l" rtl="0">
                        <a:lnSpc>
                          <a:spcPct val="100000"/>
                        </a:lnSpc>
                        <a:spcBef>
                          <a:spcPts val="0"/>
                        </a:spcBef>
                        <a:spcAft>
                          <a:spcPts val="0"/>
                        </a:spcAft>
                        <a:buClr>
                          <a:srgbClr val="000000"/>
                        </a:buClr>
                        <a:buFont typeface="Arial"/>
                      </a:pPr>
                      <a:r>
                        <a:rPr lang="en-US" sz="2200" b="0" i="0" u="none" strike="noStrike" cap="none" dirty="0" err="1">
                          <a:solidFill>
                            <a:srgbClr val="002060"/>
                          </a:solidFill>
                          <a:latin typeface="Century Gothic" panose="020B0502020202020204" pitchFamily="34" charset="0"/>
                          <a:ea typeface="+mn-ea"/>
                          <a:cs typeface="+mn-cs"/>
                          <a:sym typeface="Arial"/>
                        </a:rPr>
                        <a:t>Ms</a:t>
                      </a:r>
                      <a:r>
                        <a:rPr lang="en-US" sz="2200" b="0" i="0" u="none" strike="noStrike" cap="none" dirty="0">
                          <a:solidFill>
                            <a:srgbClr val="002060"/>
                          </a:solidFill>
                          <a:latin typeface="Century Gothic" panose="020B0502020202020204" pitchFamily="34" charset="0"/>
                          <a:ea typeface="+mn-ea"/>
                          <a:cs typeface="+mn-cs"/>
                          <a:sym typeface="Arial"/>
                        </a:rPr>
                        <a:t> Vogel, are ________ always right? </a:t>
                      </a:r>
                      <a:endParaRPr lang="en-GB" sz="2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062578031"/>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0065286" y="3250"/>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122624" y="782639"/>
            <a:ext cx="21822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wir</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026904" y="640877"/>
            <a:ext cx="25121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92D050"/>
                </a:solidFill>
                <a:latin typeface="Century Gothic" panose="020B0502020202020204" pitchFamily="34" charset="0"/>
              </a:rPr>
              <a:t>On Wednesday</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6598330" y="975542"/>
            <a:ext cx="19535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rPr>
              <a:t>exa</a:t>
            </a:r>
            <a:r>
              <a:rPr lang="en-GB" sz="2200" b="1" dirty="0">
                <a:solidFill>
                  <a:srgbClr val="92D050"/>
                </a:solidFill>
                <a:latin typeface="Century Gothic" panose="020B0502020202020204" pitchFamily="34" charset="0"/>
              </a:rPr>
              <a:t>m</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A7E7CB1B-02FE-4E63-8854-4E43A202870E}"/>
              </a:ext>
            </a:extLst>
          </p:cNvPr>
          <p:cNvSpPr txBox="1"/>
          <p:nvPr/>
        </p:nvSpPr>
        <p:spPr>
          <a:xfrm>
            <a:off x="132752" y="1820082"/>
            <a:ext cx="21822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92D050"/>
                </a:solidFill>
                <a:latin typeface="Century Gothic" panose="020B0502020202020204" pitchFamily="34" charset="0"/>
              </a:rPr>
              <a:t>Habt</a:t>
            </a:r>
            <a:r>
              <a:rPr lang="en-US" sz="2200" b="1" dirty="0">
                <a:solidFill>
                  <a:srgbClr val="92D050"/>
                </a:solidFill>
                <a:latin typeface="Century Gothic" panose="020B0502020202020204" pitchFamily="34" charset="0"/>
              </a:rPr>
              <a:t> </a:t>
            </a:r>
            <a:r>
              <a:rPr lang="en-US" sz="2200" b="1" dirty="0" err="1">
                <a:solidFill>
                  <a:srgbClr val="92D050"/>
                </a:solidFill>
                <a:latin typeface="Century Gothic" panose="020B0502020202020204" pitchFamily="34" charset="0"/>
              </a:rPr>
              <a:t>ihr</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7155107" y="1830300"/>
            <a:ext cx="19535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scared of</a:t>
            </a:r>
          </a:p>
        </p:txBody>
      </p:sp>
      <p:sp>
        <p:nvSpPr>
          <p:cNvPr id="57" name="TextBox 56">
            <a:extLst>
              <a:ext uri="{FF2B5EF4-FFF2-40B4-BE49-F238E27FC236}">
                <a16:creationId xmlns:a16="http://schemas.microsoft.com/office/drawing/2014/main" id="{116D372E-7610-4831-90BE-D51E643AA992}"/>
              </a:ext>
            </a:extLst>
          </p:cNvPr>
          <p:cNvSpPr txBox="1"/>
          <p:nvPr/>
        </p:nvSpPr>
        <p:spPr>
          <a:xfrm>
            <a:off x="65905" y="272279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Wir</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sind</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8660762" y="2726595"/>
            <a:ext cx="24665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swimming pool</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755344" y="4101231"/>
            <a:ext cx="1975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92D050"/>
                </a:solidFill>
                <a:latin typeface="Century Gothic" panose="020B0502020202020204" pitchFamily="34" charset="0"/>
              </a:rPr>
              <a:t>S</a:t>
            </a: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rPr>
              <a:t>ie</a:t>
            </a:r>
            <a:r>
              <a:rPr kumimoji="0" lang="en-GB" sz="2200" b="1" i="0" u="none" strike="noStrike" kern="1200" cap="none" spc="0" normalizeH="0" noProof="0" dirty="0">
                <a:ln>
                  <a:noFill/>
                </a:ln>
                <a:solidFill>
                  <a:srgbClr val="92D05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92D050"/>
                </a:solidFill>
                <a:effectLst/>
                <a:uLnTx/>
                <a:uFillTx/>
                <a:latin typeface="Century Gothic" panose="020B0502020202020204" pitchFamily="34" charset="0"/>
              </a:rPr>
              <a:t>sind</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9241583" y="4125251"/>
            <a:ext cx="5852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ill</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545526" y="4794133"/>
            <a:ext cx="1975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Sie</a:t>
            </a:r>
          </a:p>
        </p:txBody>
      </p:sp>
      <p:sp>
        <p:nvSpPr>
          <p:cNvPr id="65" name="TextBox 64">
            <a:extLst>
              <a:ext uri="{FF2B5EF4-FFF2-40B4-BE49-F238E27FC236}">
                <a16:creationId xmlns:a16="http://schemas.microsoft.com/office/drawing/2014/main" id="{3EADDBD3-93BE-434C-965F-84C367E16F89}"/>
              </a:ext>
            </a:extLst>
          </p:cNvPr>
          <p:cNvSpPr txBox="1"/>
          <p:nvPr/>
        </p:nvSpPr>
        <p:spPr>
          <a:xfrm>
            <a:off x="8981239" y="4820560"/>
            <a:ext cx="1975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lucky</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A3D3783B-A6EF-5925-F5EC-8141F4C70311}"/>
              </a:ext>
            </a:extLst>
          </p:cNvPr>
          <p:cNvSpPr txBox="1"/>
          <p:nvPr/>
        </p:nvSpPr>
        <p:spPr>
          <a:xfrm>
            <a:off x="7918043" y="6053076"/>
            <a:ext cx="1975982"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92D050"/>
                </a:solidFill>
                <a:latin typeface="Century Gothic"/>
              </a:rPr>
              <a:t>teachers</a:t>
            </a:r>
            <a:endParaRPr lang="en-GB" sz="2200" b="1" i="0" u="none" strike="noStrike" kern="1200" cap="none" spc="0" normalizeH="0" baseline="0" noProof="0" dirty="0">
              <a:ln>
                <a:noFill/>
              </a:ln>
              <a:solidFill>
                <a:srgbClr val="92D050"/>
              </a:solidFill>
              <a:effectLst/>
              <a:uLnTx/>
              <a:uFillTx/>
              <a:latin typeface="Century Gothic"/>
            </a:endParaRPr>
          </a:p>
        </p:txBody>
      </p:sp>
      <p:sp>
        <p:nvSpPr>
          <p:cNvPr id="5" name="TextBox 4">
            <a:extLst>
              <a:ext uri="{FF2B5EF4-FFF2-40B4-BE49-F238E27FC236}">
                <a16:creationId xmlns:a16="http://schemas.microsoft.com/office/drawing/2014/main" id="{062909BD-4392-4DCA-8ABF-23E248300F3C}"/>
              </a:ext>
            </a:extLst>
          </p:cNvPr>
          <p:cNvSpPr txBox="1"/>
          <p:nvPr/>
        </p:nvSpPr>
        <p:spPr>
          <a:xfrm>
            <a:off x="1763839" y="6011819"/>
            <a:ext cx="11983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err="1">
                <a:solidFill>
                  <a:srgbClr val="92D050"/>
                </a:solidFill>
                <a:latin typeface="Century Gothic" panose="020B0502020202020204" pitchFamily="34" charset="0"/>
              </a:rPr>
              <a:t>h</a:t>
            </a:r>
            <a:r>
              <a:rPr kumimoji="0" lang="en-GB" sz="2200" b="1" i="0" u="none" strike="noStrike" kern="1200" cap="none" spc="0" normalizeH="0" baseline="0" noProof="0" dirty="0" err="1">
                <a:ln>
                  <a:noFill/>
                </a:ln>
                <a:solidFill>
                  <a:srgbClr val="92D050"/>
                </a:solidFill>
                <a:effectLst/>
                <a:uLnTx/>
                <a:uFillTx/>
                <a:latin typeface="Century Gothic" panose="020B0502020202020204" pitchFamily="34" charset="0"/>
              </a:rPr>
              <a:t>aben</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8BC7D54C-B069-CD36-AF49-328B22316D1D}"/>
              </a:ext>
            </a:extLst>
          </p:cNvPr>
          <p:cNvSpPr txBox="1"/>
          <p:nvPr/>
        </p:nvSpPr>
        <p:spPr>
          <a:xfrm>
            <a:off x="7907799" y="3050271"/>
            <a:ext cx="24665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Tuesdays</a:t>
            </a:r>
          </a:p>
        </p:txBody>
      </p:sp>
      <p:sp>
        <p:nvSpPr>
          <p:cNvPr id="10" name="TextBox 9">
            <a:extLst>
              <a:ext uri="{FF2B5EF4-FFF2-40B4-BE49-F238E27FC236}">
                <a16:creationId xmlns:a16="http://schemas.microsoft.com/office/drawing/2014/main" id="{9D3B07C0-6423-CF7E-AA55-7FCF43F8BD99}"/>
              </a:ext>
            </a:extLst>
          </p:cNvPr>
          <p:cNvSpPr txBox="1"/>
          <p:nvPr/>
        </p:nvSpPr>
        <p:spPr>
          <a:xfrm>
            <a:off x="4758924" y="6011819"/>
            <a:ext cx="9814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92D050"/>
                </a:solidFill>
                <a:latin typeface="Century Gothic" panose="020B0502020202020204" pitchFamily="34" charset="0"/>
              </a:rPr>
              <a:t>recht</a:t>
            </a:r>
            <a:endParaRPr kumimoji="0" lang="en-GB" sz="22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F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1F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1F_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T3_W1F_7.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3_W1F_7.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T3_W1F_7.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60" grpId="0"/>
      <p:bldP spid="61" grpId="0"/>
      <p:bldP spid="63" grpId="0"/>
      <p:bldP spid="65" grpId="0"/>
      <p:bldP spid="4" grpId="0"/>
      <p:bldP spid="5"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0371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077643"/>
            <a:ext cx="4876648"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 a headache.</a:t>
            </a:r>
          </a:p>
        </p:txBody>
      </p:sp>
      <p:sp>
        <p:nvSpPr>
          <p:cNvPr id="39" name="Rectangle 38">
            <a:extLst>
              <a:ext uri="{FF2B5EF4-FFF2-40B4-BE49-F238E27FC236}">
                <a16:creationId xmlns:a16="http://schemas.microsoft.com/office/drawing/2014/main" id="{F8A653FA-7FA3-468F-A787-3D39FAB09D4B}"/>
              </a:ext>
            </a:extLst>
          </p:cNvPr>
          <p:cNvSpPr/>
          <p:nvPr/>
        </p:nvSpPr>
        <p:spPr>
          <a:xfrm>
            <a:off x="2207647" y="2077643"/>
            <a:ext cx="4363388"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ha</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Kopfschmerzen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80526"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07647" y="3455163"/>
            <a:ext cx="4509512"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Ha</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st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Kopfschmerzen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422846"/>
            <a:ext cx="5918048"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have a headache?</a:t>
            </a: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933936" y="4698945"/>
            <a:ext cx="2873366" cy="1600476"/>
          </a:xfrm>
          <a:prstGeom prst="wedgeRoundRectCallout">
            <a:avLst>
              <a:gd name="adj1" fmla="val -105889"/>
              <a:gd name="adj2" fmla="val -10117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3_W1F_8.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4" name="T3_W1F_8.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4" y="56068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14402" y="67623"/>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000461" y="113548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46021" y="-162482"/>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63387" y="6014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6" name="T3_W1F_9.2.wav"/>
            </a:hlinkClick>
            <a:extLst>
              <a:ext uri="{FF2B5EF4-FFF2-40B4-BE49-F238E27FC236}">
                <a16:creationId xmlns:a16="http://schemas.microsoft.com/office/drawing/2014/main" id="{AE72919F-D2BF-4BD7-9511-291252EB6C8A}"/>
              </a:ext>
            </a:extLst>
          </p:cNvPr>
          <p:cNvSpPr/>
          <p:nvPr/>
        </p:nvSpPr>
        <p:spPr>
          <a:xfrm>
            <a:off x="1082449" y="713240"/>
            <a:ext cx="4861152" cy="467594"/>
          </a:xfrm>
          <a:prstGeom prst="wedgeRoundRectCallout">
            <a:avLst>
              <a:gd name="adj1" fmla="val -53637"/>
              <a:gd name="adj2" fmla="val -231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6" name="T3_W1F_9.2.wav"/>
            </a:hlinkClick>
            <a:extLst>
              <a:ext uri="{FF2B5EF4-FFF2-40B4-BE49-F238E27FC236}">
                <a16:creationId xmlns:a16="http://schemas.microsoft.com/office/drawing/2014/main" id="{38196040-56EA-44D9-A41C-E07A8EA7DA81}"/>
              </a:ext>
            </a:extLst>
          </p:cNvPr>
          <p:cNvSpPr/>
          <p:nvPr/>
        </p:nvSpPr>
        <p:spPr>
          <a:xfrm>
            <a:off x="1210241" y="689022"/>
            <a:ext cx="4733359" cy="6452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Frage</a:t>
            </a:r>
            <a:r>
              <a:rPr kumimoji="0" lang="en-GB" sz="2400" b="1" i="0" u="none" strike="noStrike" kern="1200" cap="none" spc="-1" normalizeH="0" baseline="0" noProof="0" dirty="0">
                <a:ln>
                  <a:noFill/>
                </a:ln>
                <a:solidFill>
                  <a:srgbClr val="002060"/>
                </a:solidFill>
                <a:effectLst/>
                <a:uLnTx/>
                <a:uFillTx/>
                <a:latin typeface="Century Gothic"/>
                <a:ea typeface="Century Gothic"/>
              </a:rPr>
              <a:t>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Satz</a:t>
            </a:r>
            <a:r>
              <a:rPr kumimoji="0" lang="en-GB" sz="2400" b="1" i="0" u="none" strike="noStrike" kern="1200" cap="none" spc="-1" normalizeH="0" noProof="0" dirty="0">
                <a:ln>
                  <a:noFill/>
                </a:ln>
                <a:solidFill>
                  <a:srgbClr val="002060"/>
                </a:solidFill>
                <a:effectLst/>
                <a:uLnTx/>
                <a:uFillTx/>
                <a:latin typeface="Century Gothic"/>
                <a:ea typeface="Century Gothic"/>
              </a:rPr>
              <a:t> (.) ?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extBox 1">
            <a:hlinkClick r:id="" action="ppaction://noaction">
              <a:snd r:embed="rId7" name="T3_W1F_9.1.wav"/>
            </a:hlinkClick>
            <a:extLst>
              <a:ext uri="{FF2B5EF4-FFF2-40B4-BE49-F238E27FC236}">
                <a16:creationId xmlns:a16="http://schemas.microsoft.com/office/drawing/2014/main" id="{D2F8542C-D236-3EAE-6CC8-0B7F884F6121}"/>
              </a:ext>
            </a:extLst>
          </p:cNvPr>
          <p:cNvSpPr txBox="1"/>
          <p:nvPr/>
        </p:nvSpPr>
        <p:spPr>
          <a:xfrm>
            <a:off x="2969512" y="71107"/>
            <a:ext cx="520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Lias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redet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Schlaf</a:t>
            </a:r>
            <a:r>
              <a:rPr lang="en-GB" sz="2400" b="1" dirty="0">
                <a:solidFill>
                  <a:srgbClr val="002060"/>
                </a:solidFill>
                <a:latin typeface="Century Gothic" panose="020B0502020202020204" pitchFamily="34" charset="0"/>
              </a:rPr>
              <a:t>*. Was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utoShape 2">
            <a:extLst>
              <a:ext uri="{FF2B5EF4-FFF2-40B4-BE49-F238E27FC236}">
                <a16:creationId xmlns:a16="http://schemas.microsoft.com/office/drawing/2014/main" id="{8E4721D4-3BF9-7FC1-0616-56039162D7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6" name="Table 3">
            <a:extLst>
              <a:ext uri="{FF2B5EF4-FFF2-40B4-BE49-F238E27FC236}">
                <a16:creationId xmlns:a16="http://schemas.microsoft.com/office/drawing/2014/main" id="{89CDCCEB-23A8-A00B-B1C8-5D0057792425}"/>
              </a:ext>
            </a:extLst>
          </p:cNvPr>
          <p:cNvGraphicFramePr>
            <a:graphicFrameLocks noGrp="1"/>
          </p:cNvGraphicFramePr>
          <p:nvPr>
            <p:extLst>
              <p:ext uri="{D42A27DB-BD31-4B8C-83A1-F6EECF244321}">
                <p14:modId xmlns:p14="http://schemas.microsoft.com/office/powerpoint/2010/main" val="3125634978"/>
              </p:ext>
            </p:extLst>
          </p:nvPr>
        </p:nvGraphicFramePr>
        <p:xfrm>
          <a:off x="991402" y="1835602"/>
          <a:ext cx="9214440" cy="4419600"/>
        </p:xfrm>
        <a:graphic>
          <a:graphicData uri="http://schemas.openxmlformats.org/drawingml/2006/table">
            <a:tbl>
              <a:tblPr firstRow="1" bandRow="1">
                <a:tableStyleId>{ED083AE6-46FA-4A59-8FB0-9F97EB10719F}</a:tableStyleId>
              </a:tblPr>
              <a:tblGrid>
                <a:gridCol w="1291382">
                  <a:extLst>
                    <a:ext uri="{9D8B030D-6E8A-4147-A177-3AD203B41FA5}">
                      <a16:colId xmlns:a16="http://schemas.microsoft.com/office/drawing/2014/main" val="1145626229"/>
                    </a:ext>
                  </a:extLst>
                </a:gridCol>
                <a:gridCol w="2475196">
                  <a:extLst>
                    <a:ext uri="{9D8B030D-6E8A-4147-A177-3AD203B41FA5}">
                      <a16:colId xmlns:a16="http://schemas.microsoft.com/office/drawing/2014/main" val="1705934930"/>
                    </a:ext>
                  </a:extLst>
                </a:gridCol>
                <a:gridCol w="5447862">
                  <a:extLst>
                    <a:ext uri="{9D8B030D-6E8A-4147-A177-3AD203B41FA5}">
                      <a16:colId xmlns:a16="http://schemas.microsoft.com/office/drawing/2014/main" val="1155273963"/>
                    </a:ext>
                  </a:extLst>
                </a:gridCol>
              </a:tblGrid>
              <a:tr h="386991">
                <a:tc>
                  <a:txBody>
                    <a:bodyPr/>
                    <a:lstStyle/>
                    <a:p>
                      <a:endParaRPr lang="en-GB">
                        <a:latin typeface="Century Gothic" panose="020B0502020202020204" pitchFamily="34" charset="0"/>
                      </a:endParaRPr>
                    </a:p>
                  </a:txBody>
                  <a:tcPr/>
                </a:tc>
                <a:tc>
                  <a:txBody>
                    <a:bodyPr/>
                    <a:lstStyle/>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oder</a:t>
                      </a:r>
                      <a:r>
                        <a:rPr lang="en-GB" sz="3200" dirty="0">
                          <a:solidFill>
                            <a:srgbClr val="002060"/>
                          </a:solidFill>
                          <a:latin typeface="Century Gothic" panose="020B0502020202020204" pitchFamily="34" charset="0"/>
                        </a:rPr>
                        <a:t> .</a:t>
                      </a:r>
                    </a:p>
                  </a:txBody>
                  <a:tcPr/>
                </a:tc>
                <a:tc>
                  <a:txBody>
                    <a:bodyPr/>
                    <a:lstStyle/>
                    <a:p>
                      <a:pPr algn="ctr"/>
                      <a:r>
                        <a:rPr lang="en-US" sz="3200" dirty="0" err="1">
                          <a:solidFill>
                            <a:srgbClr val="002060"/>
                          </a:solidFill>
                          <a:latin typeface="Century Gothic" panose="020B0502020202020204" pitchFamily="34" charset="0"/>
                        </a:rPr>
                        <a:t>Englisch</a:t>
                      </a:r>
                      <a:r>
                        <a:rPr lang="en-US" sz="3200"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51877970"/>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They / You (formal) are in the town.</a:t>
                      </a:r>
                    </a:p>
                  </a:txBody>
                  <a:tcPr/>
                </a:tc>
                <a:extLst>
                  <a:ext uri="{0D108BD9-81ED-4DB2-BD59-A6C34878D82A}">
                    <a16:rowId xmlns:a16="http://schemas.microsoft.com/office/drawing/2014/main" val="3914117829"/>
                  </a:ext>
                </a:extLst>
              </a:tr>
              <a:tr h="370840">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Are you glad/happy?</a:t>
                      </a:r>
                    </a:p>
                  </a:txBody>
                  <a:tcPr/>
                </a:tc>
                <a:extLst>
                  <a:ext uri="{0D108BD9-81ED-4DB2-BD59-A6C34878D82A}">
                    <a16:rowId xmlns:a16="http://schemas.microsoft.com/office/drawing/2014/main" val="3235816001"/>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scared of exams.</a:t>
                      </a:r>
                    </a:p>
                  </a:txBody>
                  <a:tcPr/>
                </a:tc>
                <a:extLst>
                  <a:ext uri="{0D108BD9-81ED-4DB2-BD59-A6C34878D82A}">
                    <a16:rowId xmlns:a16="http://schemas.microsoft.com/office/drawing/2014/main" val="2839964079"/>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Are we lucky?</a:t>
                      </a:r>
                    </a:p>
                  </a:txBody>
                  <a:tcPr/>
                </a:tc>
                <a:extLst>
                  <a:ext uri="{0D108BD9-81ED-4DB2-BD59-A6C34878D82A}">
                    <a16:rowId xmlns:a16="http://schemas.microsoft.com/office/drawing/2014/main" val="4151966941"/>
                  </a:ext>
                </a:extLst>
              </a:tr>
              <a:tr h="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in the sports shop.</a:t>
                      </a:r>
                    </a:p>
                  </a:txBody>
                  <a:tcPr/>
                </a:tc>
                <a:extLst>
                  <a:ext uri="{0D108BD9-81ED-4DB2-BD59-A6C34878D82A}">
                    <a16:rowId xmlns:a16="http://schemas.microsoft.com/office/drawing/2014/main" val="1853646284"/>
                  </a:ext>
                </a:extLst>
              </a:tr>
              <a:tr h="0">
                <a:tc>
                  <a:txBody>
                    <a:bodyPr/>
                    <a:lstStyle/>
                    <a:p>
                      <a:endParaRPr lang="en-GB" dirty="0">
                        <a:latin typeface="Century Gothic" panose="020B0502020202020204" pitchFamily="34" charset="0"/>
                      </a:endParaRPr>
                    </a:p>
                  </a:txBody>
                  <a:tcPr/>
                </a:tc>
                <a:tc>
                  <a:txBody>
                    <a:bodyPr/>
                    <a:lstStyle/>
                    <a:p>
                      <a:endParaRPr lang="en-US"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US" sz="2000" dirty="0">
                          <a:solidFill>
                            <a:srgbClr val="002060"/>
                          </a:solidFill>
                          <a:latin typeface="Century Gothic" panose="020B0502020202020204" pitchFamily="34" charset="0"/>
                        </a:rPr>
                        <a:t>She doesn’t have a / has no computer. </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646691893"/>
                  </a:ext>
                </a:extLst>
              </a:tr>
            </a:tbl>
          </a:graphicData>
        </a:graphic>
      </p:graphicFrame>
      <p:sp>
        <p:nvSpPr>
          <p:cNvPr id="17" name="Action Button: Custom 16">
            <a:hlinkClick r:id="" action="ppaction://noaction" highlightClick="1">
              <a:snd r:embed="rId8" name="T3_W1F_9.3.wav"/>
            </a:hlinkClick>
            <a:extLst>
              <a:ext uri="{FF2B5EF4-FFF2-40B4-BE49-F238E27FC236}">
                <a16:creationId xmlns:a16="http://schemas.microsoft.com/office/drawing/2014/main" id="{9A82E6E6-E0A5-0874-3B20-43FC1B50234A}"/>
              </a:ext>
            </a:extLst>
          </p:cNvPr>
          <p:cNvSpPr/>
          <p:nvPr/>
        </p:nvSpPr>
        <p:spPr>
          <a:xfrm>
            <a:off x="1059488" y="252652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9" name="T3_W1F_9.4.wav"/>
            </a:hlinkClick>
            <a:extLst>
              <a:ext uri="{FF2B5EF4-FFF2-40B4-BE49-F238E27FC236}">
                <a16:creationId xmlns:a16="http://schemas.microsoft.com/office/drawing/2014/main" id="{7AF239C0-DDFC-2517-6403-A66DE0C78F4C}"/>
              </a:ext>
            </a:extLst>
          </p:cNvPr>
          <p:cNvSpPr/>
          <p:nvPr/>
        </p:nvSpPr>
        <p:spPr>
          <a:xfrm>
            <a:off x="1059488" y="314386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0" name="T3_W1F_9.5.wav"/>
            </a:hlinkClick>
            <a:extLst>
              <a:ext uri="{FF2B5EF4-FFF2-40B4-BE49-F238E27FC236}">
                <a16:creationId xmlns:a16="http://schemas.microsoft.com/office/drawing/2014/main" id="{8BF5A32F-F5BF-1EB4-BC64-227583134711}"/>
              </a:ext>
            </a:extLst>
          </p:cNvPr>
          <p:cNvSpPr/>
          <p:nvPr/>
        </p:nvSpPr>
        <p:spPr>
          <a:xfrm>
            <a:off x="1059488" y="379926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1" name="T3_W1F_9.6.wav"/>
            </a:hlinkClick>
            <a:extLst>
              <a:ext uri="{FF2B5EF4-FFF2-40B4-BE49-F238E27FC236}">
                <a16:creationId xmlns:a16="http://schemas.microsoft.com/office/drawing/2014/main" id="{DE198412-3282-082A-6C43-F8FAFCD5D3C8}"/>
              </a:ext>
            </a:extLst>
          </p:cNvPr>
          <p:cNvSpPr/>
          <p:nvPr/>
        </p:nvSpPr>
        <p:spPr>
          <a:xfrm>
            <a:off x="1059488" y="445466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2" name="T3_W1F_9.7.wav"/>
            </a:hlinkClick>
            <a:extLst>
              <a:ext uri="{FF2B5EF4-FFF2-40B4-BE49-F238E27FC236}">
                <a16:creationId xmlns:a16="http://schemas.microsoft.com/office/drawing/2014/main" id="{2CF53085-0A10-2DF4-28ED-DB14E5BC3236}"/>
              </a:ext>
            </a:extLst>
          </p:cNvPr>
          <p:cNvSpPr/>
          <p:nvPr/>
        </p:nvSpPr>
        <p:spPr>
          <a:xfrm>
            <a:off x="1059488" y="511006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TextBox 21">
            <a:extLst>
              <a:ext uri="{FF2B5EF4-FFF2-40B4-BE49-F238E27FC236}">
                <a16:creationId xmlns:a16="http://schemas.microsoft.com/office/drawing/2014/main" id="{DD82A660-1A4C-2A2A-5ACC-8F2DC729FA34}"/>
              </a:ext>
            </a:extLst>
          </p:cNvPr>
          <p:cNvSpPr txBox="1"/>
          <p:nvPr/>
        </p:nvSpPr>
        <p:spPr>
          <a:xfrm>
            <a:off x="3122304" y="24484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A2E3690-C25A-E3AF-58E6-750A994241E3}"/>
              </a:ext>
            </a:extLst>
          </p:cNvPr>
          <p:cNvSpPr txBox="1"/>
          <p:nvPr/>
        </p:nvSpPr>
        <p:spPr>
          <a:xfrm>
            <a:off x="3122304" y="3065803"/>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6C02B75-ED6F-C36A-97DC-7484F4CA8BB6}"/>
              </a:ext>
            </a:extLst>
          </p:cNvPr>
          <p:cNvSpPr txBox="1"/>
          <p:nvPr/>
        </p:nvSpPr>
        <p:spPr>
          <a:xfrm flipH="1">
            <a:off x="3044250" y="3683171"/>
            <a:ext cx="7326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C934D56-4A25-EB3E-DC75-9FD49B741B84}"/>
              </a:ext>
            </a:extLst>
          </p:cNvPr>
          <p:cNvSpPr txBox="1"/>
          <p:nvPr/>
        </p:nvSpPr>
        <p:spPr>
          <a:xfrm>
            <a:off x="3122304" y="4300539"/>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D7609AF3-9992-9B1E-6FE5-093949994281}"/>
              </a:ext>
            </a:extLst>
          </p:cNvPr>
          <p:cNvSpPr txBox="1"/>
          <p:nvPr/>
        </p:nvSpPr>
        <p:spPr>
          <a:xfrm>
            <a:off x="3122304" y="4917907"/>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492B02AB-DD95-F760-EAA2-6110C82C1DB4}"/>
              </a:ext>
            </a:extLst>
          </p:cNvPr>
          <p:cNvSpPr txBox="1"/>
          <p:nvPr/>
        </p:nvSpPr>
        <p:spPr>
          <a:xfrm>
            <a:off x="4791074" y="2493664"/>
            <a:ext cx="4426241" cy="423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E4F2FD65-BC68-1CF9-7F1D-AD4215D875B8}"/>
              </a:ext>
            </a:extLst>
          </p:cNvPr>
          <p:cNvSpPr txBox="1"/>
          <p:nvPr/>
        </p:nvSpPr>
        <p:spPr>
          <a:xfrm>
            <a:off x="4831354" y="3145937"/>
            <a:ext cx="2834091" cy="3948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FA62498-816F-7372-17D5-EF08C934189B}"/>
              </a:ext>
            </a:extLst>
          </p:cNvPr>
          <p:cNvSpPr txBox="1"/>
          <p:nvPr/>
        </p:nvSpPr>
        <p:spPr>
          <a:xfrm>
            <a:off x="4791074" y="3764035"/>
            <a:ext cx="3743326" cy="400110"/>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421A10D-2105-D06B-B7F2-8BECEC5D61AC}"/>
              </a:ext>
            </a:extLst>
          </p:cNvPr>
          <p:cNvSpPr txBox="1"/>
          <p:nvPr/>
        </p:nvSpPr>
        <p:spPr>
          <a:xfrm>
            <a:off x="4791074" y="4428106"/>
            <a:ext cx="4205890" cy="3511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74C9D18-243B-5ADA-C6FF-73E3C05B9960}"/>
              </a:ext>
            </a:extLst>
          </p:cNvPr>
          <p:cNvSpPr txBox="1"/>
          <p:nvPr/>
        </p:nvSpPr>
        <p:spPr>
          <a:xfrm>
            <a:off x="4791074" y="5003767"/>
            <a:ext cx="3854162" cy="461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Action Button: Custom 16">
            <a:hlinkClick r:id="" action="ppaction://noaction" highlightClick="1">
              <a:snd r:embed="rId13" name="T3_W1F_9.8.wav"/>
            </a:hlinkClick>
            <a:extLst>
              <a:ext uri="{FF2B5EF4-FFF2-40B4-BE49-F238E27FC236}">
                <a16:creationId xmlns:a16="http://schemas.microsoft.com/office/drawing/2014/main" id="{8C5BA35F-EE74-C861-DAA6-131ECB798085}"/>
              </a:ext>
            </a:extLst>
          </p:cNvPr>
          <p:cNvSpPr/>
          <p:nvPr/>
        </p:nvSpPr>
        <p:spPr>
          <a:xfrm>
            <a:off x="1059488" y="576546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F939B3D7-2623-BE24-BDFE-A8A0E0F532CA}"/>
              </a:ext>
            </a:extLst>
          </p:cNvPr>
          <p:cNvSpPr txBox="1"/>
          <p:nvPr/>
        </p:nvSpPr>
        <p:spPr>
          <a:xfrm>
            <a:off x="3122304" y="5535276"/>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5675B2B1-2A64-6B89-A0EC-08965451726F}"/>
              </a:ext>
            </a:extLst>
          </p:cNvPr>
          <p:cNvSpPr txBox="1"/>
          <p:nvPr/>
        </p:nvSpPr>
        <p:spPr>
          <a:xfrm>
            <a:off x="4831724" y="5687921"/>
            <a:ext cx="4851821" cy="3511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Picture 11" descr="A cartoon of a child&#10;&#10;Description automatically generated">
            <a:extLst>
              <a:ext uri="{FF2B5EF4-FFF2-40B4-BE49-F238E27FC236}">
                <a16:creationId xmlns:a16="http://schemas.microsoft.com/office/drawing/2014/main" id="{65869D35-B1D6-E325-C7BF-334889FE0FDC}"/>
              </a:ext>
            </a:extLst>
          </p:cNvPr>
          <p:cNvPicPr>
            <a:picLocks noChangeAspect="1"/>
          </p:cNvPicPr>
          <p:nvPr/>
        </p:nvPicPr>
        <p:blipFill rotWithShape="1">
          <a:blip r:embed="rId14">
            <a:extLst>
              <a:ext uri="{28A0092B-C50C-407E-A947-70E740481C1C}">
                <a14:useLocalDpi xmlns:a14="http://schemas.microsoft.com/office/drawing/2010/main" val="0"/>
              </a:ext>
            </a:extLst>
          </a:blip>
          <a:srcRect b="27280"/>
          <a:stretch/>
        </p:blipFill>
        <p:spPr>
          <a:xfrm>
            <a:off x="10292624" y="4495795"/>
            <a:ext cx="1789279" cy="2362205"/>
          </a:xfrm>
          <a:prstGeom prst="rect">
            <a:avLst/>
          </a:prstGeom>
        </p:spPr>
      </p:pic>
      <p:sp>
        <p:nvSpPr>
          <p:cNvPr id="41" name="Rectangle 40">
            <a:extLst>
              <a:ext uri="{FF2B5EF4-FFF2-40B4-BE49-F238E27FC236}">
                <a16:creationId xmlns:a16="http://schemas.microsoft.com/office/drawing/2014/main" id="{D72D780F-3DEF-6491-B25F-8B707D9C398D}"/>
              </a:ext>
            </a:extLst>
          </p:cNvPr>
          <p:cNvSpPr/>
          <p:nvPr/>
        </p:nvSpPr>
        <p:spPr>
          <a:xfrm rot="20336957">
            <a:off x="11212190" y="4115287"/>
            <a:ext cx="85953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2800" b="1" cap="none" spc="0" dirty="0">
                <a:ln/>
                <a:solidFill>
                  <a:schemeClr val="accent4"/>
                </a:solidFill>
                <a:effectLst/>
              </a:rPr>
              <a:t>Zzzz</a:t>
            </a:r>
          </a:p>
        </p:txBody>
      </p:sp>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31BB3019-6290-39FF-5C56-628AD7FC9B57}"/>
                  </a:ext>
                </a:extLst>
              </p14:cNvPr>
              <p14:cNvContentPartPr/>
              <p14:nvPr/>
            </p14:nvContentPartPr>
            <p14:xfrm>
              <a:off x="10982755" y="5201376"/>
              <a:ext cx="143280" cy="60120"/>
            </p14:xfrm>
          </p:contentPart>
        </mc:Choice>
        <mc:Fallback xmlns="">
          <p:pic>
            <p:nvPicPr>
              <p:cNvPr id="49" name="Ink 48">
                <a:extLst>
                  <a:ext uri="{FF2B5EF4-FFF2-40B4-BE49-F238E27FC236}">
                    <a16:creationId xmlns:a16="http://schemas.microsoft.com/office/drawing/2014/main" id="{31BB3019-6290-39FF-5C56-628AD7FC9B57}"/>
                  </a:ext>
                </a:extLst>
              </p:cNvPr>
              <p:cNvPicPr/>
              <p:nvPr/>
            </p:nvPicPr>
            <p:blipFill>
              <a:blip r:embed="rId16"/>
              <a:stretch>
                <a:fillRect/>
              </a:stretch>
            </p:blipFill>
            <p:spPr>
              <a:xfrm>
                <a:off x="10964755" y="5183736"/>
                <a:ext cx="1789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A40FCA7D-E345-7944-B9FE-F4EC83E70270}"/>
                  </a:ext>
                </a:extLst>
              </p14:cNvPr>
              <p14:cNvContentPartPr/>
              <p14:nvPr/>
            </p14:nvContentPartPr>
            <p14:xfrm>
              <a:off x="11309275" y="5235936"/>
              <a:ext cx="91080" cy="31320"/>
            </p14:xfrm>
          </p:contentPart>
        </mc:Choice>
        <mc:Fallback xmlns="">
          <p:pic>
            <p:nvPicPr>
              <p:cNvPr id="50" name="Ink 49">
                <a:extLst>
                  <a:ext uri="{FF2B5EF4-FFF2-40B4-BE49-F238E27FC236}">
                    <a16:creationId xmlns:a16="http://schemas.microsoft.com/office/drawing/2014/main" id="{A40FCA7D-E345-7944-B9FE-F4EC83E70270}"/>
                  </a:ext>
                </a:extLst>
              </p:cNvPr>
              <p:cNvPicPr/>
              <p:nvPr/>
            </p:nvPicPr>
            <p:blipFill>
              <a:blip r:embed="rId18"/>
              <a:stretch>
                <a:fillRect/>
              </a:stretch>
            </p:blipFill>
            <p:spPr>
              <a:xfrm>
                <a:off x="11291275" y="5218296"/>
                <a:ext cx="126720" cy="66960"/>
              </a:xfrm>
              <a:prstGeom prst="rect">
                <a:avLst/>
              </a:prstGeom>
            </p:spPr>
          </p:pic>
        </mc:Fallback>
      </mc:AlternateContent>
      <p:sp>
        <p:nvSpPr>
          <p:cNvPr id="51" name="Rectangle 50">
            <a:extLst>
              <a:ext uri="{FF2B5EF4-FFF2-40B4-BE49-F238E27FC236}">
                <a16:creationId xmlns:a16="http://schemas.microsoft.com/office/drawing/2014/main" id="{F97A2EF2-01A9-AF95-DC42-5508CB5E31B1}"/>
              </a:ext>
            </a:extLst>
          </p:cNvPr>
          <p:cNvSpPr/>
          <p:nvPr/>
        </p:nvSpPr>
        <p:spPr>
          <a:xfrm rot="20336957">
            <a:off x="10177049" y="5395613"/>
            <a:ext cx="617477"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b="1" cap="none" spc="0" dirty="0">
                <a:ln/>
                <a:solidFill>
                  <a:schemeClr val="accent4"/>
                </a:solidFill>
                <a:effectLst/>
              </a:rPr>
              <a:t>Zzzz</a:t>
            </a:r>
            <a:endParaRPr lang="en-GB" sz="2800" b="1" cap="none" spc="0" dirty="0">
              <a:ln/>
              <a:solidFill>
                <a:schemeClr val="accent4"/>
              </a:solidFill>
              <a:effectLst/>
            </a:endParaRPr>
          </a:p>
        </p:txBody>
      </p:sp>
      <p:sp>
        <p:nvSpPr>
          <p:cNvPr id="53" name="TextBox 52">
            <a:extLst>
              <a:ext uri="{FF2B5EF4-FFF2-40B4-BE49-F238E27FC236}">
                <a16:creationId xmlns:a16="http://schemas.microsoft.com/office/drawing/2014/main" id="{AF3FEA34-545D-11C5-DDC0-7A0DA7544E3D}"/>
              </a:ext>
            </a:extLst>
          </p:cNvPr>
          <p:cNvSpPr txBox="1"/>
          <p:nvPr/>
        </p:nvSpPr>
        <p:spPr>
          <a:xfrm>
            <a:off x="-7440" y="6484767"/>
            <a:ext cx="2161387"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der </a:t>
            </a: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Schlaf</a:t>
            </a: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sleep</a:t>
            </a:r>
          </a:p>
        </p:txBody>
      </p:sp>
    </p:spTree>
    <p:extLst>
      <p:ext uri="{BB962C8B-B14F-4D97-AF65-F5344CB8AC3E}">
        <p14:creationId xmlns:p14="http://schemas.microsoft.com/office/powerpoint/2010/main" val="319813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animBg="1"/>
      <p:bldP spid="28" grpId="0" animBg="1"/>
      <p:bldP spid="29" grpId="0" animBg="1"/>
      <p:bldP spid="30" grpId="0" animBg="1"/>
      <p:bldP spid="31" grpId="0" animBg="1"/>
      <p:bldP spid="33" grpId="0"/>
      <p:bldP spid="3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2709</Words>
  <Application>Microsoft Office PowerPoint</Application>
  <PresentationFormat>Widescreen</PresentationFormat>
  <Paragraphs>434</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Modern Love</vt:lpstr>
      <vt:lpstr>Segoe Print</vt:lpstr>
      <vt:lpstr>Symbol</vt:lpstr>
      <vt:lpstr>Wingdings</vt:lpstr>
      <vt:lpstr>1_Office Theme</vt:lpstr>
      <vt:lpstr>2_Office Theme</vt:lpstr>
      <vt:lpstr>3_Office Theme</vt:lpstr>
      <vt:lpstr>Experiences of home and away </vt:lpstr>
      <vt:lpstr>aussprechen</vt:lpstr>
      <vt:lpstr>aussprechen</vt:lpstr>
      <vt:lpstr>PowerPoint Presentation</vt:lpstr>
      <vt:lpstr>Follow up 2: </vt:lpstr>
      <vt:lpstr>Follow up 2: </vt:lpstr>
      <vt:lpstr>Follow up 3:</vt:lpstr>
      <vt:lpstr>Yes / no questions</vt:lpstr>
      <vt:lpstr>Follow up 4:</vt:lpstr>
      <vt:lpstr>Follow up 5: </vt:lpstr>
      <vt:lpstr>Tschüss!</vt:lpstr>
      <vt:lpstr>Follow up 2: </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68</cp:revision>
  <dcterms:created xsi:type="dcterms:W3CDTF">2021-06-12T06:20:35Z</dcterms:created>
  <dcterms:modified xsi:type="dcterms:W3CDTF">2024-02-06T16:09:59Z</dcterms:modified>
</cp:coreProperties>
</file>