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21"/>
  </p:notesMasterIdLst>
  <p:sldIdLst>
    <p:sldId id="1029" r:id="rId5"/>
    <p:sldId id="1021" r:id="rId6"/>
    <p:sldId id="1022" r:id="rId7"/>
    <p:sldId id="1023" r:id="rId8"/>
    <p:sldId id="1024" r:id="rId9"/>
    <p:sldId id="1037" r:id="rId10"/>
    <p:sldId id="1035" r:id="rId11"/>
    <p:sldId id="1036" r:id="rId12"/>
    <p:sldId id="1008" r:id="rId13"/>
    <p:sldId id="1028" r:id="rId14"/>
    <p:sldId id="1017" r:id="rId15"/>
    <p:sldId id="1018" r:id="rId16"/>
    <p:sldId id="995" r:id="rId17"/>
    <p:sldId id="1011" r:id="rId18"/>
    <p:sldId id="1032" r:id="rId19"/>
    <p:sldId id="103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CCBC23-42DD-483E-9E24-F324CA4B56DC}" v="1" dt="2024-02-08T12:11:19.0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23" autoAdjust="0"/>
    <p:restoredTop sz="69527" autoAdjust="0"/>
  </p:normalViewPr>
  <p:slideViewPr>
    <p:cSldViewPr snapToGrid="0">
      <p:cViewPr varScale="1">
        <p:scale>
          <a:sx n="70" d="100"/>
          <a:sy n="70" d="100"/>
        </p:scale>
        <p:origin x="6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FBCCBC23-42DD-483E-9E24-F324CA4B56DC}"/>
    <pc:docChg chg="addSld delSld modSld">
      <pc:chgData name="Charlotte Moss" userId="17b589c9-cb67-41ed-a894-f82ca12b573d" providerId="ADAL" clId="{FBCCBC23-42DD-483E-9E24-F324CA4B56DC}" dt="2024-02-08T12:11:30.679" v="5" actId="47"/>
      <pc:docMkLst>
        <pc:docMk/>
      </pc:docMkLst>
      <pc:sldChg chg="del">
        <pc:chgData name="Charlotte Moss" userId="17b589c9-cb67-41ed-a894-f82ca12b573d" providerId="ADAL" clId="{FBCCBC23-42DD-483E-9E24-F324CA4B56DC}" dt="2024-02-08T12:11:30.679" v="5" actId="47"/>
        <pc:sldMkLst>
          <pc:docMk/>
          <pc:sldMk cId="0" sldId="1027"/>
        </pc:sldMkLst>
      </pc:sldChg>
      <pc:sldChg chg="modSp mod">
        <pc:chgData name="Charlotte Moss" userId="17b589c9-cb67-41ed-a894-f82ca12b573d" providerId="ADAL" clId="{FBCCBC23-42DD-483E-9E24-F324CA4B56DC}" dt="2024-02-08T11:41:44.794" v="3" actId="20577"/>
        <pc:sldMkLst>
          <pc:docMk/>
          <pc:sldMk cId="0" sldId="1029"/>
        </pc:sldMkLst>
        <pc:spChg chg="mod">
          <ac:chgData name="Charlotte Moss" userId="17b589c9-cb67-41ed-a894-f82ca12b573d" providerId="ADAL" clId="{FBCCBC23-42DD-483E-9E24-F324CA4B56DC}" dt="2024-02-08T11:41:44.794" v="3" actId="20577"/>
          <ac:spMkLst>
            <pc:docMk/>
            <pc:sldMk cId="0" sldId="1029"/>
            <ac:spMk id="6" creationId="{082C5255-C4FD-1445-C722-7A280B01D065}"/>
          </ac:spMkLst>
        </pc:spChg>
      </pc:sldChg>
      <pc:sldChg chg="add">
        <pc:chgData name="Charlotte Moss" userId="17b589c9-cb67-41ed-a894-f82ca12b573d" providerId="ADAL" clId="{FBCCBC23-42DD-483E-9E24-F324CA4B56DC}" dt="2024-02-08T12:11:19.076" v="4"/>
        <pc:sldMkLst>
          <pc:docMk/>
          <pc:sldMk cId="0" sldId="10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www.ncelp.org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consonantal [r]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rot [477]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drei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[106]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rechts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[829] 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Frage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[157]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warum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? [192]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vocalic [r]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Ort [341]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Uhr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[348]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lernen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[288]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Antwort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[522]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Farbe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[1079]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werden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werde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wirst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wird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[8]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Frohe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Weihnachten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Gute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Besserung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[n/a]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Herzlichen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Glückwunsch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zum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Geburtstag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viel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Glück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 </a:t>
            </a:r>
            <a:endParaRPr lang="de-DE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1: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einkaufen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[2877]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gehen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[66]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kommen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[62]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schwimmen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[1863]sein [3] Land2 [134]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Markt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[476]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Straße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[391] auf [16]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nach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Hause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</a:t>
            </a:r>
            <a:r>
              <a:rPr lang="en-GB" sz="1800" dirty="0"/>
              <a:t> </a:t>
            </a:r>
            <a:endParaRPr lang="de-DE" sz="1800" b="1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2: 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 language from Term 1 &amp; Term 2 Week 2</a:t>
            </a:r>
            <a:r>
              <a:rPr lang="en-GB" sz="1800" dirty="0"/>
              <a:t> </a:t>
            </a:r>
            <a:endParaRPr lang="de-DE" sz="1800" b="1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2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2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sz="1800" b="0" dirty="0">
                <a:effectLst/>
              </a:rPr>
              <a:t> 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asking questions using </a:t>
            </a:r>
            <a:r>
              <a:rPr lang="en-GB" b="1" i="1" dirty="0"/>
              <a:t>du </a:t>
            </a:r>
            <a:r>
              <a:rPr lang="en-GB" b="0" i="0" dirty="0"/>
              <a:t>and </a:t>
            </a:r>
            <a:r>
              <a:rPr lang="en-GB" b="1" i="1" dirty="0" err="1"/>
              <a:t>ihr</a:t>
            </a:r>
            <a:r>
              <a:rPr lang="en-GB" b="1" i="1" dirty="0"/>
              <a:t> </a:t>
            </a:r>
            <a:r>
              <a:rPr lang="en-GB" b="0" i="0" dirty="0"/>
              <a:t>forms of you.</a:t>
            </a:r>
            <a:endParaRPr lang="en-GB" b="0" dirty="0"/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Give out handouts to pupils. Both face the board.  Display this slide.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 A translates English prompts into German questions, working in numerical order from 1 – 9.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Pupils B identifies the correct letter according to his/her understanding of what A says.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After all nine questions have been asked by Pupil A, Pupil B reads aloud the sentence/message produced by the answer letters.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It should read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Viel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Glück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Pupils swap roles and repeat the activity. Pupil A’s sentence should read: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singen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Check answers (below and attached to letter circles in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audio version)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Round 1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Esst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Kuchen? (V)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Wirst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krank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(I)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Besucht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das Land? (E)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Kommst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nach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Hause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(L)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Schwimmst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im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Meer? (G)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Benutzt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den Computer? (L)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Siehst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meine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Katze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Ü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Holst du das Papier? (C)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Seid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im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Dorf? (K)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Round 2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Kuchen? (W)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Werdet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krank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(I)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Besuchst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das Land? (R)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Kommt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nach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Hause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(S)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Schwimmt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im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Meer? (I)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Benutzt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den Computer? (N)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Seht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meine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Katze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(G)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Holt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das Papier? (E)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im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Dorf? (N)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5173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289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263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HANDOUT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401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546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438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[r] before a vowel.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rot’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‘rot’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rot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fr-FR" baseline="0" dirty="0" err="1"/>
              <a:t>hold</a:t>
            </a:r>
            <a:r>
              <a:rPr lang="fr-FR" baseline="0" dirty="0"/>
              <a:t> up </a:t>
            </a:r>
            <a:r>
              <a:rPr lang="fr-FR" baseline="0" dirty="0" err="1"/>
              <a:t>some</a:t>
            </a:r>
            <a:r>
              <a:rPr lang="fr-FR" baseline="0" dirty="0"/>
              <a:t> </a:t>
            </a:r>
            <a:r>
              <a:rPr lang="fr-FR" baseline="0" dirty="0" err="1"/>
              <a:t>red</a:t>
            </a:r>
            <a:r>
              <a:rPr lang="fr-FR" baseline="0" dirty="0"/>
              <a:t> </a:t>
            </a:r>
            <a:r>
              <a:rPr lang="fr-FR" baseline="0" dirty="0" err="1"/>
              <a:t>classroom</a:t>
            </a:r>
            <a:r>
              <a:rPr lang="fr-FR" baseline="0" dirty="0"/>
              <a:t> tems e.g. a </a:t>
            </a:r>
            <a:r>
              <a:rPr lang="fr-FR" baseline="0" dirty="0" err="1"/>
              <a:t>pen</a:t>
            </a:r>
            <a:r>
              <a:rPr lang="fr-FR" baseline="0" dirty="0"/>
              <a:t>/book/flag/</a:t>
            </a:r>
            <a:r>
              <a:rPr lang="fr-FR" baseline="0" dirty="0" err="1"/>
              <a:t>clothing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283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[r] before a vowel.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rot’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‘rot’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Word frequency: rot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[477]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b="1" dirty="0" err="1"/>
              <a:t>drei</a:t>
            </a:r>
            <a:r>
              <a:rPr lang="en-GB" dirty="0"/>
              <a:t> [106] </a:t>
            </a:r>
            <a:r>
              <a:rPr lang="en-GB" b="1" dirty="0" err="1"/>
              <a:t>rechts</a:t>
            </a:r>
            <a:r>
              <a:rPr lang="en-GB" dirty="0"/>
              <a:t> [829]  </a:t>
            </a:r>
            <a:r>
              <a:rPr lang="en-GB" b="1" dirty="0" err="1"/>
              <a:t>Frage</a:t>
            </a:r>
            <a:r>
              <a:rPr lang="en-GB" dirty="0"/>
              <a:t> [157] </a:t>
            </a:r>
            <a:r>
              <a:rPr lang="en-GB" b="1" dirty="0" err="1"/>
              <a:t>warum</a:t>
            </a:r>
            <a:r>
              <a:rPr lang="en-GB" b="1" dirty="0"/>
              <a:t>? </a:t>
            </a:r>
            <a:r>
              <a:rPr lang="en-GB" dirty="0"/>
              <a:t>[192]</a:t>
            </a: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Jones, R.L &amp; </a:t>
            </a:r>
            <a:r>
              <a:rPr lang="en-GB" sz="1200" b="0" strike="noStrike" spc="-1" dirty="0" err="1">
                <a:latin typeface="Arial"/>
              </a:rPr>
              <a:t>Tschirner</a:t>
            </a:r>
            <a:r>
              <a:rPr lang="en-GB" sz="1200" b="0" strike="noStrike" spc="-1" dirty="0">
                <a:latin typeface="Arial"/>
              </a:rPr>
              <a:t>, E. (2019). A frequency dictionary of German: Core vocabulary for learners. 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[r] after a vowel.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Ort’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‘Ort’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 err="1"/>
              <a:t>Ort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to a </a:t>
            </a:r>
            <a:r>
              <a:rPr lang="fr-FR" baseline="0" dirty="0" err="1"/>
              <a:t>particular</a:t>
            </a:r>
            <a:r>
              <a:rPr lang="fr-FR" baseline="0" dirty="0"/>
              <a:t> place on a </a:t>
            </a:r>
            <a:r>
              <a:rPr lang="fr-FR" baseline="0" dirty="0" err="1"/>
              <a:t>map</a:t>
            </a:r>
            <a:r>
              <a:rPr lang="fr-FR" baseline="0" dirty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[r] after a vowel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Ort’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‘Ort’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baseline="0" dirty="0">
                <a:solidFill>
                  <a:srgbClr val="000000"/>
                </a:solidFill>
                <a:latin typeface="+mn-lt"/>
              </a:rPr>
              <a:t>Note: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‘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+mn-lt"/>
              </a:rPr>
              <a:t>Uhr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’ is a slight exception as the ‘r’ does not directly follow the vowel. However, ‘h’ following a vowel makes a long vowel sound, so the ‘r’ sound here is the same as after a vowel. 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Word frequency: Ort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[341]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Uhr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[348] 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Tier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[614]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lernen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[288]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Farbe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[1079]</a:t>
            </a: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dirty="0"/>
              <a:t>Jones, R.L &amp; </a:t>
            </a:r>
            <a:r>
              <a:rPr lang="en-GB" dirty="0" err="1"/>
              <a:t>Tschirner</a:t>
            </a:r>
            <a:r>
              <a:rPr lang="en-GB" dirty="0"/>
              <a:t>, E. (2019). A frequency dictionary of German: Core vocabulary for learners. London: Routledge.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261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and pronunciation of [r] before a vowel and [r] after a vowel.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the audio button to play the recording of the first tongue twister, without revealing the written form.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count how many [r]’s they hear and what type (before or after a vowel). NB each tongue twister only contains one type of [r].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the answer.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Continue for 2 and 3.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Then click to reveal the written forms of the tongue twisters, and the English translations.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practise the tongue twisters themselves, in pairs. 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baseline="0" dirty="0"/>
              <a:t>to practise comprehension of </a:t>
            </a:r>
            <a:r>
              <a:rPr lang="en-GB" b="1" baseline="0" dirty="0"/>
              <a:t>questions</a:t>
            </a:r>
            <a:r>
              <a:rPr lang="en-GB" b="0" baseline="0" dirty="0"/>
              <a:t> and differentiating between the </a:t>
            </a:r>
            <a:r>
              <a:rPr lang="en-GB" b="1" baseline="0" dirty="0" err="1"/>
              <a:t>ihr</a:t>
            </a:r>
            <a:r>
              <a:rPr lang="en-GB" b="1" baseline="0" dirty="0"/>
              <a:t> </a:t>
            </a:r>
            <a:r>
              <a:rPr lang="en-GB" b="0" baseline="0" dirty="0"/>
              <a:t>and </a:t>
            </a:r>
            <a:r>
              <a:rPr lang="en-GB" b="1" baseline="0" dirty="0"/>
              <a:t>du</a:t>
            </a:r>
            <a:r>
              <a:rPr lang="en-GB" b="0" baseline="0" dirty="0"/>
              <a:t> forms of strong and weak verbs. </a:t>
            </a:r>
          </a:p>
          <a:p>
            <a:br>
              <a:rPr lang="en-GB" b="1" dirty="0"/>
            </a:br>
            <a:r>
              <a:rPr lang="en-GB" b="1" dirty="0"/>
              <a:t>Procedure:</a:t>
            </a:r>
          </a:p>
          <a:p>
            <a:r>
              <a:rPr lang="en-GB" b="0" dirty="0"/>
              <a:t>1. Pupils write down 1-6. </a:t>
            </a:r>
            <a:br>
              <a:rPr lang="en-GB" dirty="0"/>
            </a:br>
            <a:r>
              <a:rPr lang="en-GB" dirty="0"/>
              <a:t>2. Click on the audio buttons</a:t>
            </a:r>
            <a:r>
              <a:rPr lang="en-GB" baseline="0" dirty="0"/>
              <a:t> to play each item 1-6. </a:t>
            </a:r>
            <a:endParaRPr lang="en-GB" dirty="0"/>
          </a:p>
          <a:p>
            <a:r>
              <a:rPr lang="en-GB" dirty="0"/>
              <a:t>3. Pupils write down </a:t>
            </a:r>
            <a:r>
              <a:rPr lang="en-GB" b="1" dirty="0"/>
              <a:t>you (all) </a:t>
            </a:r>
            <a:r>
              <a:rPr lang="en-GB" dirty="0"/>
              <a:t>or </a:t>
            </a:r>
            <a:r>
              <a:rPr lang="en-GB" b="1" dirty="0"/>
              <a:t>you</a:t>
            </a:r>
            <a:r>
              <a:rPr lang="en-GB" dirty="0"/>
              <a:t>, depending on which pronoun and verb form they hear. </a:t>
            </a:r>
          </a:p>
          <a:p>
            <a:r>
              <a:rPr lang="en-GB" dirty="0"/>
              <a:t>4. Pupils listen again to each question and try to translate the question into English.</a:t>
            </a:r>
            <a:br>
              <a:rPr lang="en-GB" dirty="0"/>
            </a:br>
            <a:r>
              <a:rPr lang="en-GB" dirty="0"/>
              <a:t>5. Elicit answers and click to display answers. </a:t>
            </a:r>
          </a:p>
          <a:p>
            <a:endParaRPr lang="en-GB" dirty="0"/>
          </a:p>
          <a:p>
            <a:r>
              <a:rPr lang="en-GB" b="1" baseline="0" dirty="0"/>
              <a:t>Transcript: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Braucht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ihr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Karten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?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Lernt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ihr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Deutsch?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Singst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[du]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meinen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Lieblingssong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?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Gehst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[du]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samstags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in den Park?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Seht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ihr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heute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den Film?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Gibst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[du]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Opa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eine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Blume?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this week’s new vocabulary; written comprehension 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A: Click to listen. Pupils write down 1,2 or 3 to correspond to which answer they think is correct. Click for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B: Pupils refer to their listening table, and write the corresponding numbers into the gaps in Section B.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C: Pupils take turn to pronounce the words. Click to remove the green splats and hear the pronunciation.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D: Pupils take turns translating the 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Beispiel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Das Essen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wird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kalt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Ich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kaufe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auf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Markt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ein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Ihr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bleibt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sonntags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normalerweise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zu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Hause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Was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machst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du am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Donnerstag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Das Wetter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wird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schön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Wir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sehen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den Berg.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9611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Example slide.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asking questions using </a:t>
            </a:r>
            <a:r>
              <a:rPr lang="en-GB" b="1" i="1" dirty="0"/>
              <a:t>du </a:t>
            </a:r>
            <a:r>
              <a:rPr lang="en-GB" b="0" i="0" dirty="0"/>
              <a:t>and </a:t>
            </a:r>
            <a:r>
              <a:rPr lang="en-GB" b="1" i="1" dirty="0" err="1"/>
              <a:t>ihr</a:t>
            </a:r>
            <a:r>
              <a:rPr lang="en-GB" b="1" i="1" dirty="0"/>
              <a:t> </a:t>
            </a:r>
            <a:r>
              <a:rPr lang="en-GB" b="0" i="0" dirty="0"/>
              <a:t>forms of you.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through the animations to explain the task. </a:t>
            </a:r>
            <a:r>
              <a:rPr lang="en-GB" b="0" dirty="0"/>
              <a:t>Person A says </a:t>
            </a:r>
            <a:r>
              <a:rPr lang="en-GB" b="0" dirty="0" err="1"/>
              <a:t>Siehst</a:t>
            </a:r>
            <a:r>
              <a:rPr lang="en-GB" b="0" dirty="0"/>
              <a:t> du?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Person B chooses the correct letter from two and writes down the letter.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b="0" dirty="0"/>
              <a:t>Person A  continues to ask the remaining eight questions in Round 1.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b="0" dirty="0"/>
              <a:t>At the end, Person B will have a nine-letter phrase to read out to Person A who should recognise and translate it.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b="0" dirty="0"/>
              <a:t>Then pupils swap and repeat the task. Person B will now make the questions using Round 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3312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A3ED8-5C32-4503-B064-AC8C0840D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893ED8-1D9E-453D-8C4B-70818858D6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32C22-871F-4625-9228-C15990E64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FDC3-DEC1-45FB-8815-4642BAED1A8A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17E1B-2A1C-4E18-80EC-F2EBE66A9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701E8-8BA5-4560-87D9-DD78C2280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26F3D-BDFA-43C3-B7D7-88E24ACD8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865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58D1-473F-410D-89B0-3ADF19F84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08003-9D28-4DF4-81F7-1D2150AAA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E81E4-046A-4236-8996-4480F14D7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FDC3-DEC1-45FB-8815-4642BAED1A8A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69FE1-6793-460D-9280-8AA394F3C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02169-1655-4863-969C-CA51EADD6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26F3D-BDFA-43C3-B7D7-88E24ACD8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45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CCA0-401A-47BF-9DF6-8ECDFD559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4154B-5A03-43C6-93F9-047E55DF7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A7887-448A-40F8-BB3F-CBA5D6CFD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FDC3-DEC1-45FB-8815-4642BAED1A8A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2DE46-9B11-4263-B4D0-499B8B51B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0FFCB-B750-4A02-9B54-8A8DDF47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26F3D-BDFA-43C3-B7D7-88E24ACD8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4829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413D1-2D77-4E49-BA88-04A3C245F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E34D9-F5B8-42D3-BD1C-2D4F0146A5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562F6-250C-4845-9193-C3935479F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9A590-645D-4106-8329-EF249EA88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FDC3-DEC1-45FB-8815-4642BAED1A8A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BEA5A-4E61-4352-81A0-38A70107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EA2C5-3778-4B5D-9CE1-1E4F0D52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26F3D-BDFA-43C3-B7D7-88E24ACD8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346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DA087-8934-4546-9FB0-6694F4110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E7D65-1B52-4D2E-B439-8C5549F9C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8F9110-631F-48F7-9244-E05ACB9DC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B1B1D1-6775-486D-9C06-940C1BED1E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DEA9BB-930B-45D0-B987-4A409A81B7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E5852-82FA-4875-B87C-C689128C9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FDC3-DEC1-45FB-8815-4642BAED1A8A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76784E-6E5A-4D2E-A9FA-EB8ECCC3F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A3E158-AA4C-4621-9769-67CC46D53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26F3D-BDFA-43C3-B7D7-88E24ACD8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053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88BFC-5D91-4C85-B4CB-80B7FBF8D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19BFE5-36AB-40CA-BB0A-9FC04CE32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FDC3-DEC1-45FB-8815-4642BAED1A8A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6B3F14-5159-4011-A2D1-B07410457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72486-BD88-4089-B5C8-22050CA7A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26F3D-BDFA-43C3-B7D7-88E24ACD8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5336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D4EA8B-1D24-4B59-8BB3-921B0F53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FDC3-DEC1-45FB-8815-4642BAED1A8A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70B661-C3FD-4FFE-A2ED-F6F6DD5BC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65004-CD28-425F-8090-5922C7879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26F3D-BDFA-43C3-B7D7-88E24ACD8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9761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81F6C-8DC0-43B6-AA2A-BEC22090E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A874C-2F3F-4D78-9B56-67D0F26A1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9A3D2-5EF6-4015-931F-AB4C19F6B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D4FD9-9D91-402F-8ABE-09458139B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FDC3-DEC1-45FB-8815-4642BAED1A8A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411C7-EDB9-4020-9DFD-949161E08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899BD-A4F6-4491-B2E7-A8CFB9C88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26F3D-BDFA-43C3-B7D7-88E24ACD8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6239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34912-A932-4F68-9900-AC2CB6A21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C45AB4-0CB4-4912-B306-A0704BA983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6D685-36CE-4472-9D7A-814AFE017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804202-0872-46A0-8E9B-4DE4F585F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FDC3-DEC1-45FB-8815-4642BAED1A8A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36013-AA5E-4930-973F-19E7BA687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48D89-B4BF-4E0B-9FEE-D9FAE3A59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26F3D-BDFA-43C3-B7D7-88E24ACD8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4616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4ECAA-0499-47EE-81CA-C93D0F694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65BFE-B40A-4D29-A311-F9169B4F0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02F8C-C09A-40B6-8BAB-5FA3FFAF2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FDC3-DEC1-45FB-8815-4642BAED1A8A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3F2A4-C49A-4027-98DB-CD63D0FBF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89F49-0F42-4D78-9D28-9A6D3B39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26F3D-BDFA-43C3-B7D7-88E24ACD8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7113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B9868A-AB10-4065-81EC-D4D1FA012E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8F7E53-B741-43A8-BE76-804018DE1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C078D-0E7B-4B99-B559-42F680134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FDC3-DEC1-45FB-8815-4642BAED1A8A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C884E-794F-44B0-8E1F-DBE9926C7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A6804-EADC-426E-8FC5-11F0E4E9D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26F3D-BDFA-43C3-B7D7-88E24ACD8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1126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2663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297D3B-0DBA-4669-AF7D-FEFC40599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E6A0A-C31B-437C-B500-871D7F31F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8047F-43BA-42E2-94D4-CCFA1C360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AFDC3-DEC1-45FB-8815-4642BAED1A8A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F83C3-0F69-4466-922B-37C3849FC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9A50E-BFBA-454B-8149-F7E1AF864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26F3D-BDFA-43C3-B7D7-88E24ACD8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46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audio" Target="../media/audio2.wav"/><Relationship Id="rId5" Type="http://schemas.openxmlformats.org/officeDocument/2006/relationships/image" Target="../media/image2.gif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5.png"/><Relationship Id="rId3" Type="http://schemas.openxmlformats.org/officeDocument/2006/relationships/image" Target="../media/image16.png"/><Relationship Id="rId7" Type="http://schemas.openxmlformats.org/officeDocument/2006/relationships/image" Target="../media/image37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7.wav"/><Relationship Id="rId11" Type="http://schemas.openxmlformats.org/officeDocument/2006/relationships/image" Target="../media/image43.jpg"/><Relationship Id="rId5" Type="http://schemas.openxmlformats.org/officeDocument/2006/relationships/image" Target="../media/image33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17.svg"/><Relationship Id="rId9" Type="http://schemas.openxmlformats.org/officeDocument/2006/relationships/image" Target="../media/image41.png"/><Relationship Id="rId14" Type="http://schemas.openxmlformats.org/officeDocument/2006/relationships/image" Target="../media/image4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0.jpg"/><Relationship Id="rId18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17.sv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openxmlformats.org/officeDocument/2006/relationships/audio" Target="../media/audio6.wav"/><Relationship Id="rId19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audio" Target="../media/audio5.wav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audio" Target="../media/audio15.wav"/><Relationship Id="rId18" Type="http://schemas.openxmlformats.org/officeDocument/2006/relationships/audio" Target="../media/audio19.wav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12" Type="http://schemas.openxmlformats.org/officeDocument/2006/relationships/audio" Target="../media/audio14.wav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18.wav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10.wav"/><Relationship Id="rId11" Type="http://schemas.openxmlformats.org/officeDocument/2006/relationships/audio" Target="../media/audio13.wav"/><Relationship Id="rId5" Type="http://schemas.openxmlformats.org/officeDocument/2006/relationships/audio" Target="../media/audio9.wav"/><Relationship Id="rId15" Type="http://schemas.openxmlformats.org/officeDocument/2006/relationships/audio" Target="../media/audio17.wav"/><Relationship Id="rId10" Type="http://schemas.openxmlformats.org/officeDocument/2006/relationships/image" Target="../media/image17.svg"/><Relationship Id="rId19" Type="http://schemas.openxmlformats.org/officeDocument/2006/relationships/image" Target="../media/image28.png"/><Relationship Id="rId4" Type="http://schemas.openxmlformats.org/officeDocument/2006/relationships/audio" Target="../media/audio8.wav"/><Relationship Id="rId9" Type="http://schemas.openxmlformats.org/officeDocument/2006/relationships/image" Target="../media/image16.png"/><Relationship Id="rId14" Type="http://schemas.openxmlformats.org/officeDocument/2006/relationships/audio" Target="../media/audio1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audio" Target="../media/audio29.wav"/><Relationship Id="rId18" Type="http://schemas.openxmlformats.org/officeDocument/2006/relationships/image" Target="../media/image30.png"/><Relationship Id="rId26" Type="http://schemas.openxmlformats.org/officeDocument/2006/relationships/audio" Target="../media/audio36.wav"/><Relationship Id="rId3" Type="http://schemas.openxmlformats.org/officeDocument/2006/relationships/audio" Target="../media/audio20.wav"/><Relationship Id="rId21" Type="http://schemas.openxmlformats.org/officeDocument/2006/relationships/image" Target="../media/image32.png"/><Relationship Id="rId7" Type="http://schemas.openxmlformats.org/officeDocument/2006/relationships/audio" Target="../media/audio24.wav"/><Relationship Id="rId12" Type="http://schemas.openxmlformats.org/officeDocument/2006/relationships/image" Target="../media/image29.png"/><Relationship Id="rId17" Type="http://schemas.openxmlformats.org/officeDocument/2006/relationships/audio" Target="../media/audio33.wav"/><Relationship Id="rId25" Type="http://schemas.openxmlformats.org/officeDocument/2006/relationships/audio" Target="../media/audio35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32.wav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23.wav"/><Relationship Id="rId11" Type="http://schemas.openxmlformats.org/officeDocument/2006/relationships/audio" Target="../media/audio28.wav"/><Relationship Id="rId24" Type="http://schemas.openxmlformats.org/officeDocument/2006/relationships/image" Target="../media/image17.svg"/><Relationship Id="rId5" Type="http://schemas.openxmlformats.org/officeDocument/2006/relationships/audio" Target="../media/audio22.wav"/><Relationship Id="rId15" Type="http://schemas.openxmlformats.org/officeDocument/2006/relationships/audio" Target="../media/audio31.wav"/><Relationship Id="rId23" Type="http://schemas.openxmlformats.org/officeDocument/2006/relationships/image" Target="../media/image16.png"/><Relationship Id="rId10" Type="http://schemas.openxmlformats.org/officeDocument/2006/relationships/audio" Target="../media/audio27.wav"/><Relationship Id="rId19" Type="http://schemas.openxmlformats.org/officeDocument/2006/relationships/image" Target="../media/image31.png"/><Relationship Id="rId4" Type="http://schemas.openxmlformats.org/officeDocument/2006/relationships/audio" Target="../media/audio21.wav"/><Relationship Id="rId9" Type="http://schemas.openxmlformats.org/officeDocument/2006/relationships/audio" Target="../media/audio26.wav"/><Relationship Id="rId14" Type="http://schemas.openxmlformats.org/officeDocument/2006/relationships/audio" Target="../media/audio30.wav"/><Relationship Id="rId22" Type="http://schemas.openxmlformats.org/officeDocument/2006/relationships/audio" Target="../media/audio3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6.png"/><Relationship Id="rId7" Type="http://schemas.openxmlformats.org/officeDocument/2006/relationships/image" Target="../media/image35.sv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17.sv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720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2</a:t>
            </a:r>
          </a:p>
        </p:txBody>
      </p:sp>
      <p:sp>
        <p:nvSpPr>
          <p:cNvPr id="6" name="TextBox 5">
            <a:hlinkClick r:id="" action="ppaction://noaction">
              <a:snd r:embed="rId4" name="T3_W2_1.1.wav"/>
            </a:hlinkClick>
            <a:extLst>
              <a:ext uri="{FF2B5EF4-FFF2-40B4-BE49-F238E27FC236}">
                <a16:creationId xmlns:a16="http://schemas.microsoft.com/office/drawing/2014/main" id="{082C5255-C4FD-1445-C722-7A280B01D065}"/>
              </a:ext>
            </a:extLst>
          </p:cNvPr>
          <p:cNvSpPr txBox="1"/>
          <p:nvPr/>
        </p:nvSpPr>
        <p:spPr>
          <a:xfrm>
            <a:off x="587220" y="4428943"/>
            <a:ext cx="3314625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Wie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sagt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man...?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3CB0FD-4550-0C82-6974-AC4FAE4733E3}"/>
              </a:ext>
            </a:extLst>
          </p:cNvPr>
          <p:cNvSpPr txBox="1">
            <a:spLocks/>
          </p:cNvSpPr>
          <p:nvPr/>
        </p:nvSpPr>
        <p:spPr>
          <a:xfrm>
            <a:off x="-9643" y="184975"/>
            <a:ext cx="435024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spc="-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Experiences at home and away</a:t>
            </a:r>
            <a:endParaRPr lang="en-GB" sz="4000" dirty="0"/>
          </a:p>
        </p:txBody>
      </p:sp>
      <p:pic>
        <p:nvPicPr>
          <p:cNvPr id="11" name="Picture 10" descr="A cartoon of a person with her arms crossed&#10;&#10;Description automatically generated">
            <a:extLst>
              <a:ext uri="{FF2B5EF4-FFF2-40B4-BE49-F238E27FC236}">
                <a16:creationId xmlns:a16="http://schemas.microsoft.com/office/drawing/2014/main" id="{FAC46193-7F1F-CFFD-12C4-A88656AC0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20" y="1701621"/>
            <a:ext cx="1525497" cy="2638697"/>
          </a:xfrm>
          <a:prstGeom prst="rect">
            <a:avLst/>
          </a:prstGeom>
        </p:spPr>
      </p:pic>
      <p:sp>
        <p:nvSpPr>
          <p:cNvPr id="12" name="Oval Callout 11">
            <a:hlinkClick r:id="" action="ppaction://noaction">
              <a:snd r:embed="rId6" name="T3_W2_7.5.wav"/>
            </a:hlinkClick>
            <a:extLst>
              <a:ext uri="{FF2B5EF4-FFF2-40B4-BE49-F238E27FC236}">
                <a16:creationId xmlns:a16="http://schemas.microsoft.com/office/drawing/2014/main" id="{883E11B4-4CC2-7C95-D779-9FD059255385}"/>
              </a:ext>
            </a:extLst>
          </p:cNvPr>
          <p:cNvSpPr/>
          <p:nvPr/>
        </p:nvSpPr>
        <p:spPr>
          <a:xfrm>
            <a:off x="1915923" y="1498569"/>
            <a:ext cx="2333335" cy="1031966"/>
          </a:xfrm>
          <a:prstGeom prst="wedgeEllipseCallout">
            <a:avLst>
              <a:gd name="adj1" fmla="val -55543"/>
              <a:gd name="adj2" fmla="val 4604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Century Gothic" panose="020B0502020202020204" pitchFamily="34" charset="0"/>
              </a:rPr>
              <a:t>Viel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Glück</a:t>
            </a:r>
            <a:r>
              <a:rPr lang="en-US" sz="2000" dirty="0"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13" name="Picture 12" descr="A green clover with a black background&#10;&#10;Description automatically generated">
            <a:extLst>
              <a:ext uri="{FF2B5EF4-FFF2-40B4-BE49-F238E27FC236}">
                <a16:creationId xmlns:a16="http://schemas.microsoft.com/office/drawing/2014/main" id="{DE1E6422-1123-A8A7-6384-807D9956E3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2461" y="1808360"/>
            <a:ext cx="309438" cy="4245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F32C34-1217-45DE-9804-26D735799CDA}"/>
              </a:ext>
            </a:extLst>
          </p:cNvPr>
          <p:cNvGrpSpPr/>
          <p:nvPr/>
        </p:nvGrpSpPr>
        <p:grpSpPr>
          <a:xfrm>
            <a:off x="10721009" y="25405"/>
            <a:ext cx="1583382" cy="1001482"/>
            <a:chOff x="10717846" y="65350"/>
            <a:chExt cx="1585097" cy="1419041"/>
          </a:xfrm>
        </p:grpSpPr>
        <p:sp>
          <p:nvSpPr>
            <p:cNvPr id="12" name="Title 2">
              <a:extLst>
                <a:ext uri="{FF2B5EF4-FFF2-40B4-BE49-F238E27FC236}">
                  <a16:creationId xmlns:a16="http://schemas.microsoft.com/office/drawing/2014/main" id="{EADAB38A-6BFC-437B-A4D2-C13463AD3429}"/>
                </a:ext>
              </a:extLst>
            </p:cNvPr>
            <p:cNvSpPr txBox="1">
              <a:spLocks/>
            </p:cNvSpPr>
            <p:nvPr/>
          </p:nvSpPr>
          <p:spPr>
            <a:xfrm>
              <a:off x="10717846" y="1024626"/>
              <a:ext cx="1442000" cy="459765"/>
            </a:xfrm>
            <a:prstGeom prst="rect">
              <a:avLst/>
            </a:prstGeom>
            <a:solidFill>
              <a:srgbClr val="FFD1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4546A">
                      <a:lumMod val="1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sprechen</a:t>
              </a:r>
              <a:endPara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A22B7C4E-AD73-42BA-9719-8F782430C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2976" y="65350"/>
              <a:ext cx="1279967" cy="1066891"/>
            </a:xfrm>
            <a:prstGeom prst="rect">
              <a:avLst/>
            </a:prstGeom>
          </p:spPr>
        </p:pic>
      </p:grp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6" name="T3_W2F_9.1.wav"/>
            </a:hlinkClick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5318" y="125870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hlinkClick r:id="" action="ppaction://noaction">
              <a:snd r:embed="rId6" name="T3_W2F_9.1.wav"/>
            </a:hlinkClick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6792" y="139470"/>
            <a:ext cx="6471189" cy="4581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Table 16">
            <a:extLst>
              <a:ext uri="{FF2B5EF4-FFF2-40B4-BE49-F238E27FC236}">
                <a16:creationId xmlns:a16="http://schemas.microsoft.com/office/drawing/2014/main" id="{FC995FA6-B8C1-4D2D-9DE0-2C4802FB1B2C}"/>
              </a:ext>
            </a:extLst>
          </p:cNvPr>
          <p:cNvGraphicFramePr>
            <a:graphicFrameLocks noGrp="1"/>
          </p:cNvGraphicFramePr>
          <p:nvPr/>
        </p:nvGraphicFramePr>
        <p:xfrm>
          <a:off x="123171" y="1072278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39" name="Table 16">
            <a:extLst>
              <a:ext uri="{FF2B5EF4-FFF2-40B4-BE49-F238E27FC236}">
                <a16:creationId xmlns:a16="http://schemas.microsoft.com/office/drawing/2014/main" id="{FAAA1041-8BAD-4391-8BEB-9320DF5643AA}"/>
              </a:ext>
            </a:extLst>
          </p:cNvPr>
          <p:cNvGraphicFramePr>
            <a:graphicFrameLocks noGrp="1"/>
          </p:cNvGraphicFramePr>
          <p:nvPr/>
        </p:nvGraphicFramePr>
        <p:xfrm>
          <a:off x="4294991" y="1066198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0" name="Table 16">
            <a:extLst>
              <a:ext uri="{FF2B5EF4-FFF2-40B4-BE49-F238E27FC236}">
                <a16:creationId xmlns:a16="http://schemas.microsoft.com/office/drawing/2014/main" id="{04955E46-26E6-4346-A6A8-F3CBB2AE587A}"/>
              </a:ext>
            </a:extLst>
          </p:cNvPr>
          <p:cNvGraphicFramePr>
            <a:graphicFrameLocks noGrp="1"/>
          </p:cNvGraphicFramePr>
          <p:nvPr/>
        </p:nvGraphicFramePr>
        <p:xfrm>
          <a:off x="8466811" y="1063186"/>
          <a:ext cx="3547166" cy="13089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30895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1" name="Table 16">
            <a:extLst>
              <a:ext uri="{FF2B5EF4-FFF2-40B4-BE49-F238E27FC236}">
                <a16:creationId xmlns:a16="http://schemas.microsoft.com/office/drawing/2014/main" id="{5EB2E6B5-CEA8-4E61-A8E3-02AEF13A21FD}"/>
              </a:ext>
            </a:extLst>
          </p:cNvPr>
          <p:cNvGraphicFramePr>
            <a:graphicFrameLocks noGrp="1"/>
          </p:cNvGraphicFramePr>
          <p:nvPr/>
        </p:nvGraphicFramePr>
        <p:xfrm>
          <a:off x="123171" y="3040226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2" name="Table 16">
            <a:extLst>
              <a:ext uri="{FF2B5EF4-FFF2-40B4-BE49-F238E27FC236}">
                <a16:creationId xmlns:a16="http://schemas.microsoft.com/office/drawing/2014/main" id="{D624EA42-805A-4BF3-9911-6C99322F9F22}"/>
              </a:ext>
            </a:extLst>
          </p:cNvPr>
          <p:cNvGraphicFramePr>
            <a:graphicFrameLocks noGrp="1"/>
          </p:cNvGraphicFramePr>
          <p:nvPr/>
        </p:nvGraphicFramePr>
        <p:xfrm>
          <a:off x="4294991" y="3034146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3" name="Table 16">
            <a:extLst>
              <a:ext uri="{FF2B5EF4-FFF2-40B4-BE49-F238E27FC236}">
                <a16:creationId xmlns:a16="http://schemas.microsoft.com/office/drawing/2014/main" id="{E6AA98FF-EEF7-44C5-8864-A5D6538596A5}"/>
              </a:ext>
            </a:extLst>
          </p:cNvPr>
          <p:cNvGraphicFramePr>
            <a:graphicFrameLocks noGrp="1"/>
          </p:cNvGraphicFramePr>
          <p:nvPr/>
        </p:nvGraphicFramePr>
        <p:xfrm>
          <a:off x="8466811" y="3031134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4" name="Table 16">
            <a:extLst>
              <a:ext uri="{FF2B5EF4-FFF2-40B4-BE49-F238E27FC236}">
                <a16:creationId xmlns:a16="http://schemas.microsoft.com/office/drawing/2014/main" id="{D7C30312-E762-4566-A1C8-07A9F2CA21F4}"/>
              </a:ext>
            </a:extLst>
          </p:cNvPr>
          <p:cNvGraphicFramePr>
            <a:graphicFrameLocks noGrp="1"/>
          </p:cNvGraphicFramePr>
          <p:nvPr/>
        </p:nvGraphicFramePr>
        <p:xfrm>
          <a:off x="123171" y="4999082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5" name="Table 16">
            <a:extLst>
              <a:ext uri="{FF2B5EF4-FFF2-40B4-BE49-F238E27FC236}">
                <a16:creationId xmlns:a16="http://schemas.microsoft.com/office/drawing/2014/main" id="{0E79877F-458C-4187-BD91-564A2447838D}"/>
              </a:ext>
            </a:extLst>
          </p:cNvPr>
          <p:cNvGraphicFramePr>
            <a:graphicFrameLocks noGrp="1"/>
          </p:cNvGraphicFramePr>
          <p:nvPr/>
        </p:nvGraphicFramePr>
        <p:xfrm>
          <a:off x="4294991" y="4993002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6" name="Table 16">
            <a:extLst>
              <a:ext uri="{FF2B5EF4-FFF2-40B4-BE49-F238E27FC236}">
                <a16:creationId xmlns:a16="http://schemas.microsoft.com/office/drawing/2014/main" id="{6C176B57-445E-465F-A9CD-A8FD15B439F5}"/>
              </a:ext>
            </a:extLst>
          </p:cNvPr>
          <p:cNvGraphicFramePr>
            <a:graphicFrameLocks noGrp="1"/>
          </p:cNvGraphicFramePr>
          <p:nvPr/>
        </p:nvGraphicFramePr>
        <p:xfrm>
          <a:off x="8466811" y="4989990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D769C04-C1CA-44E1-B821-B0F49031F5E3}"/>
              </a:ext>
            </a:extLst>
          </p:cNvPr>
          <p:cNvSpPr txBox="1"/>
          <p:nvPr/>
        </p:nvSpPr>
        <p:spPr>
          <a:xfrm>
            <a:off x="123171" y="663869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D8AA16-E5F4-40EC-A812-8DA0285091FE}"/>
              </a:ext>
            </a:extLst>
          </p:cNvPr>
          <p:cNvSpPr txBox="1"/>
          <p:nvPr/>
        </p:nvSpPr>
        <p:spPr>
          <a:xfrm>
            <a:off x="4274609" y="663076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9A44B43-2FE5-4FDE-A630-400788E3003E}"/>
              </a:ext>
            </a:extLst>
          </p:cNvPr>
          <p:cNvSpPr txBox="1"/>
          <p:nvPr/>
        </p:nvSpPr>
        <p:spPr>
          <a:xfrm>
            <a:off x="8453559" y="653942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72828F9-9F80-40FB-AC4E-59901F715367}"/>
              </a:ext>
            </a:extLst>
          </p:cNvPr>
          <p:cNvSpPr txBox="1"/>
          <p:nvPr/>
        </p:nvSpPr>
        <p:spPr>
          <a:xfrm>
            <a:off x="123171" y="2630992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8BE9BCF-5362-4CC3-AB97-09D77C686834}"/>
              </a:ext>
            </a:extLst>
          </p:cNvPr>
          <p:cNvSpPr txBox="1"/>
          <p:nvPr/>
        </p:nvSpPr>
        <p:spPr>
          <a:xfrm>
            <a:off x="4274609" y="2625912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FBB5053-2670-49AA-9093-977DA1F29A96}"/>
              </a:ext>
            </a:extLst>
          </p:cNvPr>
          <p:cNvSpPr txBox="1"/>
          <p:nvPr/>
        </p:nvSpPr>
        <p:spPr>
          <a:xfrm>
            <a:off x="8453559" y="2621065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8AC0F41-3BD0-4653-8666-75762734F3B6}"/>
              </a:ext>
            </a:extLst>
          </p:cNvPr>
          <p:cNvSpPr txBox="1"/>
          <p:nvPr/>
        </p:nvSpPr>
        <p:spPr>
          <a:xfrm>
            <a:off x="123171" y="4597322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F16C314-940C-47CA-AAD7-6FF84C1C87D6}"/>
              </a:ext>
            </a:extLst>
          </p:cNvPr>
          <p:cNvSpPr txBox="1"/>
          <p:nvPr/>
        </p:nvSpPr>
        <p:spPr>
          <a:xfrm>
            <a:off x="4274609" y="4583277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6EAC953-D3E8-4EC7-80E1-329A07EABD7B}"/>
              </a:ext>
            </a:extLst>
          </p:cNvPr>
          <p:cNvSpPr txBox="1"/>
          <p:nvPr/>
        </p:nvSpPr>
        <p:spPr>
          <a:xfrm>
            <a:off x="8453559" y="4587395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pic>
        <p:nvPicPr>
          <p:cNvPr id="55" name="Picture 54" descr="A picture containing text&#10;&#10;Description automatically generated">
            <a:extLst>
              <a:ext uri="{FF2B5EF4-FFF2-40B4-BE49-F238E27FC236}">
                <a16:creationId xmlns:a16="http://schemas.microsoft.com/office/drawing/2014/main" id="{80AF96FE-A42D-4418-A19D-DB1C5127CC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68" y="1534500"/>
            <a:ext cx="771727" cy="572077"/>
          </a:xfrm>
          <a:prstGeom prst="rect">
            <a:avLst/>
          </a:prstGeom>
        </p:spPr>
      </p:pic>
      <p:pic>
        <p:nvPicPr>
          <p:cNvPr id="61" name="Picture 60" descr="A picture containing icon&#10;&#10;Description automatically generated">
            <a:extLst>
              <a:ext uri="{FF2B5EF4-FFF2-40B4-BE49-F238E27FC236}">
                <a16:creationId xmlns:a16="http://schemas.microsoft.com/office/drawing/2014/main" id="{D996B2A5-5567-41FC-84F8-5A98C9EB2D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1" y="1472241"/>
            <a:ext cx="964955" cy="696595"/>
          </a:xfrm>
          <a:prstGeom prst="rect">
            <a:avLst/>
          </a:prstGeom>
        </p:spPr>
      </p:pic>
      <p:pic>
        <p:nvPicPr>
          <p:cNvPr id="91" name="Picture 90" descr="A picture containing text&#10;&#10;Description automatically generated">
            <a:extLst>
              <a:ext uri="{FF2B5EF4-FFF2-40B4-BE49-F238E27FC236}">
                <a16:creationId xmlns:a16="http://schemas.microsoft.com/office/drawing/2014/main" id="{85B13EAA-A5BD-4938-AFEE-0016BA7D3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65" y="1507848"/>
            <a:ext cx="771727" cy="572077"/>
          </a:xfrm>
          <a:prstGeom prst="rect">
            <a:avLst/>
          </a:prstGeom>
        </p:spPr>
      </p:pic>
      <p:pic>
        <p:nvPicPr>
          <p:cNvPr id="92" name="Picture 91" descr="A picture containing icon&#10;&#10;Description automatically generated">
            <a:extLst>
              <a:ext uri="{FF2B5EF4-FFF2-40B4-BE49-F238E27FC236}">
                <a16:creationId xmlns:a16="http://schemas.microsoft.com/office/drawing/2014/main" id="{A968F10A-911D-439D-B762-38FD2CF9E6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75" y="1472241"/>
            <a:ext cx="964955" cy="696595"/>
          </a:xfrm>
          <a:prstGeom prst="rect">
            <a:avLst/>
          </a:prstGeom>
        </p:spPr>
      </p:pic>
      <p:pic>
        <p:nvPicPr>
          <p:cNvPr id="93" name="Picture 92" descr="A picture containing text&#10;&#10;Description automatically generated">
            <a:extLst>
              <a:ext uri="{FF2B5EF4-FFF2-40B4-BE49-F238E27FC236}">
                <a16:creationId xmlns:a16="http://schemas.microsoft.com/office/drawing/2014/main" id="{3047E1A5-9241-4866-98A9-F398F3057A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805" y="1534500"/>
            <a:ext cx="771727" cy="572077"/>
          </a:xfrm>
          <a:prstGeom prst="rect">
            <a:avLst/>
          </a:prstGeom>
        </p:spPr>
      </p:pic>
      <p:pic>
        <p:nvPicPr>
          <p:cNvPr id="94" name="Picture 93" descr="A picture containing icon&#10;&#10;Description automatically generated">
            <a:extLst>
              <a:ext uri="{FF2B5EF4-FFF2-40B4-BE49-F238E27FC236}">
                <a16:creationId xmlns:a16="http://schemas.microsoft.com/office/drawing/2014/main" id="{00AB523F-1232-4910-8A37-380EB33FF4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981" y="1472241"/>
            <a:ext cx="964955" cy="696595"/>
          </a:xfrm>
          <a:prstGeom prst="rect">
            <a:avLst/>
          </a:prstGeom>
        </p:spPr>
      </p:pic>
      <p:pic>
        <p:nvPicPr>
          <p:cNvPr id="96" name="Picture 95" descr="A picture containing text&#10;&#10;Description automatically generated">
            <a:extLst>
              <a:ext uri="{FF2B5EF4-FFF2-40B4-BE49-F238E27FC236}">
                <a16:creationId xmlns:a16="http://schemas.microsoft.com/office/drawing/2014/main" id="{89211A72-4528-4D0E-B371-E7A8C93904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2" y="3458778"/>
            <a:ext cx="771727" cy="572077"/>
          </a:xfrm>
          <a:prstGeom prst="rect">
            <a:avLst/>
          </a:prstGeom>
        </p:spPr>
      </p:pic>
      <p:pic>
        <p:nvPicPr>
          <p:cNvPr id="97" name="Picture 96" descr="A picture containing icon&#10;&#10;Description automatically generated">
            <a:extLst>
              <a:ext uri="{FF2B5EF4-FFF2-40B4-BE49-F238E27FC236}">
                <a16:creationId xmlns:a16="http://schemas.microsoft.com/office/drawing/2014/main" id="{68C9B7B4-984D-4118-96B0-299AA5C644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118" y="3396519"/>
            <a:ext cx="964955" cy="696595"/>
          </a:xfrm>
          <a:prstGeom prst="rect">
            <a:avLst/>
          </a:prstGeom>
        </p:spPr>
      </p:pic>
      <p:pic>
        <p:nvPicPr>
          <p:cNvPr id="98" name="Picture 97" descr="A picture containing text&#10;&#10;Description automatically generated">
            <a:extLst>
              <a:ext uri="{FF2B5EF4-FFF2-40B4-BE49-F238E27FC236}">
                <a16:creationId xmlns:a16="http://schemas.microsoft.com/office/drawing/2014/main" id="{AA31ACE6-EFC8-4206-A78E-69BA18C22A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34" y="3458778"/>
            <a:ext cx="771727" cy="572077"/>
          </a:xfrm>
          <a:prstGeom prst="rect">
            <a:avLst/>
          </a:prstGeom>
        </p:spPr>
      </p:pic>
      <p:pic>
        <p:nvPicPr>
          <p:cNvPr id="99" name="Picture 98" descr="A picture containing icon&#10;&#10;Description automatically generated">
            <a:extLst>
              <a:ext uri="{FF2B5EF4-FFF2-40B4-BE49-F238E27FC236}">
                <a16:creationId xmlns:a16="http://schemas.microsoft.com/office/drawing/2014/main" id="{E0A13A49-8361-4D96-B9EB-6E2B818DB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976" y="3396519"/>
            <a:ext cx="964955" cy="696595"/>
          </a:xfrm>
          <a:prstGeom prst="rect">
            <a:avLst/>
          </a:prstGeom>
        </p:spPr>
      </p:pic>
      <p:pic>
        <p:nvPicPr>
          <p:cNvPr id="105" name="Picture 104" descr="A picture containing text&#10;&#10;Description automatically generated">
            <a:extLst>
              <a:ext uri="{FF2B5EF4-FFF2-40B4-BE49-F238E27FC236}">
                <a16:creationId xmlns:a16="http://schemas.microsoft.com/office/drawing/2014/main" id="{74C5E36E-79BC-41BD-8C04-428ABCA780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002" y="3458778"/>
            <a:ext cx="771727" cy="572077"/>
          </a:xfrm>
          <a:prstGeom prst="rect">
            <a:avLst/>
          </a:prstGeom>
        </p:spPr>
      </p:pic>
      <p:pic>
        <p:nvPicPr>
          <p:cNvPr id="106" name="Picture 105" descr="A picture containing icon&#10;&#10;Description automatically generated">
            <a:extLst>
              <a:ext uri="{FF2B5EF4-FFF2-40B4-BE49-F238E27FC236}">
                <a16:creationId xmlns:a16="http://schemas.microsoft.com/office/drawing/2014/main" id="{F4C13FDA-B81C-4C12-9D31-8A7B95355E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07" y="3396519"/>
            <a:ext cx="964955" cy="696595"/>
          </a:xfrm>
          <a:prstGeom prst="rect">
            <a:avLst/>
          </a:prstGeom>
        </p:spPr>
      </p:pic>
      <p:sp>
        <p:nvSpPr>
          <p:cNvPr id="108" name="Oval 107">
            <a:extLst>
              <a:ext uri="{FF2B5EF4-FFF2-40B4-BE49-F238E27FC236}">
                <a16:creationId xmlns:a16="http://schemas.microsoft.com/office/drawing/2014/main" id="{311184B3-CBE3-4F5F-8523-B843FA6F5B80}"/>
              </a:ext>
            </a:extLst>
          </p:cNvPr>
          <p:cNvSpPr/>
          <p:nvPr/>
        </p:nvSpPr>
        <p:spPr>
          <a:xfrm>
            <a:off x="878042" y="2407494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CF91C7D4-6C80-40B9-98E1-9F5FA89CC4DB}"/>
              </a:ext>
            </a:extLst>
          </p:cNvPr>
          <p:cNvSpPr/>
          <p:nvPr/>
        </p:nvSpPr>
        <p:spPr>
          <a:xfrm>
            <a:off x="2628831" y="2407494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B2EA2C5D-8D34-4766-8DD8-3B86F3046620}"/>
              </a:ext>
            </a:extLst>
          </p:cNvPr>
          <p:cNvSpPr/>
          <p:nvPr/>
        </p:nvSpPr>
        <p:spPr>
          <a:xfrm>
            <a:off x="5119607" y="2407494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9129E11F-547D-4937-9F22-41E01A363032}"/>
              </a:ext>
            </a:extLst>
          </p:cNvPr>
          <p:cNvSpPr/>
          <p:nvPr/>
        </p:nvSpPr>
        <p:spPr>
          <a:xfrm>
            <a:off x="6870396" y="2407494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5F20940-962B-4E63-8C43-026DC1CDFFA7}"/>
              </a:ext>
            </a:extLst>
          </p:cNvPr>
          <p:cNvSpPr/>
          <p:nvPr/>
        </p:nvSpPr>
        <p:spPr>
          <a:xfrm>
            <a:off x="9272063" y="2407494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B52E4C39-0B37-4952-B975-FD66F2AD6D63}"/>
              </a:ext>
            </a:extLst>
          </p:cNvPr>
          <p:cNvSpPr/>
          <p:nvPr/>
        </p:nvSpPr>
        <p:spPr>
          <a:xfrm>
            <a:off x="11027540" y="2407494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9EDF711A-09E2-4719-8234-7843EE8A9650}"/>
              </a:ext>
            </a:extLst>
          </p:cNvPr>
          <p:cNvSpPr/>
          <p:nvPr/>
        </p:nvSpPr>
        <p:spPr>
          <a:xfrm>
            <a:off x="873354" y="4375589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A752CF52-4E4D-4231-98AF-E89C5070C126}"/>
              </a:ext>
            </a:extLst>
          </p:cNvPr>
          <p:cNvSpPr/>
          <p:nvPr/>
        </p:nvSpPr>
        <p:spPr>
          <a:xfrm>
            <a:off x="2668896" y="4375589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B53CAC1F-56C0-4695-AD51-FEB864C28C33}"/>
              </a:ext>
            </a:extLst>
          </p:cNvPr>
          <p:cNvSpPr/>
          <p:nvPr/>
        </p:nvSpPr>
        <p:spPr>
          <a:xfrm>
            <a:off x="5114919" y="4375589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62E96806-DEE2-4E76-906F-B03D12A493B3}"/>
              </a:ext>
            </a:extLst>
          </p:cNvPr>
          <p:cNvSpPr/>
          <p:nvPr/>
        </p:nvSpPr>
        <p:spPr>
          <a:xfrm>
            <a:off x="6865708" y="4375589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3113A1AA-AE8A-43C7-97BF-C758B1B541BF}"/>
              </a:ext>
            </a:extLst>
          </p:cNvPr>
          <p:cNvSpPr/>
          <p:nvPr/>
        </p:nvSpPr>
        <p:spPr>
          <a:xfrm>
            <a:off x="9267375" y="4375589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87C75DFE-256B-46B7-B9A7-D785C9B54F95}"/>
              </a:ext>
            </a:extLst>
          </p:cNvPr>
          <p:cNvSpPr/>
          <p:nvPr/>
        </p:nvSpPr>
        <p:spPr>
          <a:xfrm>
            <a:off x="11022852" y="4375589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F51044F4-D2D8-41B2-A780-2A6EDCF8D3DD}"/>
              </a:ext>
            </a:extLst>
          </p:cNvPr>
          <p:cNvSpPr/>
          <p:nvPr/>
        </p:nvSpPr>
        <p:spPr>
          <a:xfrm>
            <a:off x="873354" y="6336818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5D87725C-0665-4491-999E-36D780FA3F67}"/>
              </a:ext>
            </a:extLst>
          </p:cNvPr>
          <p:cNvSpPr/>
          <p:nvPr/>
        </p:nvSpPr>
        <p:spPr>
          <a:xfrm>
            <a:off x="2624143" y="6336818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F2A248B6-0E72-4374-AD4D-5ED0575A8BC7}"/>
              </a:ext>
            </a:extLst>
          </p:cNvPr>
          <p:cNvSpPr/>
          <p:nvPr/>
        </p:nvSpPr>
        <p:spPr>
          <a:xfrm>
            <a:off x="5114919" y="6336818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22F9A32F-D726-4633-A3C9-D7C34D2DF14C}"/>
              </a:ext>
            </a:extLst>
          </p:cNvPr>
          <p:cNvSpPr/>
          <p:nvPr/>
        </p:nvSpPr>
        <p:spPr>
          <a:xfrm>
            <a:off x="6865708" y="6336818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F62F4988-52CD-435E-8061-B3705B913260}"/>
              </a:ext>
            </a:extLst>
          </p:cNvPr>
          <p:cNvSpPr/>
          <p:nvPr/>
        </p:nvSpPr>
        <p:spPr>
          <a:xfrm>
            <a:off x="9267375" y="6336818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6B94C278-052D-46BE-B5F4-725A5FF68E9F}"/>
              </a:ext>
            </a:extLst>
          </p:cNvPr>
          <p:cNvSpPr/>
          <p:nvPr/>
        </p:nvSpPr>
        <p:spPr>
          <a:xfrm>
            <a:off x="11022852" y="6336818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pic>
        <p:nvPicPr>
          <p:cNvPr id="127" name="Picture 126" descr="A picture containing text&#10;&#10;Description automatically generated">
            <a:extLst>
              <a:ext uri="{FF2B5EF4-FFF2-40B4-BE49-F238E27FC236}">
                <a16:creationId xmlns:a16="http://schemas.microsoft.com/office/drawing/2014/main" id="{9F6EE29B-33D9-41A2-9132-1D9203DDEF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594" y="5362366"/>
            <a:ext cx="771727" cy="572077"/>
          </a:xfrm>
          <a:prstGeom prst="rect">
            <a:avLst/>
          </a:prstGeom>
        </p:spPr>
      </p:pic>
      <p:pic>
        <p:nvPicPr>
          <p:cNvPr id="128" name="Picture 127" descr="A picture containing icon&#10;&#10;Description automatically generated">
            <a:extLst>
              <a:ext uri="{FF2B5EF4-FFF2-40B4-BE49-F238E27FC236}">
                <a16:creationId xmlns:a16="http://schemas.microsoft.com/office/drawing/2014/main" id="{D897CB29-8DBE-4277-8333-30CCD2392B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3" y="5300107"/>
            <a:ext cx="964955" cy="696595"/>
          </a:xfrm>
          <a:prstGeom prst="rect">
            <a:avLst/>
          </a:prstGeom>
        </p:spPr>
      </p:pic>
      <p:pic>
        <p:nvPicPr>
          <p:cNvPr id="131" name="Picture 130" descr="A picture containing text&#10;&#10;Description automatically generated">
            <a:extLst>
              <a:ext uri="{FF2B5EF4-FFF2-40B4-BE49-F238E27FC236}">
                <a16:creationId xmlns:a16="http://schemas.microsoft.com/office/drawing/2014/main" id="{243D9A5E-251B-4034-9D28-EDA3E3E62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649" y="5362366"/>
            <a:ext cx="771727" cy="572077"/>
          </a:xfrm>
          <a:prstGeom prst="rect">
            <a:avLst/>
          </a:prstGeom>
        </p:spPr>
      </p:pic>
      <p:pic>
        <p:nvPicPr>
          <p:cNvPr id="132" name="Picture 131" descr="A picture containing icon&#10;&#10;Description automatically generated">
            <a:extLst>
              <a:ext uri="{FF2B5EF4-FFF2-40B4-BE49-F238E27FC236}">
                <a16:creationId xmlns:a16="http://schemas.microsoft.com/office/drawing/2014/main" id="{3832F0A3-0C88-4040-AE5F-1F915E78D3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559" y="5300107"/>
            <a:ext cx="964955" cy="696595"/>
          </a:xfrm>
          <a:prstGeom prst="rect">
            <a:avLst/>
          </a:prstGeom>
        </p:spPr>
      </p:pic>
      <p:pic>
        <p:nvPicPr>
          <p:cNvPr id="134" name="Picture 133" descr="A picture containing text&#10;&#10;Description automatically generated">
            <a:extLst>
              <a:ext uri="{FF2B5EF4-FFF2-40B4-BE49-F238E27FC236}">
                <a16:creationId xmlns:a16="http://schemas.microsoft.com/office/drawing/2014/main" id="{1EF2F530-B98A-48D9-99C5-0339EF07A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299" y="5362366"/>
            <a:ext cx="771727" cy="572077"/>
          </a:xfrm>
          <a:prstGeom prst="rect">
            <a:avLst/>
          </a:prstGeom>
        </p:spPr>
      </p:pic>
      <p:pic>
        <p:nvPicPr>
          <p:cNvPr id="135" name="Picture 134" descr="A picture containing icon&#10;&#10;Description automatically generated">
            <a:extLst>
              <a:ext uri="{FF2B5EF4-FFF2-40B4-BE49-F238E27FC236}">
                <a16:creationId xmlns:a16="http://schemas.microsoft.com/office/drawing/2014/main" id="{205D025C-E715-4F2E-99B7-421687475C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050" y="5300107"/>
            <a:ext cx="964955" cy="6965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6C55FF-48A7-8A39-6222-A9BB89AC52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4377" y="3385121"/>
            <a:ext cx="725487" cy="7193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507287-AD7C-A5AA-30B8-86EB943C39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6812" y="3385121"/>
            <a:ext cx="725487" cy="719390"/>
          </a:xfrm>
          <a:prstGeom prst="rect">
            <a:avLst/>
          </a:prstGeom>
        </p:spPr>
      </p:pic>
      <p:pic>
        <p:nvPicPr>
          <p:cNvPr id="3" name="Picture 2" descr="A yellow emoji with a white face mask&#10;&#10;Description automatically generated">
            <a:extLst>
              <a:ext uri="{FF2B5EF4-FFF2-40B4-BE49-F238E27FC236}">
                <a16:creationId xmlns:a16="http://schemas.microsoft.com/office/drawing/2014/main" id="{4AB3E5C6-D752-744E-4B5E-A28D0D9865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484" y="1357998"/>
            <a:ext cx="840975" cy="909162"/>
          </a:xfrm>
          <a:prstGeom prst="rect">
            <a:avLst/>
          </a:prstGeom>
        </p:spPr>
      </p:pic>
      <p:pic>
        <p:nvPicPr>
          <p:cNvPr id="6" name="Picture 5" descr="A yellow emoji with a white face mask&#10;&#10;Description automatically generated">
            <a:extLst>
              <a:ext uri="{FF2B5EF4-FFF2-40B4-BE49-F238E27FC236}">
                <a16:creationId xmlns:a16="http://schemas.microsoft.com/office/drawing/2014/main" id="{DAE66E1E-CA99-E189-2E25-BB5955644C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061" y="1357998"/>
            <a:ext cx="840975" cy="909162"/>
          </a:xfrm>
          <a:prstGeom prst="rect">
            <a:avLst/>
          </a:prstGeom>
        </p:spPr>
      </p:pic>
      <p:pic>
        <p:nvPicPr>
          <p:cNvPr id="22" name="Picture 21" descr="A row of houses and trees&#10;&#10;Description automatically generated">
            <a:extLst>
              <a:ext uri="{FF2B5EF4-FFF2-40B4-BE49-F238E27FC236}">
                <a16:creationId xmlns:a16="http://schemas.microsoft.com/office/drawing/2014/main" id="{F315042F-F2F1-9BEE-225D-3A6D193A35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43" y="5350380"/>
            <a:ext cx="894424" cy="596049"/>
          </a:xfrm>
          <a:prstGeom prst="rect">
            <a:avLst/>
          </a:prstGeom>
        </p:spPr>
      </p:pic>
      <p:pic>
        <p:nvPicPr>
          <p:cNvPr id="24" name="Picture 23" descr="A row of houses and trees&#10;&#10;Description automatically generated">
            <a:extLst>
              <a:ext uri="{FF2B5EF4-FFF2-40B4-BE49-F238E27FC236}">
                <a16:creationId xmlns:a16="http://schemas.microsoft.com/office/drawing/2014/main" id="{42220B0B-C7FC-4426-2D43-666B43D6EC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651" y="5350380"/>
            <a:ext cx="894424" cy="596049"/>
          </a:xfrm>
          <a:prstGeom prst="rect">
            <a:avLst/>
          </a:prstGeom>
        </p:spPr>
      </p:pic>
      <p:pic>
        <p:nvPicPr>
          <p:cNvPr id="29" name="Picture 28" descr="A chocolate cake with icing&#10;&#10;Description automatically generated">
            <a:extLst>
              <a:ext uri="{FF2B5EF4-FFF2-40B4-BE49-F238E27FC236}">
                <a16:creationId xmlns:a16="http://schemas.microsoft.com/office/drawing/2014/main" id="{CF6B42C3-488F-9B2F-1CC3-F53A77822D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03" y="1517890"/>
            <a:ext cx="832676" cy="589378"/>
          </a:xfrm>
          <a:prstGeom prst="rect">
            <a:avLst/>
          </a:prstGeom>
        </p:spPr>
      </p:pic>
      <p:pic>
        <p:nvPicPr>
          <p:cNvPr id="31" name="Picture 30" descr="A screenshot of a cell phone screen&#10;&#10;Description automatically generated">
            <a:extLst>
              <a:ext uri="{FF2B5EF4-FFF2-40B4-BE49-F238E27FC236}">
                <a16:creationId xmlns:a16="http://schemas.microsoft.com/office/drawing/2014/main" id="{C796725B-1BBE-684F-4B5E-27A7BFC7FB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697" y="5129149"/>
            <a:ext cx="740750" cy="1038510"/>
          </a:xfrm>
          <a:prstGeom prst="rect">
            <a:avLst/>
          </a:prstGeom>
        </p:spPr>
      </p:pic>
      <p:pic>
        <p:nvPicPr>
          <p:cNvPr id="33" name="Picture 32" descr="A black cat with yellow eyes&#10;&#10;Description automatically generated">
            <a:extLst>
              <a:ext uri="{FF2B5EF4-FFF2-40B4-BE49-F238E27FC236}">
                <a16:creationId xmlns:a16="http://schemas.microsoft.com/office/drawing/2014/main" id="{FA95A5CE-D7C5-9922-C3AF-1027A6CFA1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29" y="5173029"/>
            <a:ext cx="819424" cy="950750"/>
          </a:xfrm>
          <a:prstGeom prst="rect">
            <a:avLst/>
          </a:prstGeom>
        </p:spPr>
      </p:pic>
      <p:pic>
        <p:nvPicPr>
          <p:cNvPr id="35" name="Picture 34" descr="A group of fish swimming in the ocean&#10;&#10;Description automatically generated">
            <a:extLst>
              <a:ext uri="{FF2B5EF4-FFF2-40B4-BE49-F238E27FC236}">
                <a16:creationId xmlns:a16="http://schemas.microsoft.com/office/drawing/2014/main" id="{FE3C3F67-98DC-3A20-9A84-347A4D4A2C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074" y="3464759"/>
            <a:ext cx="807373" cy="560115"/>
          </a:xfrm>
          <a:prstGeom prst="rect">
            <a:avLst/>
          </a:prstGeom>
        </p:spPr>
      </p:pic>
      <p:pic>
        <p:nvPicPr>
          <p:cNvPr id="37" name="Picture 36" descr="A group of flags in circles&#10;&#10;Description automatically generated">
            <a:extLst>
              <a:ext uri="{FF2B5EF4-FFF2-40B4-BE49-F238E27FC236}">
                <a16:creationId xmlns:a16="http://schemas.microsoft.com/office/drawing/2014/main" id="{46A8219A-7466-5A4B-6122-34D6F01FF0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540" y="1543140"/>
            <a:ext cx="733011" cy="538878"/>
          </a:xfrm>
          <a:prstGeom prst="rect">
            <a:avLst/>
          </a:prstGeom>
        </p:spPr>
      </p:pic>
      <p:pic>
        <p:nvPicPr>
          <p:cNvPr id="38" name="Picture 37" descr="A chocolate cake with icing&#10;&#10;Description automatically generated">
            <a:extLst>
              <a:ext uri="{FF2B5EF4-FFF2-40B4-BE49-F238E27FC236}">
                <a16:creationId xmlns:a16="http://schemas.microsoft.com/office/drawing/2014/main" id="{43C0B916-8C8D-D703-4FB1-6116D87EF2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548" y="1517890"/>
            <a:ext cx="832676" cy="589378"/>
          </a:xfrm>
          <a:prstGeom prst="rect">
            <a:avLst/>
          </a:prstGeom>
        </p:spPr>
      </p:pic>
      <p:pic>
        <p:nvPicPr>
          <p:cNvPr id="56" name="Picture 55" descr="A group of flags in circles&#10;&#10;Description automatically generated">
            <a:extLst>
              <a:ext uri="{FF2B5EF4-FFF2-40B4-BE49-F238E27FC236}">
                <a16:creationId xmlns:a16="http://schemas.microsoft.com/office/drawing/2014/main" id="{B7481063-C181-B4FA-7FB0-7FA93FF548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817" y="1543140"/>
            <a:ext cx="733011" cy="538878"/>
          </a:xfrm>
          <a:prstGeom prst="rect">
            <a:avLst/>
          </a:prstGeom>
        </p:spPr>
      </p:pic>
      <p:pic>
        <p:nvPicPr>
          <p:cNvPr id="57" name="Picture 56" descr="A group of fish swimming in the ocean&#10;&#10;Description automatically generated">
            <a:extLst>
              <a:ext uri="{FF2B5EF4-FFF2-40B4-BE49-F238E27FC236}">
                <a16:creationId xmlns:a16="http://schemas.microsoft.com/office/drawing/2014/main" id="{CE8E2B68-4C2A-FA4B-CA0B-14EE7A4CBD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564" y="3464759"/>
            <a:ext cx="807373" cy="560115"/>
          </a:xfrm>
          <a:prstGeom prst="rect">
            <a:avLst/>
          </a:prstGeom>
        </p:spPr>
      </p:pic>
      <p:pic>
        <p:nvPicPr>
          <p:cNvPr id="59" name="Picture 58" descr="A computer with a monitor and keyboard&#10;&#10;Description automatically generated">
            <a:extLst>
              <a:ext uri="{FF2B5EF4-FFF2-40B4-BE49-F238E27FC236}">
                <a16:creationId xmlns:a16="http://schemas.microsoft.com/office/drawing/2014/main" id="{2143BACB-DFA7-BD30-0B63-276F890D9A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192" y="3396519"/>
            <a:ext cx="852430" cy="696595"/>
          </a:xfrm>
          <a:prstGeom prst="rect">
            <a:avLst/>
          </a:prstGeom>
        </p:spPr>
      </p:pic>
      <p:pic>
        <p:nvPicPr>
          <p:cNvPr id="60" name="Picture 59" descr="A computer with a monitor and keyboard&#10;&#10;Description automatically generated">
            <a:extLst>
              <a:ext uri="{FF2B5EF4-FFF2-40B4-BE49-F238E27FC236}">
                <a16:creationId xmlns:a16="http://schemas.microsoft.com/office/drawing/2014/main" id="{6240707F-1C8B-F861-7716-6F2287AC47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003" y="3396519"/>
            <a:ext cx="852430" cy="696595"/>
          </a:xfrm>
          <a:prstGeom prst="rect">
            <a:avLst/>
          </a:prstGeom>
        </p:spPr>
      </p:pic>
      <p:pic>
        <p:nvPicPr>
          <p:cNvPr id="62" name="Picture 61" descr="A black cat with yellow eyes&#10;&#10;Description automatically generated">
            <a:extLst>
              <a:ext uri="{FF2B5EF4-FFF2-40B4-BE49-F238E27FC236}">
                <a16:creationId xmlns:a16="http://schemas.microsoft.com/office/drawing/2014/main" id="{26615B8F-6C91-F1AA-91F3-61E51EB7C2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17" y="5173029"/>
            <a:ext cx="819424" cy="950750"/>
          </a:xfrm>
          <a:prstGeom prst="rect">
            <a:avLst/>
          </a:prstGeom>
        </p:spPr>
      </p:pic>
      <p:pic>
        <p:nvPicPr>
          <p:cNvPr id="63" name="Picture 62" descr="A screenshot of a cell phone screen&#10;&#10;Description automatically generated">
            <a:extLst>
              <a:ext uri="{FF2B5EF4-FFF2-40B4-BE49-F238E27FC236}">
                <a16:creationId xmlns:a16="http://schemas.microsoft.com/office/drawing/2014/main" id="{5C766CBD-3D10-E45E-CFC0-BA32D7E377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931" y="5129149"/>
            <a:ext cx="740750" cy="103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7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519980"/>
              </p:ext>
            </p:extLst>
          </p:nvPr>
        </p:nvGraphicFramePr>
        <p:xfrm>
          <a:off x="167661" y="584200"/>
          <a:ext cx="11847798" cy="6195599"/>
        </p:xfrm>
        <a:graphic>
          <a:graphicData uri="http://schemas.openxmlformats.org/drawingml/2006/table">
            <a:tbl>
              <a:tblPr firstRow="1" bandRow="1"/>
              <a:tblGrid>
                <a:gridCol w="1498652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9674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47081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58158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82355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spielen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Länder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46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Dörfer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mittwochs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am Freitag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465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einkaufen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gehen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46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Straße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seid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Markt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465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wird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Glück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wirst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00591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Frohe</a:t>
                      </a:r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Weihnachten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Herzlichen</a:t>
                      </a: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Glückwunsch</a:t>
                      </a: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zum</a:t>
                      </a: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Geburtstag</a:t>
                      </a:r>
                      <a:endParaRPr lang="en-US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werde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465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Gute</a:t>
                      </a:r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Besserung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werden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werdet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527619" y="166774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1040847" y="33535"/>
            <a:ext cx="1240568" cy="1016501"/>
            <a:chOff x="11009062" y="2248536"/>
            <a:chExt cx="1240568" cy="101650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1115297" y="2248536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1009062" y="2256406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1034621" y="2267785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1068026" y="2568148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91" y="2638028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13" y="923295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06" y="468196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945512" y="576425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094923" y="347638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124083" y="175273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1678278" y="6309129"/>
            <a:ext cx="2735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Get better soon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969148" y="6309129"/>
            <a:ext cx="3198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become/get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8451787" y="6309129"/>
            <a:ext cx="3604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(all) become/get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1678278" y="5446553"/>
            <a:ext cx="3650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Happy Christmas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969148" y="5508108"/>
            <a:ext cx="3003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Happy Birthday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8451787" y="5446553"/>
            <a:ext cx="2848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become/get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1678278" y="4443318"/>
            <a:ext cx="2935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she becomes/gets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969148" y="4443318"/>
            <a:ext cx="3306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good luck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8451787" y="4443318"/>
            <a:ext cx="3316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become/get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1678278" y="35793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street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969148" y="3579386"/>
            <a:ext cx="344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(all) are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8451787" y="3579386"/>
            <a:ext cx="302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market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1678278" y="2713009"/>
            <a:ext cx="3290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shop, shopping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969148" y="27140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(to) home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451787" y="271404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go, going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1678278" y="1854133"/>
            <a:ext cx="2770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villages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969148" y="1854133"/>
            <a:ext cx="3387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on Wednesdays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451787" y="1854133"/>
            <a:ext cx="3579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on Friday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1678278" y="1002723"/>
            <a:ext cx="3336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play,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playing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236945" y="101184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4969148" y="100272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at home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23E633-819F-A62A-55A8-338DBC05210B}"/>
              </a:ext>
            </a:extLst>
          </p:cNvPr>
          <p:cNvSpPr txBox="1"/>
          <p:nvPr/>
        </p:nvSpPr>
        <p:spPr>
          <a:xfrm>
            <a:off x="8451787" y="100272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 countries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579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354677"/>
              </p:ext>
            </p:extLst>
          </p:nvPr>
        </p:nvGraphicFramePr>
        <p:xfrm>
          <a:off x="174542" y="546100"/>
          <a:ext cx="11847798" cy="6205896"/>
        </p:xfrm>
        <a:graphic>
          <a:graphicData uri="http://schemas.openxmlformats.org/drawingml/2006/table">
            <a:tbl>
              <a:tblPr firstRow="1" bandRow="1"/>
              <a:tblGrid>
                <a:gridCol w="1498652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9674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47081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58158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29094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on Wednesdays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villages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at home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play, playing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on Friday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countries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market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(all)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shop, shopping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(to) home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go, going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street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069812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Get well soon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Happy Birthday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become/get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Happy Christmas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become/get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become/get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she becomes/gets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good luck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(all) become/get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570558" y="109009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1040847" y="33535"/>
            <a:ext cx="1240568" cy="1016501"/>
            <a:chOff x="11009062" y="2248536"/>
            <a:chExt cx="1240568" cy="101650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1115297" y="2248536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1009062" y="2256406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1034621" y="2267785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1068026" y="2568148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91" y="2638028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13" y="923295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06" y="468196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907412" y="576425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056823" y="347638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149483" y="180353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1680989" y="627911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wird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972106" y="6279115"/>
            <a:ext cx="2787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viel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Glück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8458422" y="627911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ihr</a:t>
            </a: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werdet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1680989" y="5421031"/>
            <a:ext cx="3282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Frohe</a:t>
            </a: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Weihnachten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972106" y="5421031"/>
            <a:ext cx="300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werden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8458422" y="542103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du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wirst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1680989" y="4429267"/>
            <a:ext cx="2935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Gute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Besserung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972106" y="4306156"/>
            <a:ext cx="3472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Herzlichen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Glückwunsch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zum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Geburtstag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8458422" y="4429267"/>
            <a:ext cx="3316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werde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1680989" y="3485316"/>
            <a:ext cx="216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nach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Hause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972106" y="348531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gehen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8428586" y="348531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Straße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1680989" y="26271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Markt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972106" y="26271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ihr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seid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458422" y="2627117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einkaufen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1680989" y="1761447"/>
            <a:ext cx="2770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spielen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972106" y="176144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am Freitag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458422" y="1761447"/>
            <a:ext cx="3579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Länder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1680989" y="898295"/>
            <a:ext cx="3336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mittwochs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198845" y="101184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4972106" y="898295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Dörfer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23E633-819F-A62A-55A8-338DBC05210B}"/>
              </a:ext>
            </a:extLst>
          </p:cNvPr>
          <p:cNvSpPr txBox="1"/>
          <p:nvPr/>
        </p:nvSpPr>
        <p:spPr>
          <a:xfrm>
            <a:off x="8458422" y="898295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zu</a:t>
            </a:r>
            <a:r>
              <a:rPr lang="en-US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Hause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296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38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2715342" cy="459765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32154" y="563369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729525" y="906370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CA05A1-7455-0C5B-2223-EDEFDE05E432}"/>
              </a:ext>
            </a:extLst>
          </p:cNvPr>
          <p:cNvGrpSpPr/>
          <p:nvPr/>
        </p:nvGrpSpPr>
        <p:grpSpPr>
          <a:xfrm>
            <a:off x="1123440" y="792939"/>
            <a:ext cx="1051189" cy="479324"/>
            <a:chOff x="8175220" y="2196772"/>
            <a:chExt cx="2966869" cy="1631005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249C09E9-8DF6-A41F-28DE-3AAF845812D9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F3D94A-ABE4-719C-3933-B60486B6F17C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4" name="Table 16">
            <a:extLst>
              <a:ext uri="{FF2B5EF4-FFF2-40B4-BE49-F238E27FC236}">
                <a16:creationId xmlns:a16="http://schemas.microsoft.com/office/drawing/2014/main" id="{683E28E4-9F98-4197-8CCA-3E4D7B3A93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396778"/>
              </p:ext>
            </p:extLst>
          </p:nvPr>
        </p:nvGraphicFramePr>
        <p:xfrm>
          <a:off x="107884" y="1477769"/>
          <a:ext cx="5231514" cy="496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672">
                  <a:extLst>
                    <a:ext uri="{9D8B030D-6E8A-4147-A177-3AD203B41FA5}">
                      <a16:colId xmlns:a16="http://schemas.microsoft.com/office/drawing/2014/main" val="33465338"/>
                    </a:ext>
                  </a:extLst>
                </a:gridCol>
                <a:gridCol w="4784842">
                  <a:extLst>
                    <a:ext uri="{9D8B030D-6E8A-4147-A177-3AD203B41FA5}">
                      <a16:colId xmlns:a16="http://schemas.microsoft.com/office/drawing/2014/main" val="3754867228"/>
                    </a:ext>
                  </a:extLst>
                </a:gridCol>
              </a:tblGrid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eat cake? / 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eating cake?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522473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get ill? /</a:t>
                      </a:r>
                    </a:p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getting ill?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702844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visit the country? 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visiting the country?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939323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come home?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coming home?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1373961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swim in the sea? /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swimming in the sea?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670828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use the computer? /</a:t>
                      </a:r>
                    </a:p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using the computer?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519160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see my cat?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281037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fetch/get the paper? /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fetching/getting the paper?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7220352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in the village?</a:t>
                      </a:r>
                    </a:p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6036926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719C52F2-EF3A-454B-B156-70399F263F00}"/>
              </a:ext>
            </a:extLst>
          </p:cNvPr>
          <p:cNvSpPr txBox="1"/>
          <p:nvPr/>
        </p:nvSpPr>
        <p:spPr>
          <a:xfrm>
            <a:off x="2283536" y="723541"/>
            <a:ext cx="1914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Round 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0A1332-1C29-41A7-9D58-45B58B342D39}"/>
              </a:ext>
            </a:extLst>
          </p:cNvPr>
          <p:cNvSpPr txBox="1"/>
          <p:nvPr/>
        </p:nvSpPr>
        <p:spPr>
          <a:xfrm>
            <a:off x="8506300" y="710874"/>
            <a:ext cx="1914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Round 2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B7C239C-E181-44C7-86D1-2977A13EB5AE}"/>
              </a:ext>
            </a:extLst>
          </p:cNvPr>
          <p:cNvGrpSpPr/>
          <p:nvPr/>
        </p:nvGrpSpPr>
        <p:grpSpPr>
          <a:xfrm>
            <a:off x="6119653" y="606971"/>
            <a:ext cx="914400" cy="914400"/>
            <a:chOff x="1313307" y="1338805"/>
            <a:chExt cx="914400" cy="914400"/>
          </a:xfrm>
        </p:grpSpPr>
        <p:pic>
          <p:nvPicPr>
            <p:cNvPr id="43" name="Graphic 42" descr="User">
              <a:extLst>
                <a:ext uri="{FF2B5EF4-FFF2-40B4-BE49-F238E27FC236}">
                  <a16:creationId xmlns:a16="http://schemas.microsoft.com/office/drawing/2014/main" id="{1DE74C7E-71E5-4F5F-B7F7-8EEC09C75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E9DEA88-72EE-4D25-BE9F-25ECFBF39C82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325B88A-571B-486B-8847-6686A2F5E7C3}"/>
              </a:ext>
            </a:extLst>
          </p:cNvPr>
          <p:cNvGrpSpPr/>
          <p:nvPr/>
        </p:nvGrpSpPr>
        <p:grpSpPr>
          <a:xfrm>
            <a:off x="7347728" y="904480"/>
            <a:ext cx="1051189" cy="479324"/>
            <a:chOff x="8175220" y="2196772"/>
            <a:chExt cx="2966869" cy="1631005"/>
          </a:xfrm>
        </p:grpSpPr>
        <p:sp>
          <p:nvSpPr>
            <p:cNvPr id="23" name="Oval Callout 13">
              <a:extLst>
                <a:ext uri="{FF2B5EF4-FFF2-40B4-BE49-F238E27FC236}">
                  <a16:creationId xmlns:a16="http://schemas.microsoft.com/office/drawing/2014/main" id="{1278A38B-9E0C-4876-8438-821E8D70EF47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8BE9A3E-6830-4CDC-8762-673F7BFD9648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5C80613C-64E0-458D-B61D-9ED120AE733A}"/>
              </a:ext>
            </a:extLst>
          </p:cNvPr>
          <p:cNvSpPr txBox="1">
            <a:spLocks/>
          </p:cNvSpPr>
          <p:nvPr/>
        </p:nvSpPr>
        <p:spPr>
          <a:xfrm>
            <a:off x="6370434" y="128500"/>
            <a:ext cx="2715342" cy="459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6" name="Google Shape;167;p2">
            <a:extLst>
              <a:ext uri="{FF2B5EF4-FFF2-40B4-BE49-F238E27FC236}">
                <a16:creationId xmlns:a16="http://schemas.microsoft.com/office/drawing/2014/main" id="{5DE7407D-0CFE-4676-9F20-3A5A17A2444D}"/>
              </a:ext>
            </a:extLst>
          </p:cNvPr>
          <p:cNvSpPr/>
          <p:nvPr/>
        </p:nvSpPr>
        <p:spPr>
          <a:xfrm>
            <a:off x="5829643" y="99122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0" name="Table 16">
            <a:extLst>
              <a:ext uri="{FF2B5EF4-FFF2-40B4-BE49-F238E27FC236}">
                <a16:creationId xmlns:a16="http://schemas.microsoft.com/office/drawing/2014/main" id="{BE87C5A3-C732-4335-B90D-3DB524064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630205"/>
              </p:ext>
            </p:extLst>
          </p:nvPr>
        </p:nvGraphicFramePr>
        <p:xfrm>
          <a:off x="6090327" y="1488657"/>
          <a:ext cx="5766889" cy="496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2383">
                  <a:extLst>
                    <a:ext uri="{9D8B030D-6E8A-4147-A177-3AD203B41FA5}">
                      <a16:colId xmlns:a16="http://schemas.microsoft.com/office/drawing/2014/main" val="33465338"/>
                    </a:ext>
                  </a:extLst>
                </a:gridCol>
                <a:gridCol w="5274506">
                  <a:extLst>
                    <a:ext uri="{9D8B030D-6E8A-4147-A177-3AD203B41FA5}">
                      <a16:colId xmlns:a16="http://schemas.microsoft.com/office/drawing/2014/main" val="3754867228"/>
                    </a:ext>
                  </a:extLst>
                </a:gridCol>
              </a:tblGrid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eat cake? / 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eating cake?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522473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get ill? /</a:t>
                      </a:r>
                    </a:p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getting ill?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702844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visit the country? /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visiting the country?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939323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come home?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coming home?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1373961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swim in the sea? /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swimming in the sea?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670828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use the computer? /</a:t>
                      </a:r>
                    </a:p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using the computer?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519160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see my cat?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281037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fetch/get the paper? /</a:t>
                      </a:r>
                    </a:p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fetching/getting the paper?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7220352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in the village?</a:t>
                      </a:r>
                    </a:p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60369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5476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540396"/>
              </p:ext>
            </p:extLst>
          </p:nvPr>
        </p:nvGraphicFramePr>
        <p:xfrm>
          <a:off x="167661" y="584200"/>
          <a:ext cx="11847798" cy="6195599"/>
        </p:xfrm>
        <a:graphic>
          <a:graphicData uri="http://schemas.openxmlformats.org/drawingml/2006/table">
            <a:tbl>
              <a:tblPr firstRow="1" bandRow="1"/>
              <a:tblGrid>
                <a:gridCol w="1498652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9674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47081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58158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82355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spielen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Länder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46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Dörfer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mittwochs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 Freitag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465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einkaufen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46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Straße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Markt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465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Glück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00591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Frohe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Weihnachten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Herzlichen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Glückwunsch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zum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Geburtstag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werde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465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Gute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Besserung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werden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werdet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527619" y="166774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1040847" y="33535"/>
            <a:ext cx="1240568" cy="1016501"/>
            <a:chOff x="11009062" y="2248536"/>
            <a:chExt cx="1240568" cy="101650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1115297" y="2248536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1009062" y="2256406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1034621" y="2267785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1068026" y="2568148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91" y="2638028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13" y="923295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06" y="468196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945512" y="576425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094923" y="347638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124083" y="175273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236945" y="101184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65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896062"/>
              </p:ext>
            </p:extLst>
          </p:nvPr>
        </p:nvGraphicFramePr>
        <p:xfrm>
          <a:off x="174542" y="546100"/>
          <a:ext cx="11847798" cy="6205896"/>
        </p:xfrm>
        <a:graphic>
          <a:graphicData uri="http://schemas.openxmlformats.org/drawingml/2006/table">
            <a:tbl>
              <a:tblPr firstRow="1" bandRow="1"/>
              <a:tblGrid>
                <a:gridCol w="1498652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9674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47081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58158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29094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 Wednesdays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villages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 home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play, playing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 Friday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countries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market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shop, shopping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(to) home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go, going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street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069812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Get well soon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 Birthday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become/get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 Christmas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become/get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become/get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becomes/gets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 luck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become/get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570558" y="109009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1040847" y="33535"/>
            <a:ext cx="1240568" cy="1016501"/>
            <a:chOff x="11009062" y="2248536"/>
            <a:chExt cx="1240568" cy="101650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1115297" y="2248536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1009062" y="2256406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1034621" y="2267785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1068026" y="2568148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91" y="2638028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13" y="923295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06" y="468196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907412" y="576425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056823" y="347638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149483" y="180353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198845" y="101184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70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EB238E39-B2F0-493F-ABCA-90CA2404E47D}"/>
              </a:ext>
            </a:extLst>
          </p:cNvPr>
          <p:cNvSpPr/>
          <p:nvPr/>
        </p:nvSpPr>
        <p:spPr>
          <a:xfrm>
            <a:off x="2878414" y="1335143"/>
            <a:ext cx="4646092" cy="432507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2231202" y="3816298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13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ot</a:t>
            </a:r>
            <a:endParaRPr kumimoji="0" lang="en-GB" sz="13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38638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[r]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5D9B7D9-C244-4166-83B1-C87283F6638C}"/>
              </a:ext>
            </a:extLst>
          </p:cNvPr>
          <p:cNvSpPr/>
          <p:nvPr/>
        </p:nvSpPr>
        <p:spPr>
          <a:xfrm>
            <a:off x="8067222" y="2033964"/>
            <a:ext cx="3787151" cy="3158032"/>
          </a:xfrm>
          <a:prstGeom prst="wedgeRoundRectCallout">
            <a:avLst>
              <a:gd name="adj1" fmla="val -49743"/>
              <a:gd name="adj2" fmla="val -17240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[r] before a vowel is a roll from the back of your throat.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Open your mouth, tongue flat, lips still and growl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rrrr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Touch your throat and feel the vibration!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3AEA0B-A4B4-4BD3-BA9F-44500613C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642" y="1412611"/>
            <a:ext cx="3111577" cy="292987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F7CD656-D052-BE7E-DFDA-34E7D11C937C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6" name="Picture 5" descr="Logo, icon&#10;&#10;Description automatically generated">
              <a:extLst>
                <a:ext uri="{FF2B5EF4-FFF2-40B4-BE49-F238E27FC236}">
                  <a16:creationId xmlns:a16="http://schemas.microsoft.com/office/drawing/2014/main" id="{8C84F6B0-54F0-1C41-09B1-CC4164763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C3D192F8-93FD-0E8F-8CF1-389E4733B623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65966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3">
            <a:extLst>
              <a:ext uri="{FF2B5EF4-FFF2-40B4-BE49-F238E27FC236}">
                <a16:creationId xmlns:a16="http://schemas.microsoft.com/office/drawing/2014/main" id="{56D53237-5238-434D-A466-FA4388BADFAD}"/>
              </a:ext>
            </a:extLst>
          </p:cNvPr>
          <p:cNvSpPr/>
          <p:nvPr/>
        </p:nvSpPr>
        <p:spPr>
          <a:xfrm>
            <a:off x="3682011" y="1660099"/>
            <a:ext cx="3776181" cy="36303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2615501" y="340503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ot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2045" y="-267906"/>
            <a:ext cx="38638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[r]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6E7ED6EE-AF0A-457F-9278-55BFAFFD4F93}"/>
              </a:ext>
            </a:extLst>
          </p:cNvPr>
          <p:cNvSpPr/>
          <p:nvPr/>
        </p:nvSpPr>
        <p:spPr>
          <a:xfrm>
            <a:off x="6575913" y="511859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echts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70FAEFD0-E692-4B85-91F3-E6B8373281DC}"/>
              </a:ext>
            </a:extLst>
          </p:cNvPr>
          <p:cNvSpPr/>
          <p:nvPr/>
        </p:nvSpPr>
        <p:spPr>
          <a:xfrm>
            <a:off x="-1070158" y="5170468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age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0B8CBF43-6F19-4792-BE85-EFBE2F79AF26}"/>
              </a:ext>
            </a:extLst>
          </p:cNvPr>
          <p:cNvSpPr/>
          <p:nvPr/>
        </p:nvSpPr>
        <p:spPr>
          <a:xfrm>
            <a:off x="6415711" y="232470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C6DA9177-43F9-411A-8F69-89D1781359EC}"/>
              </a:ext>
            </a:extLst>
          </p:cNvPr>
          <p:cNvSpPr/>
          <p:nvPr/>
        </p:nvSpPr>
        <p:spPr>
          <a:xfrm>
            <a:off x="-1330598" y="247283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22C685-B080-4A61-9FC3-114560BA0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7102" y="4069448"/>
            <a:ext cx="1804572" cy="12802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AB0B31-CE03-4107-9A3F-5F65D23AA0F6}"/>
              </a:ext>
            </a:extLst>
          </p:cNvPr>
          <p:cNvSpPr/>
          <p:nvPr/>
        </p:nvSpPr>
        <p:spPr>
          <a:xfrm>
            <a:off x="1285319" y="3682447"/>
            <a:ext cx="926413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963D6D-4BA7-4A27-80E9-C459CC0FEA34}"/>
              </a:ext>
            </a:extLst>
          </p:cNvPr>
          <p:cNvSpPr/>
          <p:nvPr/>
        </p:nvSpPr>
        <p:spPr>
          <a:xfrm>
            <a:off x="8382744" y="1507744"/>
            <a:ext cx="20136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Why?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108554-0918-4662-9604-E47861B993F5}"/>
              </a:ext>
            </a:extLst>
          </p:cNvPr>
          <p:cNvSpPr/>
          <p:nvPr/>
        </p:nvSpPr>
        <p:spPr>
          <a:xfrm>
            <a:off x="1261051" y="1063807"/>
            <a:ext cx="974947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360D5B-775E-45AC-A62B-DA1CF3784EB9}"/>
              </a:ext>
            </a:extLst>
          </p:cNvPr>
          <p:cNvSpPr txBox="1"/>
          <p:nvPr/>
        </p:nvSpPr>
        <p:spPr>
          <a:xfrm>
            <a:off x="850015" y="6109264"/>
            <a:ext cx="2100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[question]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7C16AA2-E78E-4258-9138-B3C796B66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008" y="1861163"/>
            <a:ext cx="2131905" cy="20074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84A45B6-8434-D293-4AD9-73E939B6F510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4" name="Picture 3" descr="Logo, icon&#10;&#10;Description automatically generated">
              <a:extLst>
                <a:ext uri="{FF2B5EF4-FFF2-40B4-BE49-F238E27FC236}">
                  <a16:creationId xmlns:a16="http://schemas.microsoft.com/office/drawing/2014/main" id="{16036072-8D30-BC2F-248C-54746D257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DF967CED-5965-BC08-DEA7-58D2C63FF865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  <p:bldP spid="9" grpId="0"/>
      <p:bldP spid="10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D61D87A5-8626-40F1-BD07-16D835D2E709}"/>
              </a:ext>
            </a:extLst>
          </p:cNvPr>
          <p:cNvSpPr/>
          <p:nvPr/>
        </p:nvSpPr>
        <p:spPr>
          <a:xfrm>
            <a:off x="3423232" y="822518"/>
            <a:ext cx="4646092" cy="477617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2645803" y="2985055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rt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38638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[r]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86DBC5F-454A-4469-934A-A78EC1D23183}"/>
              </a:ext>
            </a:extLst>
          </p:cNvPr>
          <p:cNvSpPr/>
          <p:nvPr/>
        </p:nvSpPr>
        <p:spPr>
          <a:xfrm>
            <a:off x="8254121" y="2572767"/>
            <a:ext cx="3787151" cy="1431988"/>
          </a:xfrm>
          <a:prstGeom prst="wedgeRoundRectCallout">
            <a:avLst>
              <a:gd name="adj1" fmla="val -49743"/>
              <a:gd name="adj2" fmla="val -17240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[r] after a vowel sounds like ‘uh’!</a:t>
            </a:r>
          </a:p>
        </p:txBody>
      </p:sp>
      <p:pic>
        <p:nvPicPr>
          <p:cNvPr id="13" name="Graphic 12" descr="Map with pin with solid fill">
            <a:extLst>
              <a:ext uri="{FF2B5EF4-FFF2-40B4-BE49-F238E27FC236}">
                <a16:creationId xmlns:a16="http://schemas.microsoft.com/office/drawing/2014/main" id="{B2D27264-5D57-4141-B068-1FE75BF7D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9239" y="873764"/>
            <a:ext cx="2613642" cy="26136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A27DA-1E09-4204-8DE3-FA2485AA773B}"/>
              </a:ext>
            </a:extLst>
          </p:cNvPr>
          <p:cNvSpPr txBox="1"/>
          <p:nvPr/>
        </p:nvSpPr>
        <p:spPr>
          <a:xfrm>
            <a:off x="4789179" y="4679275"/>
            <a:ext cx="2613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[place]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7135CD-B758-33DA-1E13-5E908E8C5880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4" name="Picture 3" descr="Logo, icon&#10;&#10;Description automatically generated">
              <a:extLst>
                <a:ext uri="{FF2B5EF4-FFF2-40B4-BE49-F238E27FC236}">
                  <a16:creationId xmlns:a16="http://schemas.microsoft.com/office/drawing/2014/main" id="{CD28A10F-310F-15F1-5C6B-A0CEF8FBF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D3A2C27F-7998-AD97-AAFD-ED2109AF667F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68498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75E3D9E7-F9ED-4B0B-96E9-4C482E1DF56F}"/>
              </a:ext>
            </a:extLst>
          </p:cNvPr>
          <p:cNvSpPr/>
          <p:nvPr/>
        </p:nvSpPr>
        <p:spPr>
          <a:xfrm>
            <a:off x="3802423" y="1050839"/>
            <a:ext cx="4147387" cy="38922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2804900" y="2805445"/>
            <a:ext cx="5940513" cy="20011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38638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[r]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747AA550-4D53-4CAA-B4B8-AB58D7B48915}"/>
              </a:ext>
            </a:extLst>
          </p:cNvPr>
          <p:cNvSpPr/>
          <p:nvPr/>
        </p:nvSpPr>
        <p:spPr>
          <a:xfrm>
            <a:off x="6384354" y="5422828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173DD87F-FB3E-47CB-BA8E-2B71E25F682D}"/>
              </a:ext>
            </a:extLst>
          </p:cNvPr>
          <p:cNvSpPr/>
          <p:nvPr/>
        </p:nvSpPr>
        <p:spPr>
          <a:xfrm>
            <a:off x="-849206" y="538868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Uh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413044F9-4867-4707-B4D1-F881A04E65CC}"/>
              </a:ext>
            </a:extLst>
          </p:cNvPr>
          <p:cNvSpPr/>
          <p:nvPr/>
        </p:nvSpPr>
        <p:spPr>
          <a:xfrm>
            <a:off x="6446496" y="2414765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nen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13D8B973-5DBD-4983-A8B7-04C036EE9CF9}"/>
              </a:ext>
            </a:extLst>
          </p:cNvPr>
          <p:cNvSpPr/>
          <p:nvPr/>
        </p:nvSpPr>
        <p:spPr>
          <a:xfrm>
            <a:off x="-577957" y="235911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81C37BA-501C-4FD7-8B2A-DD2A22016B48}"/>
              </a:ext>
            </a:extLst>
          </p:cNvPr>
          <p:cNvSpPr/>
          <p:nvPr/>
        </p:nvSpPr>
        <p:spPr>
          <a:xfrm>
            <a:off x="4082185" y="5187583"/>
            <a:ext cx="3787151" cy="1431988"/>
          </a:xfrm>
          <a:prstGeom prst="wedgeRoundRectCallout">
            <a:avLst>
              <a:gd name="adj1" fmla="val -64992"/>
              <a:gd name="adj2" fmla="val 852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When ‘h’ follows a vowel, it makes a long vowel sound.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7102C8-BF2D-490D-8610-AE6563DE9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641" y="3996088"/>
            <a:ext cx="1442787" cy="14427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B5E604-F1EB-46D5-8528-0A2C2E26B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608" y="3578645"/>
            <a:ext cx="954004" cy="190800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3022917-49A1-4254-8DA6-B6805FC3FA58}"/>
              </a:ext>
            </a:extLst>
          </p:cNvPr>
          <p:cNvGrpSpPr/>
          <p:nvPr/>
        </p:nvGrpSpPr>
        <p:grpSpPr>
          <a:xfrm>
            <a:off x="8745413" y="1236682"/>
            <a:ext cx="1227525" cy="1161011"/>
            <a:chOff x="6896100" y="1604401"/>
            <a:chExt cx="1227525" cy="1161011"/>
          </a:xfrm>
        </p:grpSpPr>
        <p:pic>
          <p:nvPicPr>
            <p:cNvPr id="18" name="Graphic 17" descr="Classroom with solid fill">
              <a:extLst>
                <a:ext uri="{FF2B5EF4-FFF2-40B4-BE49-F238E27FC236}">
                  <a16:creationId xmlns:a16="http://schemas.microsoft.com/office/drawing/2014/main" id="{B52F2BFC-0EBC-4A30-9650-EEC83987D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52663" y="1703766"/>
              <a:ext cx="914400" cy="914400"/>
            </a:xfrm>
            <a:prstGeom prst="rect">
              <a:avLst/>
            </a:prstGeom>
          </p:spPr>
        </p:pic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8E0CBDB2-125C-435B-85A6-B3AFDAEB277A}"/>
                </a:ext>
              </a:extLst>
            </p:cNvPr>
            <p:cNvSpPr/>
            <p:nvPr/>
          </p:nvSpPr>
          <p:spPr>
            <a:xfrm>
              <a:off x="6896100" y="1604401"/>
              <a:ext cx="1227525" cy="1161011"/>
            </a:xfrm>
            <a:prstGeom prst="flowChartConnector">
              <a:avLst/>
            </a:prstGeom>
            <a:noFill/>
            <a:ln w="825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9AFE977-6B5B-4F3E-AFCC-6426D90E7A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1771" y="1129615"/>
            <a:ext cx="1304657" cy="1268078"/>
          </a:xfrm>
          <a:prstGeom prst="rect">
            <a:avLst/>
          </a:prstGeom>
        </p:spPr>
      </p:pic>
      <p:pic>
        <p:nvPicPr>
          <p:cNvPr id="24" name="Graphic 23" descr="Map with pin with solid fill">
            <a:extLst>
              <a:ext uri="{FF2B5EF4-FFF2-40B4-BE49-F238E27FC236}">
                <a16:creationId xmlns:a16="http://schemas.microsoft.com/office/drawing/2014/main" id="{8214C689-D94E-4852-AE88-25A16D4A3B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16526" y="733522"/>
            <a:ext cx="2613642" cy="261364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7438F7C-E397-4D9C-AEC6-7709D60933CE}"/>
              </a:ext>
            </a:extLst>
          </p:cNvPr>
          <p:cNvSpPr txBox="1"/>
          <p:nvPr/>
        </p:nvSpPr>
        <p:spPr>
          <a:xfrm>
            <a:off x="4951566" y="4262276"/>
            <a:ext cx="2613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[place]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D99EAD-93AA-4FD4-8C16-82DD62E3F390}"/>
              </a:ext>
            </a:extLst>
          </p:cNvPr>
          <p:cNvSpPr txBox="1"/>
          <p:nvPr/>
        </p:nvSpPr>
        <p:spPr>
          <a:xfrm>
            <a:off x="452360" y="6359007"/>
            <a:ext cx="3703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[clock, watch, o’clock]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8520EE-E41D-80B6-E035-E2F88FB94743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8" name="Picture 7" descr="Logo, icon&#10;&#10;Description automatically generated">
              <a:extLst>
                <a:ext uri="{FF2B5EF4-FFF2-40B4-BE49-F238E27FC236}">
                  <a16:creationId xmlns:a16="http://schemas.microsoft.com/office/drawing/2014/main" id="{61C82AB1-6671-91C5-9A39-D414DDDB7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014A4B24-E59F-700B-0509-3E12F79B9D96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028509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5" grpId="0" animBg="1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19863" y="3719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alibri"/>
                <a:sym typeface="Calibri"/>
              </a:rPr>
              <a:t>aussprechen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668961-F8BE-5134-5D37-F0508DAEF204}"/>
              </a:ext>
            </a:extLst>
          </p:cNvPr>
          <p:cNvSpPr txBox="1"/>
          <p:nvPr/>
        </p:nvSpPr>
        <p:spPr>
          <a:xfrm>
            <a:off x="534723" y="2870043"/>
            <a:ext cx="8119309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Baue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geht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ba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fuß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du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ch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den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Baue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nhof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6" name="Speech Bubble: Rectangle with Corners Rounded 5">
            <a:hlinkClick r:id="" action="ppaction://noaction">
              <a:snd r:embed="rId4" name="T3_W2F_6.1.wav"/>
            </a:hlinkClick>
            <a:extLst>
              <a:ext uri="{FF2B5EF4-FFF2-40B4-BE49-F238E27FC236}">
                <a16:creationId xmlns:a16="http://schemas.microsoft.com/office/drawing/2014/main" id="{D68A3B5B-9A1F-DD46-73AF-721480C06489}"/>
              </a:ext>
            </a:extLst>
          </p:cNvPr>
          <p:cNvSpPr/>
          <p:nvPr/>
        </p:nvSpPr>
        <p:spPr>
          <a:xfrm>
            <a:off x="4418627" y="299357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FF8650-67D0-2C22-7D55-42496FD20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-38188"/>
            <a:ext cx="1235643" cy="11116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AE4225-5310-BE90-63AC-FA841AF16285}"/>
              </a:ext>
            </a:extLst>
          </p:cNvPr>
          <p:cNvSpPr txBox="1"/>
          <p:nvPr/>
        </p:nvSpPr>
        <p:spPr>
          <a:xfrm>
            <a:off x="629279" y="1055604"/>
            <a:ext cx="9597963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echts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neben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dem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iesen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stehen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iesigen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atten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F655B1-B89E-E31D-EAB3-213840B12CBE}"/>
              </a:ext>
            </a:extLst>
          </p:cNvPr>
          <p:cNvSpPr txBox="1"/>
          <p:nvPr/>
        </p:nvSpPr>
        <p:spPr>
          <a:xfrm>
            <a:off x="667626" y="1575751"/>
            <a:ext cx="8937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On the right next to the giant stand three giant rats.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F573BD12-F144-EEC6-37C3-7DF18772B8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75713" y="106268"/>
            <a:ext cx="914400" cy="914400"/>
          </a:xfrm>
          <a:prstGeom prst="rect">
            <a:avLst/>
          </a:prstGeom>
        </p:spPr>
      </p:pic>
      <p:sp>
        <p:nvSpPr>
          <p:cNvPr id="19" name="Google Shape;108;p3">
            <a:hlinkClick r:id="" action="ppaction://noaction">
              <a:snd r:embed="rId4" name="T3_W2F_6.1.wav"/>
            </a:hlinkClick>
            <a:extLst>
              <a:ext uri="{FF2B5EF4-FFF2-40B4-BE49-F238E27FC236}">
                <a16:creationId xmlns:a16="http://schemas.microsoft.com/office/drawing/2014/main" id="{27D96C51-D488-BDB0-F2F6-E5F952184536}"/>
              </a:ext>
            </a:extLst>
          </p:cNvPr>
          <p:cNvSpPr txBox="1"/>
          <p:nvPr/>
        </p:nvSpPr>
        <p:spPr>
          <a:xfrm>
            <a:off x="4490319" y="350362"/>
            <a:ext cx="335523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viele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[r]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du?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CustomShape 23">
            <a:hlinkClick r:id="" action="ppaction://noaction">
              <a:snd r:embed="rId8" name="T3_W2F_6.2.wav"/>
            </a:hlinkClick>
            <a:extLst>
              <a:ext uri="{FF2B5EF4-FFF2-40B4-BE49-F238E27FC236}">
                <a16:creationId xmlns:a16="http://schemas.microsoft.com/office/drawing/2014/main" id="{BC896F12-1F73-F469-92D0-EB0A044470CE}"/>
              </a:ext>
            </a:extLst>
          </p:cNvPr>
          <p:cNvSpPr/>
          <p:nvPr/>
        </p:nvSpPr>
        <p:spPr>
          <a:xfrm>
            <a:off x="73296" y="1117439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4">
            <a:hlinkClick r:id="" action="ppaction://noaction">
              <a:snd r:embed="rId9" name="T3_W2F_6.3.wav"/>
            </a:hlinkClick>
            <a:extLst>
              <a:ext uri="{FF2B5EF4-FFF2-40B4-BE49-F238E27FC236}">
                <a16:creationId xmlns:a16="http://schemas.microsoft.com/office/drawing/2014/main" id="{5676E663-CFA1-971F-FAD0-AC9810464267}"/>
              </a:ext>
            </a:extLst>
          </p:cNvPr>
          <p:cNvSpPr/>
          <p:nvPr/>
        </p:nvSpPr>
        <p:spPr>
          <a:xfrm>
            <a:off x="70683" y="2950737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5">
            <a:hlinkClick r:id="" action="ppaction://noaction">
              <a:snd r:embed="rId10" name="T3_W2F_6.4.wav"/>
            </a:hlinkClick>
            <a:extLst>
              <a:ext uri="{FF2B5EF4-FFF2-40B4-BE49-F238E27FC236}">
                <a16:creationId xmlns:a16="http://schemas.microsoft.com/office/drawing/2014/main" id="{3B2FB642-3A3D-ED38-E5C6-133453A214AA}"/>
              </a:ext>
            </a:extLst>
          </p:cNvPr>
          <p:cNvSpPr/>
          <p:nvPr/>
        </p:nvSpPr>
        <p:spPr>
          <a:xfrm>
            <a:off x="70683" y="5062909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3" name="Table 2">
            <a:extLst>
              <a:ext uri="{FF2B5EF4-FFF2-40B4-BE49-F238E27FC236}">
                <a16:creationId xmlns:a16="http://schemas.microsoft.com/office/drawing/2014/main" id="{65F80D11-42E6-2B70-0A79-2FB3D2464718}"/>
              </a:ext>
            </a:extLst>
          </p:cNvPr>
          <p:cNvGraphicFramePr/>
          <p:nvPr/>
        </p:nvGraphicFramePr>
        <p:xfrm>
          <a:off x="8489354" y="1891268"/>
          <a:ext cx="3599220" cy="2914092"/>
        </p:xfrm>
        <a:graphic>
          <a:graphicData uri="http://schemas.openxmlformats.org/drawingml/2006/table">
            <a:tbl>
              <a:tblPr/>
              <a:tblGrid>
                <a:gridCol w="495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0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096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</a:tblGrid>
              <a:tr h="55304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[r]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before vowel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[r] </a:t>
                      </a:r>
                      <a:b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</a:b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after vowel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5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5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2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9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AAB032D1-DEA6-62BB-7DBF-BB44E248F240}"/>
              </a:ext>
            </a:extLst>
          </p:cNvPr>
          <p:cNvSpPr txBox="1"/>
          <p:nvPr/>
        </p:nvSpPr>
        <p:spPr>
          <a:xfrm>
            <a:off x="9118072" y="3232109"/>
            <a:ext cx="1075851" cy="32230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483B2D-5EAC-713D-16D6-55A6D2BCDC7C}"/>
              </a:ext>
            </a:extLst>
          </p:cNvPr>
          <p:cNvSpPr txBox="1"/>
          <p:nvPr/>
        </p:nvSpPr>
        <p:spPr>
          <a:xfrm>
            <a:off x="572823" y="3328635"/>
            <a:ext cx="8937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</a:t>
            </a: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farmer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walks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barefoot </a:t>
            </a: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through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the </a:t>
            </a: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farm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FA7C332-8C41-7E6F-7F32-CB3B255B0EFC}"/>
              </a:ext>
            </a:extLst>
          </p:cNvPr>
          <p:cNvSpPr txBox="1"/>
          <p:nvPr/>
        </p:nvSpPr>
        <p:spPr>
          <a:xfrm>
            <a:off x="10752310" y="3790300"/>
            <a:ext cx="1075851" cy="32230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93103B0-F0C4-B7ED-41B1-6ABEA1D97E2C}"/>
              </a:ext>
            </a:extLst>
          </p:cNvPr>
          <p:cNvSpPr txBox="1"/>
          <p:nvPr/>
        </p:nvSpPr>
        <p:spPr>
          <a:xfrm>
            <a:off x="611075" y="4982215"/>
            <a:ext cx="8119309" cy="95410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osa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ingt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eiundd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eißig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ote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ettiche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in den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egne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ischen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egenwald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CECB23B-8EFC-CA28-88EF-EE6E77C07175}"/>
              </a:ext>
            </a:extLst>
          </p:cNvPr>
          <p:cNvSpPr txBox="1"/>
          <p:nvPr/>
        </p:nvSpPr>
        <p:spPr>
          <a:xfrm>
            <a:off x="629280" y="5891674"/>
            <a:ext cx="801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Rosa </a:t>
            </a: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brings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33 </a:t>
            </a: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red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radishes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into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the </a:t>
            </a: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rainy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rainforest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5988F3D-CB9E-9668-314D-93C5FEA798BF}"/>
              </a:ext>
            </a:extLst>
          </p:cNvPr>
          <p:cNvSpPr txBox="1"/>
          <p:nvPr/>
        </p:nvSpPr>
        <p:spPr>
          <a:xfrm>
            <a:off x="9315969" y="4339821"/>
            <a:ext cx="1075851" cy="32230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" name="Picture 6" descr="A cartoon of a child&#10;&#10;Description automatically generated">
            <a:extLst>
              <a:ext uri="{FF2B5EF4-FFF2-40B4-BE49-F238E27FC236}">
                <a16:creationId xmlns:a16="http://schemas.microsoft.com/office/drawing/2014/main" id="{78E6F114-987B-5A3B-9A58-5E3390FB72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960" y="5111092"/>
            <a:ext cx="695257" cy="1316463"/>
          </a:xfrm>
          <a:prstGeom prst="rect">
            <a:avLst/>
          </a:prstGeom>
        </p:spPr>
      </p:pic>
      <p:pic>
        <p:nvPicPr>
          <p:cNvPr id="9" name="Picture 8" descr="A cloud with raindrops on it&#10;&#10;Description automatically generated">
            <a:extLst>
              <a:ext uri="{FF2B5EF4-FFF2-40B4-BE49-F238E27FC236}">
                <a16:creationId xmlns:a16="http://schemas.microsoft.com/office/drawing/2014/main" id="{C5D93529-03EF-CD03-0C2C-0F0965A622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931" y="5203695"/>
            <a:ext cx="1071638" cy="1019731"/>
          </a:xfrm>
          <a:prstGeom prst="rect">
            <a:avLst/>
          </a:prstGeom>
        </p:spPr>
      </p:pic>
      <p:pic>
        <p:nvPicPr>
          <p:cNvPr id="11" name="Picture 10" descr="A cartoon of a forest&#10;&#10;Description automatically generated">
            <a:extLst>
              <a:ext uri="{FF2B5EF4-FFF2-40B4-BE49-F238E27FC236}">
                <a16:creationId xmlns:a16="http://schemas.microsoft.com/office/drawing/2014/main" id="{BA1C4DE4-9DBC-78B0-8CF1-D6D5E9B2F9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946" y="5283226"/>
            <a:ext cx="940200" cy="940200"/>
          </a:xfrm>
          <a:prstGeom prst="rect">
            <a:avLst/>
          </a:prstGeom>
        </p:spPr>
      </p:pic>
      <p:pic>
        <p:nvPicPr>
          <p:cNvPr id="47" name="Picture 46" descr="A screen shot of a farm&#10;&#10;Description automatically generated">
            <a:extLst>
              <a:ext uri="{FF2B5EF4-FFF2-40B4-BE49-F238E27FC236}">
                <a16:creationId xmlns:a16="http://schemas.microsoft.com/office/drawing/2014/main" id="{5F21B5F3-92F4-7CC8-F527-240B3155D4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175" y="3790300"/>
            <a:ext cx="2447714" cy="1223857"/>
          </a:xfrm>
          <a:prstGeom prst="rect">
            <a:avLst/>
          </a:prstGeom>
        </p:spPr>
      </p:pic>
      <p:pic>
        <p:nvPicPr>
          <p:cNvPr id="49" name="Picture 4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CC33480-AAF2-98C7-1CF9-62CACF37A7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48" y="3859972"/>
            <a:ext cx="884282" cy="1049009"/>
          </a:xfrm>
          <a:prstGeom prst="rect">
            <a:avLst/>
          </a:prstGeom>
        </p:spPr>
      </p:pic>
      <p:pic>
        <p:nvPicPr>
          <p:cNvPr id="51" name="Picture 50" descr="A cartoon of a child holding a yellow object&#10;&#10;Description automatically generated">
            <a:extLst>
              <a:ext uri="{FF2B5EF4-FFF2-40B4-BE49-F238E27FC236}">
                <a16:creationId xmlns:a16="http://schemas.microsoft.com/office/drawing/2014/main" id="{BF5D2302-BA15-8F47-A630-00075A6CFC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701" y="3663623"/>
            <a:ext cx="663936" cy="1327872"/>
          </a:xfrm>
          <a:prstGeom prst="rect">
            <a:avLst/>
          </a:prstGeom>
        </p:spPr>
      </p:pic>
      <p:pic>
        <p:nvPicPr>
          <p:cNvPr id="55" name="Picture 54" descr="A cartoon monster on a beach&#10;&#10;Description automatically generated">
            <a:extLst>
              <a:ext uri="{FF2B5EF4-FFF2-40B4-BE49-F238E27FC236}">
                <a16:creationId xmlns:a16="http://schemas.microsoft.com/office/drawing/2014/main" id="{1F3080BD-AA39-9577-9143-72ED2CAABF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845" y="2053694"/>
            <a:ext cx="1254197" cy="907333"/>
          </a:xfrm>
          <a:prstGeom prst="rect">
            <a:avLst/>
          </a:prstGeom>
        </p:spPr>
      </p:pic>
      <p:pic>
        <p:nvPicPr>
          <p:cNvPr id="53" name="Picture 52" descr="A cartoon mouse holding a piece of cheese&#10;&#10;Description automatically generated">
            <a:extLst>
              <a:ext uri="{FF2B5EF4-FFF2-40B4-BE49-F238E27FC236}">
                <a16:creationId xmlns:a16="http://schemas.microsoft.com/office/drawing/2014/main" id="{2FCB83D0-D858-A838-4845-A334959F6B9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961" y="2037416"/>
            <a:ext cx="992110" cy="99056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651AC6E7-5383-99A5-8C35-8CB00B1D3E29}"/>
              </a:ext>
            </a:extLst>
          </p:cNvPr>
          <p:cNvGrpSpPr/>
          <p:nvPr/>
        </p:nvGrpSpPr>
        <p:grpSpPr>
          <a:xfrm>
            <a:off x="9218718" y="5261089"/>
            <a:ext cx="763117" cy="820484"/>
            <a:chOff x="9218718" y="5261089"/>
            <a:chExt cx="763117" cy="820484"/>
          </a:xfrm>
        </p:grpSpPr>
        <p:pic>
          <p:nvPicPr>
            <p:cNvPr id="34" name="Picture 33" descr="A red and white radish with green leaves&#10;&#10;Description automatically generated">
              <a:extLst>
                <a:ext uri="{FF2B5EF4-FFF2-40B4-BE49-F238E27FC236}">
                  <a16:creationId xmlns:a16="http://schemas.microsoft.com/office/drawing/2014/main" id="{54C9CDBF-90F7-7EF2-45FE-46D3A5F70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8640" y="5485604"/>
              <a:ext cx="513195" cy="532757"/>
            </a:xfrm>
            <a:prstGeom prst="rect">
              <a:avLst/>
            </a:prstGeom>
          </p:spPr>
        </p:pic>
        <p:pic>
          <p:nvPicPr>
            <p:cNvPr id="56" name="Picture 55" descr="A red and white radish with green leaves&#10;&#10;Description automatically generated">
              <a:extLst>
                <a:ext uri="{FF2B5EF4-FFF2-40B4-BE49-F238E27FC236}">
                  <a16:creationId xmlns:a16="http://schemas.microsoft.com/office/drawing/2014/main" id="{F86ECA60-A23C-759A-9660-B9AC0A1A7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1118" y="5354508"/>
              <a:ext cx="513195" cy="532757"/>
            </a:xfrm>
            <a:prstGeom prst="rect">
              <a:avLst/>
            </a:prstGeom>
          </p:spPr>
        </p:pic>
        <p:pic>
          <p:nvPicPr>
            <p:cNvPr id="57" name="Picture 56" descr="A red and white radish with green leaves&#10;&#10;Description automatically generated">
              <a:extLst>
                <a:ext uri="{FF2B5EF4-FFF2-40B4-BE49-F238E27FC236}">
                  <a16:creationId xmlns:a16="http://schemas.microsoft.com/office/drawing/2014/main" id="{09E7C6DD-C97A-56E3-A34D-4108A2566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8718" y="5261089"/>
              <a:ext cx="513195" cy="532757"/>
            </a:xfrm>
            <a:prstGeom prst="rect">
              <a:avLst/>
            </a:prstGeom>
          </p:spPr>
        </p:pic>
        <p:pic>
          <p:nvPicPr>
            <p:cNvPr id="58" name="Picture 57" descr="A red and white radish with green leaves&#10;&#10;Description automatically generated">
              <a:extLst>
                <a:ext uri="{FF2B5EF4-FFF2-40B4-BE49-F238E27FC236}">
                  <a16:creationId xmlns:a16="http://schemas.microsoft.com/office/drawing/2014/main" id="{F65ACA9E-FBB8-21B2-3FC8-77BF673A1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4880" y="5548816"/>
              <a:ext cx="513195" cy="532757"/>
            </a:xfrm>
            <a:prstGeom prst="rect">
              <a:avLst/>
            </a:prstGeom>
          </p:spPr>
        </p:pic>
      </p:grpSp>
      <p:pic>
        <p:nvPicPr>
          <p:cNvPr id="60" name="Picture 59" descr="A cartoon mouse holding a piece of cheese&#10;&#10;Description automatically generated">
            <a:extLst>
              <a:ext uri="{FF2B5EF4-FFF2-40B4-BE49-F238E27FC236}">
                <a16:creationId xmlns:a16="http://schemas.microsoft.com/office/drawing/2014/main" id="{8D4B6F80-1017-3F18-A618-209B810DF76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389" y="2029579"/>
            <a:ext cx="992110" cy="990560"/>
          </a:xfrm>
          <a:prstGeom prst="rect">
            <a:avLst/>
          </a:prstGeom>
        </p:spPr>
      </p:pic>
      <p:pic>
        <p:nvPicPr>
          <p:cNvPr id="61" name="Picture 60" descr="A cartoon mouse holding a piece of cheese&#10;&#10;Description automatically generated">
            <a:extLst>
              <a:ext uri="{FF2B5EF4-FFF2-40B4-BE49-F238E27FC236}">
                <a16:creationId xmlns:a16="http://schemas.microsoft.com/office/drawing/2014/main" id="{E7722907-7191-94D9-93B2-B809941E42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130" y="2003901"/>
            <a:ext cx="992110" cy="99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/>
      <p:bldP spid="24" grpId="0" animBg="1"/>
      <p:bldP spid="29" grpId="0"/>
      <p:bldP spid="37" grpId="0" animBg="1"/>
      <p:bldP spid="40" grpId="0" animBg="1"/>
      <p:bldP spid="45" grpId="0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F60EE36E-8F5F-4540-8CB1-7FACCE58EE9D}"/>
              </a:ext>
            </a:extLst>
          </p:cNvPr>
          <p:cNvGraphicFramePr>
            <a:graphicFrameLocks noGrp="1"/>
          </p:cNvGraphicFramePr>
          <p:nvPr/>
        </p:nvGraphicFramePr>
        <p:xfrm>
          <a:off x="123171" y="1687239"/>
          <a:ext cx="11926445" cy="48795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8959">
                  <a:extLst>
                    <a:ext uri="{9D8B030D-6E8A-4147-A177-3AD203B41FA5}">
                      <a16:colId xmlns:a16="http://schemas.microsoft.com/office/drawing/2014/main" val="1074643125"/>
                    </a:ext>
                  </a:extLst>
                </a:gridCol>
                <a:gridCol w="1765903">
                  <a:extLst>
                    <a:ext uri="{9D8B030D-6E8A-4147-A177-3AD203B41FA5}">
                      <a16:colId xmlns:a16="http://schemas.microsoft.com/office/drawing/2014/main" val="2308268507"/>
                    </a:ext>
                  </a:extLst>
                </a:gridCol>
                <a:gridCol w="1334124">
                  <a:extLst>
                    <a:ext uri="{9D8B030D-6E8A-4147-A177-3AD203B41FA5}">
                      <a16:colId xmlns:a16="http://schemas.microsoft.com/office/drawing/2014/main" val="1437591359"/>
                    </a:ext>
                  </a:extLst>
                </a:gridCol>
                <a:gridCol w="7717459">
                  <a:extLst>
                    <a:ext uri="{9D8B030D-6E8A-4147-A177-3AD203B41FA5}">
                      <a16:colId xmlns:a16="http://schemas.microsoft.com/office/drawing/2014/main" val="3321312966"/>
                    </a:ext>
                  </a:extLst>
                </a:gridCol>
              </a:tblGrid>
              <a:tr h="6970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English?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212338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480999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892827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215945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620743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7863984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40029"/>
                  </a:ext>
                </a:extLst>
              </a:tr>
            </a:tbl>
          </a:graphicData>
        </a:graphic>
      </p:graphicFrame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FF79B0E8-6419-4BB0-9E2D-753A3F6E00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797" y="635519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sp>
        <p:nvSpPr>
          <p:cNvPr id="71" name="Action Button: Blank 70">
            <a:hlinkClick r:id="" action="ppaction://noaction" highlightClick="1">
              <a:snd r:embed="rId11" name="T3_W2F_7.2.wav"/>
            </a:hlinkClick>
            <a:extLst>
              <a:ext uri="{FF2B5EF4-FFF2-40B4-BE49-F238E27FC236}">
                <a16:creationId xmlns:a16="http://schemas.microsoft.com/office/drawing/2014/main" id="{49C1A4D2-B6B8-44AE-8BF9-49FC8A296754}"/>
              </a:ext>
            </a:extLst>
          </p:cNvPr>
          <p:cNvSpPr/>
          <p:nvPr/>
        </p:nvSpPr>
        <p:spPr>
          <a:xfrm>
            <a:off x="365710" y="251021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2" name="Action Button: Blank 71">
            <a:hlinkClick r:id="" action="ppaction://noaction" highlightClick="1">
              <a:snd r:embed="rId12" name="T3_W2F_7.3.wav"/>
            </a:hlinkClick>
            <a:extLst>
              <a:ext uri="{FF2B5EF4-FFF2-40B4-BE49-F238E27FC236}">
                <a16:creationId xmlns:a16="http://schemas.microsoft.com/office/drawing/2014/main" id="{0D291079-B36C-4554-B0B0-4F866A8F9879}"/>
              </a:ext>
            </a:extLst>
          </p:cNvPr>
          <p:cNvSpPr/>
          <p:nvPr/>
        </p:nvSpPr>
        <p:spPr>
          <a:xfrm>
            <a:off x="365710" y="3213151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3" name="Action Button: Blank 72">
            <a:hlinkClick r:id="" action="ppaction://noaction" highlightClick="1">
              <a:snd r:embed="rId13" name="T3_W2F_7.4.wav"/>
            </a:hlinkClick>
            <a:extLst>
              <a:ext uri="{FF2B5EF4-FFF2-40B4-BE49-F238E27FC236}">
                <a16:creationId xmlns:a16="http://schemas.microsoft.com/office/drawing/2014/main" id="{51A8A6C9-B5BB-4AA6-86DA-991B7F4549DF}"/>
              </a:ext>
            </a:extLst>
          </p:cNvPr>
          <p:cNvSpPr/>
          <p:nvPr/>
        </p:nvSpPr>
        <p:spPr>
          <a:xfrm>
            <a:off x="365710" y="391608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4" name="Action Button: Blank 73">
            <a:hlinkClick r:id="" action="ppaction://noaction" highlightClick="1">
              <a:snd r:embed="rId14" name="T3_W2F_7.5.wav"/>
            </a:hlinkClick>
            <a:extLst>
              <a:ext uri="{FF2B5EF4-FFF2-40B4-BE49-F238E27FC236}">
                <a16:creationId xmlns:a16="http://schemas.microsoft.com/office/drawing/2014/main" id="{D5F3D157-73B7-4973-B955-3CF9BB272275}"/>
              </a:ext>
            </a:extLst>
          </p:cNvPr>
          <p:cNvSpPr/>
          <p:nvPr/>
        </p:nvSpPr>
        <p:spPr>
          <a:xfrm>
            <a:off x="365710" y="4619021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5" name="Action Button: Blank 74">
            <a:hlinkClick r:id="" action="ppaction://noaction" highlightClick="1">
              <a:snd r:embed="rId15" name="T3_W2F_7.6.wav"/>
            </a:hlinkClick>
            <a:extLst>
              <a:ext uri="{FF2B5EF4-FFF2-40B4-BE49-F238E27FC236}">
                <a16:creationId xmlns:a16="http://schemas.microsoft.com/office/drawing/2014/main" id="{EE68FD65-A5C1-4D1D-9BB8-4A670A1FADD4}"/>
              </a:ext>
            </a:extLst>
          </p:cNvPr>
          <p:cNvSpPr/>
          <p:nvPr/>
        </p:nvSpPr>
        <p:spPr>
          <a:xfrm>
            <a:off x="365710" y="532195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6" name="Action Button: Blank 75">
            <a:hlinkClick r:id="" action="ppaction://noaction" highlightClick="1">
              <a:snd r:embed="rId16" name="T3_W2F_7.7.wav"/>
            </a:hlinkClick>
            <a:extLst>
              <a:ext uri="{FF2B5EF4-FFF2-40B4-BE49-F238E27FC236}">
                <a16:creationId xmlns:a16="http://schemas.microsoft.com/office/drawing/2014/main" id="{6D79FAE1-FC83-4BAB-AFC5-BF638E41F560}"/>
              </a:ext>
            </a:extLst>
          </p:cNvPr>
          <p:cNvSpPr/>
          <p:nvPr/>
        </p:nvSpPr>
        <p:spPr>
          <a:xfrm>
            <a:off x="365710" y="602489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838FA4EB-C376-4C71-B8CC-7F70A7145A27}"/>
              </a:ext>
            </a:extLst>
          </p:cNvPr>
          <p:cNvSpPr txBox="1">
            <a:spLocks/>
          </p:cNvSpPr>
          <p:nvPr/>
        </p:nvSpPr>
        <p:spPr>
          <a:xfrm>
            <a:off x="109124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9" name="Picture 5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644025C-1047-4977-9BC4-E6B193CA6A2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925" y="0"/>
            <a:ext cx="1097375" cy="1402202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640B397B-D2E0-4C5E-B6A9-63A377FB82A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Speech Bubble: Rectangle with Corners Rounded 33">
            <a:hlinkClick r:id="" action="ppaction://noaction">
              <a:snd r:embed="rId18" name="T3_W2F_7.1.wav"/>
            </a:hlinkClick>
            <a:extLst>
              <a:ext uri="{FF2B5EF4-FFF2-40B4-BE49-F238E27FC236}">
                <a16:creationId xmlns:a16="http://schemas.microsoft.com/office/drawing/2014/main" id="{3CB0BFEB-34FB-4267-9693-8B2A4C099DD0}"/>
              </a:ext>
            </a:extLst>
          </p:cNvPr>
          <p:cNvSpPr/>
          <p:nvPr/>
        </p:nvSpPr>
        <p:spPr>
          <a:xfrm>
            <a:off x="953197" y="784673"/>
            <a:ext cx="5506980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CustomShape 7">
            <a:hlinkClick r:id="" action="ppaction://noaction">
              <a:snd r:embed="rId18" name="T3_W2F_7.1.wav"/>
            </a:hlinkClick>
            <a:extLst>
              <a:ext uri="{FF2B5EF4-FFF2-40B4-BE49-F238E27FC236}">
                <a16:creationId xmlns:a16="http://schemas.microsoft.com/office/drawing/2014/main" id="{81BD123E-19FC-43B1-8DDB-7EF401B6CFC5}"/>
              </a:ext>
            </a:extLst>
          </p:cNvPr>
          <p:cNvSpPr/>
          <p:nvPr/>
        </p:nvSpPr>
        <p:spPr>
          <a:xfrm>
            <a:off x="1059795" y="802261"/>
            <a:ext cx="5130693" cy="4374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 </a:t>
            </a:r>
            <a:r>
              <a:rPr kumimoji="0" lang="en-GB" sz="2400" b="1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you (all)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you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CustomShape 7">
            <a:extLst>
              <a:ext uri="{FF2B5EF4-FFF2-40B4-BE49-F238E27FC236}">
                <a16:creationId xmlns:a16="http://schemas.microsoft.com/office/drawing/2014/main" id="{7B6FC53C-535F-4F8A-B126-DBEA0A3CA2CD}"/>
              </a:ext>
            </a:extLst>
          </p:cNvPr>
          <p:cNvSpPr/>
          <p:nvPr/>
        </p:nvSpPr>
        <p:spPr>
          <a:xfrm>
            <a:off x="4476173" y="2526775"/>
            <a:ext cx="661845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Do you (all) need tickets? 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Picture 31" descr="Shape, arrow&#10;&#10;Description automatically generated">
            <a:extLst>
              <a:ext uri="{FF2B5EF4-FFF2-40B4-BE49-F238E27FC236}">
                <a16:creationId xmlns:a16="http://schemas.microsoft.com/office/drawing/2014/main" id="{CEECC0C8-BB89-4E07-888C-5EFBFFB1392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09429" y="2384702"/>
            <a:ext cx="594672" cy="551001"/>
          </a:xfrm>
          <a:prstGeom prst="rect">
            <a:avLst/>
          </a:prstGeom>
        </p:spPr>
      </p:pic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444359A5-8F54-4C95-9C03-E4F6322D6BE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09429" y="3128326"/>
            <a:ext cx="594672" cy="551001"/>
          </a:xfrm>
          <a:prstGeom prst="rect">
            <a:avLst/>
          </a:prstGeom>
        </p:spPr>
      </p:pic>
      <p:pic>
        <p:nvPicPr>
          <p:cNvPr id="43" name="Picture 42" descr="Shape, arrow&#10;&#10;Description automatically generated">
            <a:extLst>
              <a:ext uri="{FF2B5EF4-FFF2-40B4-BE49-F238E27FC236}">
                <a16:creationId xmlns:a16="http://schemas.microsoft.com/office/drawing/2014/main" id="{94608EEE-835A-44AA-83BC-9B741882222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09351" y="3736535"/>
            <a:ext cx="594672" cy="551001"/>
          </a:xfrm>
          <a:prstGeom prst="rect">
            <a:avLst/>
          </a:prstGeom>
        </p:spPr>
      </p:pic>
      <p:pic>
        <p:nvPicPr>
          <p:cNvPr id="44" name="Picture 43" descr="Shape, arrow&#10;&#10;Description automatically generated">
            <a:extLst>
              <a:ext uri="{FF2B5EF4-FFF2-40B4-BE49-F238E27FC236}">
                <a16:creationId xmlns:a16="http://schemas.microsoft.com/office/drawing/2014/main" id="{D83C4733-D39A-4D28-BC8E-858476ABAC0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92177" y="4491416"/>
            <a:ext cx="594672" cy="551001"/>
          </a:xfrm>
          <a:prstGeom prst="rect">
            <a:avLst/>
          </a:prstGeom>
        </p:spPr>
      </p:pic>
      <p:pic>
        <p:nvPicPr>
          <p:cNvPr id="45" name="Picture 44" descr="Shape, arrow&#10;&#10;Description automatically generated">
            <a:extLst>
              <a:ext uri="{FF2B5EF4-FFF2-40B4-BE49-F238E27FC236}">
                <a16:creationId xmlns:a16="http://schemas.microsoft.com/office/drawing/2014/main" id="{D30D9D2B-E415-424F-A05B-00EB9289762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09429" y="5212162"/>
            <a:ext cx="594672" cy="551001"/>
          </a:xfrm>
          <a:prstGeom prst="rect">
            <a:avLst/>
          </a:prstGeom>
        </p:spPr>
      </p:pic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0A491049-E452-4E1E-B36D-3BA6C7A94DA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09351" y="5770203"/>
            <a:ext cx="594672" cy="551001"/>
          </a:xfrm>
          <a:prstGeom prst="rect">
            <a:avLst/>
          </a:prstGeom>
        </p:spPr>
      </p:pic>
      <p:sp>
        <p:nvSpPr>
          <p:cNvPr id="62" name="CustomShape 7">
            <a:extLst>
              <a:ext uri="{FF2B5EF4-FFF2-40B4-BE49-F238E27FC236}">
                <a16:creationId xmlns:a16="http://schemas.microsoft.com/office/drawing/2014/main" id="{6AEC0E6A-ED3E-45F9-8DC7-CABF2ADC1BE1}"/>
              </a:ext>
            </a:extLst>
          </p:cNvPr>
          <p:cNvSpPr/>
          <p:nvPr/>
        </p:nvSpPr>
        <p:spPr>
          <a:xfrm>
            <a:off x="4476173" y="3183513"/>
            <a:ext cx="729240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Are you (all) learning German?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CustomShape 7">
            <a:extLst>
              <a:ext uri="{FF2B5EF4-FFF2-40B4-BE49-F238E27FC236}">
                <a16:creationId xmlns:a16="http://schemas.microsoft.com/office/drawing/2014/main" id="{3663C5AE-6B97-4669-A731-9621C6847541}"/>
              </a:ext>
            </a:extLst>
          </p:cNvPr>
          <p:cNvSpPr/>
          <p:nvPr/>
        </p:nvSpPr>
        <p:spPr>
          <a:xfrm>
            <a:off x="4476173" y="3857056"/>
            <a:ext cx="5490967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singing my favourite song?</a:t>
            </a:r>
          </a:p>
        </p:txBody>
      </p:sp>
      <p:sp>
        <p:nvSpPr>
          <p:cNvPr id="65" name="CustomShape 7">
            <a:extLst>
              <a:ext uri="{FF2B5EF4-FFF2-40B4-BE49-F238E27FC236}">
                <a16:creationId xmlns:a16="http://schemas.microsoft.com/office/drawing/2014/main" id="{6F107C93-9179-4DE6-8885-2B8636828560}"/>
              </a:ext>
            </a:extLst>
          </p:cNvPr>
          <p:cNvSpPr/>
          <p:nvPr/>
        </p:nvSpPr>
        <p:spPr>
          <a:xfrm>
            <a:off x="4476173" y="4594550"/>
            <a:ext cx="705869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you go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(in)to the park on Saturdays?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CustomShape 7">
            <a:extLst>
              <a:ext uri="{FF2B5EF4-FFF2-40B4-BE49-F238E27FC236}">
                <a16:creationId xmlns:a16="http://schemas.microsoft.com/office/drawing/2014/main" id="{E98DA10C-1B82-4744-AB6B-4A00B56DAE7E}"/>
              </a:ext>
            </a:extLst>
          </p:cNvPr>
          <p:cNvSpPr/>
          <p:nvPr/>
        </p:nvSpPr>
        <p:spPr>
          <a:xfrm>
            <a:off x="4476173" y="5272526"/>
            <a:ext cx="603341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Are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you (all) seeing the film today?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CustomShape 7">
            <a:extLst>
              <a:ext uri="{FF2B5EF4-FFF2-40B4-BE49-F238E27FC236}">
                <a16:creationId xmlns:a16="http://schemas.microsoft.com/office/drawing/2014/main" id="{3D7BCFDE-86CC-49EF-BF60-E3768E0FEDC8}"/>
              </a:ext>
            </a:extLst>
          </p:cNvPr>
          <p:cNvSpPr/>
          <p:nvPr/>
        </p:nvSpPr>
        <p:spPr>
          <a:xfrm>
            <a:off x="4476173" y="6017705"/>
            <a:ext cx="5490967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giving grandad a flower?</a:t>
            </a:r>
          </a:p>
        </p:txBody>
      </p:sp>
    </p:spTree>
    <p:extLst>
      <p:ext uri="{BB962C8B-B14F-4D97-AF65-F5344CB8AC3E}">
        <p14:creationId xmlns:p14="http://schemas.microsoft.com/office/powerpoint/2010/main" val="289524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2F_7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F_7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2F_7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2F_7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2F_7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2F_7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85" grpId="0"/>
      <p:bldP spid="62" grpId="0"/>
      <p:bldP spid="64" grpId="0"/>
      <p:bldP spid="65" grpId="0"/>
      <p:bldP spid="66" grpId="0"/>
      <p:bldP spid="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371;p8">
            <a:extLst>
              <a:ext uri="{FF2B5EF4-FFF2-40B4-BE49-F238E27FC236}">
                <a16:creationId xmlns:a16="http://schemas.microsoft.com/office/drawing/2014/main" id="{195FA3F2-3E2D-4B41-90A3-B919A05E701B}"/>
              </a:ext>
            </a:extLst>
          </p:cNvPr>
          <p:cNvSpPr txBox="1"/>
          <p:nvPr/>
        </p:nvSpPr>
        <p:spPr>
          <a:xfrm>
            <a:off x="5935265" y="247291"/>
            <a:ext cx="5749265" cy="4062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Take turns to say the following German words out loud.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GB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werden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Frohe</a:t>
            </a:r>
            <a:r>
              <a:rPr lang="en-US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Weihnachten</a:t>
            </a:r>
            <a:endParaRPr lang="en-US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Käse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Feier</a:t>
            </a:r>
            <a:endParaRPr lang="en-GB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zwanzig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erklären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fertig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372;p8">
            <a:extLst>
              <a:ext uri="{FF2B5EF4-FFF2-40B4-BE49-F238E27FC236}">
                <a16:creationId xmlns:a16="http://schemas.microsoft.com/office/drawing/2014/main" id="{7D5ECE89-6783-49E3-A1EC-BE4C42B5DF4D}"/>
              </a:ext>
            </a:extLst>
          </p:cNvPr>
          <p:cNvSpPr txBox="1"/>
          <p:nvPr/>
        </p:nvSpPr>
        <p:spPr>
          <a:xfrm>
            <a:off x="8963824" y="1411935"/>
            <a:ext cx="3139630" cy="287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GB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Viel</a:t>
            </a:r>
            <a:r>
              <a:rPr lang="en-GB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Glück</a:t>
            </a:r>
            <a:endParaRPr lang="en-GB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schön</a:t>
            </a:r>
            <a:endParaRPr lang="en-GB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Häuser</a:t>
            </a:r>
            <a:endParaRPr lang="en-GB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sechzehn</a:t>
            </a:r>
            <a:endParaRPr lang="en-GB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Gute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Besserung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kennen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Geld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pic>
        <p:nvPicPr>
          <p:cNvPr id="42" name="Google Shape;338;p8">
            <a:hlinkClick r:id="" action="ppaction://noaction">
              <a:snd r:embed="rId11" name="T3_W2F_8.2.wav"/>
            </a:hlinkClick>
            <a:extLst>
              <a:ext uri="{FF2B5EF4-FFF2-40B4-BE49-F238E27FC236}">
                <a16:creationId xmlns:a16="http://schemas.microsoft.com/office/drawing/2014/main" id="{72952F4D-62A4-4F45-A7CB-8598F4D0806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7469" y="111588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3" name="Google Shape;339;p8">
            <a:extLst>
              <a:ext uri="{FF2B5EF4-FFF2-40B4-BE49-F238E27FC236}">
                <a16:creationId xmlns:a16="http://schemas.microsoft.com/office/drawing/2014/main" id="{47B83016-D815-469E-AE0E-DC21434E99D3}"/>
              </a:ext>
            </a:extLst>
          </p:cNvPr>
          <p:cNvGraphicFramePr/>
          <p:nvPr/>
        </p:nvGraphicFramePr>
        <p:xfrm>
          <a:off x="1266504" y="1109796"/>
          <a:ext cx="4496325" cy="6400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be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have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become/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get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4" name="Google Shape;340;p8">
            <a:hlinkClick r:id="" action="ppaction://noaction">
              <a:snd r:embed="rId13" name="T3_W2F_8.3.wav"/>
            </a:hlinkClick>
            <a:extLst>
              <a:ext uri="{FF2B5EF4-FFF2-40B4-BE49-F238E27FC236}">
                <a16:creationId xmlns:a16="http://schemas.microsoft.com/office/drawing/2014/main" id="{8DA85D96-1C87-460D-A1C8-F5F1FED647F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7469" y="1675522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5" name="Google Shape;341;p8">
            <a:extLst>
              <a:ext uri="{FF2B5EF4-FFF2-40B4-BE49-F238E27FC236}">
                <a16:creationId xmlns:a16="http://schemas.microsoft.com/office/drawing/2014/main" id="{A79F763F-C4B1-4497-A417-040ABD98236F}"/>
              </a:ext>
            </a:extLst>
          </p:cNvPr>
          <p:cNvGraphicFramePr/>
          <p:nvPr/>
        </p:nvGraphicFramePr>
        <p:xfrm>
          <a:off x="1282169" y="1843252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shop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bring with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take with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6" name="Google Shape;342;p8">
            <a:hlinkClick r:id="" action="ppaction://noaction">
              <a:snd r:embed="rId14" name="T3_W2F_8.4.wav"/>
            </a:hlinkClick>
            <a:extLst>
              <a:ext uri="{FF2B5EF4-FFF2-40B4-BE49-F238E27FC236}">
                <a16:creationId xmlns:a16="http://schemas.microsoft.com/office/drawing/2014/main" id="{E8EB6782-7F78-4D14-89A3-EC809B998A5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7469" y="2298664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7" name="Google Shape;343;p8">
            <a:extLst>
              <a:ext uri="{FF2B5EF4-FFF2-40B4-BE49-F238E27FC236}">
                <a16:creationId xmlns:a16="http://schemas.microsoft.com/office/drawing/2014/main" id="{4FFD7351-CD82-4F1B-8197-0A67CF82B67D}"/>
              </a:ext>
            </a:extLst>
          </p:cNvPr>
          <p:cNvGraphicFramePr/>
          <p:nvPr/>
        </p:nvGraphicFramePr>
        <p:xfrm>
          <a:off x="1282169" y="2387564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often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lot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normally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8" name="Google Shape;344;p8">
            <a:hlinkClick r:id="" action="ppaction://noaction">
              <a:snd r:embed="rId15" name="T3_W2F_8.5.wav"/>
            </a:hlinkClick>
            <a:extLst>
              <a:ext uri="{FF2B5EF4-FFF2-40B4-BE49-F238E27FC236}">
                <a16:creationId xmlns:a16="http://schemas.microsoft.com/office/drawing/2014/main" id="{6487A0FB-2154-4424-B8A6-5646103928A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7469" y="2959906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9" name="Google Shape;345;p8">
            <a:extLst>
              <a:ext uri="{FF2B5EF4-FFF2-40B4-BE49-F238E27FC236}">
                <a16:creationId xmlns:a16="http://schemas.microsoft.com/office/drawing/2014/main" id="{2B7A5A23-2EC9-4184-93D7-5262660FF7B2}"/>
              </a:ext>
            </a:extLst>
          </p:cNvPr>
          <p:cNvGraphicFramePr/>
          <p:nvPr/>
        </p:nvGraphicFramePr>
        <p:xfrm>
          <a:off x="1282169" y="3048806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Tuesday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Thursday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Monday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0" name="Google Shape;346;p8">
            <a:hlinkClick r:id="" action="ppaction://noaction">
              <a:snd r:embed="rId16" name="T3_W2F_8.6.wav"/>
            </a:hlinkClick>
            <a:extLst>
              <a:ext uri="{FF2B5EF4-FFF2-40B4-BE49-F238E27FC236}">
                <a16:creationId xmlns:a16="http://schemas.microsoft.com/office/drawing/2014/main" id="{98A3CF7F-15C6-4E40-A852-D5AEEE3EA9C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7469" y="3595748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1" name="Google Shape;347;p8">
            <a:extLst>
              <a:ext uri="{FF2B5EF4-FFF2-40B4-BE49-F238E27FC236}">
                <a16:creationId xmlns:a16="http://schemas.microsoft.com/office/drawing/2014/main" id="{5EA8C52F-1EB5-40F5-A0E5-868D0134B7E8}"/>
              </a:ext>
            </a:extLst>
          </p:cNvPr>
          <p:cNvGraphicFramePr/>
          <p:nvPr/>
        </p:nvGraphicFramePr>
        <p:xfrm>
          <a:off x="1282169" y="3684648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warm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weather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which (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nt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2" name="Google Shape;348;p8">
            <a:hlinkClick r:id="" action="ppaction://noaction">
              <a:snd r:embed="rId17" name="T3_W2F_8.7.wav"/>
            </a:hlinkClick>
            <a:extLst>
              <a:ext uri="{FF2B5EF4-FFF2-40B4-BE49-F238E27FC236}">
                <a16:creationId xmlns:a16="http://schemas.microsoft.com/office/drawing/2014/main" id="{0A167DB1-74DF-4F42-9434-60E67F90E02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7469" y="428239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3" name="Google Shape;349;p8">
            <a:extLst>
              <a:ext uri="{FF2B5EF4-FFF2-40B4-BE49-F238E27FC236}">
                <a16:creationId xmlns:a16="http://schemas.microsoft.com/office/drawing/2014/main" id="{D3C06986-F9A8-435A-B905-FA63113FAE30}"/>
              </a:ext>
            </a:extLst>
          </p:cNvPr>
          <p:cNvGraphicFramePr/>
          <p:nvPr/>
        </p:nvGraphicFramePr>
        <p:xfrm>
          <a:off x="1282169" y="4371290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sea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lake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mountain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4" name="Google Shape;350;p8">
            <a:extLst>
              <a:ext uri="{FF2B5EF4-FFF2-40B4-BE49-F238E27FC236}">
                <a16:creationId xmlns:a16="http://schemas.microsoft.com/office/drawing/2014/main" id="{29B8737E-5E24-443D-AA17-5F552845C6F1}"/>
              </a:ext>
            </a:extLst>
          </p:cNvPr>
          <p:cNvSpPr txBox="1"/>
          <p:nvPr/>
        </p:nvSpPr>
        <p:spPr>
          <a:xfrm>
            <a:off x="88546" y="1141280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351;p8">
            <a:extLst>
              <a:ext uri="{FF2B5EF4-FFF2-40B4-BE49-F238E27FC236}">
                <a16:creationId xmlns:a16="http://schemas.microsoft.com/office/drawing/2014/main" id="{9F06F6B7-83D4-4DEF-B230-43DDCC17E914}"/>
              </a:ext>
            </a:extLst>
          </p:cNvPr>
          <p:cNvSpPr txBox="1"/>
          <p:nvPr/>
        </p:nvSpPr>
        <p:spPr>
          <a:xfrm>
            <a:off x="101246" y="1737077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352;p8">
            <a:extLst>
              <a:ext uri="{FF2B5EF4-FFF2-40B4-BE49-F238E27FC236}">
                <a16:creationId xmlns:a16="http://schemas.microsoft.com/office/drawing/2014/main" id="{2D49EEC7-0FB0-4218-90D2-CF4303CC91F6}"/>
              </a:ext>
            </a:extLst>
          </p:cNvPr>
          <p:cNvSpPr txBox="1"/>
          <p:nvPr/>
        </p:nvSpPr>
        <p:spPr>
          <a:xfrm>
            <a:off x="129376" y="2339016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353;p8">
            <a:extLst>
              <a:ext uri="{FF2B5EF4-FFF2-40B4-BE49-F238E27FC236}">
                <a16:creationId xmlns:a16="http://schemas.microsoft.com/office/drawing/2014/main" id="{BE942C14-0EB7-4F37-9DF8-2EF33F540204}"/>
              </a:ext>
            </a:extLst>
          </p:cNvPr>
          <p:cNvSpPr txBox="1"/>
          <p:nvPr/>
        </p:nvSpPr>
        <p:spPr>
          <a:xfrm>
            <a:off x="129376" y="3036413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354;p8">
            <a:extLst>
              <a:ext uri="{FF2B5EF4-FFF2-40B4-BE49-F238E27FC236}">
                <a16:creationId xmlns:a16="http://schemas.microsoft.com/office/drawing/2014/main" id="{B89B2DD6-2386-492F-A273-ED5587CE9C05}"/>
              </a:ext>
            </a:extLst>
          </p:cNvPr>
          <p:cNvSpPr txBox="1"/>
          <p:nvPr/>
        </p:nvSpPr>
        <p:spPr>
          <a:xfrm>
            <a:off x="129376" y="3677526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355;p8">
            <a:extLst>
              <a:ext uri="{FF2B5EF4-FFF2-40B4-BE49-F238E27FC236}">
                <a16:creationId xmlns:a16="http://schemas.microsoft.com/office/drawing/2014/main" id="{070F7C43-0930-459F-B15D-4BE19EE8DD20}"/>
              </a:ext>
            </a:extLst>
          </p:cNvPr>
          <p:cNvSpPr txBox="1"/>
          <p:nvPr/>
        </p:nvSpPr>
        <p:spPr>
          <a:xfrm>
            <a:off x="129376" y="4311423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357;p8">
            <a:extLst>
              <a:ext uri="{FF2B5EF4-FFF2-40B4-BE49-F238E27FC236}">
                <a16:creationId xmlns:a16="http://schemas.microsoft.com/office/drawing/2014/main" id="{F8BAACD6-B002-4A19-AF34-4FDFE50AFD6C}"/>
              </a:ext>
            </a:extLst>
          </p:cNvPr>
          <p:cNvSpPr/>
          <p:nvPr/>
        </p:nvSpPr>
        <p:spPr>
          <a:xfrm>
            <a:off x="4279139" y="1136882"/>
            <a:ext cx="1496389" cy="62539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358;p8">
            <a:extLst>
              <a:ext uri="{FF2B5EF4-FFF2-40B4-BE49-F238E27FC236}">
                <a16:creationId xmlns:a16="http://schemas.microsoft.com/office/drawing/2014/main" id="{AA5BC812-43D7-43B2-BF95-4EEBBAA778F2}"/>
              </a:ext>
            </a:extLst>
          </p:cNvPr>
          <p:cNvSpPr/>
          <p:nvPr/>
        </p:nvSpPr>
        <p:spPr>
          <a:xfrm>
            <a:off x="1269470" y="1841116"/>
            <a:ext cx="1531730" cy="36105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359;p8">
            <a:extLst>
              <a:ext uri="{FF2B5EF4-FFF2-40B4-BE49-F238E27FC236}">
                <a16:creationId xmlns:a16="http://schemas.microsoft.com/office/drawing/2014/main" id="{3DF3C27B-4DCC-4893-9AC2-98A908A08067}"/>
              </a:ext>
            </a:extLst>
          </p:cNvPr>
          <p:cNvSpPr/>
          <p:nvPr/>
        </p:nvSpPr>
        <p:spPr>
          <a:xfrm>
            <a:off x="4262617" y="2394492"/>
            <a:ext cx="1515878" cy="38376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360;p8">
            <a:extLst>
              <a:ext uri="{FF2B5EF4-FFF2-40B4-BE49-F238E27FC236}">
                <a16:creationId xmlns:a16="http://schemas.microsoft.com/office/drawing/2014/main" id="{5419FF78-4502-451F-90C9-5057F8B065AD}"/>
              </a:ext>
            </a:extLst>
          </p:cNvPr>
          <p:cNvSpPr/>
          <p:nvPr/>
        </p:nvSpPr>
        <p:spPr>
          <a:xfrm>
            <a:off x="2751765" y="3036413"/>
            <a:ext cx="1557131" cy="35428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361;p8">
            <a:extLst>
              <a:ext uri="{FF2B5EF4-FFF2-40B4-BE49-F238E27FC236}">
                <a16:creationId xmlns:a16="http://schemas.microsoft.com/office/drawing/2014/main" id="{5FB45F24-F06D-44AA-A8C0-8F780603FE57}"/>
              </a:ext>
            </a:extLst>
          </p:cNvPr>
          <p:cNvSpPr/>
          <p:nvPr/>
        </p:nvSpPr>
        <p:spPr>
          <a:xfrm>
            <a:off x="2751765" y="3659979"/>
            <a:ext cx="1557131" cy="40252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362;p8">
            <a:extLst>
              <a:ext uri="{FF2B5EF4-FFF2-40B4-BE49-F238E27FC236}">
                <a16:creationId xmlns:a16="http://schemas.microsoft.com/office/drawing/2014/main" id="{F266F3B1-9BB5-461F-9DC8-5612E530A03E}"/>
              </a:ext>
            </a:extLst>
          </p:cNvPr>
          <p:cNvSpPr/>
          <p:nvPr/>
        </p:nvSpPr>
        <p:spPr>
          <a:xfrm>
            <a:off x="4280639" y="4371290"/>
            <a:ext cx="1497861" cy="38905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369;p8">
            <a:extLst>
              <a:ext uri="{FF2B5EF4-FFF2-40B4-BE49-F238E27FC236}">
                <a16:creationId xmlns:a16="http://schemas.microsoft.com/office/drawing/2014/main" id="{81E3D787-DBE2-47C8-BF1D-98484426E1F0}"/>
              </a:ext>
            </a:extLst>
          </p:cNvPr>
          <p:cNvSpPr txBox="1"/>
          <p:nvPr/>
        </p:nvSpPr>
        <p:spPr>
          <a:xfrm>
            <a:off x="149068" y="674859"/>
            <a:ext cx="594693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Listen. Write the word that is mentioned.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370;p8">
            <a:extLst>
              <a:ext uri="{FF2B5EF4-FFF2-40B4-BE49-F238E27FC236}">
                <a16:creationId xmlns:a16="http://schemas.microsoft.com/office/drawing/2014/main" id="{2D9D3109-028C-485E-9538-FBBAD6D18AB5}"/>
              </a:ext>
            </a:extLst>
          </p:cNvPr>
          <p:cNvSpPr txBox="1"/>
          <p:nvPr/>
        </p:nvSpPr>
        <p:spPr>
          <a:xfrm>
            <a:off x="170760" y="4898908"/>
            <a:ext cx="594693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Write the number of the matching word.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356;p8">
            <a:extLst>
              <a:ext uri="{FF2B5EF4-FFF2-40B4-BE49-F238E27FC236}">
                <a16:creationId xmlns:a16="http://schemas.microsoft.com/office/drawing/2014/main" id="{46FF06B1-B982-48F1-AAD1-86CC7322040C}"/>
              </a:ext>
            </a:extLst>
          </p:cNvPr>
          <p:cNvSpPr txBox="1"/>
          <p:nvPr/>
        </p:nvSpPr>
        <p:spPr>
          <a:xfrm>
            <a:off x="191547" y="5300932"/>
            <a:ext cx="5828253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  <a:tabLst/>
              <a:defRPr/>
            </a:pPr>
            <a:r>
              <a:rPr lang="en-GB" sz="21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welches 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       	4. </a:t>
            </a:r>
            <a:r>
              <a:rPr lang="en-GB" sz="21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Dienstag</a:t>
            </a:r>
            <a:r>
              <a:rPr lang="en-GB" sz="21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  <a:tabLst/>
              <a:defRPr/>
            </a:pP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einkaufen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     	5. </a:t>
            </a:r>
            <a:r>
              <a:rPr lang="en-GB" sz="21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Meer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  <a:tabLst/>
              <a:defRPr/>
            </a:pP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werden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        </a:t>
            </a:r>
            <a:r>
              <a:rPr kumimoji="0" lang="en-GB" sz="21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	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6.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normalerweise</a:t>
            </a:r>
            <a:r>
              <a:rPr kumimoji="0" lang="en-GB" sz="21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363;p8">
            <a:extLst>
              <a:ext uri="{FF2B5EF4-FFF2-40B4-BE49-F238E27FC236}">
                <a16:creationId xmlns:a16="http://schemas.microsoft.com/office/drawing/2014/main" id="{5D08122A-45E3-41DC-8D66-F9D154F22F91}"/>
              </a:ext>
            </a:extLst>
          </p:cNvPr>
          <p:cNvSpPr txBox="1"/>
          <p:nvPr/>
        </p:nvSpPr>
        <p:spPr>
          <a:xfrm>
            <a:off x="1905010" y="5216180"/>
            <a:ext cx="4443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Google Shape;364;p8">
            <a:extLst>
              <a:ext uri="{FF2B5EF4-FFF2-40B4-BE49-F238E27FC236}">
                <a16:creationId xmlns:a16="http://schemas.microsoft.com/office/drawing/2014/main" id="{48B44E3A-6652-45C4-A1C9-4488356BFF3A}"/>
              </a:ext>
            </a:extLst>
          </p:cNvPr>
          <p:cNvSpPr txBox="1"/>
          <p:nvPr/>
        </p:nvSpPr>
        <p:spPr>
          <a:xfrm>
            <a:off x="2003563" y="5560150"/>
            <a:ext cx="3577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" name="Google Shape;365;p8">
            <a:extLst>
              <a:ext uri="{FF2B5EF4-FFF2-40B4-BE49-F238E27FC236}">
                <a16:creationId xmlns:a16="http://schemas.microsoft.com/office/drawing/2014/main" id="{0311D703-518F-4B15-873A-A101581CDFCF}"/>
              </a:ext>
            </a:extLst>
          </p:cNvPr>
          <p:cNvSpPr txBox="1"/>
          <p:nvPr/>
        </p:nvSpPr>
        <p:spPr>
          <a:xfrm>
            <a:off x="1735775" y="5888989"/>
            <a:ext cx="5638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" name="Google Shape;366;p8">
            <a:extLst>
              <a:ext uri="{FF2B5EF4-FFF2-40B4-BE49-F238E27FC236}">
                <a16:creationId xmlns:a16="http://schemas.microsoft.com/office/drawing/2014/main" id="{875A5F99-EB66-42EA-A3B5-D368AC2F7376}"/>
              </a:ext>
            </a:extLst>
          </p:cNvPr>
          <p:cNvSpPr txBox="1"/>
          <p:nvPr/>
        </p:nvSpPr>
        <p:spPr>
          <a:xfrm>
            <a:off x="4598862" y="5216180"/>
            <a:ext cx="58581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Google Shape;367;p8">
            <a:extLst>
              <a:ext uri="{FF2B5EF4-FFF2-40B4-BE49-F238E27FC236}">
                <a16:creationId xmlns:a16="http://schemas.microsoft.com/office/drawing/2014/main" id="{9E43DD0F-D883-48DF-8E85-D2ABEBCD6F9A}"/>
              </a:ext>
            </a:extLst>
          </p:cNvPr>
          <p:cNvSpPr txBox="1"/>
          <p:nvPr/>
        </p:nvSpPr>
        <p:spPr>
          <a:xfrm>
            <a:off x="4146874" y="5547883"/>
            <a:ext cx="3577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Google Shape;368;p8">
            <a:extLst>
              <a:ext uri="{FF2B5EF4-FFF2-40B4-BE49-F238E27FC236}">
                <a16:creationId xmlns:a16="http://schemas.microsoft.com/office/drawing/2014/main" id="{998368C4-8AD8-4BC5-A54B-DC7102D7299B}"/>
              </a:ext>
            </a:extLst>
          </p:cNvPr>
          <p:cNvSpPr txBox="1"/>
          <p:nvPr/>
        </p:nvSpPr>
        <p:spPr>
          <a:xfrm>
            <a:off x="5439548" y="5888989"/>
            <a:ext cx="5638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1" name="Google Shape;373;p8" descr="A picture containing icon&#10;&#10;Description automatically generated">
            <a:extLst>
              <a:ext uri="{FF2B5EF4-FFF2-40B4-BE49-F238E27FC236}">
                <a16:creationId xmlns:a16="http://schemas.microsoft.com/office/drawing/2014/main" id="{79F7DA2F-D595-4FD6-839A-32DA4DB3809A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127397" y="2088406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374;p8" descr="A picture containing icon&#10;&#10;Description automatically generated">
            <a:extLst>
              <a:ext uri="{FF2B5EF4-FFF2-40B4-BE49-F238E27FC236}">
                <a16:creationId xmlns:a16="http://schemas.microsoft.com/office/drawing/2014/main" id="{6B41F7F1-C2EB-4A02-AEE8-EF34A1DC4F77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885492" y="2363514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375;p8" descr="A picture containing icon&#10;&#10;Description automatically generated">
            <a:extLst>
              <a:ext uri="{FF2B5EF4-FFF2-40B4-BE49-F238E27FC236}">
                <a16:creationId xmlns:a16="http://schemas.microsoft.com/office/drawing/2014/main" id="{81568983-D59D-42DB-9B8B-89F88F12B7CE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335631" y="2701231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376;p8" descr="A picture containing icon&#10;&#10;Description automatically generated">
            <a:extLst>
              <a:ext uri="{FF2B5EF4-FFF2-40B4-BE49-F238E27FC236}">
                <a16:creationId xmlns:a16="http://schemas.microsoft.com/office/drawing/2014/main" id="{FF59906B-5CDD-4E80-9F32-91974C532921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408081" y="3014078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377;p8" descr="A picture containing icon&#10;&#10;Description automatically generated">
            <a:extLst>
              <a:ext uri="{FF2B5EF4-FFF2-40B4-BE49-F238E27FC236}">
                <a16:creationId xmlns:a16="http://schemas.microsoft.com/office/drawing/2014/main" id="{D75A95F0-0D69-4D88-9F32-B33887CA1E52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807120" y="3274233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378;p8" descr="A picture containing icon&#10;&#10;Description automatically generated">
            <a:extLst>
              <a:ext uri="{FF2B5EF4-FFF2-40B4-BE49-F238E27FC236}">
                <a16:creationId xmlns:a16="http://schemas.microsoft.com/office/drawing/2014/main" id="{BD6DAC51-5D44-467D-9CE5-3F57D9B1C621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409688" y="3882449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379;p8" descr="A picture containing icon&#10;&#10;Description automatically generated">
            <a:extLst>
              <a:ext uri="{FF2B5EF4-FFF2-40B4-BE49-F238E27FC236}">
                <a16:creationId xmlns:a16="http://schemas.microsoft.com/office/drawing/2014/main" id="{9F0864C3-FD96-4BF8-85A4-EF3581C04226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339443" y="3929521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380;p8" descr="A picture containing icon&#10;&#10;Description automatically generated">
            <a:extLst>
              <a:ext uri="{FF2B5EF4-FFF2-40B4-BE49-F238E27FC236}">
                <a16:creationId xmlns:a16="http://schemas.microsoft.com/office/drawing/2014/main" id="{9BA39C36-7A96-469F-A38D-F02CC7A3BAA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135880" y="2049887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381;p8" descr="A picture containing icon&#10;&#10;Description automatically generated">
            <a:extLst>
              <a:ext uri="{FF2B5EF4-FFF2-40B4-BE49-F238E27FC236}">
                <a16:creationId xmlns:a16="http://schemas.microsoft.com/office/drawing/2014/main" id="{F43758E1-3BEF-4668-A7D3-9CA20B451443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523688" y="2346709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382;p8" descr="A picture containing icon&#10;&#10;Description automatically generated">
            <a:extLst>
              <a:ext uri="{FF2B5EF4-FFF2-40B4-BE49-F238E27FC236}">
                <a16:creationId xmlns:a16="http://schemas.microsoft.com/office/drawing/2014/main" id="{6943EFDB-F844-4C1D-B8EB-801E6E852857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576082" y="2666017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383;p8" descr="A picture containing icon&#10;&#10;Description automatically generated">
            <a:extLst>
              <a:ext uri="{FF2B5EF4-FFF2-40B4-BE49-F238E27FC236}">
                <a16:creationId xmlns:a16="http://schemas.microsoft.com/office/drawing/2014/main" id="{3ACA9077-A0AD-4413-B535-82B5DF7E2370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693956" y="2974178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384;p8" descr="A picture containing icon&#10;&#10;Description automatically generated">
            <a:extLst>
              <a:ext uri="{FF2B5EF4-FFF2-40B4-BE49-F238E27FC236}">
                <a16:creationId xmlns:a16="http://schemas.microsoft.com/office/drawing/2014/main" id="{DF718824-0453-4F73-8C4D-854CD26C5AF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676975" y="3316567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385;p8" descr="A picture containing icon&#10;&#10;Description automatically generated">
            <a:extLst>
              <a:ext uri="{FF2B5EF4-FFF2-40B4-BE49-F238E27FC236}">
                <a16:creationId xmlns:a16="http://schemas.microsoft.com/office/drawing/2014/main" id="{0AB69C67-EB0D-4006-8922-83A02A2400FB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643636" y="3611070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386;p8" descr="A picture containing icon&#10;&#10;Description automatically generated">
            <a:extLst>
              <a:ext uri="{FF2B5EF4-FFF2-40B4-BE49-F238E27FC236}">
                <a16:creationId xmlns:a16="http://schemas.microsoft.com/office/drawing/2014/main" id="{21A1B835-ADC4-4FD5-9E1B-85F9EA688B08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431264" y="3590415"/>
            <a:ext cx="462076" cy="43716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387;p8">
            <a:extLst>
              <a:ext uri="{FF2B5EF4-FFF2-40B4-BE49-F238E27FC236}">
                <a16:creationId xmlns:a16="http://schemas.microsoft.com/office/drawing/2014/main" id="{49DE952B-AD77-4E33-AF8B-01DF57600257}"/>
              </a:ext>
            </a:extLst>
          </p:cNvPr>
          <p:cNvSpPr txBox="1"/>
          <p:nvPr/>
        </p:nvSpPr>
        <p:spPr>
          <a:xfrm>
            <a:off x="6390236" y="4825295"/>
            <a:ext cx="5576494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Ping Pong translation in pairs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Round 1: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Challenge each other by testing whether you can translate the new German words into English.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Round 2: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Now challenge your partner by asking for the German words.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7" name="Google Shape;388;p8" descr="Chat, Multiple, Icon, Symbol, Message, Bubble, Talk">
            <a:extLst>
              <a:ext uri="{FF2B5EF4-FFF2-40B4-BE49-F238E27FC236}">
                <a16:creationId xmlns:a16="http://schemas.microsoft.com/office/drawing/2014/main" id="{09B6E963-EC43-418F-8FE7-6CD1372B4B02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995439" y="4472844"/>
            <a:ext cx="886540" cy="75875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Title 1">
            <a:extLst>
              <a:ext uri="{FF2B5EF4-FFF2-40B4-BE49-F238E27FC236}">
                <a16:creationId xmlns:a16="http://schemas.microsoft.com/office/drawing/2014/main" id="{7D6A8B94-C49B-4D25-816D-CB9259C471FE}"/>
              </a:ext>
            </a:extLst>
          </p:cNvPr>
          <p:cNvSpPr txBox="1">
            <a:spLocks/>
          </p:cNvSpPr>
          <p:nvPr/>
        </p:nvSpPr>
        <p:spPr>
          <a:xfrm>
            <a:off x="10950576" y="12097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1" name="Picture 1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452294-B199-4904-A7D2-6EF6508CC321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12" name="Title 2">
            <a:extLst>
              <a:ext uri="{FF2B5EF4-FFF2-40B4-BE49-F238E27FC236}">
                <a16:creationId xmlns:a16="http://schemas.microsoft.com/office/drawing/2014/main" id="{F26FC2F6-2F0A-4E35-A971-9D3970B6EB66}"/>
              </a:ext>
            </a:extLst>
          </p:cNvPr>
          <p:cNvSpPr txBox="1">
            <a:spLocks/>
          </p:cNvSpPr>
          <p:nvPr/>
        </p:nvSpPr>
        <p:spPr>
          <a:xfrm>
            <a:off x="10886163" y="2818677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C1874D1-A8E5-4A65-9AEE-DD9007B99258}"/>
              </a:ext>
            </a:extLst>
          </p:cNvPr>
          <p:cNvGrpSpPr/>
          <p:nvPr/>
        </p:nvGrpSpPr>
        <p:grpSpPr>
          <a:xfrm>
            <a:off x="10787168" y="1841116"/>
            <a:ext cx="1316286" cy="754334"/>
            <a:chOff x="10714104" y="160499"/>
            <a:chExt cx="1316286" cy="754334"/>
          </a:xfrm>
        </p:grpSpPr>
        <p:sp>
          <p:nvSpPr>
            <p:cNvPr id="114" name="Speech Bubble: Rectangle with Corners Rounded 113">
              <a:extLst>
                <a:ext uri="{FF2B5EF4-FFF2-40B4-BE49-F238E27FC236}">
                  <a16:creationId xmlns:a16="http://schemas.microsoft.com/office/drawing/2014/main" id="{C9FE4A47-2D9E-439C-AEF7-29C96824EFB0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5" name="Speech Bubble: Rectangle with Corners Rounded 114">
              <a:extLst>
                <a:ext uri="{FF2B5EF4-FFF2-40B4-BE49-F238E27FC236}">
                  <a16:creationId xmlns:a16="http://schemas.microsoft.com/office/drawing/2014/main" id="{41E84F81-B2E8-4517-B78A-B11FEC71EA5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116" name="Picture 115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7DC414E8-6AC4-4429-83F4-BC8D988CC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E6E76DE7-FDC0-40D7-8575-466965DC986D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108" name="Google Shape;167;p2">
            <a:extLst>
              <a:ext uri="{FF2B5EF4-FFF2-40B4-BE49-F238E27FC236}">
                <a16:creationId xmlns:a16="http://schemas.microsoft.com/office/drawing/2014/main" id="{B0EDF649-98E7-4236-93C6-A5F56999958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Speech Bubble: Rectangle with Corners Rounded 108">
            <a:hlinkClick r:id="" action="ppaction://noaction">
              <a:snd r:embed="rId22" name="T3_W2F_8.1.wav"/>
            </a:hlinkClick>
            <a:extLst>
              <a:ext uri="{FF2B5EF4-FFF2-40B4-BE49-F238E27FC236}">
                <a16:creationId xmlns:a16="http://schemas.microsoft.com/office/drawing/2014/main" id="{B8495072-581E-4E26-8F64-6C05EF1711BD}"/>
              </a:ext>
            </a:extLst>
          </p:cNvPr>
          <p:cNvSpPr/>
          <p:nvPr/>
        </p:nvSpPr>
        <p:spPr>
          <a:xfrm>
            <a:off x="3829424" y="178114"/>
            <a:ext cx="1472919" cy="494285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8" name="CustomShape 7">
            <a:hlinkClick r:id="" action="ppaction://noaction">
              <a:snd r:embed="rId22" name="T3_W2F_8.1.wav"/>
            </a:hlinkClick>
            <a:extLst>
              <a:ext uri="{FF2B5EF4-FFF2-40B4-BE49-F238E27FC236}">
                <a16:creationId xmlns:a16="http://schemas.microsoft.com/office/drawing/2014/main" id="{4ED0B60B-D1EC-463E-86AD-2E580D2DF8B9}"/>
              </a:ext>
            </a:extLst>
          </p:cNvPr>
          <p:cNvSpPr/>
          <p:nvPr/>
        </p:nvSpPr>
        <p:spPr>
          <a:xfrm>
            <a:off x="3966385" y="191761"/>
            <a:ext cx="1198995" cy="3478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9" name="Graphic 118" descr="Teacher">
            <a:extLst>
              <a:ext uri="{FF2B5EF4-FFF2-40B4-BE49-F238E27FC236}">
                <a16:creationId xmlns:a16="http://schemas.microsoft.com/office/drawing/2014/main" id="{C72E093A-87D7-4B45-BA9D-B2D912A7235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3" name="CasellaDiTesto 2">
            <a:hlinkClick r:id="" action="ppaction://noaction">
              <a:snd r:embed="rId25" name="T3_W2F_8.14.wav"/>
            </a:hlinkClick>
            <a:extLst>
              <a:ext uri="{FF2B5EF4-FFF2-40B4-BE49-F238E27FC236}">
                <a16:creationId xmlns:a16="http://schemas.microsoft.com/office/drawing/2014/main" id="{E4E7EA9A-ED1F-103A-DC09-E4F5E2E71328}"/>
              </a:ext>
            </a:extLst>
          </p:cNvPr>
          <p:cNvSpPr txBox="1"/>
          <p:nvPr/>
        </p:nvSpPr>
        <p:spPr>
          <a:xfrm>
            <a:off x="5934885" y="1737077"/>
            <a:ext cx="15235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Partner A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CasellaDiTesto 3">
            <a:hlinkClick r:id="" action="ppaction://noaction">
              <a:snd r:embed="rId26" name="T3_W2F_8.22.wav"/>
            </a:hlinkClick>
            <a:extLst>
              <a:ext uri="{FF2B5EF4-FFF2-40B4-BE49-F238E27FC236}">
                <a16:creationId xmlns:a16="http://schemas.microsoft.com/office/drawing/2014/main" id="{24F83150-CA6E-27A8-8118-7262D90DB3D4}"/>
              </a:ext>
            </a:extLst>
          </p:cNvPr>
          <p:cNvSpPr txBox="1"/>
          <p:nvPr/>
        </p:nvSpPr>
        <p:spPr>
          <a:xfrm>
            <a:off x="8985015" y="1737077"/>
            <a:ext cx="15235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Partner B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007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2F_8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F_8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2F_8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2F_8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2F_8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2F_8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2F_8.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2F_8.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BED93-8227-4CDC-B463-BB229DA64DE2}"/>
              </a:ext>
            </a:extLst>
          </p:cNvPr>
          <p:cNvSpPr txBox="1"/>
          <p:nvPr/>
        </p:nvSpPr>
        <p:spPr>
          <a:xfrm>
            <a:off x="280913" y="1195369"/>
            <a:ext cx="3828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Beispiel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1408958" y="1355476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563D87-37FA-56B1-55F3-F73D4B1055EE}"/>
              </a:ext>
            </a:extLst>
          </p:cNvPr>
          <p:cNvGrpSpPr/>
          <p:nvPr/>
        </p:nvGrpSpPr>
        <p:grpSpPr>
          <a:xfrm>
            <a:off x="6341337" y="1169698"/>
            <a:ext cx="914400" cy="914400"/>
            <a:chOff x="7172512" y="1121434"/>
            <a:chExt cx="914400" cy="914400"/>
          </a:xfrm>
        </p:grpSpPr>
        <p:pic>
          <p:nvPicPr>
            <p:cNvPr id="6" name="Graphic 5" descr="User">
              <a:extLst>
                <a:ext uri="{FF2B5EF4-FFF2-40B4-BE49-F238E27FC236}">
                  <a16:creationId xmlns:a16="http://schemas.microsoft.com/office/drawing/2014/main" id="{23B7F78F-35B0-11E6-443D-3C40D392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72512" y="1121434"/>
              <a:ext cx="914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0C0CB0-B1B3-247C-E64C-79EFC0219BB8}"/>
                </a:ext>
              </a:extLst>
            </p:cNvPr>
            <p:cNvSpPr txBox="1"/>
            <p:nvPr/>
          </p:nvSpPr>
          <p:spPr>
            <a:xfrm>
              <a:off x="7475808" y="1533610"/>
              <a:ext cx="307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641035" y="887462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341207-A898-7444-9226-E720745E7EC1}"/>
              </a:ext>
            </a:extLst>
          </p:cNvPr>
          <p:cNvGrpSpPr/>
          <p:nvPr/>
        </p:nvGrpSpPr>
        <p:grpSpPr>
          <a:xfrm>
            <a:off x="2017806" y="2183226"/>
            <a:ext cx="3489257" cy="2025229"/>
            <a:chOff x="8175220" y="2012657"/>
            <a:chExt cx="2966869" cy="1631005"/>
          </a:xfrm>
        </p:grpSpPr>
        <p:sp>
          <p:nvSpPr>
            <p:cNvPr id="18" name="Oval Callout 13">
              <a:extLst>
                <a:ext uri="{FF2B5EF4-FFF2-40B4-BE49-F238E27FC236}">
                  <a16:creationId xmlns:a16="http://schemas.microsoft.com/office/drawing/2014/main" id="{B250D702-F490-35CF-0D3B-71E927A90672}"/>
                </a:ext>
              </a:extLst>
            </p:cNvPr>
            <p:cNvSpPr/>
            <p:nvPr/>
          </p:nvSpPr>
          <p:spPr>
            <a:xfrm>
              <a:off x="8175220" y="2012657"/>
              <a:ext cx="2966869" cy="1631005"/>
            </a:xfrm>
            <a:prstGeom prst="wedgeEllipseCallout">
              <a:avLst>
                <a:gd name="adj1" fmla="val -44428"/>
                <a:gd name="adj2" fmla="val -6779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A93E1CB-39FB-873A-4137-C5C1F4C138C0}"/>
                </a:ext>
              </a:extLst>
            </p:cNvPr>
            <p:cNvSpPr txBox="1"/>
            <p:nvPr/>
          </p:nvSpPr>
          <p:spPr>
            <a:xfrm>
              <a:off x="8241455" y="2590525"/>
              <a:ext cx="2676459" cy="37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Siehst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du?</a:t>
              </a:r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9544F977-D491-4C3E-AA38-D446348A5C59}"/>
              </a:ext>
            </a:extLst>
          </p:cNvPr>
          <p:cNvGraphicFramePr>
            <a:graphicFrameLocks noGrp="1"/>
          </p:cNvGraphicFramePr>
          <p:nvPr/>
        </p:nvGraphicFramePr>
        <p:xfrm>
          <a:off x="332170" y="4648045"/>
          <a:ext cx="5231514" cy="115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672">
                  <a:extLst>
                    <a:ext uri="{9D8B030D-6E8A-4147-A177-3AD203B41FA5}">
                      <a16:colId xmlns:a16="http://schemas.microsoft.com/office/drawing/2014/main" val="1443742376"/>
                    </a:ext>
                  </a:extLst>
                </a:gridCol>
                <a:gridCol w="4784842">
                  <a:extLst>
                    <a:ext uri="{9D8B030D-6E8A-4147-A177-3AD203B41FA5}">
                      <a16:colId xmlns:a16="http://schemas.microsoft.com/office/drawing/2014/main" val="1747687455"/>
                    </a:ext>
                  </a:extLst>
                </a:gridCol>
              </a:tblGrid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see?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seeing?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1850885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………..</a:t>
                      </a:r>
                    </a:p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……….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3862647"/>
                  </a:ext>
                </a:extLst>
              </a:tr>
            </a:tbl>
          </a:graphicData>
        </a:graphic>
      </p:graphicFrame>
      <p:graphicFrame>
        <p:nvGraphicFramePr>
          <p:cNvPr id="28" name="Table 16">
            <a:extLst>
              <a:ext uri="{FF2B5EF4-FFF2-40B4-BE49-F238E27FC236}">
                <a16:creationId xmlns:a16="http://schemas.microsoft.com/office/drawing/2014/main" id="{0C059B28-9A94-4F0B-BBA7-CE43F26FE4F5}"/>
              </a:ext>
            </a:extLst>
          </p:cNvPr>
          <p:cNvGraphicFramePr>
            <a:graphicFrameLocks noGrp="1"/>
          </p:cNvGraphicFramePr>
          <p:nvPr/>
        </p:nvGraphicFramePr>
        <p:xfrm>
          <a:off x="6095999" y="2443667"/>
          <a:ext cx="5698436" cy="20223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49218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2849218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202231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C11EBBD1-9FD3-4762-A883-FD007A1B45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460" y="3208786"/>
            <a:ext cx="929887" cy="929887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B2FAAC5C-C581-4EF0-AEC6-5E4374EEF2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944" y="3201410"/>
            <a:ext cx="1490516" cy="1104911"/>
          </a:xfrm>
          <a:prstGeom prst="rect">
            <a:avLst/>
          </a:prstGeom>
        </p:spPr>
      </p:pic>
      <p:pic>
        <p:nvPicPr>
          <p:cNvPr id="31" name="Picture 30" descr="A picture containing icon&#10;&#10;Description automatically generated">
            <a:extLst>
              <a:ext uri="{FF2B5EF4-FFF2-40B4-BE49-F238E27FC236}">
                <a16:creationId xmlns:a16="http://schemas.microsoft.com/office/drawing/2014/main" id="{B2A41366-6F5D-496E-95DE-32B31D82BF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17" y="3175373"/>
            <a:ext cx="1720593" cy="1242085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DA61A0A0-A248-422A-9375-E89AF46F33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03" y="3175373"/>
            <a:ext cx="929887" cy="929887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305D9FD5-4D3A-4B99-8889-7949F5915523}"/>
              </a:ext>
            </a:extLst>
          </p:cNvPr>
          <p:cNvSpPr/>
          <p:nvPr/>
        </p:nvSpPr>
        <p:spPr>
          <a:xfrm>
            <a:off x="7398822" y="4642470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E5F27A0-2F5C-4CC7-9CF9-455E73A4F4CC}"/>
              </a:ext>
            </a:extLst>
          </p:cNvPr>
          <p:cNvSpPr/>
          <p:nvPr/>
        </p:nvSpPr>
        <p:spPr>
          <a:xfrm>
            <a:off x="9800908" y="4674423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22C0E91-F06F-4908-A220-C1E553146F1A}"/>
              </a:ext>
            </a:extLst>
          </p:cNvPr>
          <p:cNvSpPr/>
          <p:nvPr/>
        </p:nvSpPr>
        <p:spPr>
          <a:xfrm>
            <a:off x="7100240" y="4473359"/>
            <a:ext cx="1017331" cy="7577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Graphic 36" descr="Scribble with solid fill">
            <a:extLst>
              <a:ext uri="{FF2B5EF4-FFF2-40B4-BE49-F238E27FC236}">
                <a16:creationId xmlns:a16="http://schemas.microsoft.com/office/drawing/2014/main" id="{B56082E3-2600-4EA0-9A0D-0A9799B045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61790" y="1169697"/>
            <a:ext cx="914400" cy="9144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10AA932-5FE9-4331-BF1A-8E398ABD1FA1}"/>
              </a:ext>
            </a:extLst>
          </p:cNvPr>
          <p:cNvSpPr txBox="1"/>
          <p:nvPr/>
        </p:nvSpPr>
        <p:spPr>
          <a:xfrm>
            <a:off x="8117571" y="1247031"/>
            <a:ext cx="29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9705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" grpId="0" animBg="1"/>
      <p:bldP spid="38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3123</Words>
  <Application>Microsoft Office PowerPoint</Application>
  <PresentationFormat>Widescreen</PresentationFormat>
  <Paragraphs>577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Century Gothic</vt:lpstr>
      <vt:lpstr>Modern Love</vt:lpstr>
      <vt:lpstr>Symbol</vt:lpstr>
      <vt:lpstr>Wingdings</vt:lpstr>
      <vt:lpstr>1_Office Theme</vt:lpstr>
      <vt:lpstr>Office Theme</vt:lpstr>
      <vt:lpstr>2_Office Theme</vt:lpstr>
      <vt:lpstr>3_Office Theme</vt:lpstr>
      <vt:lpstr>PowerPoint Presentation</vt:lpstr>
      <vt:lpstr>aussprechen</vt:lpstr>
      <vt:lpstr>aussprechen</vt:lpstr>
      <vt:lpstr>aussprechen</vt:lpstr>
      <vt:lpstr>aussprechen</vt:lpstr>
      <vt:lpstr>Follow up 1 </vt:lpstr>
      <vt:lpstr>Follow up 2</vt:lpstr>
      <vt:lpstr>Follow up 3</vt:lpstr>
      <vt:lpstr>Follow up 4</vt:lpstr>
      <vt:lpstr>Follow up 4</vt:lpstr>
      <vt:lpstr>Follow up 5: </vt:lpstr>
      <vt:lpstr>Follow up 5: </vt:lpstr>
      <vt:lpstr>Tschüss!</vt:lpstr>
      <vt:lpstr>Follow up 4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66</cp:revision>
  <dcterms:created xsi:type="dcterms:W3CDTF">2021-06-12T06:20:35Z</dcterms:created>
  <dcterms:modified xsi:type="dcterms:W3CDTF">2024-02-08T12:11:39Z</dcterms:modified>
</cp:coreProperties>
</file>