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1029" r:id="rId4"/>
    <p:sldId id="996" r:id="rId5"/>
    <p:sldId id="277" r:id="rId6"/>
    <p:sldId id="299" r:id="rId7"/>
    <p:sldId id="926" r:id="rId8"/>
    <p:sldId id="1027" r:id="rId9"/>
    <p:sldId id="1025" r:id="rId10"/>
    <p:sldId id="1031" r:id="rId11"/>
    <p:sldId id="1008" r:id="rId12"/>
    <p:sldId id="1028" r:id="rId13"/>
    <p:sldId id="1017" r:id="rId14"/>
    <p:sldId id="1018" r:id="rId15"/>
    <p:sldId id="995" r:id="rId16"/>
    <p:sldId id="1011" r:id="rId17"/>
    <p:sldId id="1032" r:id="rId18"/>
    <p:sldId id="10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2982" autoAdjust="0"/>
  </p:normalViewPr>
  <p:slideViewPr>
    <p:cSldViewPr snapToGrid="0">
      <p:cViewPr varScale="1">
        <p:scale>
          <a:sx n="92" d="100"/>
          <a:sy n="92" d="100"/>
        </p:scale>
        <p:origin x="7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B94A8745-271F-4979-ABED-8AEBC0DE4A70}"/>
    <pc:docChg chg="modSld">
      <pc:chgData name="Charlotte Moss" userId="17b589c9-cb67-41ed-a894-f82ca12b573d" providerId="ADAL" clId="{B94A8745-271F-4979-ABED-8AEBC0DE4A70}" dt="2024-02-08T11:41:39.240" v="3" actId="20577"/>
      <pc:docMkLst>
        <pc:docMk/>
      </pc:docMkLst>
      <pc:sldChg chg="modSp mod">
        <pc:chgData name="Charlotte Moss" userId="17b589c9-cb67-41ed-a894-f82ca12b573d" providerId="ADAL" clId="{B94A8745-271F-4979-ABED-8AEBC0DE4A70}" dt="2024-02-08T11:41:39.240" v="3" actId="20577"/>
        <pc:sldMkLst>
          <pc:docMk/>
          <pc:sldMk cId="0" sldId="1029"/>
        </pc:sldMkLst>
        <pc:spChg chg="mod">
          <ac:chgData name="Charlotte Moss" userId="17b589c9-cb67-41ed-a894-f82ca12b573d" providerId="ADAL" clId="{B94A8745-271F-4979-ABED-8AEBC0DE4A70}" dt="2024-02-08T11:41:39.240" v="3" actId="20577"/>
          <ac:spMkLst>
            <pc:docMk/>
            <pc:sldMk cId="0" sldId="1029"/>
            <ac:spMk id="6" creationId="{082C5255-C4FD-1445-C722-7A280B01D06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consonantal [r]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rot [477]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drei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rechts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[829] 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Frage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[157]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warum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? [192]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vocalic [r]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Ort [341]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[348]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[522]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Farbe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[1079]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werden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werde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wirst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wird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Frohe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Weihnachten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Gute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Besserung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Herzlichen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Glückwunsch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zum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Geburtstag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viel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endParaRPr lang="de-DE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einkaufen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[2877]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gehen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[66]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kommen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[62]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schwimmen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[1863]sein [3] Land2 [134]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Markt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[476]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Straße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[391] auf [16]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Hause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en-GB" sz="1800" dirty="0"/>
              <a:t> </a:t>
            </a: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language from Term 1 &amp; Term 2 Week 2</a:t>
            </a:r>
            <a:r>
              <a:rPr lang="en-GB" sz="1800" dirty="0"/>
              <a:t> </a:t>
            </a: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out handouts to pupils. Both face the board.  Display this slide.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 A translates English prompts into German questions, working in numerical order from 1 – 9.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B identifies the correct letter according to his/her understanding of what A says.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After all nine questions have been asked by Pupil A, Pupil B reads aloud the sentence/message produced by the answer letters.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It should read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Glück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swap roles and repeat the activity. Pupil A’s sentence should read: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singen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Check answers (below and attached to letter circles in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audio version)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Kuchen? (V)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krank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Besucht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 Land?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(L)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Schwimmst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Meer? (G)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Benutzt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den Computer? (L)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Katze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Ü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Holst du das Papier? (C)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Seid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Dorf? (K)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Kuchen? (W)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Werdet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krank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Besuchst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das Land? (R)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(S)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Schwimmt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Meer?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Benutzt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den Computer?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Katze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(G)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Holt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 Papier?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Dorf?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89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26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0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546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43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rot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hold</a:t>
            </a:r>
            <a:r>
              <a:rPr lang="fr-FR" baseline="0" dirty="0"/>
              <a:t> up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red</a:t>
            </a:r>
            <a:r>
              <a:rPr lang="fr-FR" baseline="0" dirty="0"/>
              <a:t> </a:t>
            </a:r>
            <a:r>
              <a:rPr lang="fr-FR" baseline="0" dirty="0" err="1"/>
              <a:t>classroom</a:t>
            </a:r>
            <a:r>
              <a:rPr lang="fr-FR" baseline="0" dirty="0"/>
              <a:t> items e.g. a </a:t>
            </a:r>
            <a:r>
              <a:rPr lang="fr-FR" baseline="0" dirty="0" err="1"/>
              <a:t>pen</a:t>
            </a:r>
            <a:r>
              <a:rPr lang="fr-FR" baseline="0" dirty="0"/>
              <a:t>/book/flag/</a:t>
            </a:r>
            <a:r>
              <a:rPr lang="fr-FR" baseline="0" dirty="0" err="1"/>
              <a:t>clothing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28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rot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[477]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b="1" dirty="0" err="1"/>
              <a:t>drei</a:t>
            </a:r>
            <a:r>
              <a:rPr lang="en-GB" dirty="0"/>
              <a:t> [106] </a:t>
            </a:r>
            <a:r>
              <a:rPr lang="en-GB" b="1" dirty="0" err="1"/>
              <a:t>rechts</a:t>
            </a:r>
            <a:r>
              <a:rPr lang="en-GB" dirty="0"/>
              <a:t> [829]  </a:t>
            </a:r>
            <a:r>
              <a:rPr lang="en-GB" b="1" dirty="0" err="1"/>
              <a:t>Frage</a:t>
            </a:r>
            <a:r>
              <a:rPr lang="en-GB" dirty="0"/>
              <a:t> [157] </a:t>
            </a:r>
            <a:r>
              <a:rPr lang="en-GB" b="1" dirty="0" err="1"/>
              <a:t>warum</a:t>
            </a:r>
            <a:r>
              <a:rPr lang="en-GB" b="1" dirty="0"/>
              <a:t>? </a:t>
            </a:r>
            <a:r>
              <a:rPr lang="en-GB" dirty="0"/>
              <a:t>[192]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Jones, R.L &amp; </a:t>
            </a:r>
            <a:r>
              <a:rPr lang="en-GB" sz="1200" b="0" strike="noStrike" spc="-1" dirty="0" err="1">
                <a:latin typeface="Arial"/>
              </a:rPr>
              <a:t>Tschirner</a:t>
            </a:r>
            <a:r>
              <a:rPr lang="en-GB" sz="1200" b="0" strike="noStrike" spc="-1" dirty="0">
                <a:latin typeface="Arial"/>
              </a:rPr>
              <a:t>, E. (2019). A frequency dictionary of German: Core vocabulary for learners. 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Ort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a </a:t>
            </a:r>
            <a:r>
              <a:rPr lang="fr-FR" baseline="0" dirty="0" err="1"/>
              <a:t>particular</a:t>
            </a:r>
            <a:r>
              <a:rPr lang="fr-FR" baseline="0" dirty="0"/>
              <a:t> place on a </a:t>
            </a:r>
            <a:r>
              <a:rPr lang="fr-FR" baseline="0" dirty="0" err="1"/>
              <a:t>map</a:t>
            </a:r>
            <a:r>
              <a:rPr lang="fr-FR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Note: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Uhr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’ is a slight exception as the ‘r’ does not directly follow the vowel. However, ‘h’ following a vowel makes a long vowel sound, so the ‘r’ sound here is the same as after a vowel.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Ort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[348]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Tier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[614]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Farbe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[1079]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dirty="0"/>
              <a:t>Jones, R.L &amp; </a:t>
            </a:r>
            <a:r>
              <a:rPr lang="en-GB" dirty="0" err="1"/>
              <a:t>Tschirner</a:t>
            </a:r>
            <a:r>
              <a:rPr lang="en-GB" dirty="0"/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26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pronunciation of [r] before a vowel and [r] after a vowel.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the audio button to play the recording of the first tongue twister, without revealing the written form.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count how many [r]’s they hear and what type (before or after a vowel). NB each tongue twister only contains one type of [r].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for 2 and 3.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Then click to reveal the written forms of the tongue twisters, and the English translations.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practise the tongue twisters themselves, in pairs.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</a:t>
            </a:r>
            <a:r>
              <a:rPr lang="en-GB" b="1" baseline="0" dirty="0"/>
              <a:t>questions</a:t>
            </a:r>
            <a:r>
              <a:rPr lang="en-GB" b="0" baseline="0" dirty="0"/>
              <a:t> and differentiating between the </a:t>
            </a:r>
            <a:r>
              <a:rPr lang="en-GB" b="1" baseline="0" dirty="0" err="1"/>
              <a:t>ihr</a:t>
            </a:r>
            <a:r>
              <a:rPr lang="en-GB" b="1" baseline="0" dirty="0"/>
              <a:t> </a:t>
            </a:r>
            <a:r>
              <a:rPr lang="en-GB" b="0" baseline="0" dirty="0"/>
              <a:t>and </a:t>
            </a:r>
            <a:r>
              <a:rPr lang="en-GB" b="1" baseline="0" dirty="0"/>
              <a:t>du</a:t>
            </a:r>
            <a:r>
              <a:rPr lang="en-GB" b="0" baseline="0" dirty="0"/>
              <a:t> forms of strong and weak verbs.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</a:p>
          <a:p>
            <a:r>
              <a:rPr lang="en-GB" b="0" dirty="0"/>
              <a:t>1. Pupils write down 1-6. </a:t>
            </a:r>
            <a:br>
              <a:rPr lang="en-GB" dirty="0"/>
            </a:br>
            <a:r>
              <a:rPr lang="en-GB" dirty="0"/>
              <a:t>2. Click on the audio buttons</a:t>
            </a:r>
            <a:r>
              <a:rPr lang="en-GB" baseline="0" dirty="0"/>
              <a:t> to play each item 1-6. </a:t>
            </a:r>
            <a:endParaRPr lang="en-GB" dirty="0"/>
          </a:p>
          <a:p>
            <a:r>
              <a:rPr lang="en-GB" dirty="0"/>
              <a:t>3. Pupils write down </a:t>
            </a:r>
            <a:r>
              <a:rPr lang="en-GB" b="1" dirty="0"/>
              <a:t>you (all) </a:t>
            </a:r>
            <a:r>
              <a:rPr lang="en-GB" dirty="0"/>
              <a:t>or </a:t>
            </a:r>
            <a:r>
              <a:rPr lang="en-GB" b="1" dirty="0"/>
              <a:t>you</a:t>
            </a:r>
            <a:r>
              <a:rPr lang="en-GB" dirty="0"/>
              <a:t>, depending on which pronoun and verb form they hear. </a:t>
            </a:r>
          </a:p>
          <a:p>
            <a:r>
              <a:rPr lang="en-GB" dirty="0"/>
              <a:t>4. Pupils listen again to each question and try to translate the question into English.</a:t>
            </a:r>
            <a:br>
              <a:rPr lang="en-GB" dirty="0"/>
            </a:br>
            <a:r>
              <a:rPr lang="en-GB" dirty="0"/>
              <a:t>5. Elicit answers and click to display answers. 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Braucht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Karten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Lernt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Deutsch?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Singst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Lieblingssong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Gehst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samstags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in den Park?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Seht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heute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den Film?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Gibst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Opa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Blume?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A: Click to listen. Pupils write down 1,2 or 3 to correspond to which answer they think is correct.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B: Pupils refer to their listening table, and write the corresponding numbers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C: Pupils take turn to pronounce the words. Click to remove the green splats and hear the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D: Pupils take turns translating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Beispiel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Das Essen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wird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kalt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Ich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kaufe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Ihr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bleibt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sonntags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normalerweise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Hause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Was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machst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 am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Donnerstag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Das Wetter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wird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schön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sehen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den Berg.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11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Siehst</a:t>
            </a:r>
            <a:r>
              <a:rPr lang="en-GB" b="0" dirty="0"/>
              <a:t> du?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letter from two and writes down the letter.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Person A  continues to ask the remaining eight questions in Round 1.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At the end, Person B will have a nine-letter phrase to read out to Person A who should recognise and translate it.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Then pupils swap and repeat the task. Person B will now make the questions using Round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78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56.wav"/><Relationship Id="rId18" Type="http://schemas.openxmlformats.org/officeDocument/2006/relationships/audio" Target="../media/audio61.wav"/><Relationship Id="rId26" Type="http://schemas.openxmlformats.org/officeDocument/2006/relationships/audio" Target="../media/audio69.wav"/><Relationship Id="rId3" Type="http://schemas.openxmlformats.org/officeDocument/2006/relationships/image" Target="../media/image16.png"/><Relationship Id="rId21" Type="http://schemas.openxmlformats.org/officeDocument/2006/relationships/audio" Target="../media/audio64.wav"/><Relationship Id="rId34" Type="http://schemas.openxmlformats.org/officeDocument/2006/relationships/image" Target="../media/image47.png"/><Relationship Id="rId7" Type="http://schemas.openxmlformats.org/officeDocument/2006/relationships/audio" Target="../media/audio51.wav"/><Relationship Id="rId12" Type="http://schemas.openxmlformats.org/officeDocument/2006/relationships/audio" Target="../media/audio55.wav"/><Relationship Id="rId17" Type="http://schemas.openxmlformats.org/officeDocument/2006/relationships/audio" Target="../media/audio60.wav"/><Relationship Id="rId25" Type="http://schemas.openxmlformats.org/officeDocument/2006/relationships/audio" Target="../media/audio68.wav"/><Relationship Id="rId33" Type="http://schemas.openxmlformats.org/officeDocument/2006/relationships/image" Target="../media/image46.gif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9.wav"/><Relationship Id="rId20" Type="http://schemas.openxmlformats.org/officeDocument/2006/relationships/audio" Target="../media/audio63.wav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audio" Target="../media/audio54.wav"/><Relationship Id="rId24" Type="http://schemas.openxmlformats.org/officeDocument/2006/relationships/audio" Target="../media/audio67.wav"/><Relationship Id="rId32" Type="http://schemas.openxmlformats.org/officeDocument/2006/relationships/image" Target="../media/image45.png"/><Relationship Id="rId5" Type="http://schemas.openxmlformats.org/officeDocument/2006/relationships/image" Target="../media/image33.png"/><Relationship Id="rId15" Type="http://schemas.openxmlformats.org/officeDocument/2006/relationships/audio" Target="../media/audio58.wav"/><Relationship Id="rId23" Type="http://schemas.openxmlformats.org/officeDocument/2006/relationships/audio" Target="../media/audio66.wav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audio" Target="../media/audio53.wav"/><Relationship Id="rId19" Type="http://schemas.openxmlformats.org/officeDocument/2006/relationships/audio" Target="../media/audio62.wav"/><Relationship Id="rId31" Type="http://schemas.openxmlformats.org/officeDocument/2006/relationships/image" Target="../media/image44.png"/><Relationship Id="rId4" Type="http://schemas.openxmlformats.org/officeDocument/2006/relationships/image" Target="../media/image17.svg"/><Relationship Id="rId9" Type="http://schemas.openxmlformats.org/officeDocument/2006/relationships/image" Target="../media/image38.png"/><Relationship Id="rId14" Type="http://schemas.openxmlformats.org/officeDocument/2006/relationships/audio" Target="../media/audio57.wav"/><Relationship Id="rId22" Type="http://schemas.openxmlformats.org/officeDocument/2006/relationships/audio" Target="../media/audio65.wav"/><Relationship Id="rId27" Type="http://schemas.openxmlformats.org/officeDocument/2006/relationships/audio" Target="../media/audio70.wav"/><Relationship Id="rId30" Type="http://schemas.openxmlformats.org/officeDocument/2006/relationships/image" Target="../media/image43.jpg"/><Relationship Id="rId35" Type="http://schemas.openxmlformats.org/officeDocument/2006/relationships/image" Target="../media/image48.png"/><Relationship Id="rId8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4.wav"/><Relationship Id="rId13" Type="http://schemas.openxmlformats.org/officeDocument/2006/relationships/audio" Target="../media/audio79.wav"/><Relationship Id="rId18" Type="http://schemas.openxmlformats.org/officeDocument/2006/relationships/audio" Target="../media/audio84.wav"/><Relationship Id="rId26" Type="http://schemas.openxmlformats.org/officeDocument/2006/relationships/audio" Target="../media/audio92.wav"/><Relationship Id="rId3" Type="http://schemas.openxmlformats.org/officeDocument/2006/relationships/audio" Target="../media/audio72.wav"/><Relationship Id="rId21" Type="http://schemas.openxmlformats.org/officeDocument/2006/relationships/audio" Target="../media/audio87.wav"/><Relationship Id="rId7" Type="http://schemas.openxmlformats.org/officeDocument/2006/relationships/audio" Target="../media/audio73.wav"/><Relationship Id="rId12" Type="http://schemas.openxmlformats.org/officeDocument/2006/relationships/audio" Target="../media/audio78.wav"/><Relationship Id="rId17" Type="http://schemas.openxmlformats.org/officeDocument/2006/relationships/audio" Target="../media/audio83.wav"/><Relationship Id="rId25" Type="http://schemas.openxmlformats.org/officeDocument/2006/relationships/audio" Target="../media/audio91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82.wav"/><Relationship Id="rId20" Type="http://schemas.openxmlformats.org/officeDocument/2006/relationships/audio" Target="../media/audio8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audio" Target="../media/audio77.wav"/><Relationship Id="rId24" Type="http://schemas.openxmlformats.org/officeDocument/2006/relationships/audio" Target="../media/audio90.wav"/><Relationship Id="rId5" Type="http://schemas.openxmlformats.org/officeDocument/2006/relationships/image" Target="../media/image51.png"/><Relationship Id="rId15" Type="http://schemas.openxmlformats.org/officeDocument/2006/relationships/audio" Target="../media/audio81.wav"/><Relationship Id="rId23" Type="http://schemas.openxmlformats.org/officeDocument/2006/relationships/audio" Target="../media/audio89.wav"/><Relationship Id="rId10" Type="http://schemas.openxmlformats.org/officeDocument/2006/relationships/audio" Target="../media/audio76.wav"/><Relationship Id="rId19" Type="http://schemas.openxmlformats.org/officeDocument/2006/relationships/audio" Target="../media/audio85.wav"/><Relationship Id="rId4" Type="http://schemas.openxmlformats.org/officeDocument/2006/relationships/image" Target="../media/image50.png"/><Relationship Id="rId9" Type="http://schemas.openxmlformats.org/officeDocument/2006/relationships/audio" Target="../media/audio75.wav"/><Relationship Id="rId14" Type="http://schemas.openxmlformats.org/officeDocument/2006/relationships/audio" Target="../media/audio80.wav"/><Relationship Id="rId22" Type="http://schemas.openxmlformats.org/officeDocument/2006/relationships/audio" Target="../media/audio88.wav"/><Relationship Id="rId27" Type="http://schemas.openxmlformats.org/officeDocument/2006/relationships/audio" Target="../media/audio9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2.sv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audio" Target="../media/audio10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0.jpg"/><Relationship Id="rId1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audio" Target="../media/audio18.wav"/><Relationship Id="rId19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audio" Target="../media/audio17.wav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7.wav"/><Relationship Id="rId18" Type="http://schemas.openxmlformats.org/officeDocument/2006/relationships/audio" Target="../media/audio31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audio" Target="../media/audio26.wav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30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2.wav"/><Relationship Id="rId11" Type="http://schemas.openxmlformats.org/officeDocument/2006/relationships/audio" Target="../media/audio25.wav"/><Relationship Id="rId5" Type="http://schemas.openxmlformats.org/officeDocument/2006/relationships/audio" Target="../media/audio21.wav"/><Relationship Id="rId15" Type="http://schemas.openxmlformats.org/officeDocument/2006/relationships/audio" Target="../media/audio29.wav"/><Relationship Id="rId10" Type="http://schemas.openxmlformats.org/officeDocument/2006/relationships/image" Target="../media/image17.svg"/><Relationship Id="rId19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16.png"/><Relationship Id="rId14" Type="http://schemas.openxmlformats.org/officeDocument/2006/relationships/audio" Target="../media/audio2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1.wav"/><Relationship Id="rId18" Type="http://schemas.openxmlformats.org/officeDocument/2006/relationships/image" Target="../media/image30.png"/><Relationship Id="rId26" Type="http://schemas.openxmlformats.org/officeDocument/2006/relationships/audio" Target="../media/audio48.wav"/><Relationship Id="rId3" Type="http://schemas.openxmlformats.org/officeDocument/2006/relationships/audio" Target="../media/audio32.wav"/><Relationship Id="rId21" Type="http://schemas.openxmlformats.org/officeDocument/2006/relationships/image" Target="../media/image32.png"/><Relationship Id="rId7" Type="http://schemas.openxmlformats.org/officeDocument/2006/relationships/audio" Target="../media/audio36.wav"/><Relationship Id="rId12" Type="http://schemas.openxmlformats.org/officeDocument/2006/relationships/image" Target="../media/image29.png"/><Relationship Id="rId17" Type="http://schemas.openxmlformats.org/officeDocument/2006/relationships/audio" Target="../media/audio45.wav"/><Relationship Id="rId25" Type="http://schemas.openxmlformats.org/officeDocument/2006/relationships/audio" Target="../media/audio47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4.wav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24" Type="http://schemas.openxmlformats.org/officeDocument/2006/relationships/image" Target="../media/image17.svg"/><Relationship Id="rId5" Type="http://schemas.openxmlformats.org/officeDocument/2006/relationships/audio" Target="../media/audio34.wav"/><Relationship Id="rId15" Type="http://schemas.openxmlformats.org/officeDocument/2006/relationships/audio" Target="../media/audio43.wav"/><Relationship Id="rId23" Type="http://schemas.openxmlformats.org/officeDocument/2006/relationships/image" Target="../media/image16.png"/><Relationship Id="rId10" Type="http://schemas.openxmlformats.org/officeDocument/2006/relationships/audio" Target="../media/audio39.wav"/><Relationship Id="rId19" Type="http://schemas.openxmlformats.org/officeDocument/2006/relationships/image" Target="../media/image31.png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2.wav"/><Relationship Id="rId22" Type="http://schemas.openxmlformats.org/officeDocument/2006/relationships/audio" Target="../media/audio4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image" Target="../media/image38.png"/><Relationship Id="rId3" Type="http://schemas.openxmlformats.org/officeDocument/2006/relationships/audio" Target="../media/audio49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5" Type="http://schemas.openxmlformats.org/officeDocument/2006/relationships/image" Target="../media/image40.svg"/><Relationship Id="rId10" Type="http://schemas.openxmlformats.org/officeDocument/2006/relationships/image" Target="../media/image35.svg"/><Relationship Id="rId4" Type="http://schemas.openxmlformats.org/officeDocument/2006/relationships/audio" Target="../media/audio50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2</a:t>
            </a:r>
          </a:p>
        </p:txBody>
      </p:sp>
      <p:sp>
        <p:nvSpPr>
          <p:cNvPr id="6" name="TextBox 5">
            <a:hlinkClick r:id="" action="ppaction://noaction">
              <a:snd r:embed="rId4" name="T3_W2_1.1.wav"/>
            </a:hlinkClick>
            <a:extLst>
              <a:ext uri="{FF2B5EF4-FFF2-40B4-BE49-F238E27FC236}">
                <a16:creationId xmlns:a16="http://schemas.microsoft.com/office/drawing/2014/main" id="{082C5255-C4FD-1445-C722-7A280B01D065}"/>
              </a:ext>
            </a:extLst>
          </p:cNvPr>
          <p:cNvSpPr txBox="1"/>
          <p:nvPr/>
        </p:nvSpPr>
        <p:spPr>
          <a:xfrm>
            <a:off x="587220" y="4428943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man...?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3CB0FD-4550-0C82-6974-AC4FAE4733E3}"/>
              </a:ext>
            </a:extLst>
          </p:cNvPr>
          <p:cNvSpPr txBox="1">
            <a:spLocks/>
          </p:cNvSpPr>
          <p:nvPr/>
        </p:nvSpPr>
        <p:spPr>
          <a:xfrm>
            <a:off x="-9643" y="184975"/>
            <a:ext cx="435024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11" name="Picture 10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FAC46193-7F1F-CFFD-12C4-A88656AC0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0" y="1701621"/>
            <a:ext cx="1525497" cy="2638697"/>
          </a:xfrm>
          <a:prstGeom prst="rect">
            <a:avLst/>
          </a:prstGeom>
        </p:spPr>
      </p:pic>
      <p:sp>
        <p:nvSpPr>
          <p:cNvPr id="12" name="Oval Callout 11">
            <a:hlinkClick r:id="" action="ppaction://noaction">
              <a:snd r:embed="rId6" name="T3_W2_7.5.wav"/>
            </a:hlinkClick>
            <a:extLst>
              <a:ext uri="{FF2B5EF4-FFF2-40B4-BE49-F238E27FC236}">
                <a16:creationId xmlns:a16="http://schemas.microsoft.com/office/drawing/2014/main" id="{883E11B4-4CC2-7C95-D779-9FD059255385}"/>
              </a:ext>
            </a:extLst>
          </p:cNvPr>
          <p:cNvSpPr/>
          <p:nvPr/>
        </p:nvSpPr>
        <p:spPr>
          <a:xfrm>
            <a:off x="1915923" y="1498569"/>
            <a:ext cx="2333335" cy="1031966"/>
          </a:xfrm>
          <a:prstGeom prst="wedgeEllipseCallout">
            <a:avLst>
              <a:gd name="adj1" fmla="val -55543"/>
              <a:gd name="adj2" fmla="val 4604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entury Gothic" panose="020B0502020202020204" pitchFamily="34" charset="0"/>
              </a:rPr>
              <a:t>Viel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Glück</a:t>
            </a:r>
            <a:r>
              <a:rPr lang="en-US" sz="2000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3" name="Picture 12" descr="A green clover with a black background&#10;&#10;Description automatically generated">
            <a:extLst>
              <a:ext uri="{FF2B5EF4-FFF2-40B4-BE49-F238E27FC236}">
                <a16:creationId xmlns:a16="http://schemas.microsoft.com/office/drawing/2014/main" id="{DE1E6422-1123-A8A7-6384-807D9956E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2461" y="1808360"/>
            <a:ext cx="309438" cy="4245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F32C34-1217-45DE-9804-26D735799CDA}"/>
              </a:ext>
            </a:extLst>
          </p:cNvPr>
          <p:cNvGrpSpPr/>
          <p:nvPr/>
        </p:nvGrpSpPr>
        <p:grpSpPr>
          <a:xfrm>
            <a:off x="10721009" y="25405"/>
            <a:ext cx="1583382" cy="1001482"/>
            <a:chOff x="10717846" y="65350"/>
            <a:chExt cx="1585097" cy="1419041"/>
          </a:xfrm>
        </p:grpSpPr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EADAB38A-6BFC-437B-A4D2-C13463AD3429}"/>
                </a:ext>
              </a:extLst>
            </p:cNvPr>
            <p:cNvSpPr txBox="1">
              <a:spLocks/>
            </p:cNvSpPr>
            <p:nvPr/>
          </p:nvSpPr>
          <p:spPr>
            <a:xfrm>
              <a:off x="10717846" y="1024626"/>
              <a:ext cx="1442000" cy="459765"/>
            </a:xfrm>
            <a:prstGeom prst="rect">
              <a:avLst/>
            </a:prstGeom>
            <a:solidFill>
              <a:srgbClr val="FFD1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1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sprechen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2B7C4E-AD73-42BA-9719-8F782430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976" y="65350"/>
              <a:ext cx="1279967" cy="1066891"/>
            </a:xfrm>
            <a:prstGeom prst="rect">
              <a:avLst/>
            </a:prstGeom>
          </p:spPr>
        </p:pic>
      </p:grp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2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5318" y="125870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7" name="T3_W2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6792" y="139470"/>
            <a:ext cx="6471189" cy="458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FC995FA6-B8C1-4D2D-9DE0-2C4802FB1B2C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07227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FAAA1041-8BAD-4391-8BEB-9320DF5643AA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106619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0" name="Table 16">
            <a:extLst>
              <a:ext uri="{FF2B5EF4-FFF2-40B4-BE49-F238E27FC236}">
                <a16:creationId xmlns:a16="http://schemas.microsoft.com/office/drawing/2014/main" id="{04955E46-26E6-4346-A6A8-F3CBB2AE587A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1063186"/>
          <a:ext cx="3547166" cy="1308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30895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1" name="Table 16">
            <a:extLst>
              <a:ext uri="{FF2B5EF4-FFF2-40B4-BE49-F238E27FC236}">
                <a16:creationId xmlns:a16="http://schemas.microsoft.com/office/drawing/2014/main" id="{5EB2E6B5-CEA8-4E61-A8E3-02AEF13A21F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304022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2" name="Table 16">
            <a:extLst>
              <a:ext uri="{FF2B5EF4-FFF2-40B4-BE49-F238E27FC236}">
                <a16:creationId xmlns:a16="http://schemas.microsoft.com/office/drawing/2014/main" id="{D624EA42-805A-4BF3-9911-6C99322F9F22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303414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3" name="Table 16">
            <a:extLst>
              <a:ext uri="{FF2B5EF4-FFF2-40B4-BE49-F238E27FC236}">
                <a16:creationId xmlns:a16="http://schemas.microsoft.com/office/drawing/2014/main" id="{E6AA98FF-EEF7-44C5-8864-A5D6538596A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3031134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4" name="Table 16">
            <a:extLst>
              <a:ext uri="{FF2B5EF4-FFF2-40B4-BE49-F238E27FC236}">
                <a16:creationId xmlns:a16="http://schemas.microsoft.com/office/drawing/2014/main" id="{D7C30312-E762-4566-A1C8-07A9F2CA21F4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499908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5" name="Table 16">
            <a:extLst>
              <a:ext uri="{FF2B5EF4-FFF2-40B4-BE49-F238E27FC236}">
                <a16:creationId xmlns:a16="http://schemas.microsoft.com/office/drawing/2014/main" id="{0E79877F-458C-4187-BD91-564A2447838D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499300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6" name="Table 16">
            <a:extLst>
              <a:ext uri="{FF2B5EF4-FFF2-40B4-BE49-F238E27FC236}">
                <a16:creationId xmlns:a16="http://schemas.microsoft.com/office/drawing/2014/main" id="{6C176B57-445E-465F-A9CD-A8FD15B439F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4989990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D769C04-C1CA-44E1-B821-B0F49031F5E3}"/>
              </a:ext>
            </a:extLst>
          </p:cNvPr>
          <p:cNvSpPr txBox="1"/>
          <p:nvPr/>
        </p:nvSpPr>
        <p:spPr>
          <a:xfrm>
            <a:off x="123171" y="663869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D8AA16-E5F4-40EC-A812-8DA0285091FE}"/>
              </a:ext>
            </a:extLst>
          </p:cNvPr>
          <p:cNvSpPr txBox="1"/>
          <p:nvPr/>
        </p:nvSpPr>
        <p:spPr>
          <a:xfrm>
            <a:off x="4274609" y="663076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A44B43-2FE5-4FDE-A630-400788E3003E}"/>
              </a:ext>
            </a:extLst>
          </p:cNvPr>
          <p:cNvSpPr txBox="1"/>
          <p:nvPr/>
        </p:nvSpPr>
        <p:spPr>
          <a:xfrm>
            <a:off x="8453559" y="65394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828F9-9F80-40FB-AC4E-59901F715367}"/>
              </a:ext>
            </a:extLst>
          </p:cNvPr>
          <p:cNvSpPr txBox="1"/>
          <p:nvPr/>
        </p:nvSpPr>
        <p:spPr>
          <a:xfrm>
            <a:off x="123171" y="263099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BE9BCF-5362-4CC3-AB97-09D77C686834}"/>
              </a:ext>
            </a:extLst>
          </p:cNvPr>
          <p:cNvSpPr txBox="1"/>
          <p:nvPr/>
        </p:nvSpPr>
        <p:spPr>
          <a:xfrm>
            <a:off x="4274609" y="262591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BB5053-2670-49AA-9093-977DA1F29A96}"/>
              </a:ext>
            </a:extLst>
          </p:cNvPr>
          <p:cNvSpPr txBox="1"/>
          <p:nvPr/>
        </p:nvSpPr>
        <p:spPr>
          <a:xfrm>
            <a:off x="8453559" y="262106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AC0F41-3BD0-4653-8666-75762734F3B6}"/>
              </a:ext>
            </a:extLst>
          </p:cNvPr>
          <p:cNvSpPr txBox="1"/>
          <p:nvPr/>
        </p:nvSpPr>
        <p:spPr>
          <a:xfrm>
            <a:off x="123171" y="459732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16C314-940C-47CA-AAD7-6FF84C1C87D6}"/>
              </a:ext>
            </a:extLst>
          </p:cNvPr>
          <p:cNvSpPr txBox="1"/>
          <p:nvPr/>
        </p:nvSpPr>
        <p:spPr>
          <a:xfrm>
            <a:off x="4274609" y="4583277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EAC953-D3E8-4EC7-80E1-329A07EABD7B}"/>
              </a:ext>
            </a:extLst>
          </p:cNvPr>
          <p:cNvSpPr txBox="1"/>
          <p:nvPr/>
        </p:nvSpPr>
        <p:spPr>
          <a:xfrm>
            <a:off x="8453559" y="458739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80AF96FE-A42D-4418-A19D-DB1C5127C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68" y="1534500"/>
            <a:ext cx="771727" cy="572077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D996B2A5-5567-41FC-84F8-5A98C9EB2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" y="1472241"/>
            <a:ext cx="964955" cy="696595"/>
          </a:xfrm>
          <a:prstGeom prst="rect">
            <a:avLst/>
          </a:prstGeom>
        </p:spPr>
      </p:pic>
      <p:pic>
        <p:nvPicPr>
          <p:cNvPr id="91" name="Picture 90" descr="A picture containing text&#10;&#10;Description automatically generated">
            <a:extLst>
              <a:ext uri="{FF2B5EF4-FFF2-40B4-BE49-F238E27FC236}">
                <a16:creationId xmlns:a16="http://schemas.microsoft.com/office/drawing/2014/main" id="{85B13EAA-A5BD-4938-AFEE-0016BA7D37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65" y="1507848"/>
            <a:ext cx="771727" cy="572077"/>
          </a:xfrm>
          <a:prstGeom prst="rect">
            <a:avLst/>
          </a:prstGeom>
        </p:spPr>
      </p:pic>
      <p:pic>
        <p:nvPicPr>
          <p:cNvPr id="92" name="Picture 91" descr="A picture containing icon&#10;&#10;Description automatically generated">
            <a:extLst>
              <a:ext uri="{FF2B5EF4-FFF2-40B4-BE49-F238E27FC236}">
                <a16:creationId xmlns:a16="http://schemas.microsoft.com/office/drawing/2014/main" id="{A968F10A-911D-439D-B762-38FD2CF9E6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75" y="1472241"/>
            <a:ext cx="964955" cy="696595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3047E1A5-9241-4866-98A9-F398F3057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05" y="1534500"/>
            <a:ext cx="771727" cy="572077"/>
          </a:xfrm>
          <a:prstGeom prst="rect">
            <a:avLst/>
          </a:prstGeom>
        </p:spPr>
      </p:pic>
      <p:pic>
        <p:nvPicPr>
          <p:cNvPr id="94" name="Picture 93" descr="A picture containing icon&#10;&#10;Description automatically generated">
            <a:extLst>
              <a:ext uri="{FF2B5EF4-FFF2-40B4-BE49-F238E27FC236}">
                <a16:creationId xmlns:a16="http://schemas.microsoft.com/office/drawing/2014/main" id="{00AB523F-1232-4910-8A37-380EB33FF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81" y="1472241"/>
            <a:ext cx="964955" cy="696595"/>
          </a:xfrm>
          <a:prstGeom prst="rect">
            <a:avLst/>
          </a:prstGeom>
        </p:spPr>
      </p:pic>
      <p:pic>
        <p:nvPicPr>
          <p:cNvPr id="96" name="Picture 95" descr="A picture containing text&#10;&#10;Description automatically generated">
            <a:extLst>
              <a:ext uri="{FF2B5EF4-FFF2-40B4-BE49-F238E27FC236}">
                <a16:creationId xmlns:a16="http://schemas.microsoft.com/office/drawing/2014/main" id="{89211A72-4528-4D0E-B371-E7A8C9390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2" y="3458778"/>
            <a:ext cx="771727" cy="572077"/>
          </a:xfrm>
          <a:prstGeom prst="rect">
            <a:avLst/>
          </a:prstGeom>
        </p:spPr>
      </p:pic>
      <p:pic>
        <p:nvPicPr>
          <p:cNvPr id="97" name="Picture 96" descr="A picture containing icon&#10;&#10;Description automatically generated">
            <a:extLst>
              <a:ext uri="{FF2B5EF4-FFF2-40B4-BE49-F238E27FC236}">
                <a16:creationId xmlns:a16="http://schemas.microsoft.com/office/drawing/2014/main" id="{68C9B7B4-984D-4118-96B0-299AA5C64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18" y="3396519"/>
            <a:ext cx="964955" cy="696595"/>
          </a:xfrm>
          <a:prstGeom prst="rect">
            <a:avLst/>
          </a:prstGeom>
        </p:spPr>
      </p:pic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AA31ACE6-EFC8-4206-A78E-69BA18C22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4" y="3458778"/>
            <a:ext cx="771727" cy="572077"/>
          </a:xfrm>
          <a:prstGeom prst="rect">
            <a:avLst/>
          </a:prstGeom>
        </p:spPr>
      </p:pic>
      <p:pic>
        <p:nvPicPr>
          <p:cNvPr id="99" name="Picture 98" descr="A picture containing icon&#10;&#10;Description automatically generated">
            <a:extLst>
              <a:ext uri="{FF2B5EF4-FFF2-40B4-BE49-F238E27FC236}">
                <a16:creationId xmlns:a16="http://schemas.microsoft.com/office/drawing/2014/main" id="{E0A13A49-8361-4D96-B9EB-6E2B818DB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76" y="3396519"/>
            <a:ext cx="964955" cy="696595"/>
          </a:xfrm>
          <a:prstGeom prst="rect">
            <a:avLst/>
          </a:prstGeom>
        </p:spPr>
      </p:pic>
      <p:pic>
        <p:nvPicPr>
          <p:cNvPr id="105" name="Picture 104" descr="A picture containing text&#10;&#10;Description automatically generated">
            <a:extLst>
              <a:ext uri="{FF2B5EF4-FFF2-40B4-BE49-F238E27FC236}">
                <a16:creationId xmlns:a16="http://schemas.microsoft.com/office/drawing/2014/main" id="{74C5E36E-79BC-41BD-8C04-428ABCA780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002" y="3458778"/>
            <a:ext cx="771727" cy="572077"/>
          </a:xfrm>
          <a:prstGeom prst="rect">
            <a:avLst/>
          </a:prstGeom>
        </p:spPr>
      </p:pic>
      <p:pic>
        <p:nvPicPr>
          <p:cNvPr id="106" name="Picture 105" descr="A picture containing icon&#10;&#10;Description automatically generated">
            <a:extLst>
              <a:ext uri="{FF2B5EF4-FFF2-40B4-BE49-F238E27FC236}">
                <a16:creationId xmlns:a16="http://schemas.microsoft.com/office/drawing/2014/main" id="{F4C13FDA-B81C-4C12-9D31-8A7B95355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7" y="3396519"/>
            <a:ext cx="964955" cy="696595"/>
          </a:xfrm>
          <a:prstGeom prst="rect">
            <a:avLst/>
          </a:prstGeom>
        </p:spPr>
      </p:pic>
      <p:sp>
        <p:nvSpPr>
          <p:cNvPr id="108" name="Oval 107">
            <a:hlinkClick r:id="" action="ppaction://noaction">
              <a:snd r:embed="rId10" name="T3_W2F_10.1.wav"/>
            </a:hlinkClick>
            <a:extLst>
              <a:ext uri="{FF2B5EF4-FFF2-40B4-BE49-F238E27FC236}">
                <a16:creationId xmlns:a16="http://schemas.microsoft.com/office/drawing/2014/main" id="{311184B3-CBE3-4F5F-8523-B843FA6F5B80}"/>
              </a:ext>
            </a:extLst>
          </p:cNvPr>
          <p:cNvSpPr/>
          <p:nvPr/>
        </p:nvSpPr>
        <p:spPr>
          <a:xfrm>
            <a:off x="878042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109" name="Oval 108">
            <a:hlinkClick r:id="" action="ppaction://noaction">
              <a:snd r:embed="rId11" name="T3_W2F_10.10.wav"/>
            </a:hlinkClick>
            <a:extLst>
              <a:ext uri="{FF2B5EF4-FFF2-40B4-BE49-F238E27FC236}">
                <a16:creationId xmlns:a16="http://schemas.microsoft.com/office/drawing/2014/main" id="{CF91C7D4-6C80-40B9-98E1-9F5FA89CC4DB}"/>
              </a:ext>
            </a:extLst>
          </p:cNvPr>
          <p:cNvSpPr/>
          <p:nvPr/>
        </p:nvSpPr>
        <p:spPr>
          <a:xfrm>
            <a:off x="2628831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10" name="Oval 109">
            <a:hlinkClick r:id="" action="ppaction://noaction">
              <a:snd r:embed="rId12" name="T3_W2F_10.11.wav"/>
            </a:hlinkClick>
            <a:extLst>
              <a:ext uri="{FF2B5EF4-FFF2-40B4-BE49-F238E27FC236}">
                <a16:creationId xmlns:a16="http://schemas.microsoft.com/office/drawing/2014/main" id="{B2EA2C5D-8D34-4766-8DD8-3B86F3046620}"/>
              </a:ext>
            </a:extLst>
          </p:cNvPr>
          <p:cNvSpPr/>
          <p:nvPr/>
        </p:nvSpPr>
        <p:spPr>
          <a:xfrm>
            <a:off x="5119607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Oval 110">
            <a:hlinkClick r:id="" action="ppaction://noaction">
              <a:snd r:embed="rId13" name="T3_W2F_10.2.wav"/>
            </a:hlinkClick>
            <a:extLst>
              <a:ext uri="{FF2B5EF4-FFF2-40B4-BE49-F238E27FC236}">
                <a16:creationId xmlns:a16="http://schemas.microsoft.com/office/drawing/2014/main" id="{9129E11F-547D-4937-9F22-41E01A363032}"/>
              </a:ext>
            </a:extLst>
          </p:cNvPr>
          <p:cNvSpPr/>
          <p:nvPr/>
        </p:nvSpPr>
        <p:spPr>
          <a:xfrm>
            <a:off x="6870396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2" name="Oval 111">
            <a:hlinkClick r:id="" action="ppaction://noaction">
              <a:snd r:embed="rId14" name="T3_W2F_10.12.wav"/>
            </a:hlinkClick>
            <a:extLst>
              <a:ext uri="{FF2B5EF4-FFF2-40B4-BE49-F238E27FC236}">
                <a16:creationId xmlns:a16="http://schemas.microsoft.com/office/drawing/2014/main" id="{45F20940-962B-4E63-8C43-026DC1CDFFA7}"/>
              </a:ext>
            </a:extLst>
          </p:cNvPr>
          <p:cNvSpPr/>
          <p:nvPr/>
        </p:nvSpPr>
        <p:spPr>
          <a:xfrm>
            <a:off x="9272063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3" name="Oval 112">
            <a:hlinkClick r:id="" action="ppaction://noaction">
              <a:snd r:embed="rId15" name="T3_W2F_10.3.wav"/>
            </a:hlinkClick>
            <a:extLst>
              <a:ext uri="{FF2B5EF4-FFF2-40B4-BE49-F238E27FC236}">
                <a16:creationId xmlns:a16="http://schemas.microsoft.com/office/drawing/2014/main" id="{B52E4C39-0B37-4952-B975-FD66F2AD6D63}"/>
              </a:ext>
            </a:extLst>
          </p:cNvPr>
          <p:cNvSpPr/>
          <p:nvPr/>
        </p:nvSpPr>
        <p:spPr>
          <a:xfrm>
            <a:off x="11027540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4" name="Oval 113">
            <a:hlinkClick r:id="" action="ppaction://noaction">
              <a:snd r:embed="rId16" name="T3_W2F_10.4.wav"/>
            </a:hlinkClick>
            <a:extLst>
              <a:ext uri="{FF2B5EF4-FFF2-40B4-BE49-F238E27FC236}">
                <a16:creationId xmlns:a16="http://schemas.microsoft.com/office/drawing/2014/main" id="{9EDF711A-09E2-4719-8234-7843EE8A9650}"/>
              </a:ext>
            </a:extLst>
          </p:cNvPr>
          <p:cNvSpPr/>
          <p:nvPr/>
        </p:nvSpPr>
        <p:spPr>
          <a:xfrm>
            <a:off x="873354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Oval 114">
            <a:hlinkClick r:id="" action="ppaction://noaction">
              <a:snd r:embed="rId17" name="T3_W2F_10.13.wav"/>
            </a:hlinkClick>
            <a:extLst>
              <a:ext uri="{FF2B5EF4-FFF2-40B4-BE49-F238E27FC236}">
                <a16:creationId xmlns:a16="http://schemas.microsoft.com/office/drawing/2014/main" id="{A752CF52-4E4D-4231-98AF-E89C5070C126}"/>
              </a:ext>
            </a:extLst>
          </p:cNvPr>
          <p:cNvSpPr/>
          <p:nvPr/>
        </p:nvSpPr>
        <p:spPr>
          <a:xfrm>
            <a:off x="2668896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16" name="Oval 115">
            <a:hlinkClick r:id="" action="ppaction://noaction">
              <a:snd r:embed="rId18" name="T3_W2F_10.5.wav"/>
            </a:hlinkClick>
            <a:extLst>
              <a:ext uri="{FF2B5EF4-FFF2-40B4-BE49-F238E27FC236}">
                <a16:creationId xmlns:a16="http://schemas.microsoft.com/office/drawing/2014/main" id="{B53CAC1F-56C0-4695-AD51-FEB864C28C33}"/>
              </a:ext>
            </a:extLst>
          </p:cNvPr>
          <p:cNvSpPr/>
          <p:nvPr/>
        </p:nvSpPr>
        <p:spPr>
          <a:xfrm>
            <a:off x="5114919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Oval 116">
            <a:hlinkClick r:id="" action="ppaction://noaction">
              <a:snd r:embed="rId19" name="T3_W2F_10.14.wav"/>
            </a:hlinkClick>
            <a:extLst>
              <a:ext uri="{FF2B5EF4-FFF2-40B4-BE49-F238E27FC236}">
                <a16:creationId xmlns:a16="http://schemas.microsoft.com/office/drawing/2014/main" id="{62E96806-DEE2-4E76-906F-B03D12A493B3}"/>
              </a:ext>
            </a:extLst>
          </p:cNvPr>
          <p:cNvSpPr/>
          <p:nvPr/>
        </p:nvSpPr>
        <p:spPr>
          <a:xfrm>
            <a:off x="6865708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8" name="Oval 117">
            <a:hlinkClick r:id="" action="ppaction://noaction">
              <a:snd r:embed="rId20" name="T3_W2F_10.15.wav"/>
            </a:hlinkClick>
            <a:extLst>
              <a:ext uri="{FF2B5EF4-FFF2-40B4-BE49-F238E27FC236}">
                <a16:creationId xmlns:a16="http://schemas.microsoft.com/office/drawing/2014/main" id="{3113A1AA-AE8A-43C7-97BF-C758B1B541BF}"/>
              </a:ext>
            </a:extLst>
          </p:cNvPr>
          <p:cNvSpPr/>
          <p:nvPr/>
        </p:nvSpPr>
        <p:spPr>
          <a:xfrm>
            <a:off x="9267375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19" name="Oval 118">
            <a:hlinkClick r:id="" action="ppaction://noaction">
              <a:snd r:embed="rId21" name="T3_W2F_10.6.wav"/>
            </a:hlinkClick>
            <a:extLst>
              <a:ext uri="{FF2B5EF4-FFF2-40B4-BE49-F238E27FC236}">
                <a16:creationId xmlns:a16="http://schemas.microsoft.com/office/drawing/2014/main" id="{87C75DFE-256B-46B7-B9A7-D785C9B54F95}"/>
              </a:ext>
            </a:extLst>
          </p:cNvPr>
          <p:cNvSpPr/>
          <p:nvPr/>
        </p:nvSpPr>
        <p:spPr>
          <a:xfrm>
            <a:off x="11022852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0" name="Oval 119">
            <a:hlinkClick r:id="" action="ppaction://noaction">
              <a:snd r:embed="rId22" name="T3_W2F_10.16.wav"/>
            </a:hlinkClick>
            <a:extLst>
              <a:ext uri="{FF2B5EF4-FFF2-40B4-BE49-F238E27FC236}">
                <a16:creationId xmlns:a16="http://schemas.microsoft.com/office/drawing/2014/main" id="{F51044F4-D2D8-41B2-A780-2A6EDCF8D3DD}"/>
              </a:ext>
            </a:extLst>
          </p:cNvPr>
          <p:cNvSpPr/>
          <p:nvPr/>
        </p:nvSpPr>
        <p:spPr>
          <a:xfrm>
            <a:off x="873354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21" name="Oval 120">
            <a:hlinkClick r:id="" action="ppaction://noaction">
              <a:snd r:embed="rId23" name="T3_W2F_10.7.wav"/>
            </a:hlinkClick>
            <a:extLst>
              <a:ext uri="{FF2B5EF4-FFF2-40B4-BE49-F238E27FC236}">
                <a16:creationId xmlns:a16="http://schemas.microsoft.com/office/drawing/2014/main" id="{5D87725C-0665-4491-999E-36D780FA3F67}"/>
              </a:ext>
            </a:extLst>
          </p:cNvPr>
          <p:cNvSpPr/>
          <p:nvPr/>
        </p:nvSpPr>
        <p:spPr>
          <a:xfrm>
            <a:off x="2624143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2" name="Oval 121">
            <a:hlinkClick r:id="" action="ppaction://noaction">
              <a:snd r:embed="rId24" name="T3_W2F_10.17.wav"/>
            </a:hlinkClick>
            <a:extLst>
              <a:ext uri="{FF2B5EF4-FFF2-40B4-BE49-F238E27FC236}">
                <a16:creationId xmlns:a16="http://schemas.microsoft.com/office/drawing/2014/main" id="{F2A248B6-0E72-4374-AD4D-5ED0575A8BC7}"/>
              </a:ext>
            </a:extLst>
          </p:cNvPr>
          <p:cNvSpPr/>
          <p:nvPr/>
        </p:nvSpPr>
        <p:spPr>
          <a:xfrm>
            <a:off x="5114919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3" name="Oval 122">
            <a:hlinkClick r:id="" action="ppaction://noaction">
              <a:snd r:embed="rId25" name="T3_W2F_10.8.wav"/>
            </a:hlinkClick>
            <a:extLst>
              <a:ext uri="{FF2B5EF4-FFF2-40B4-BE49-F238E27FC236}">
                <a16:creationId xmlns:a16="http://schemas.microsoft.com/office/drawing/2014/main" id="{22F9A32F-D726-4633-A3C9-D7C34D2DF14C}"/>
              </a:ext>
            </a:extLst>
          </p:cNvPr>
          <p:cNvSpPr/>
          <p:nvPr/>
        </p:nvSpPr>
        <p:spPr>
          <a:xfrm>
            <a:off x="6865708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24" name="Oval 123">
            <a:hlinkClick r:id="" action="ppaction://noaction">
              <a:snd r:embed="rId26" name="T3_W2F_10.9.wav"/>
            </a:hlinkClick>
            <a:extLst>
              <a:ext uri="{FF2B5EF4-FFF2-40B4-BE49-F238E27FC236}">
                <a16:creationId xmlns:a16="http://schemas.microsoft.com/office/drawing/2014/main" id="{F62F4988-52CD-435E-8061-B3705B913260}"/>
              </a:ext>
            </a:extLst>
          </p:cNvPr>
          <p:cNvSpPr/>
          <p:nvPr/>
        </p:nvSpPr>
        <p:spPr>
          <a:xfrm>
            <a:off x="9267375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125" name="Oval 124">
            <a:hlinkClick r:id="" action="ppaction://noaction">
              <a:snd r:embed="rId27" name="T3_W2F_10.18.wav"/>
            </a:hlinkClick>
            <a:extLst>
              <a:ext uri="{FF2B5EF4-FFF2-40B4-BE49-F238E27FC236}">
                <a16:creationId xmlns:a16="http://schemas.microsoft.com/office/drawing/2014/main" id="{6B94C278-052D-46BE-B5F4-725A5FF68E9F}"/>
              </a:ext>
            </a:extLst>
          </p:cNvPr>
          <p:cNvSpPr/>
          <p:nvPr/>
        </p:nvSpPr>
        <p:spPr>
          <a:xfrm>
            <a:off x="11022852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pic>
        <p:nvPicPr>
          <p:cNvPr id="127" name="Picture 126" descr="A picture containing text&#10;&#10;Description automatically generated">
            <a:extLst>
              <a:ext uri="{FF2B5EF4-FFF2-40B4-BE49-F238E27FC236}">
                <a16:creationId xmlns:a16="http://schemas.microsoft.com/office/drawing/2014/main" id="{9F6EE29B-33D9-41A2-9132-1D9203DDE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94" y="5362366"/>
            <a:ext cx="771727" cy="572077"/>
          </a:xfrm>
          <a:prstGeom prst="rect">
            <a:avLst/>
          </a:prstGeom>
        </p:spPr>
      </p:pic>
      <p:pic>
        <p:nvPicPr>
          <p:cNvPr id="128" name="Picture 127" descr="A picture containing icon&#10;&#10;Description automatically generated">
            <a:extLst>
              <a:ext uri="{FF2B5EF4-FFF2-40B4-BE49-F238E27FC236}">
                <a16:creationId xmlns:a16="http://schemas.microsoft.com/office/drawing/2014/main" id="{D897CB29-8DBE-4277-8333-30CCD2392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" y="5300107"/>
            <a:ext cx="964955" cy="696595"/>
          </a:xfrm>
          <a:prstGeom prst="rect">
            <a:avLst/>
          </a:prstGeom>
        </p:spPr>
      </p:pic>
      <p:pic>
        <p:nvPicPr>
          <p:cNvPr id="131" name="Picture 130" descr="A picture containing text&#10;&#10;Description automatically generated">
            <a:extLst>
              <a:ext uri="{FF2B5EF4-FFF2-40B4-BE49-F238E27FC236}">
                <a16:creationId xmlns:a16="http://schemas.microsoft.com/office/drawing/2014/main" id="{243D9A5E-251B-4034-9D28-EDA3E3E62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49" y="5362366"/>
            <a:ext cx="771727" cy="572077"/>
          </a:xfrm>
          <a:prstGeom prst="rect">
            <a:avLst/>
          </a:prstGeom>
        </p:spPr>
      </p:pic>
      <p:pic>
        <p:nvPicPr>
          <p:cNvPr id="132" name="Picture 131" descr="A picture containing icon&#10;&#10;Description automatically generated">
            <a:extLst>
              <a:ext uri="{FF2B5EF4-FFF2-40B4-BE49-F238E27FC236}">
                <a16:creationId xmlns:a16="http://schemas.microsoft.com/office/drawing/2014/main" id="{3832F0A3-0C88-4040-AE5F-1F915E78D3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59" y="5300107"/>
            <a:ext cx="964955" cy="696595"/>
          </a:xfrm>
          <a:prstGeom prst="rect">
            <a:avLst/>
          </a:prstGeom>
        </p:spPr>
      </p:pic>
      <p:pic>
        <p:nvPicPr>
          <p:cNvPr id="134" name="Picture 133" descr="A picture containing text&#10;&#10;Description automatically generated">
            <a:extLst>
              <a:ext uri="{FF2B5EF4-FFF2-40B4-BE49-F238E27FC236}">
                <a16:creationId xmlns:a16="http://schemas.microsoft.com/office/drawing/2014/main" id="{1EF2F530-B98A-48D9-99C5-0339EF07A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99" y="5362366"/>
            <a:ext cx="771727" cy="572077"/>
          </a:xfrm>
          <a:prstGeom prst="rect">
            <a:avLst/>
          </a:prstGeom>
        </p:spPr>
      </p:pic>
      <p:pic>
        <p:nvPicPr>
          <p:cNvPr id="135" name="Picture 134" descr="A picture containing icon&#10;&#10;Description automatically generated">
            <a:extLst>
              <a:ext uri="{FF2B5EF4-FFF2-40B4-BE49-F238E27FC236}">
                <a16:creationId xmlns:a16="http://schemas.microsoft.com/office/drawing/2014/main" id="{205D025C-E715-4F2E-99B7-421687475C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50" y="5300107"/>
            <a:ext cx="964955" cy="696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6C55FF-48A7-8A39-6222-A9BB89AC52E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44377" y="3385121"/>
            <a:ext cx="725487" cy="719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07287-AD7C-A5AA-30B8-86EB943C397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16812" y="3385121"/>
            <a:ext cx="725487" cy="719390"/>
          </a:xfrm>
          <a:prstGeom prst="rect">
            <a:avLst/>
          </a:prstGeom>
        </p:spPr>
      </p:pic>
      <p:pic>
        <p:nvPicPr>
          <p:cNvPr id="3" name="Picture 2" descr="A yellow emoji with a white face mask&#10;&#10;Description automatically generated">
            <a:extLst>
              <a:ext uri="{FF2B5EF4-FFF2-40B4-BE49-F238E27FC236}">
                <a16:creationId xmlns:a16="http://schemas.microsoft.com/office/drawing/2014/main" id="{4AB3E5C6-D752-744E-4B5E-A28D0D9865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84" y="1357998"/>
            <a:ext cx="840975" cy="909162"/>
          </a:xfrm>
          <a:prstGeom prst="rect">
            <a:avLst/>
          </a:prstGeom>
        </p:spPr>
      </p:pic>
      <p:pic>
        <p:nvPicPr>
          <p:cNvPr id="6" name="Picture 5" descr="A yellow emoji with a white face mask&#10;&#10;Description automatically generated">
            <a:extLst>
              <a:ext uri="{FF2B5EF4-FFF2-40B4-BE49-F238E27FC236}">
                <a16:creationId xmlns:a16="http://schemas.microsoft.com/office/drawing/2014/main" id="{DAE66E1E-CA99-E189-2E25-BB5955644CA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061" y="1357998"/>
            <a:ext cx="840975" cy="909162"/>
          </a:xfrm>
          <a:prstGeom prst="rect">
            <a:avLst/>
          </a:prstGeom>
        </p:spPr>
      </p:pic>
      <p:pic>
        <p:nvPicPr>
          <p:cNvPr id="22" name="Picture 21" descr="A row of houses and trees&#10;&#10;Description automatically generated">
            <a:extLst>
              <a:ext uri="{FF2B5EF4-FFF2-40B4-BE49-F238E27FC236}">
                <a16:creationId xmlns:a16="http://schemas.microsoft.com/office/drawing/2014/main" id="{F315042F-F2F1-9BEE-225D-3A6D193A35E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43" y="5350380"/>
            <a:ext cx="894424" cy="596049"/>
          </a:xfrm>
          <a:prstGeom prst="rect">
            <a:avLst/>
          </a:prstGeom>
        </p:spPr>
      </p:pic>
      <p:pic>
        <p:nvPicPr>
          <p:cNvPr id="24" name="Picture 23" descr="A row of houses and trees&#10;&#10;Description automatically generated">
            <a:extLst>
              <a:ext uri="{FF2B5EF4-FFF2-40B4-BE49-F238E27FC236}">
                <a16:creationId xmlns:a16="http://schemas.microsoft.com/office/drawing/2014/main" id="{42220B0B-C7FC-4426-2D43-666B43D6ECF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1" y="5350380"/>
            <a:ext cx="894424" cy="596049"/>
          </a:xfrm>
          <a:prstGeom prst="rect">
            <a:avLst/>
          </a:prstGeom>
        </p:spPr>
      </p:pic>
      <p:pic>
        <p:nvPicPr>
          <p:cNvPr id="29" name="Picture 28" descr="A chocolate cake with icing&#10;&#10;Description automatically generated">
            <a:extLst>
              <a:ext uri="{FF2B5EF4-FFF2-40B4-BE49-F238E27FC236}">
                <a16:creationId xmlns:a16="http://schemas.microsoft.com/office/drawing/2014/main" id="{CF6B42C3-488F-9B2F-1CC3-F53A77822DB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03" y="1517890"/>
            <a:ext cx="832676" cy="589378"/>
          </a:xfrm>
          <a:prstGeom prst="rect">
            <a:avLst/>
          </a:prstGeom>
        </p:spPr>
      </p:pic>
      <p:pic>
        <p:nvPicPr>
          <p:cNvPr id="31" name="Picture 30" descr="A screenshot of a cell phone screen&#10;&#10;Description automatically generated">
            <a:extLst>
              <a:ext uri="{FF2B5EF4-FFF2-40B4-BE49-F238E27FC236}">
                <a16:creationId xmlns:a16="http://schemas.microsoft.com/office/drawing/2014/main" id="{C796725B-1BBE-684F-4B5E-27A7BFC7FB3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97" y="5129149"/>
            <a:ext cx="740750" cy="1038510"/>
          </a:xfrm>
          <a:prstGeom prst="rect">
            <a:avLst/>
          </a:prstGeom>
        </p:spPr>
      </p:pic>
      <p:pic>
        <p:nvPicPr>
          <p:cNvPr id="33" name="Picture 32" descr="A black cat with yellow eyes&#10;&#10;Description automatically generated">
            <a:extLst>
              <a:ext uri="{FF2B5EF4-FFF2-40B4-BE49-F238E27FC236}">
                <a16:creationId xmlns:a16="http://schemas.microsoft.com/office/drawing/2014/main" id="{FA95A5CE-D7C5-9922-C3AF-1027A6CFA11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9" y="5173029"/>
            <a:ext cx="819424" cy="950750"/>
          </a:xfrm>
          <a:prstGeom prst="rect">
            <a:avLst/>
          </a:prstGeom>
        </p:spPr>
      </p:pic>
      <p:pic>
        <p:nvPicPr>
          <p:cNvPr id="35" name="Picture 34" descr="A group of fish swimming in the ocean&#10;&#10;Description automatically generated">
            <a:extLst>
              <a:ext uri="{FF2B5EF4-FFF2-40B4-BE49-F238E27FC236}">
                <a16:creationId xmlns:a16="http://schemas.microsoft.com/office/drawing/2014/main" id="{FE3C3F67-98DC-3A20-9A84-347A4D4A2CD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74" y="3464759"/>
            <a:ext cx="807373" cy="560115"/>
          </a:xfrm>
          <a:prstGeom prst="rect">
            <a:avLst/>
          </a:prstGeom>
        </p:spPr>
      </p:pic>
      <p:pic>
        <p:nvPicPr>
          <p:cNvPr id="37" name="Picture 36" descr="A group of flags in circles&#10;&#10;Description automatically generated">
            <a:extLst>
              <a:ext uri="{FF2B5EF4-FFF2-40B4-BE49-F238E27FC236}">
                <a16:creationId xmlns:a16="http://schemas.microsoft.com/office/drawing/2014/main" id="{46A8219A-7466-5A4B-6122-34D6F01FF00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540" y="1543140"/>
            <a:ext cx="733011" cy="538878"/>
          </a:xfrm>
          <a:prstGeom prst="rect">
            <a:avLst/>
          </a:prstGeom>
        </p:spPr>
      </p:pic>
      <p:pic>
        <p:nvPicPr>
          <p:cNvPr id="38" name="Picture 37" descr="A chocolate cake with icing&#10;&#10;Description automatically generated">
            <a:extLst>
              <a:ext uri="{FF2B5EF4-FFF2-40B4-BE49-F238E27FC236}">
                <a16:creationId xmlns:a16="http://schemas.microsoft.com/office/drawing/2014/main" id="{43C0B916-8C8D-D703-4FB1-6116D87EF2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48" y="1517890"/>
            <a:ext cx="832676" cy="589378"/>
          </a:xfrm>
          <a:prstGeom prst="rect">
            <a:avLst/>
          </a:prstGeom>
        </p:spPr>
      </p:pic>
      <p:pic>
        <p:nvPicPr>
          <p:cNvPr id="56" name="Picture 55" descr="A group of flags in circles&#10;&#10;Description automatically generated">
            <a:extLst>
              <a:ext uri="{FF2B5EF4-FFF2-40B4-BE49-F238E27FC236}">
                <a16:creationId xmlns:a16="http://schemas.microsoft.com/office/drawing/2014/main" id="{B7481063-C181-B4FA-7FB0-7FA93FF548C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17" y="1543140"/>
            <a:ext cx="733011" cy="538878"/>
          </a:xfrm>
          <a:prstGeom prst="rect">
            <a:avLst/>
          </a:prstGeom>
        </p:spPr>
      </p:pic>
      <p:pic>
        <p:nvPicPr>
          <p:cNvPr id="57" name="Picture 56" descr="A group of fish swimming in the ocean&#10;&#10;Description automatically generated">
            <a:extLst>
              <a:ext uri="{FF2B5EF4-FFF2-40B4-BE49-F238E27FC236}">
                <a16:creationId xmlns:a16="http://schemas.microsoft.com/office/drawing/2014/main" id="{CE8E2B68-4C2A-FA4B-CA0B-14EE7A4CBD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64" y="3464759"/>
            <a:ext cx="807373" cy="560115"/>
          </a:xfrm>
          <a:prstGeom prst="rect">
            <a:avLst/>
          </a:prstGeom>
        </p:spPr>
      </p:pic>
      <p:pic>
        <p:nvPicPr>
          <p:cNvPr id="59" name="Picture 58" descr="A computer with a monitor and keyboard&#10;&#10;Description automatically generated">
            <a:extLst>
              <a:ext uri="{FF2B5EF4-FFF2-40B4-BE49-F238E27FC236}">
                <a16:creationId xmlns:a16="http://schemas.microsoft.com/office/drawing/2014/main" id="{2143BACB-DFA7-BD30-0B63-276F890D9A6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192" y="3396519"/>
            <a:ext cx="852430" cy="696595"/>
          </a:xfrm>
          <a:prstGeom prst="rect">
            <a:avLst/>
          </a:prstGeom>
        </p:spPr>
      </p:pic>
      <p:pic>
        <p:nvPicPr>
          <p:cNvPr id="60" name="Picture 59" descr="A computer with a monitor and keyboard&#10;&#10;Description automatically generated">
            <a:extLst>
              <a:ext uri="{FF2B5EF4-FFF2-40B4-BE49-F238E27FC236}">
                <a16:creationId xmlns:a16="http://schemas.microsoft.com/office/drawing/2014/main" id="{6240707F-1C8B-F861-7716-6F2287AC47C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003" y="3396519"/>
            <a:ext cx="852430" cy="696595"/>
          </a:xfrm>
          <a:prstGeom prst="rect">
            <a:avLst/>
          </a:prstGeom>
        </p:spPr>
      </p:pic>
      <p:pic>
        <p:nvPicPr>
          <p:cNvPr id="62" name="Picture 61" descr="A black cat with yellow eyes&#10;&#10;Description automatically generated">
            <a:extLst>
              <a:ext uri="{FF2B5EF4-FFF2-40B4-BE49-F238E27FC236}">
                <a16:creationId xmlns:a16="http://schemas.microsoft.com/office/drawing/2014/main" id="{26615B8F-6C91-F1AA-91F3-61E51EB7C2C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17" y="5173029"/>
            <a:ext cx="819424" cy="950750"/>
          </a:xfrm>
          <a:prstGeom prst="rect">
            <a:avLst/>
          </a:prstGeom>
        </p:spPr>
      </p:pic>
      <p:pic>
        <p:nvPicPr>
          <p:cNvPr id="63" name="Picture 62" descr="A screenshot of a cell phone screen&#10;&#10;Description automatically generated">
            <a:extLst>
              <a:ext uri="{FF2B5EF4-FFF2-40B4-BE49-F238E27FC236}">
                <a16:creationId xmlns:a16="http://schemas.microsoft.com/office/drawing/2014/main" id="{5C766CBD-3D10-E45E-CFC0-BA32D7E3772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31" y="5129149"/>
            <a:ext cx="740750" cy="10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19980"/>
              </p:ext>
            </p:extLst>
          </p:nvPr>
        </p:nvGraphicFramePr>
        <p:xfrm>
          <a:off x="167661" y="584200"/>
          <a:ext cx="11847798" cy="6195599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235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Länder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Dörfer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mittwochs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am Freitag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46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Markt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465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Glück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59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Weihnachten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Herzlichen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Glückwunsch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Besserung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werdet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2F_1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27619" y="166774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455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949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24083" y="17527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78278" y="6309129"/>
            <a:ext cx="273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Get better soon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69148" y="6309129"/>
            <a:ext cx="319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51787" y="6309129"/>
            <a:ext cx="360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78278" y="5446553"/>
            <a:ext cx="365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Christmas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69148" y="5508108"/>
            <a:ext cx="300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Happy Birthday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51787" y="5446553"/>
            <a:ext cx="284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78278" y="4443318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becomes/gets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69148" y="4443318"/>
            <a:ext cx="330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good luck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51787" y="4443318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678278" y="35793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street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69148" y="3579386"/>
            <a:ext cx="344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are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51787" y="3579386"/>
            <a:ext cx="302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market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678278" y="2713009"/>
            <a:ext cx="329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shop, shopping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69148" y="27140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(to) home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51787" y="271404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go, going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78278" y="1854133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villages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9148" y="1854133"/>
            <a:ext cx="338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 Wednesdays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51787" y="1854133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 Friday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78278" y="1002723"/>
            <a:ext cx="333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play,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playing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369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69148" y="100272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home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51787" y="100272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countries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54677"/>
              </p:ext>
            </p:extLst>
          </p:nvPr>
        </p:nvGraphicFramePr>
        <p:xfrm>
          <a:off x="174542" y="546100"/>
          <a:ext cx="11847798" cy="6205896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29094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 Wednesdays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villages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home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 Friday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countries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69812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Get well soon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Happy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Happy Christmas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becomes/gets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good luck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2F_11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70558" y="109009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074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568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494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2F_11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80989" y="6279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3_W2F_11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72106" y="6279115"/>
            <a:ext cx="278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Glück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2F_11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58422" y="6279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3_W2F_11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80989" y="5421031"/>
            <a:ext cx="328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Frohe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Weihnachten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2F_11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72106" y="5421031"/>
            <a:ext cx="30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werden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2F_11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58422" y="5421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3_W2F_11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80989" y="4429267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Besserung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3_W2F_11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72106" y="4306156"/>
            <a:ext cx="3472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Herzlichen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Glückwunsch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Geburtstag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3_W2F_11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58422" y="4429267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3_W2F_11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680989" y="3485316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7" name="T3_W2F_11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72106" y="34853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3_W2F_11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28586" y="34853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Straße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3_W2F_11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680989" y="26271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Markt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3_W2F_11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72106" y="26271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ihr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21" name="T3_W2F_11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58422" y="262711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einkaufen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3_W2F_11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80989" y="1761447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3_W2F_11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72106" y="17614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am Freitag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3_W2F_11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58422" y="1761447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Länder</a:t>
            </a:r>
          </a:p>
        </p:txBody>
      </p:sp>
      <p:sp>
        <p:nvSpPr>
          <p:cNvPr id="73" name="TextBox 72">
            <a:hlinkClick r:id="" action="ppaction://noaction">
              <a:snd r:embed="rId25" name="T3_W2F_11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80990" y="898295"/>
            <a:ext cx="320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mittwochs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988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6" name="T3_W2F_11.22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72106" y="8982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Dörfer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hlinkClick r:id="" action="ppaction://noaction">
              <a:snd r:embed="rId27" name="T3_W2F_11.23.wav"/>
            </a:hlinkClick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58422" y="8982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9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715342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396778"/>
              </p:ext>
            </p:extLst>
          </p:nvPr>
        </p:nvGraphicFramePr>
        <p:xfrm>
          <a:off x="107884" y="1477769"/>
          <a:ext cx="5231514" cy="496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eat cake? / 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eating cake?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ill?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ill?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visit the country? 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visiting the country?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swim in the sea? /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swimming in the sea?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use the computer?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using the computer?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see my cat?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fetch/get the paper? /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fetching/getting the paper?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in the village?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228353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8506300" y="710874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7C239C-E181-44C7-86D1-2977A13EB5AE}"/>
              </a:ext>
            </a:extLst>
          </p:cNvPr>
          <p:cNvGrpSpPr/>
          <p:nvPr/>
        </p:nvGrpSpPr>
        <p:grpSpPr>
          <a:xfrm>
            <a:off x="6119653" y="606971"/>
            <a:ext cx="914400" cy="914400"/>
            <a:chOff x="1313307" y="1338805"/>
            <a:chExt cx="914400" cy="914400"/>
          </a:xfrm>
        </p:grpSpPr>
        <p:pic>
          <p:nvPicPr>
            <p:cNvPr id="43" name="Graphic 42" descr="User">
              <a:extLst>
                <a:ext uri="{FF2B5EF4-FFF2-40B4-BE49-F238E27FC236}">
                  <a16:creationId xmlns:a16="http://schemas.microsoft.com/office/drawing/2014/main" id="{1DE74C7E-71E5-4F5F-B7F7-8EEC09C7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9DEA88-72EE-4D25-BE9F-25ECFBF39C82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25B88A-571B-486B-8847-6686A2F5E7C3}"/>
              </a:ext>
            </a:extLst>
          </p:cNvPr>
          <p:cNvGrpSpPr/>
          <p:nvPr/>
        </p:nvGrpSpPr>
        <p:grpSpPr>
          <a:xfrm>
            <a:off x="7347728" y="904480"/>
            <a:ext cx="1051189" cy="479324"/>
            <a:chOff x="8175220" y="2196772"/>
            <a:chExt cx="2966869" cy="1631005"/>
          </a:xfrm>
        </p:grpSpPr>
        <p:sp>
          <p:nvSpPr>
            <p:cNvPr id="23" name="Oval Callout 13">
              <a:extLst>
                <a:ext uri="{FF2B5EF4-FFF2-40B4-BE49-F238E27FC236}">
                  <a16:creationId xmlns:a16="http://schemas.microsoft.com/office/drawing/2014/main" id="{1278A38B-9E0C-4876-8438-821E8D70EF47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BE9A3E-6830-4CDC-8762-673F7BFD9648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80613C-64E0-458D-B61D-9ED120AE733A}"/>
              </a:ext>
            </a:extLst>
          </p:cNvPr>
          <p:cNvSpPr txBox="1">
            <a:spLocks/>
          </p:cNvSpPr>
          <p:nvPr/>
        </p:nvSpPr>
        <p:spPr>
          <a:xfrm>
            <a:off x="6370434" y="128500"/>
            <a:ext cx="2715342" cy="4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5DE7407D-0CFE-4676-9F20-3A5A17A2444D}"/>
              </a:ext>
            </a:extLst>
          </p:cNvPr>
          <p:cNvSpPr/>
          <p:nvPr/>
        </p:nvSpPr>
        <p:spPr>
          <a:xfrm>
            <a:off x="5829643" y="9912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" name="Table 16">
            <a:extLst>
              <a:ext uri="{FF2B5EF4-FFF2-40B4-BE49-F238E27FC236}">
                <a16:creationId xmlns:a16="http://schemas.microsoft.com/office/drawing/2014/main" id="{BE87C5A3-C732-4335-B90D-3DB524064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30205"/>
              </p:ext>
            </p:extLst>
          </p:nvPr>
        </p:nvGraphicFramePr>
        <p:xfrm>
          <a:off x="6090327" y="1488657"/>
          <a:ext cx="5766889" cy="496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2383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5274506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eat cake? / 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eating cake?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ill?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ill?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visit the country?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visiting the country?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swim in the sea? /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swimming in the sea?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use the computer?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using the computer?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see my cat?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fetch/get the paper?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fetching/getting the paper?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in the village?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47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540396"/>
              </p:ext>
            </p:extLst>
          </p:nvPr>
        </p:nvGraphicFramePr>
        <p:xfrm>
          <a:off x="167661" y="584200"/>
          <a:ext cx="11847798" cy="6195599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235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Länder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Dörfer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mittwochs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Freitag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46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Markt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465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59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Weihnachten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Herzlichen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Glückwunsch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Besserung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27619" y="166774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455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949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24083" y="17527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369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6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896062"/>
              </p:ext>
            </p:extLst>
          </p:nvPr>
        </p:nvGraphicFramePr>
        <p:xfrm>
          <a:off x="174542" y="546100"/>
          <a:ext cx="11847798" cy="6205896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29094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Wednesdays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villages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home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Friday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countries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69812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Get well soon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Christmas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becomes/gets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luck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70558" y="109009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074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568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494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988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EB238E39-B2F0-493F-ABCA-90CA2404E47D}"/>
              </a:ext>
            </a:extLst>
          </p:cNvPr>
          <p:cNvSpPr/>
          <p:nvPr/>
        </p:nvSpPr>
        <p:spPr>
          <a:xfrm>
            <a:off x="2878414" y="1335143"/>
            <a:ext cx="4646092" cy="432507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231202" y="381629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3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ot</a:t>
            </a:r>
            <a:endParaRPr kumimoji="0" lang="en-GB" sz="13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5D9B7D9-C244-4166-83B1-C87283F6638C}"/>
              </a:ext>
            </a:extLst>
          </p:cNvPr>
          <p:cNvSpPr/>
          <p:nvPr/>
        </p:nvSpPr>
        <p:spPr>
          <a:xfrm>
            <a:off x="8067222" y="2033964"/>
            <a:ext cx="3787151" cy="3158032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/>
              <a:t>[r] before a vowel is a roll from the back of your throat. </a:t>
            </a:r>
            <a:br>
              <a:rPr lang="en-GB" sz="2400" b="1" dirty="0"/>
            </a:br>
            <a:r>
              <a:rPr lang="en-GB" sz="2400" b="1" dirty="0"/>
              <a:t>Open your mouth, tongue flat, lips still and growl ‘</a:t>
            </a:r>
            <a:r>
              <a:rPr lang="en-GB" sz="2400" b="1" dirty="0" err="1"/>
              <a:t>rrrr</a:t>
            </a:r>
            <a:r>
              <a:rPr lang="en-GB" sz="2400" b="1" dirty="0"/>
              <a:t>’. </a:t>
            </a:r>
          </a:p>
          <a:p>
            <a:pPr lvl="0" algn="ctr">
              <a:defRPr/>
            </a:pPr>
            <a:r>
              <a:rPr lang="en-GB" sz="2400" b="1" dirty="0"/>
              <a:t>Touch your throat and feel the vibration!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AEA0B-A4B4-4BD3-BA9F-44500613C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642" y="1412611"/>
            <a:ext cx="3111577" cy="2929879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CE720F9A-596B-03A9-99A9-E7BABD3D384C}"/>
              </a:ext>
            </a:extLst>
          </p:cNvPr>
          <p:cNvSpPr txBox="1">
            <a:spLocks/>
          </p:cNvSpPr>
          <p:nvPr/>
        </p:nvSpPr>
        <p:spPr>
          <a:xfrm>
            <a:off x="0" y="87048"/>
            <a:ext cx="1880974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500" dirty="0">
                <a:latin typeface="+mn-lt"/>
              </a:rPr>
              <a:t>[r]</a:t>
            </a:r>
            <a:endParaRPr lang="en-GB" sz="11500" dirty="0"/>
          </a:p>
        </p:txBody>
      </p:sp>
    </p:spTree>
    <p:extLst>
      <p:ext uri="{BB962C8B-B14F-4D97-AF65-F5344CB8AC3E}">
        <p14:creationId xmlns:p14="http://schemas.microsoft.com/office/powerpoint/2010/main" val="38349448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56D53237-5238-434D-A466-FA4388BADFAD}"/>
              </a:ext>
            </a:extLst>
          </p:cNvPr>
          <p:cNvSpPr/>
          <p:nvPr/>
        </p:nvSpPr>
        <p:spPr>
          <a:xfrm>
            <a:off x="3682011" y="1660099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15501" y="340503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1" name="CustomShape 2">
            <a:extLst>
              <a:ext uri="{FF2B5EF4-FFF2-40B4-BE49-F238E27FC236}">
                <a16:creationId xmlns:a16="http://schemas.microsoft.com/office/drawing/2014/main" id="{6E7ED6EE-AF0A-457F-9278-55BFAFFD4F93}"/>
              </a:ext>
            </a:extLst>
          </p:cNvPr>
          <p:cNvSpPr/>
          <p:nvPr/>
        </p:nvSpPr>
        <p:spPr>
          <a:xfrm>
            <a:off x="6575913" y="511859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echts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70FAEFD0-E692-4B85-91F3-E6B8373281DC}"/>
              </a:ext>
            </a:extLst>
          </p:cNvPr>
          <p:cNvSpPr/>
          <p:nvPr/>
        </p:nvSpPr>
        <p:spPr>
          <a:xfrm>
            <a:off x="-1070158" y="517046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66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6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age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0B8CBF43-6F19-4792-BE85-EFBE2F79AF26}"/>
              </a:ext>
            </a:extLst>
          </p:cNvPr>
          <p:cNvSpPr/>
          <p:nvPr/>
        </p:nvSpPr>
        <p:spPr>
          <a:xfrm>
            <a:off x="6415711" y="23247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</a:t>
            </a:r>
            <a:r>
              <a:rPr lang="en-GB" sz="66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</a:t>
            </a:r>
            <a:r>
              <a:rPr lang="en-GB" sz="6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C6DA9177-43F9-411A-8F69-89D1781359EC}"/>
              </a:ext>
            </a:extLst>
          </p:cNvPr>
          <p:cNvSpPr/>
          <p:nvPr/>
        </p:nvSpPr>
        <p:spPr>
          <a:xfrm>
            <a:off x="-1330598" y="247283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66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6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2C685-B080-4A61-9FC3-114560BA0F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7102" y="4069448"/>
            <a:ext cx="1804572" cy="12802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AB0B31-CE03-4107-9A3F-5F65D23AA0F6}"/>
              </a:ext>
            </a:extLst>
          </p:cNvPr>
          <p:cNvSpPr/>
          <p:nvPr/>
        </p:nvSpPr>
        <p:spPr>
          <a:xfrm>
            <a:off x="1285319" y="3682447"/>
            <a:ext cx="926413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63D6D-4BA7-4A27-80E9-C459CC0FEA34}"/>
              </a:ext>
            </a:extLst>
          </p:cNvPr>
          <p:cNvSpPr/>
          <p:nvPr/>
        </p:nvSpPr>
        <p:spPr>
          <a:xfrm>
            <a:off x="8382744" y="1507744"/>
            <a:ext cx="2013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108554-0918-4662-9604-E47861B993F5}"/>
              </a:ext>
            </a:extLst>
          </p:cNvPr>
          <p:cNvSpPr/>
          <p:nvPr/>
        </p:nvSpPr>
        <p:spPr>
          <a:xfrm>
            <a:off x="1261051" y="1063807"/>
            <a:ext cx="974947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endParaRPr lang="en-US" sz="11000" b="1" cap="none" spc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7030A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60D5B-775E-45AC-A62B-DA1CF3784EB9}"/>
              </a:ext>
            </a:extLst>
          </p:cNvPr>
          <p:cNvSpPr txBox="1"/>
          <p:nvPr/>
        </p:nvSpPr>
        <p:spPr>
          <a:xfrm>
            <a:off x="850015" y="6109264"/>
            <a:ext cx="210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[question]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C16AA2-E78E-4258-9138-B3C796B66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4008" y="1861163"/>
            <a:ext cx="2131905" cy="2007414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8600C67B-2B6B-5959-24A8-D210FB49BC91}"/>
              </a:ext>
            </a:extLst>
          </p:cNvPr>
          <p:cNvSpPr txBox="1">
            <a:spLocks/>
          </p:cNvSpPr>
          <p:nvPr/>
        </p:nvSpPr>
        <p:spPr>
          <a:xfrm>
            <a:off x="0" y="87048"/>
            <a:ext cx="1880974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500" dirty="0">
                <a:latin typeface="+mn-lt"/>
              </a:rPr>
              <a:t>[r]</a:t>
            </a:r>
            <a:endParaRPr lang="en-GB" sz="1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9" grpId="0"/>
      <p:bldP spid="10" grpId="0"/>
      <p:bldP spid="1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1D87A5-8626-40F1-BD07-16D835D2E709}"/>
              </a:ext>
            </a:extLst>
          </p:cNvPr>
          <p:cNvSpPr/>
          <p:nvPr/>
        </p:nvSpPr>
        <p:spPr>
          <a:xfrm>
            <a:off x="3423232" y="822518"/>
            <a:ext cx="4646092" cy="47761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45803" y="298505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86DBC5F-454A-4469-934A-A78EC1D23183}"/>
              </a:ext>
            </a:extLst>
          </p:cNvPr>
          <p:cNvSpPr/>
          <p:nvPr/>
        </p:nvSpPr>
        <p:spPr>
          <a:xfrm>
            <a:off x="8254121" y="2572767"/>
            <a:ext cx="3787151" cy="1431988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/>
              <a:t>[r] after a vowel sounds like ‘uh’!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3" name="Graphic 12" descr="Map with pin with solid fill">
            <a:extLst>
              <a:ext uri="{FF2B5EF4-FFF2-40B4-BE49-F238E27FC236}">
                <a16:creationId xmlns:a16="http://schemas.microsoft.com/office/drawing/2014/main" id="{B2D27264-5D57-4141-B068-1FE75BF7D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9239" y="873764"/>
            <a:ext cx="2613642" cy="2613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A27DA-1E09-4204-8DE3-FA2485AA773B}"/>
              </a:ext>
            </a:extLst>
          </p:cNvPr>
          <p:cNvSpPr txBox="1"/>
          <p:nvPr/>
        </p:nvSpPr>
        <p:spPr>
          <a:xfrm>
            <a:off x="4789179" y="4679275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[place]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9DFFB76-AC90-93CE-7A25-A865514A47E2}"/>
              </a:ext>
            </a:extLst>
          </p:cNvPr>
          <p:cNvSpPr txBox="1">
            <a:spLocks/>
          </p:cNvSpPr>
          <p:nvPr/>
        </p:nvSpPr>
        <p:spPr>
          <a:xfrm>
            <a:off x="0" y="346807"/>
            <a:ext cx="3114038" cy="1247335"/>
          </a:xfrm>
          <a:prstGeom prst="rect">
            <a:avLst/>
          </a:prstGeom>
        </p:spPr>
        <p:txBody>
          <a:bodyPr lIns="0" tIns="0" rIns="0" bIns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0" dirty="0">
                <a:latin typeface="+mn-lt"/>
              </a:rPr>
              <a:t>[r]</a:t>
            </a:r>
            <a:br>
              <a:rPr lang="en-GB" sz="1400" b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al -r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75E3D9E7-F9ED-4B0B-96E9-4C482E1DF56F}"/>
              </a:ext>
            </a:extLst>
          </p:cNvPr>
          <p:cNvSpPr/>
          <p:nvPr/>
        </p:nvSpPr>
        <p:spPr>
          <a:xfrm>
            <a:off x="3802423" y="1050839"/>
            <a:ext cx="4147387" cy="38922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804900" y="2805445"/>
            <a:ext cx="5940513" cy="2001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47AA550-4D53-4CAA-B4B8-AB58D7B48915}"/>
              </a:ext>
            </a:extLst>
          </p:cNvPr>
          <p:cNvSpPr/>
          <p:nvPr/>
        </p:nvSpPr>
        <p:spPr>
          <a:xfrm>
            <a:off x="6384354" y="542282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Tie</a:t>
            </a:r>
            <a:r>
              <a:rPr lang="en-GB" sz="6600" spc="-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173DD87F-FB3E-47CB-BA8E-2B71E25F682D}"/>
              </a:ext>
            </a:extLst>
          </p:cNvPr>
          <p:cNvSpPr/>
          <p:nvPr/>
        </p:nvSpPr>
        <p:spPr>
          <a:xfrm>
            <a:off x="-849206" y="53886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</a:t>
            </a:r>
            <a:r>
              <a:rPr lang="en-GB" sz="66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13044F9-4867-4707-B4D1-F881A04E65CC}"/>
              </a:ext>
            </a:extLst>
          </p:cNvPr>
          <p:cNvSpPr/>
          <p:nvPr/>
        </p:nvSpPr>
        <p:spPr>
          <a:xfrm>
            <a:off x="6446496" y="241476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66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nen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13D8B973-5DBD-4983-A8B7-04C036EE9CF9}"/>
              </a:ext>
            </a:extLst>
          </p:cNvPr>
          <p:cNvSpPr/>
          <p:nvPr/>
        </p:nvSpPr>
        <p:spPr>
          <a:xfrm>
            <a:off x="-577957" y="235911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Fa</a:t>
            </a:r>
            <a:r>
              <a:rPr lang="en-GB" sz="6600" spc="-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kumimoji="0" lang="en-GB" sz="66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81C37BA-501C-4FD7-8B2A-DD2A22016B48}"/>
              </a:ext>
            </a:extLst>
          </p:cNvPr>
          <p:cNvSpPr/>
          <p:nvPr/>
        </p:nvSpPr>
        <p:spPr>
          <a:xfrm>
            <a:off x="4082185" y="5187583"/>
            <a:ext cx="3787151" cy="1431988"/>
          </a:xfrm>
          <a:prstGeom prst="wedgeRoundRectCallout">
            <a:avLst>
              <a:gd name="adj1" fmla="val -64992"/>
              <a:gd name="adj2" fmla="val 85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When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 ‘h’ follows a vowel, it makes a long vowel sound.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102C8-BF2D-490D-8610-AE6563DE9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3641" y="3996088"/>
            <a:ext cx="1442787" cy="1442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5E604-F1EB-46D5-8528-0A2C2E26BD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608" y="3578645"/>
            <a:ext cx="954004" cy="19080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022917-49A1-4254-8DA6-B6805FC3FA58}"/>
              </a:ext>
            </a:extLst>
          </p:cNvPr>
          <p:cNvGrpSpPr/>
          <p:nvPr/>
        </p:nvGrpSpPr>
        <p:grpSpPr>
          <a:xfrm>
            <a:off x="8745413" y="1236682"/>
            <a:ext cx="1227525" cy="1161011"/>
            <a:chOff x="6896100" y="1604401"/>
            <a:chExt cx="1227525" cy="1161011"/>
          </a:xfrm>
        </p:grpSpPr>
        <p:pic>
          <p:nvPicPr>
            <p:cNvPr id="18" name="Graphic 17" descr="Classroom with solid fill">
              <a:extLst>
                <a:ext uri="{FF2B5EF4-FFF2-40B4-BE49-F238E27FC236}">
                  <a16:creationId xmlns:a16="http://schemas.microsoft.com/office/drawing/2014/main" id="{B52F2BFC-0EBC-4A30-9650-EEC83987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52663" y="1703766"/>
              <a:ext cx="914400" cy="914400"/>
            </a:xfrm>
            <a:prstGeom prst="rect">
              <a:avLst/>
            </a:prstGeom>
          </p:spPr>
        </p:pic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E0CBDB2-125C-435B-85A6-B3AFDAEB277A}"/>
                </a:ext>
              </a:extLst>
            </p:cNvPr>
            <p:cNvSpPr/>
            <p:nvPr/>
          </p:nvSpPr>
          <p:spPr>
            <a:xfrm>
              <a:off x="6896100" y="1604401"/>
              <a:ext cx="1227525" cy="116101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9AFE977-6B5B-4F3E-AFCC-6426D90E7A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1771" y="1129615"/>
            <a:ext cx="1304657" cy="1268078"/>
          </a:xfrm>
          <a:prstGeom prst="rect">
            <a:avLst/>
          </a:prstGeom>
        </p:spPr>
      </p:pic>
      <p:pic>
        <p:nvPicPr>
          <p:cNvPr id="24" name="Graphic 23" descr="Map with pin with solid fill">
            <a:extLst>
              <a:ext uri="{FF2B5EF4-FFF2-40B4-BE49-F238E27FC236}">
                <a16:creationId xmlns:a16="http://schemas.microsoft.com/office/drawing/2014/main" id="{8214C689-D94E-4852-AE88-25A16D4A3B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16526" y="733522"/>
            <a:ext cx="2613642" cy="2613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438F7C-E397-4D9C-AEC6-7709D60933CE}"/>
              </a:ext>
            </a:extLst>
          </p:cNvPr>
          <p:cNvSpPr txBox="1"/>
          <p:nvPr/>
        </p:nvSpPr>
        <p:spPr>
          <a:xfrm>
            <a:off x="4951566" y="4262276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[place]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D99EAD-93AA-4FD4-8C16-82DD62E3F390}"/>
              </a:ext>
            </a:extLst>
          </p:cNvPr>
          <p:cNvSpPr txBox="1"/>
          <p:nvPr/>
        </p:nvSpPr>
        <p:spPr>
          <a:xfrm>
            <a:off x="452360" y="6359007"/>
            <a:ext cx="370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[clock, watch, o’clock]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0CCCA92-563C-A36D-40EB-4B77890B90DE}"/>
              </a:ext>
            </a:extLst>
          </p:cNvPr>
          <p:cNvSpPr txBox="1">
            <a:spLocks/>
          </p:cNvSpPr>
          <p:nvPr/>
        </p:nvSpPr>
        <p:spPr>
          <a:xfrm>
            <a:off x="0" y="346807"/>
            <a:ext cx="3114038" cy="1247335"/>
          </a:xfrm>
          <a:prstGeom prst="rect">
            <a:avLst/>
          </a:prstGeom>
        </p:spPr>
        <p:txBody>
          <a:bodyPr lIns="0" tIns="0" rIns="0" bIns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0" dirty="0">
                <a:latin typeface="+mn-lt"/>
              </a:rPr>
              <a:t>[r]</a:t>
            </a:r>
            <a:br>
              <a:rPr lang="en-GB" sz="1400" b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6835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al -r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25" grpId="0"/>
      <p:bldP spid="26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19863" y="3719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aussprechen</a:t>
            </a:r>
            <a:endParaRPr lang="en-GB" sz="20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68961-F8BE-5134-5D37-F0508DAEF204}"/>
              </a:ext>
            </a:extLst>
          </p:cNvPr>
          <p:cNvSpPr txBox="1"/>
          <p:nvPr/>
        </p:nvSpPr>
        <p:spPr>
          <a:xfrm>
            <a:off x="534723" y="2870043"/>
            <a:ext cx="8119309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Baue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geht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fuß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du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Baue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nhof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4" name="T3_W2F_6.1.wav"/>
            </a:hlinkClick>
            <a:extLst>
              <a:ext uri="{FF2B5EF4-FFF2-40B4-BE49-F238E27FC236}">
                <a16:creationId xmlns:a16="http://schemas.microsoft.com/office/drawing/2014/main" id="{D68A3B5B-9A1F-DD46-73AF-721480C06489}"/>
              </a:ext>
            </a:extLst>
          </p:cNvPr>
          <p:cNvSpPr/>
          <p:nvPr/>
        </p:nvSpPr>
        <p:spPr>
          <a:xfrm>
            <a:off x="4418627" y="299357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FF8650-67D0-2C22-7D55-42496FD20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-38188"/>
            <a:ext cx="1235643" cy="1111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AE4225-5310-BE90-63AC-FA841AF16285}"/>
              </a:ext>
            </a:extLst>
          </p:cNvPr>
          <p:cNvSpPr txBox="1"/>
          <p:nvPr/>
        </p:nvSpPr>
        <p:spPr>
          <a:xfrm>
            <a:off x="629279" y="1055604"/>
            <a:ext cx="959796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fr-FR" sz="2800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echts</a:t>
            </a:r>
            <a:r>
              <a:rPr lang="fr-FR" sz="2800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neben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iesen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stehen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fr-FR" sz="2800" kern="0" dirty="0" err="1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iesigen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atten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655B1-B89E-E31D-EAB3-213840B12CBE}"/>
              </a:ext>
            </a:extLst>
          </p:cNvPr>
          <p:cNvSpPr txBox="1"/>
          <p:nvPr/>
        </p:nvSpPr>
        <p:spPr>
          <a:xfrm>
            <a:off x="667626" y="1575751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 the right next to the giant stand three giant rats.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F573BD12-F144-EEC6-37C3-7DF18772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5713" y="106268"/>
            <a:ext cx="914400" cy="914400"/>
          </a:xfrm>
          <a:prstGeom prst="rect">
            <a:avLst/>
          </a:prstGeom>
        </p:spPr>
      </p:pic>
      <p:sp>
        <p:nvSpPr>
          <p:cNvPr id="19" name="Google Shape;108;p3">
            <a:hlinkClick r:id="" action="ppaction://noaction">
              <a:snd r:embed="rId4" name="T3_W2F_6.1.wav"/>
            </a:hlinkClick>
            <a:extLst>
              <a:ext uri="{FF2B5EF4-FFF2-40B4-BE49-F238E27FC236}">
                <a16:creationId xmlns:a16="http://schemas.microsoft.com/office/drawing/2014/main" id="{27D96C51-D488-BDB0-F2F6-E5F952184536}"/>
              </a:ext>
            </a:extLst>
          </p:cNvPr>
          <p:cNvSpPr txBox="1"/>
          <p:nvPr/>
        </p:nvSpPr>
        <p:spPr>
          <a:xfrm>
            <a:off x="4490319" y="350362"/>
            <a:ext cx="33552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Wie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viele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[r]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hörst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du?</a:t>
            </a:r>
            <a:endParaRPr sz="2400" b="1" dirty="0">
              <a:solidFill>
                <a:prstClr val="white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CustomShape 23">
            <a:hlinkClick r:id="" action="ppaction://noaction">
              <a:snd r:embed="rId8" name="T3_W2F_6.2.wav"/>
            </a:hlinkClick>
            <a:extLst>
              <a:ext uri="{FF2B5EF4-FFF2-40B4-BE49-F238E27FC236}">
                <a16:creationId xmlns:a16="http://schemas.microsoft.com/office/drawing/2014/main" id="{BC896F12-1F73-F469-92D0-EB0A044470CE}"/>
              </a:ext>
            </a:extLst>
          </p:cNvPr>
          <p:cNvSpPr/>
          <p:nvPr/>
        </p:nvSpPr>
        <p:spPr>
          <a:xfrm>
            <a:off x="73296" y="111743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4">
            <a:hlinkClick r:id="" action="ppaction://noaction">
              <a:snd r:embed="rId9" name="T3_W2F_6.3.wav"/>
            </a:hlinkClick>
            <a:extLst>
              <a:ext uri="{FF2B5EF4-FFF2-40B4-BE49-F238E27FC236}">
                <a16:creationId xmlns:a16="http://schemas.microsoft.com/office/drawing/2014/main" id="{5676E663-CFA1-971F-FAD0-AC9810464267}"/>
              </a:ext>
            </a:extLst>
          </p:cNvPr>
          <p:cNvSpPr/>
          <p:nvPr/>
        </p:nvSpPr>
        <p:spPr>
          <a:xfrm>
            <a:off x="70683" y="295073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5">
            <a:hlinkClick r:id="" action="ppaction://noaction">
              <a:snd r:embed="rId10" name="T3_W2F_6.4.wav"/>
            </a:hlinkClick>
            <a:extLst>
              <a:ext uri="{FF2B5EF4-FFF2-40B4-BE49-F238E27FC236}">
                <a16:creationId xmlns:a16="http://schemas.microsoft.com/office/drawing/2014/main" id="{3B2FB642-3A3D-ED38-E5C6-133453A214AA}"/>
              </a:ext>
            </a:extLst>
          </p:cNvPr>
          <p:cNvSpPr/>
          <p:nvPr/>
        </p:nvSpPr>
        <p:spPr>
          <a:xfrm>
            <a:off x="70683" y="506290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65F80D11-42E6-2B70-0A79-2FB3D24647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199896"/>
              </p:ext>
            </p:extLst>
          </p:nvPr>
        </p:nvGraphicFramePr>
        <p:xfrm>
          <a:off x="8489354" y="1891268"/>
          <a:ext cx="3599220" cy="2914092"/>
        </p:xfrm>
        <a:graphic>
          <a:graphicData uri="http://schemas.openxmlformats.org/drawingml/2006/table">
            <a:tbl>
              <a:tblPr/>
              <a:tblGrid>
                <a:gridCol w="495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096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530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before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 </a:t>
                      </a:r>
                      <a:b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</a:b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after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9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AB032D1-DEA6-62BB-7DBF-BB44E248F240}"/>
              </a:ext>
            </a:extLst>
          </p:cNvPr>
          <p:cNvSpPr txBox="1"/>
          <p:nvPr/>
        </p:nvSpPr>
        <p:spPr>
          <a:xfrm>
            <a:off x="9118072" y="3232109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483B2D-5EAC-713D-16D6-55A6D2BCDC7C}"/>
              </a:ext>
            </a:extLst>
          </p:cNvPr>
          <p:cNvSpPr txBox="1"/>
          <p:nvPr/>
        </p:nvSpPr>
        <p:spPr>
          <a:xfrm>
            <a:off x="572823" y="3328635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farmer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walks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barefoot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through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the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farm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A7C332-8C41-7E6F-7F32-CB3B255B0EFC}"/>
              </a:ext>
            </a:extLst>
          </p:cNvPr>
          <p:cNvSpPr txBox="1"/>
          <p:nvPr/>
        </p:nvSpPr>
        <p:spPr>
          <a:xfrm>
            <a:off x="10752310" y="3790300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3103B0-F0C4-B7ED-41B1-6ABEA1D97E2C}"/>
              </a:ext>
            </a:extLst>
          </p:cNvPr>
          <p:cNvSpPr txBox="1"/>
          <p:nvPr/>
        </p:nvSpPr>
        <p:spPr>
          <a:xfrm>
            <a:off x="611075" y="4982215"/>
            <a:ext cx="8119309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osa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eiundd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eißig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ote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ettiche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den </a:t>
            </a:r>
            <a:r>
              <a:rPr lang="fr-FR" sz="2800" kern="0" dirty="0" err="1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egne</a:t>
            </a:r>
            <a:r>
              <a:rPr lang="fr-FR" sz="2800" kern="0" dirty="0" err="1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ischen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800" kern="0" dirty="0" err="1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fr-F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egenwald</a:t>
            </a:r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ECB23B-8EFC-CA28-88EF-EE6E77C07175}"/>
              </a:ext>
            </a:extLst>
          </p:cNvPr>
          <p:cNvSpPr txBox="1"/>
          <p:nvPr/>
        </p:nvSpPr>
        <p:spPr>
          <a:xfrm>
            <a:off x="629280" y="5891674"/>
            <a:ext cx="801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Rosa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brings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33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red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radishes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into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the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rainy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rainforest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988F3D-CB9E-9668-314D-93C5FEA798BF}"/>
              </a:ext>
            </a:extLst>
          </p:cNvPr>
          <p:cNvSpPr txBox="1"/>
          <p:nvPr/>
        </p:nvSpPr>
        <p:spPr>
          <a:xfrm>
            <a:off x="9315969" y="4339821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78E6F114-987B-5A3B-9A58-5E3390FB7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60" y="5111092"/>
            <a:ext cx="695257" cy="1316463"/>
          </a:xfrm>
          <a:prstGeom prst="rect">
            <a:avLst/>
          </a:prstGeom>
        </p:spPr>
      </p:pic>
      <p:pic>
        <p:nvPicPr>
          <p:cNvPr id="9" name="Picture 8" descr="A cloud with raindrops on it&#10;&#10;Description automatically generated">
            <a:extLst>
              <a:ext uri="{FF2B5EF4-FFF2-40B4-BE49-F238E27FC236}">
                <a16:creationId xmlns:a16="http://schemas.microsoft.com/office/drawing/2014/main" id="{C5D93529-03EF-CD03-0C2C-0F0965A62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931" y="5203695"/>
            <a:ext cx="1071638" cy="1019731"/>
          </a:xfrm>
          <a:prstGeom prst="rect">
            <a:avLst/>
          </a:prstGeom>
        </p:spPr>
      </p:pic>
      <p:pic>
        <p:nvPicPr>
          <p:cNvPr id="11" name="Picture 10" descr="A cartoon of a forest&#10;&#10;Description automatically generated">
            <a:extLst>
              <a:ext uri="{FF2B5EF4-FFF2-40B4-BE49-F238E27FC236}">
                <a16:creationId xmlns:a16="http://schemas.microsoft.com/office/drawing/2014/main" id="{BA1C4DE4-9DBC-78B0-8CF1-D6D5E9B2F9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946" y="5283226"/>
            <a:ext cx="940200" cy="940200"/>
          </a:xfrm>
          <a:prstGeom prst="rect">
            <a:avLst/>
          </a:prstGeom>
        </p:spPr>
      </p:pic>
      <p:pic>
        <p:nvPicPr>
          <p:cNvPr id="47" name="Picture 46" descr="A screen shot of a farm&#10;&#10;Description automatically generated">
            <a:extLst>
              <a:ext uri="{FF2B5EF4-FFF2-40B4-BE49-F238E27FC236}">
                <a16:creationId xmlns:a16="http://schemas.microsoft.com/office/drawing/2014/main" id="{5F21B5F3-92F4-7CC8-F527-240B3155D4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75" y="3790300"/>
            <a:ext cx="2447714" cy="1223857"/>
          </a:xfrm>
          <a:prstGeom prst="rect">
            <a:avLst/>
          </a:prstGeom>
        </p:spPr>
      </p:pic>
      <p:pic>
        <p:nvPicPr>
          <p:cNvPr id="49" name="Picture 4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C33480-AAF2-98C7-1CF9-62CACF37A7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48" y="3859972"/>
            <a:ext cx="884282" cy="1049009"/>
          </a:xfrm>
          <a:prstGeom prst="rect">
            <a:avLst/>
          </a:prstGeom>
        </p:spPr>
      </p:pic>
      <p:pic>
        <p:nvPicPr>
          <p:cNvPr id="51" name="Picture 50" descr="A cartoon of a child holding a yellow object&#10;&#10;Description automatically generated">
            <a:extLst>
              <a:ext uri="{FF2B5EF4-FFF2-40B4-BE49-F238E27FC236}">
                <a16:creationId xmlns:a16="http://schemas.microsoft.com/office/drawing/2014/main" id="{BF5D2302-BA15-8F47-A630-00075A6CFC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01" y="3663623"/>
            <a:ext cx="663936" cy="1327872"/>
          </a:xfrm>
          <a:prstGeom prst="rect">
            <a:avLst/>
          </a:prstGeom>
        </p:spPr>
      </p:pic>
      <p:pic>
        <p:nvPicPr>
          <p:cNvPr id="55" name="Picture 54" descr="A cartoon monster on a beach&#10;&#10;Description automatically generated">
            <a:extLst>
              <a:ext uri="{FF2B5EF4-FFF2-40B4-BE49-F238E27FC236}">
                <a16:creationId xmlns:a16="http://schemas.microsoft.com/office/drawing/2014/main" id="{1F3080BD-AA39-9577-9143-72ED2CAAB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45" y="2053694"/>
            <a:ext cx="1254197" cy="907333"/>
          </a:xfrm>
          <a:prstGeom prst="rect">
            <a:avLst/>
          </a:prstGeom>
        </p:spPr>
      </p:pic>
      <p:pic>
        <p:nvPicPr>
          <p:cNvPr id="53" name="Picture 52" descr="A cartoon mouse holding a piece of cheese&#10;&#10;Description automatically generated">
            <a:extLst>
              <a:ext uri="{FF2B5EF4-FFF2-40B4-BE49-F238E27FC236}">
                <a16:creationId xmlns:a16="http://schemas.microsoft.com/office/drawing/2014/main" id="{2FCB83D0-D858-A838-4845-A334959F6B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61" y="2037416"/>
            <a:ext cx="992110" cy="99056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51AC6E7-5383-99A5-8C35-8CB00B1D3E29}"/>
              </a:ext>
            </a:extLst>
          </p:cNvPr>
          <p:cNvGrpSpPr/>
          <p:nvPr/>
        </p:nvGrpSpPr>
        <p:grpSpPr>
          <a:xfrm>
            <a:off x="9218718" y="5261089"/>
            <a:ext cx="763117" cy="820484"/>
            <a:chOff x="9218718" y="5261089"/>
            <a:chExt cx="763117" cy="820484"/>
          </a:xfrm>
        </p:grpSpPr>
        <p:pic>
          <p:nvPicPr>
            <p:cNvPr id="34" name="Picture 33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54C9CDBF-90F7-7EF2-45FE-46D3A5F7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640" y="5485604"/>
              <a:ext cx="513195" cy="532757"/>
            </a:xfrm>
            <a:prstGeom prst="rect">
              <a:avLst/>
            </a:prstGeom>
          </p:spPr>
        </p:pic>
        <p:pic>
          <p:nvPicPr>
            <p:cNvPr id="56" name="Picture 55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F86ECA60-A23C-759A-9660-B9AC0A1A7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118" y="5354508"/>
              <a:ext cx="513195" cy="532757"/>
            </a:xfrm>
            <a:prstGeom prst="rect">
              <a:avLst/>
            </a:prstGeom>
          </p:spPr>
        </p:pic>
        <p:pic>
          <p:nvPicPr>
            <p:cNvPr id="57" name="Picture 56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09E7C6DD-C97A-56E3-A34D-4108A2566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718" y="5261089"/>
              <a:ext cx="513195" cy="532757"/>
            </a:xfrm>
            <a:prstGeom prst="rect">
              <a:avLst/>
            </a:prstGeom>
          </p:spPr>
        </p:pic>
        <p:pic>
          <p:nvPicPr>
            <p:cNvPr id="58" name="Picture 57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F65ACA9E-FBB8-21B2-3FC8-77BF673A1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4880" y="5548816"/>
              <a:ext cx="513195" cy="532757"/>
            </a:xfrm>
            <a:prstGeom prst="rect">
              <a:avLst/>
            </a:prstGeom>
          </p:spPr>
        </p:pic>
      </p:grpSp>
      <p:pic>
        <p:nvPicPr>
          <p:cNvPr id="60" name="Picture 59" descr="A cartoon mouse holding a piece of cheese&#10;&#10;Description automatically generated">
            <a:extLst>
              <a:ext uri="{FF2B5EF4-FFF2-40B4-BE49-F238E27FC236}">
                <a16:creationId xmlns:a16="http://schemas.microsoft.com/office/drawing/2014/main" id="{8D4B6F80-1017-3F18-A618-209B810DF7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89" y="2029579"/>
            <a:ext cx="992110" cy="990560"/>
          </a:xfrm>
          <a:prstGeom prst="rect">
            <a:avLst/>
          </a:prstGeom>
        </p:spPr>
      </p:pic>
      <p:pic>
        <p:nvPicPr>
          <p:cNvPr id="61" name="Picture 60" descr="A cartoon mouse holding a piece of cheese&#10;&#10;Description automatically generated">
            <a:extLst>
              <a:ext uri="{FF2B5EF4-FFF2-40B4-BE49-F238E27FC236}">
                <a16:creationId xmlns:a16="http://schemas.microsoft.com/office/drawing/2014/main" id="{E7722907-7191-94D9-93B2-B809941E42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30" y="2003901"/>
            <a:ext cx="992110" cy="99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/>
      <p:bldP spid="24" grpId="0" animBg="1"/>
      <p:bldP spid="29" grpId="0"/>
      <p:bldP spid="37" grpId="0" animBg="1"/>
      <p:bldP spid="40" grpId="0" animBg="1"/>
      <p:bldP spid="45" grpId="0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687239"/>
          <a:ext cx="11926445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959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765903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334124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  <a:gridCol w="7717459">
                  <a:extLst>
                    <a:ext uri="{9D8B030D-6E8A-4147-A177-3AD203B41FA5}">
                      <a16:colId xmlns:a16="http://schemas.microsoft.com/office/drawing/2014/main" val="3321312966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71" name="Action Button: Blank 70">
            <a:hlinkClick r:id="" action="ppaction://noaction" highlightClick="1">
              <a:snd r:embed="rId11" name="T3_W2F_7.2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365710" y="251021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2" name="T3_W2F_7.3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365710" y="321315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13" name="T3_W2F_7.4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365710" y="39160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14" name="T3_W2F_7.5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365710" y="461902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15" name="T3_W2F_7.6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365710" y="532195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16" name="T3_W2F_7.7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365710" y="602489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124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25" y="0"/>
            <a:ext cx="1097375" cy="1402202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640B397B-D2E0-4C5E-B6A9-63A377FB82A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peech Bubble: Rectangle with Corners Rounded 33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stomShape 7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130693" cy="4374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 (all)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4476173" y="2526775"/>
            <a:ext cx="6618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Do you (all) need tickets?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2384702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3128326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3736535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2177" y="4491416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5212162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5770203"/>
            <a:ext cx="594672" cy="551001"/>
          </a:xfrm>
          <a:prstGeom prst="rect">
            <a:avLst/>
          </a:prstGeom>
        </p:spPr>
      </p:pic>
      <p:sp>
        <p:nvSpPr>
          <p:cNvPr id="62" name="CustomShape 7">
            <a:extLst>
              <a:ext uri="{FF2B5EF4-FFF2-40B4-BE49-F238E27FC236}">
                <a16:creationId xmlns:a16="http://schemas.microsoft.com/office/drawing/2014/main" id="{6AEC0E6A-ED3E-45F9-8DC7-CABF2ADC1BE1}"/>
              </a:ext>
            </a:extLst>
          </p:cNvPr>
          <p:cNvSpPr/>
          <p:nvPr/>
        </p:nvSpPr>
        <p:spPr>
          <a:xfrm>
            <a:off x="4476173" y="3183513"/>
            <a:ext cx="729240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(all) learning German?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CustomShape 7">
            <a:extLst>
              <a:ext uri="{FF2B5EF4-FFF2-40B4-BE49-F238E27FC236}">
                <a16:creationId xmlns:a16="http://schemas.microsoft.com/office/drawing/2014/main" id="{3663C5AE-6B97-4669-A731-9621C6847541}"/>
              </a:ext>
            </a:extLst>
          </p:cNvPr>
          <p:cNvSpPr/>
          <p:nvPr/>
        </p:nvSpPr>
        <p:spPr>
          <a:xfrm>
            <a:off x="4476173" y="3857056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singing my favourite song?</a:t>
            </a:r>
          </a:p>
        </p:txBody>
      </p:sp>
      <p:sp>
        <p:nvSpPr>
          <p:cNvPr id="65" name="CustomShape 7">
            <a:extLst>
              <a:ext uri="{FF2B5EF4-FFF2-40B4-BE49-F238E27FC236}">
                <a16:creationId xmlns:a16="http://schemas.microsoft.com/office/drawing/2014/main" id="{6F107C93-9179-4DE6-8885-2B8636828560}"/>
              </a:ext>
            </a:extLst>
          </p:cNvPr>
          <p:cNvSpPr/>
          <p:nvPr/>
        </p:nvSpPr>
        <p:spPr>
          <a:xfrm>
            <a:off x="4476173" y="4594550"/>
            <a:ext cx="70586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go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(in)to the park on Saturdays?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CustomShape 7">
            <a:extLst>
              <a:ext uri="{FF2B5EF4-FFF2-40B4-BE49-F238E27FC236}">
                <a16:creationId xmlns:a16="http://schemas.microsoft.com/office/drawing/2014/main" id="{E98DA10C-1B82-4744-AB6B-4A00B56DAE7E}"/>
              </a:ext>
            </a:extLst>
          </p:cNvPr>
          <p:cNvSpPr/>
          <p:nvPr/>
        </p:nvSpPr>
        <p:spPr>
          <a:xfrm>
            <a:off x="4476173" y="5272526"/>
            <a:ext cx="603341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 (all) seeing the film today?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CustomShape 7">
            <a:extLst>
              <a:ext uri="{FF2B5EF4-FFF2-40B4-BE49-F238E27FC236}">
                <a16:creationId xmlns:a16="http://schemas.microsoft.com/office/drawing/2014/main" id="{3D7BCFDE-86CC-49EF-BF60-E3768E0FEDC8}"/>
              </a:ext>
            </a:extLst>
          </p:cNvPr>
          <p:cNvSpPr/>
          <p:nvPr/>
        </p:nvSpPr>
        <p:spPr>
          <a:xfrm>
            <a:off x="4476173" y="6017705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giving grandad a flower?</a:t>
            </a:r>
          </a:p>
        </p:txBody>
      </p:sp>
    </p:spTree>
    <p:extLst>
      <p:ext uri="{BB962C8B-B14F-4D97-AF65-F5344CB8AC3E}">
        <p14:creationId xmlns:p14="http://schemas.microsoft.com/office/powerpoint/2010/main" val="35502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F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F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5" grpId="0"/>
      <p:bldP spid="62" grpId="0"/>
      <p:bldP spid="64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5935265" y="247291"/>
            <a:ext cx="5749265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German words out loud.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werden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Frohe</a:t>
            </a:r>
            <a:r>
              <a:rPr lang="en-US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Weihnachten</a:t>
            </a:r>
            <a:endParaRPr lang="en-US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Käse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Feier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zwanzig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erklären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fertig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963824" y="1411935"/>
            <a:ext cx="3139630" cy="287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Viel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Glück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schön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Häuser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sechzehn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Besserung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kennen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Geld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11" name="T3_W2F_8.2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30392"/>
              </p:ext>
            </p:extLst>
          </p:nvPr>
        </p:nvGraphicFramePr>
        <p:xfrm>
          <a:off x="1266504" y="1109796"/>
          <a:ext cx="4496325" cy="640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have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become/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13" name="T3_W2F_8.3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933467"/>
              </p:ext>
            </p:extLst>
          </p:nvPr>
        </p:nvGraphicFramePr>
        <p:xfrm>
          <a:off x="1282169" y="184325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shop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bring with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take with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14" name="T3_W2F_8.4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241454"/>
              </p:ext>
            </p:extLst>
          </p:nvPr>
        </p:nvGraphicFramePr>
        <p:xfrm>
          <a:off x="1282169" y="2387564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often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lot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normally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15" name="T3_W2F_8.5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883170"/>
              </p:ext>
            </p:extLst>
          </p:nvPr>
        </p:nvGraphicFramePr>
        <p:xfrm>
          <a:off x="1282169" y="3048806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16" name="T3_W2F_8.6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323140"/>
              </p:ext>
            </p:extLst>
          </p:nvPr>
        </p:nvGraphicFramePr>
        <p:xfrm>
          <a:off x="1282169" y="3684648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warm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weather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which (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nt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7" name="T3_W2F_8.7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605569"/>
              </p:ext>
            </p:extLst>
          </p:nvPr>
        </p:nvGraphicFramePr>
        <p:xfrm>
          <a:off x="1282169" y="437129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sea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lake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mountain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88546" y="114128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101246" y="173707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9376" y="233901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9376" y="303641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9376" y="367752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9376" y="431142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79139" y="1136882"/>
            <a:ext cx="1496389" cy="6253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841116"/>
            <a:ext cx="1531730" cy="36105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364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5" y="3659979"/>
            <a:ext cx="1557131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word.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91547" y="5300932"/>
            <a:ext cx="5828253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welches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	4.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Dienstag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einkaufen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     	5. 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Meer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werden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 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	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normalerweise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905010" y="5216180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2003563" y="55601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1735775" y="5888989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4598862" y="5216180"/>
            <a:ext cx="5858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4146874" y="5547883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5439548" y="5888989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27397" y="2088406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885492" y="236351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335631" y="270123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408081" y="301407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807120" y="3274233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409688" y="388244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79;p8" descr="A picture containing icon&#10;&#10;Description automatically generated">
            <a:extLst>
              <a:ext uri="{FF2B5EF4-FFF2-40B4-BE49-F238E27FC236}">
                <a16:creationId xmlns:a16="http://schemas.microsoft.com/office/drawing/2014/main" id="{9F0864C3-FD96-4BF8-85A4-EF3581C0422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339443" y="392952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380;p8" descr="A picture containing icon&#10;&#10;Description automatically generated"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135880" y="204988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23688" y="234670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76082" y="266601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93956" y="297417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676975" y="331656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643636" y="361107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86;p8" descr="A picture containing icon&#10;&#10;Description automatically generated">
            <a:extLst>
              <a:ext uri="{FF2B5EF4-FFF2-40B4-BE49-F238E27FC236}">
                <a16:creationId xmlns:a16="http://schemas.microsoft.com/office/drawing/2014/main" id="{21A1B835-ADC4-4FD5-9E1B-85F9EA688B08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431264" y="3590415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German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German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995439" y="4472844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12" name="Title 2">
            <a:extLst>
              <a:ext uri="{FF2B5EF4-FFF2-40B4-BE49-F238E27FC236}">
                <a16:creationId xmlns:a16="http://schemas.microsoft.com/office/drawing/2014/main" id="{F26FC2F6-2F0A-4E35-A971-9D3970B6EB66}"/>
              </a:ext>
            </a:extLst>
          </p:cNvPr>
          <p:cNvSpPr txBox="1">
            <a:spLocks/>
          </p:cNvSpPr>
          <p:nvPr/>
        </p:nvSpPr>
        <p:spPr>
          <a:xfrm>
            <a:off x="10886163" y="2818677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1874D1-A8E5-4A65-9AEE-DD9007B99258}"/>
              </a:ext>
            </a:extLst>
          </p:cNvPr>
          <p:cNvGrpSpPr/>
          <p:nvPr/>
        </p:nvGrpSpPr>
        <p:grpSpPr>
          <a:xfrm>
            <a:off x="10787168" y="1841116"/>
            <a:ext cx="1316286" cy="754334"/>
            <a:chOff x="10714104" y="160499"/>
            <a:chExt cx="1316286" cy="754334"/>
          </a:xfrm>
        </p:grpSpPr>
        <p:sp>
          <p:nvSpPr>
            <p:cNvPr id="114" name="Speech Bubble: Rectangle with Corners Rounded 113">
              <a:extLst>
                <a:ext uri="{FF2B5EF4-FFF2-40B4-BE49-F238E27FC236}">
                  <a16:creationId xmlns:a16="http://schemas.microsoft.com/office/drawing/2014/main" id="{C9FE4A47-2D9E-439C-AEF7-29C96824EFB0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41E84F81-B2E8-4517-B78A-B11FEC71EA5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16" name="Picture 115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7DC414E8-6AC4-4429-83F4-BC8D988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E76DE7-FDC0-40D7-8575-466965DC986D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108" name="Google Shape;167;p2">
            <a:extLst>
              <a:ext uri="{FF2B5EF4-FFF2-40B4-BE49-F238E27FC236}">
                <a16:creationId xmlns:a16="http://schemas.microsoft.com/office/drawing/2014/main" id="{B0EDF649-98E7-4236-93C6-A5F56999958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peech Bubble: Rectangle with Corners Rounded 108">
            <a:hlinkClick r:id="" action="ppaction://noaction">
              <a:snd r:embed="rId22" name="T3_W2F_8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CustomShape 7">
            <a:hlinkClick r:id="" action="ppaction://noaction">
              <a:snd r:embed="rId22" name="T3_W2F_8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966385" y="191761"/>
            <a:ext cx="1198995" cy="3478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" name="CasellaDiTesto 2">
            <a:hlinkClick r:id="" action="ppaction://noaction">
              <a:snd r:embed="rId25" name="T3_W2F_8.14.wav"/>
            </a:hlinkClick>
            <a:extLst>
              <a:ext uri="{FF2B5EF4-FFF2-40B4-BE49-F238E27FC236}">
                <a16:creationId xmlns:a16="http://schemas.microsoft.com/office/drawing/2014/main" id="{E4E7EA9A-ED1F-103A-DC09-E4F5E2E71328}"/>
              </a:ext>
            </a:extLst>
          </p:cNvPr>
          <p:cNvSpPr txBox="1"/>
          <p:nvPr/>
        </p:nvSpPr>
        <p:spPr>
          <a:xfrm>
            <a:off x="5934885" y="1737077"/>
            <a:ext cx="1523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CasellaDiTesto 3">
            <a:hlinkClick r:id="" action="ppaction://noaction">
              <a:snd r:embed="rId26" name="T3_W2F_8.22.wav"/>
            </a:hlinkClick>
            <a:extLst>
              <a:ext uri="{FF2B5EF4-FFF2-40B4-BE49-F238E27FC236}">
                <a16:creationId xmlns:a16="http://schemas.microsoft.com/office/drawing/2014/main" id="{24F83150-CA6E-27A8-8118-7262D90DB3D4}"/>
              </a:ext>
            </a:extLst>
          </p:cNvPr>
          <p:cNvSpPr txBox="1"/>
          <p:nvPr/>
        </p:nvSpPr>
        <p:spPr>
          <a:xfrm>
            <a:off x="8985015" y="1737077"/>
            <a:ext cx="1523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2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F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F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F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F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2F_8.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2F_8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8" name="T3_W2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8" name="T3_W2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Beispiel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6341337" y="1169698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241455" y="2590525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Siehst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du?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544F977-D491-4C3E-AA38-D446348A5C59}"/>
              </a:ext>
            </a:extLst>
          </p:cNvPr>
          <p:cNvGraphicFramePr>
            <a:graphicFrameLocks noGrp="1"/>
          </p:cNvGraphicFramePr>
          <p:nvPr/>
        </p:nvGraphicFramePr>
        <p:xfrm>
          <a:off x="332170" y="4648045"/>
          <a:ext cx="5231514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1443742376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1747687455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see?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seeing?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850885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………..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862647"/>
                  </a:ext>
                </a:extLst>
              </a:tr>
            </a:tbl>
          </a:graphicData>
        </a:graphic>
      </p:graphicFrame>
      <p:graphicFrame>
        <p:nvGraphicFramePr>
          <p:cNvPr id="28" name="Table 16">
            <a:extLst>
              <a:ext uri="{FF2B5EF4-FFF2-40B4-BE49-F238E27FC236}">
                <a16:creationId xmlns:a16="http://schemas.microsoft.com/office/drawing/2014/main" id="{0C059B28-9A94-4F0B-BBA7-CE43F26FE4F5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2443667"/>
          <a:ext cx="5698436" cy="2022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9218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2849218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20223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1EBBD1-9FD3-4762-A883-FD007A1B45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60" y="3208786"/>
            <a:ext cx="929887" cy="9298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B2FAAC5C-C581-4EF0-AEC6-5E4374EEF2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44" y="3201410"/>
            <a:ext cx="1490516" cy="1104911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B2A41366-6F5D-496E-95DE-32B31D82BF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7" y="3175373"/>
            <a:ext cx="1720593" cy="124208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A61A0A0-A248-422A-9375-E89AF46F3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03" y="3175373"/>
            <a:ext cx="929887" cy="92988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05D9FD5-4D3A-4B99-8889-7949F5915523}"/>
              </a:ext>
            </a:extLst>
          </p:cNvPr>
          <p:cNvSpPr/>
          <p:nvPr/>
        </p:nvSpPr>
        <p:spPr>
          <a:xfrm>
            <a:off x="7398822" y="4642470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5F27A0-2F5C-4CC7-9CF9-455E73A4F4CC}"/>
              </a:ext>
            </a:extLst>
          </p:cNvPr>
          <p:cNvSpPr/>
          <p:nvPr/>
        </p:nvSpPr>
        <p:spPr>
          <a:xfrm>
            <a:off x="9800908" y="467442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2C0E91-F06F-4908-A220-C1E553146F1A}"/>
              </a:ext>
            </a:extLst>
          </p:cNvPr>
          <p:cNvSpPr/>
          <p:nvPr/>
        </p:nvSpPr>
        <p:spPr>
          <a:xfrm>
            <a:off x="7100240" y="4473359"/>
            <a:ext cx="1017331" cy="757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phic 36" descr="Scribble with solid fill">
            <a:extLst>
              <a:ext uri="{FF2B5EF4-FFF2-40B4-BE49-F238E27FC236}">
                <a16:creationId xmlns:a16="http://schemas.microsoft.com/office/drawing/2014/main" id="{B56082E3-2600-4EA0-9A0D-0A9799B045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61790" y="1169697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0AA932-5FE9-4331-BF1A-8E398ABD1FA1}"/>
              </a:ext>
            </a:extLst>
          </p:cNvPr>
          <p:cNvSpPr txBox="1"/>
          <p:nvPr/>
        </p:nvSpPr>
        <p:spPr>
          <a:xfrm>
            <a:off x="8117571" y="1247031"/>
            <a:ext cx="29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  <p:bldP spid="3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3125</Words>
  <Application>Microsoft Office PowerPoint</Application>
  <PresentationFormat>Widescreen</PresentationFormat>
  <Paragraphs>577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PowerPoint Presentation</vt:lpstr>
      <vt:lpstr>aussprechen</vt:lpstr>
      <vt:lpstr>aussprechen</vt:lpstr>
      <vt:lpstr>aussprechen</vt:lpstr>
      <vt:lpstr>aussprechen</vt:lpstr>
      <vt:lpstr>Follow up 1 </vt:lpstr>
      <vt:lpstr>Follow up 2</vt:lpstr>
      <vt:lpstr>Follow up 3</vt:lpstr>
      <vt:lpstr>Follow up 4</vt:lpstr>
      <vt:lpstr>Follow up 4</vt:lpstr>
      <vt:lpstr>Follow up 5: </vt:lpstr>
      <vt:lpstr>Follow up 5: </vt:lpstr>
      <vt:lpstr>Tschüss!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67</cp:revision>
  <dcterms:created xsi:type="dcterms:W3CDTF">2021-06-12T06:20:35Z</dcterms:created>
  <dcterms:modified xsi:type="dcterms:W3CDTF">2024-02-08T11:41:47Z</dcterms:modified>
</cp:coreProperties>
</file>