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1023" r:id="rId3"/>
    <p:sldId id="925" r:id="rId4"/>
    <p:sldId id="981" r:id="rId5"/>
    <p:sldId id="1014" r:id="rId6"/>
    <p:sldId id="1022" r:id="rId7"/>
    <p:sldId id="982" r:id="rId8"/>
    <p:sldId id="854" r:id="rId9"/>
    <p:sldId id="1012" r:id="rId10"/>
    <p:sldId id="1018" r:id="rId11"/>
    <p:sldId id="362" r:id="rId12"/>
    <p:sldId id="363" r:id="rId13"/>
    <p:sldId id="995" r:id="rId14"/>
    <p:sldId id="1015" r:id="rId15"/>
    <p:sldId id="10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61B"/>
    <a:srgbClr val="29C1FA"/>
    <a:srgbClr val="FFCE00"/>
    <a:srgbClr val="BE0000"/>
    <a:srgbClr val="F2FFE5"/>
    <a:srgbClr val="FBFFF7"/>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6" autoAdjust="0"/>
    <p:restoredTop sz="80141" autoAdjust="0"/>
  </p:normalViewPr>
  <p:slideViewPr>
    <p:cSldViewPr snapToGrid="0">
      <p:cViewPr varScale="1">
        <p:scale>
          <a:sx n="81" d="100"/>
          <a:sy n="81" d="100"/>
        </p:scale>
        <p:origin x="328"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65126DA7-6B30-4202-8210-D57D14F99037}"/>
    <pc:docChg chg="modSld">
      <pc:chgData name="Charlotte Moss" userId="17b589c9-cb67-41ed-a894-f82ca12b573d" providerId="ADAL" clId="{65126DA7-6B30-4202-8210-D57D14F99037}" dt="2024-02-22T13:06:29.980" v="3" actId="20577"/>
      <pc:docMkLst>
        <pc:docMk/>
      </pc:docMkLst>
      <pc:sldChg chg="modSp mod">
        <pc:chgData name="Charlotte Moss" userId="17b589c9-cb67-41ed-a894-f82ca12b573d" providerId="ADAL" clId="{65126DA7-6B30-4202-8210-D57D14F99037}" dt="2024-02-22T13:06:29.980" v="3" actId="20577"/>
        <pc:sldMkLst>
          <pc:docMk/>
          <pc:sldMk cId="61128844" sldId="1012"/>
        </pc:sldMkLst>
        <pc:graphicFrameChg chg="modGraphic">
          <ac:chgData name="Charlotte Moss" userId="17b589c9-cb67-41ed-a894-f82ca12b573d" providerId="ADAL" clId="{65126DA7-6B30-4202-8210-D57D14F99037}" dt="2024-02-22T13:06:29.980" v="3" actId="20577"/>
          <ac:graphicFrameMkLst>
            <pc:docMk/>
            <pc:sldMk cId="61128844" sldId="1012"/>
            <ac:graphicFrameMk id="22" creationId="{45FEC8F7-4CD3-42BF-A816-B08967E97B9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a:t>
            </a:r>
            <a:r>
              <a:rPr lang="en-GB" sz="1800" b="1" i="0" strike="noStrike" spc="-1" dirty="0" err="1">
                <a:solidFill>
                  <a:srgbClr val="002060"/>
                </a:solidFill>
                <a:latin typeface="Century Gothic"/>
                <a:ea typeface="Century Gothic"/>
              </a:rPr>
              <a:t>ig</a:t>
            </a:r>
            <a:r>
              <a:rPr lang="en-GB" sz="1800" b="1" i="0" strike="noStrike" spc="-1" dirty="0">
                <a:solidFill>
                  <a:srgbClr val="002060"/>
                </a:solidFill>
                <a:latin typeface="Century Gothic"/>
                <a:ea typeface="Century Gothic"/>
              </a:rPr>
              <a:t>] </a:t>
            </a:r>
            <a:r>
              <a:rPr lang="en-GB" sz="1800" b="0" i="0" strike="noStrike" spc="-1" dirty="0" err="1">
                <a:solidFill>
                  <a:srgbClr val="002060"/>
                </a:solidFill>
                <a:latin typeface="Century Gothic"/>
                <a:ea typeface="Century Gothic"/>
              </a:rPr>
              <a:t>richtig</a:t>
            </a:r>
            <a:r>
              <a:rPr lang="en-GB" sz="1800" b="0" i="0" strike="noStrike" spc="-1" dirty="0">
                <a:solidFill>
                  <a:srgbClr val="002060"/>
                </a:solidFill>
                <a:latin typeface="Century Gothic"/>
                <a:ea typeface="Century Gothic"/>
              </a:rPr>
              <a:t> [177] </a:t>
            </a:r>
            <a:r>
              <a:rPr lang="en-GB" sz="1800" b="0" i="0" strike="noStrike" spc="-1" dirty="0" err="1">
                <a:solidFill>
                  <a:srgbClr val="002060"/>
                </a:solidFill>
                <a:latin typeface="Century Gothic"/>
                <a:ea typeface="Century Gothic"/>
              </a:rPr>
              <a:t>dreißig</a:t>
            </a:r>
            <a:r>
              <a:rPr lang="en-GB" sz="1800" b="0" i="0" strike="noStrike" spc="-1" dirty="0">
                <a:solidFill>
                  <a:srgbClr val="002060"/>
                </a:solidFill>
                <a:latin typeface="Century Gothic"/>
                <a:ea typeface="Century Gothic"/>
              </a:rPr>
              <a:t> [2046] </a:t>
            </a:r>
            <a:r>
              <a:rPr lang="en-GB" sz="1800" b="0" i="0" strike="noStrike" spc="-1" dirty="0" err="1">
                <a:solidFill>
                  <a:srgbClr val="002060"/>
                </a:solidFill>
                <a:latin typeface="Century Gothic"/>
                <a:ea typeface="Century Gothic"/>
              </a:rPr>
              <a:t>fertig</a:t>
            </a:r>
            <a:r>
              <a:rPr lang="en-GB" sz="1800" b="0" i="0" strike="noStrike" spc="-1" dirty="0">
                <a:solidFill>
                  <a:srgbClr val="002060"/>
                </a:solidFill>
                <a:latin typeface="Century Gothic"/>
                <a:ea typeface="Century Gothic"/>
              </a:rPr>
              <a:t> [n/a] </a:t>
            </a:r>
            <a:r>
              <a:rPr lang="en-GB" sz="1800" b="0" i="0" strike="noStrike" spc="-1" dirty="0" err="1">
                <a:solidFill>
                  <a:srgbClr val="002060"/>
                </a:solidFill>
                <a:latin typeface="Century Gothic"/>
                <a:ea typeface="Century Gothic"/>
              </a:rPr>
              <a:t>ruhig</a:t>
            </a:r>
            <a:r>
              <a:rPr lang="en-GB" sz="1800" b="0" i="0" strike="noStrike" spc="-1" dirty="0">
                <a:solidFill>
                  <a:srgbClr val="002060"/>
                </a:solidFill>
                <a:latin typeface="Century Gothic"/>
                <a:ea typeface="Century Gothic"/>
              </a:rPr>
              <a:t> [911] </a:t>
            </a:r>
            <a:r>
              <a:rPr lang="en-GB" sz="1800" b="0" i="0" strike="noStrike" spc="-1" dirty="0" err="1">
                <a:solidFill>
                  <a:srgbClr val="002060"/>
                </a:solidFill>
                <a:latin typeface="Century Gothic"/>
                <a:ea typeface="Century Gothic"/>
              </a:rPr>
              <a:t>wichtig</a:t>
            </a:r>
            <a:r>
              <a:rPr lang="en-GB" sz="1800" b="0" i="0" strike="noStrike" spc="-1" dirty="0">
                <a:solidFill>
                  <a:srgbClr val="002060"/>
                </a:solidFill>
                <a:latin typeface="Century Gothic"/>
                <a:ea typeface="Century Gothic"/>
              </a:rPr>
              <a:t> [144]</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laufen [252] </a:t>
            </a:r>
            <a:r>
              <a:rPr lang="de-DE" sz="1800" b="1" i="0" strike="noStrike" spc="-1" dirty="0">
                <a:solidFill>
                  <a:srgbClr val="002060"/>
                </a:solidFill>
                <a:latin typeface="Century Gothic"/>
                <a:ea typeface="Century Gothic"/>
              </a:rPr>
              <a:t>lesen</a:t>
            </a:r>
            <a:r>
              <a:rPr lang="de-DE" sz="1800" b="0" i="0" strike="noStrike" spc="-1" dirty="0">
                <a:solidFill>
                  <a:srgbClr val="002060"/>
                </a:solidFill>
                <a:latin typeface="Century Gothic"/>
                <a:ea typeface="Century Gothic"/>
              </a:rPr>
              <a:t> [288] </a:t>
            </a:r>
            <a:r>
              <a:rPr lang="de-DE" sz="1800" b="1" i="0" strike="noStrike" spc="-1" dirty="0">
                <a:solidFill>
                  <a:srgbClr val="002060"/>
                </a:solidFill>
                <a:latin typeface="Century Gothic"/>
                <a:ea typeface="Century Gothic"/>
              </a:rPr>
              <a:t>schlafen</a:t>
            </a:r>
            <a:r>
              <a:rPr lang="de-DE" sz="1800" b="0" i="0" strike="noStrike" spc="-1" dirty="0">
                <a:solidFill>
                  <a:srgbClr val="002060"/>
                </a:solidFill>
                <a:latin typeface="Century Gothic"/>
                <a:ea typeface="Century Gothic"/>
              </a:rPr>
              <a:t> [679] sehen [79] </a:t>
            </a:r>
            <a:r>
              <a:rPr lang="de-DE" sz="1800" b="1" i="0" strike="noStrike" spc="-1" dirty="0">
                <a:solidFill>
                  <a:srgbClr val="002060"/>
                </a:solidFill>
                <a:latin typeface="Century Gothic"/>
                <a:ea typeface="Century Gothic"/>
              </a:rPr>
              <a:t>sprechen</a:t>
            </a:r>
            <a:r>
              <a:rPr lang="de-DE" sz="1800" b="0" i="0" strike="noStrike" spc="-1" dirty="0">
                <a:solidFill>
                  <a:srgbClr val="002060"/>
                </a:solidFill>
                <a:latin typeface="Century Gothic"/>
                <a:ea typeface="Century Gothic"/>
              </a:rPr>
              <a:t> [161]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a:solidFill>
                  <a:srgbClr val="002060"/>
                </a:solidFill>
                <a:effectLst/>
                <a:latin typeface="Century Gothic"/>
                <a:ea typeface="+mn-ea"/>
                <a:cs typeface="+mn-cs"/>
              </a:rPr>
              <a:t>Angst (vor) [392] Bein [884] Glück [641] Kopf [250] Prüfung [1827] Recht [242] Schmerzen [1483] Unfall [1955] froh [1424] krank [1321] bitte [471] danke [877]</a:t>
            </a:r>
            <a:r>
              <a:rPr lang="de-DE" sz="1800" b="1" i="0" strike="noStrike" spc="-1" dirty="0">
                <a:solidFill>
                  <a:srgbClr val="002060"/>
                </a:solidFill>
                <a:effectLst/>
                <a:latin typeface="Century Gothic"/>
                <a:ea typeface="+mn-ea"/>
                <a:cs typeface="+mn-cs"/>
              </a:rPr>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strike="noStrike" spc="-1" dirty="0">
                <a:solidFill>
                  <a:srgbClr val="002060"/>
                </a:solidFill>
                <a:effectLst/>
                <a:latin typeface="Century Gothic"/>
                <a:ea typeface="+mn-ea"/>
                <a:cs typeface="+mn-cs"/>
              </a:rPr>
              <a:t>kaufen [506] laufen [252] machen [58] Rad fahren [</a:t>
            </a:r>
            <a:r>
              <a:rPr lang="de-DE" sz="1800" b="0" i="0" strike="noStrike" spc="-1" dirty="0" err="1">
                <a:solidFill>
                  <a:srgbClr val="002060"/>
                </a:solidFill>
                <a:effectLst/>
                <a:latin typeface="Century Gothic"/>
                <a:ea typeface="+mn-ea"/>
                <a:cs typeface="+mn-cs"/>
              </a:rPr>
              <a:t>n</a:t>
            </a:r>
            <a:r>
              <a:rPr lang="de-DE" sz="18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2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2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2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a:t>
            </a:r>
            <a:r>
              <a:rPr lang="en-GB" b="0"/>
              <a:t>total.</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87607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7744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a paired read-aloud to practise pronouncing unknown words with the SSC [</a:t>
            </a:r>
            <a:r>
              <a:rPr lang="en-GB" b="1" dirty="0"/>
              <a:t>-</a:t>
            </a:r>
            <a:r>
              <a:rPr lang="en-GB" b="1" dirty="0" err="1"/>
              <a:t>ig</a:t>
            </a:r>
            <a:r>
              <a:rPr lang="en-GB" b="0" dirty="0"/>
              <a:t>]</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that pupils will work in pairs. One pupil will read out a sentence with either [</a:t>
            </a:r>
            <a:r>
              <a:rPr lang="en-GB" sz="1300" b="0" dirty="0" err="1"/>
              <a:t>ik</a:t>
            </a:r>
            <a:r>
              <a:rPr lang="en-GB" sz="1300" b="0" dirty="0"/>
              <a:t>] or [ich] pronounciation. The other pupil will turn around and tally up how many [–</a:t>
            </a:r>
            <a:r>
              <a:rPr lang="en-GB" sz="1300" b="0" dirty="0" err="1"/>
              <a:t>ig</a:t>
            </a:r>
            <a:r>
              <a:rPr lang="en-GB" sz="1300" b="0" dirty="0"/>
              <a:t>] sounds they hear, and whether it is the [</a:t>
            </a:r>
            <a:r>
              <a:rPr lang="en-GB" sz="1300" b="0" dirty="0" err="1"/>
              <a:t>ik</a:t>
            </a:r>
            <a:r>
              <a:rPr lang="en-GB" sz="1300" b="0" dirty="0"/>
              <a:t>] or [ich] pronounciation. (NB. Only one type of pronounciation per sentence.)</a:t>
            </a:r>
          </a:p>
          <a:p>
            <a:pPr marL="342900" indent="-342900">
              <a:buClr>
                <a:schemeClr val="dk1"/>
              </a:buClr>
              <a:buSzPts val="1200"/>
              <a:buAutoNum type="arabicPeriod"/>
            </a:pPr>
            <a:r>
              <a:rPr lang="en-GB" sz="1300" b="0" dirty="0"/>
              <a:t>Pupil B turns away from the board.</a:t>
            </a:r>
          </a:p>
          <a:p>
            <a:pPr marL="342900" indent="-342900">
              <a:buClr>
                <a:schemeClr val="dk1"/>
              </a:buClr>
              <a:buSzPts val="1200"/>
              <a:buAutoNum type="arabicPeriod"/>
            </a:pPr>
            <a:r>
              <a:rPr lang="en-GB" sz="1300" b="0" dirty="0"/>
              <a:t>Click to reveal the sentence and its English meaning, and which pronounciation pupil A should use in their read-aloud.</a:t>
            </a:r>
          </a:p>
          <a:p>
            <a:pPr marL="342900" indent="-342900">
              <a:buClr>
                <a:schemeClr val="dk1"/>
              </a:buClr>
              <a:buSzPts val="1200"/>
              <a:buAutoNum type="arabicPeriod"/>
            </a:pPr>
            <a:r>
              <a:rPr lang="en-GB" sz="1300" b="0" dirty="0"/>
              <a:t>Pupil A reads aloud the sentence. Pupil B tallies up how many [–</a:t>
            </a:r>
            <a:r>
              <a:rPr lang="en-GB" sz="1300" b="0" dirty="0" err="1"/>
              <a:t>ig</a:t>
            </a:r>
            <a:r>
              <a:rPr lang="en-GB" sz="1300" b="0" dirty="0"/>
              <a:t>] sounds, and which pronunciation. Pupil A repeats with sentence 2.</a:t>
            </a:r>
          </a:p>
          <a:p>
            <a:pPr marL="342900" indent="-342900">
              <a:buClr>
                <a:schemeClr val="dk1"/>
              </a:buClr>
              <a:buSzPts val="1200"/>
              <a:buAutoNum type="arabicPeriod"/>
            </a:pPr>
            <a:r>
              <a:rPr lang="en-GB" sz="1300" b="0" dirty="0"/>
              <a:t>Pupil B turns around to check their answers. </a:t>
            </a:r>
          </a:p>
          <a:p>
            <a:pPr marL="342900" indent="-342900">
              <a:buClr>
                <a:schemeClr val="dk1"/>
              </a:buClr>
              <a:buSzPts val="1200"/>
              <a:buAutoNum type="arabicPeriod"/>
            </a:pPr>
            <a:r>
              <a:rPr lang="en-GB" sz="1300" b="0" dirty="0"/>
              <a:t>Now Pupil A turns away from the board to do sentences 3 and 4.  Repeat steps 3 – 6.</a:t>
            </a:r>
          </a:p>
          <a:p>
            <a:pPr marL="342900" indent="-342900">
              <a:buClr>
                <a:schemeClr val="dk1"/>
              </a:buClr>
              <a:buSzPts val="1200"/>
              <a:buAutoNum type="arabicPeriod"/>
            </a:pPr>
            <a:r>
              <a:rPr lang="en-GB" sz="1300" b="0" dirty="0"/>
              <a:t>Click audio buttons to listen and join in with the audio one more time.</a:t>
            </a:r>
          </a:p>
          <a:p>
            <a:pPr marL="342900" indent="-342900">
              <a:buClr>
                <a:schemeClr val="dk1"/>
              </a:buClr>
              <a:buSzPts val="1200"/>
              <a:buAutoNum type="arabicPeriod"/>
            </a:pPr>
            <a:endParaRPr lang="en-GB" sz="1300"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schwierig [580] wichtig [144] winzig [2219] neugierig [3040] schmutzig [3869] richtig [177] nervig [N/A] großartig [2254] lustig [1973] traurig [1752]</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57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idea that learning other languages opens the door to new friendships, and that a few kind words go a long way; to revisit some previously-taught language from this term that fits our category of ‘friendship sentences’.  This is an idea we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pPr marL="241516" indent="-241516">
              <a:buFont typeface="+mj-lt"/>
              <a:buAutoNum type="arabicPeriod"/>
            </a:pPr>
            <a:r>
              <a:rPr lang="en-US" b="0" u="none" dirty="0"/>
              <a:t>Make sure pupils understand what each of the pairs of pictures mean in English. E.g. the bottom right one is ‘He/she helps </a:t>
            </a:r>
            <a:r>
              <a:rPr lang="en-US" b="0" u="none" dirty="0" err="1"/>
              <a:t>Lias</a:t>
            </a:r>
            <a:r>
              <a:rPr lang="en-US" b="0" u="none" dirty="0"/>
              <a:t>’.</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for any of the pictures.  </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 </a:t>
            </a:r>
            <a:r>
              <a:rPr lang="en-GB" sz="1800" dirty="0">
                <a:solidFill>
                  <a:srgbClr val="000000"/>
                </a:solidFill>
                <a:effectLst/>
                <a:latin typeface="Calibri" panose="020F0502020204030204" pitchFamily="34" charset="0"/>
              </a:rPr>
              <a:t>(rather than more stereotyped ways of drawing ‘he’ with short hair/trousers and ‘she’ with long hair/a dress etc.).</a:t>
            </a:r>
            <a:endParaRPr lang="en-US" b="0" u="none" dirty="0"/>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 (left to right, top to bottom</a:t>
            </a:r>
            <a:r>
              <a:rPr lang="en-US" b="0" u="none" dirty="0"/>
              <a:t>):</a:t>
            </a:r>
            <a:br>
              <a:rPr lang="en-US" b="0" u="none" dirty="0"/>
            </a:br>
            <a:r>
              <a:rPr lang="en-US" b="0" u="none" dirty="0"/>
              <a:t>Er/Sie </a:t>
            </a:r>
            <a:r>
              <a:rPr lang="en-US" b="0" u="none" dirty="0" err="1"/>
              <a:t>sieht</a:t>
            </a:r>
            <a:r>
              <a:rPr lang="en-US" b="0" u="none" dirty="0"/>
              <a:t> Musiker.</a:t>
            </a:r>
          </a:p>
          <a:p>
            <a:pPr marL="0" indent="0">
              <a:buFont typeface="+mj-lt"/>
              <a:buNone/>
            </a:pPr>
            <a:r>
              <a:rPr lang="en-US" b="0" u="none" dirty="0"/>
              <a:t>Er/Sie </a:t>
            </a:r>
            <a:r>
              <a:rPr lang="en-US" b="0" u="none" dirty="0" err="1"/>
              <a:t>wird</a:t>
            </a:r>
            <a:r>
              <a:rPr lang="en-US" b="0" u="none" dirty="0"/>
              <a:t> </a:t>
            </a:r>
            <a:r>
              <a:rPr lang="en-US" b="0" u="none" dirty="0" err="1"/>
              <a:t>müde</a:t>
            </a:r>
            <a:r>
              <a:rPr lang="en-US" b="0" u="none" dirty="0"/>
              <a:t>. </a:t>
            </a:r>
          </a:p>
          <a:p>
            <a:pPr marL="0" indent="0">
              <a:buFont typeface="+mj-lt"/>
              <a:buNone/>
            </a:pPr>
            <a:r>
              <a:rPr lang="en-US" b="0" u="none" dirty="0"/>
              <a:t>Er/Sie </a:t>
            </a:r>
            <a:r>
              <a:rPr lang="en-US" b="0" u="none" dirty="0" err="1"/>
              <a:t>trägt</a:t>
            </a:r>
            <a:r>
              <a:rPr lang="en-US" b="0" u="none" dirty="0"/>
              <a:t> </a:t>
            </a:r>
            <a:r>
              <a:rPr lang="en-US" b="0" u="none" dirty="0" err="1"/>
              <a:t>Partykleidung</a:t>
            </a:r>
            <a:r>
              <a:rPr lang="en-US" b="0" u="none" dirty="0"/>
              <a:t>.</a:t>
            </a:r>
          </a:p>
          <a:p>
            <a:pPr marL="0" indent="0">
              <a:buFont typeface="+mj-lt"/>
              <a:buNone/>
            </a:pPr>
            <a:r>
              <a:rPr lang="en-US" b="0" u="none" dirty="0"/>
              <a:t>Er/Sie </a:t>
            </a:r>
            <a:r>
              <a:rPr lang="en-US" b="0" u="none" dirty="0" err="1"/>
              <a:t>isst</a:t>
            </a:r>
            <a:r>
              <a:rPr lang="en-US" b="0" u="none" dirty="0"/>
              <a:t> </a:t>
            </a:r>
            <a:r>
              <a:rPr lang="en-US" b="0" u="none" dirty="0" err="1"/>
              <a:t>im</a:t>
            </a:r>
            <a:r>
              <a:rPr lang="en-US" b="0" u="none" dirty="0"/>
              <a:t> Restaurant.</a:t>
            </a:r>
          </a:p>
          <a:p>
            <a:pPr marL="0" indent="0">
              <a:buFont typeface="+mj-lt"/>
              <a:buNone/>
            </a:pPr>
            <a:r>
              <a:rPr lang="en-US" b="0" u="none" dirty="0"/>
              <a:t>Er/Sie </a:t>
            </a:r>
            <a:r>
              <a:rPr lang="en-US" b="0" u="none" dirty="0" err="1"/>
              <a:t>spricht</a:t>
            </a:r>
            <a:r>
              <a:rPr lang="en-US" b="0" u="none" dirty="0"/>
              <a:t> </a:t>
            </a:r>
            <a:r>
              <a:rPr lang="en-US" b="0" u="none" dirty="0" err="1"/>
              <a:t>Englisch</a:t>
            </a:r>
            <a:r>
              <a:rPr lang="en-US" b="0" u="none" dirty="0"/>
              <a:t> und Deutsch.</a:t>
            </a:r>
          </a:p>
          <a:p>
            <a:pPr marL="0" indent="0">
              <a:buFont typeface="+mj-lt"/>
              <a:buNone/>
            </a:pPr>
            <a:r>
              <a:rPr lang="en-US" b="0" u="none" dirty="0"/>
              <a:t>Er/Sie </a:t>
            </a:r>
            <a:r>
              <a:rPr lang="en-US" b="0" u="none" dirty="0" err="1"/>
              <a:t>schläft</a:t>
            </a:r>
            <a:r>
              <a:rPr lang="en-US" b="0" u="none" dirty="0"/>
              <a:t> um </a:t>
            </a:r>
            <a:r>
              <a:rPr lang="en-US" b="0" u="none" dirty="0" err="1"/>
              <a:t>acht</a:t>
            </a:r>
            <a:r>
              <a:rPr lang="en-US" b="0" u="none" dirty="0"/>
              <a:t> </a:t>
            </a:r>
            <a:r>
              <a:rPr lang="en-US" b="0" u="none" dirty="0" err="1"/>
              <a:t>Uhr</a:t>
            </a:r>
            <a:r>
              <a:rPr lang="en-US" b="0" u="none" dirty="0"/>
              <a:t>.</a:t>
            </a:r>
            <a:br>
              <a:rPr lang="en-US" b="0" u="none" dirty="0"/>
            </a:br>
            <a:r>
              <a:rPr lang="en-US" b="0" u="none" dirty="0"/>
              <a:t>Er/Sie </a:t>
            </a:r>
            <a:r>
              <a:rPr lang="en-US" b="0" u="none" dirty="0" err="1"/>
              <a:t>liest</a:t>
            </a:r>
            <a:r>
              <a:rPr lang="en-US" b="0" u="none" dirty="0"/>
              <a:t> die </a:t>
            </a:r>
            <a:r>
              <a:rPr lang="en-US" b="0" u="none" dirty="0" err="1"/>
              <a:t>Liste</a:t>
            </a:r>
            <a:r>
              <a:rPr lang="en-US" b="0" u="none" dirty="0"/>
              <a:t>.</a:t>
            </a:r>
            <a:br>
              <a:rPr lang="en-US" b="0" u="none" dirty="0"/>
            </a:br>
            <a:r>
              <a:rPr lang="en-US" b="0" u="none" dirty="0"/>
              <a:t>Er/Sie </a:t>
            </a:r>
            <a:r>
              <a:rPr lang="en-US" b="0" u="none" dirty="0" err="1"/>
              <a:t>läuft</a:t>
            </a:r>
            <a:r>
              <a:rPr lang="en-US" b="0" u="none" dirty="0"/>
              <a:t> </a:t>
            </a:r>
            <a:r>
              <a:rPr lang="en-US" b="0" u="none" dirty="0" err="1"/>
              <a:t>nach</a:t>
            </a:r>
            <a:r>
              <a:rPr lang="en-US" b="0" u="none" dirty="0"/>
              <a:t> </a:t>
            </a:r>
            <a:r>
              <a:rPr lang="en-US" b="0" u="none" dirty="0" err="1"/>
              <a:t>Hause</a:t>
            </a:r>
            <a:r>
              <a:rPr lang="en-US" b="0" u="none" dirty="0"/>
              <a:t>.</a:t>
            </a:r>
          </a:p>
          <a:p>
            <a:pPr marL="0" indent="0">
              <a:buFont typeface="+mj-lt"/>
              <a:buNone/>
            </a:pPr>
            <a:r>
              <a:rPr lang="en-US" b="0" u="none" dirty="0"/>
              <a:t>Er/Sie </a:t>
            </a:r>
            <a:r>
              <a:rPr lang="en-US" b="0" u="none" dirty="0" err="1"/>
              <a:t>hilft</a:t>
            </a:r>
            <a:r>
              <a:rPr lang="en-US" b="0" u="none" dirty="0"/>
              <a:t> </a:t>
            </a:r>
            <a:r>
              <a:rPr lang="en-US" b="0" u="none" dirty="0" err="1"/>
              <a:t>Lias</a:t>
            </a:r>
            <a:r>
              <a:rPr lang="en-US" b="0" u="none" dirty="0"/>
              <a:t>.</a:t>
            </a: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397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slide 1:</a:t>
            </a:r>
            <a:r>
              <a:rPr lang="en-GB" b="0" dirty="0"/>
              <a:t> to practise listening to WO1 and WO2 using this week’s verbs in the third person singular.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to eight statements talking about what Lothar is doing. Ask them to pay attention the word order,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identify the square, e.g., C3 and write down the coordinate. Elicit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the answer to 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the next recording and continue until all eight recordings are played.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Additional task suggestions:</a:t>
            </a:r>
            <a:br>
              <a:rPr lang="en-GB" dirty="0"/>
            </a:br>
            <a:r>
              <a:rPr lang="en-GB" dirty="0"/>
              <a:t>Elicit English translations and Word order: WO1 for row A, WO2 for rows B-E.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Montag </a:t>
            </a:r>
            <a:r>
              <a:rPr lang="en-GB" dirty="0" err="1"/>
              <a:t>schläft</a:t>
            </a:r>
            <a:r>
              <a:rPr lang="en-GB" dirty="0"/>
              <a:t> er bis </a:t>
            </a:r>
            <a:r>
              <a:rPr lang="en-GB" dirty="0" err="1"/>
              <a:t>sieben</a:t>
            </a:r>
            <a:r>
              <a:rPr lang="en-GB" dirty="0"/>
              <a:t> </a:t>
            </a:r>
            <a:r>
              <a:rPr lang="en-GB" dirty="0" err="1"/>
              <a:t>Uhr</a:t>
            </a:r>
            <a:r>
              <a:rPr lang="en-GB" dirty="0"/>
              <a:t>. (B2).</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Er </a:t>
            </a:r>
            <a:r>
              <a:rPr lang="en-GB" dirty="0" err="1"/>
              <a:t>liest</a:t>
            </a:r>
            <a:r>
              <a:rPr lang="en-GB" dirty="0"/>
              <a:t> seine Emails. (A3).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a:t>
            </a:r>
            <a:r>
              <a:rPr lang="en-GB" dirty="0" err="1"/>
              <a:t>Mittwoch</a:t>
            </a:r>
            <a:r>
              <a:rPr lang="en-GB" dirty="0"/>
              <a:t> </a:t>
            </a:r>
            <a:r>
              <a:rPr lang="en-GB" dirty="0" err="1"/>
              <a:t>spricht</a:t>
            </a:r>
            <a:r>
              <a:rPr lang="en-GB" dirty="0"/>
              <a:t> er </a:t>
            </a:r>
            <a:r>
              <a:rPr lang="en-GB" dirty="0" err="1"/>
              <a:t>mit</a:t>
            </a:r>
            <a:r>
              <a:rPr lang="en-GB" dirty="0"/>
              <a:t> der </a:t>
            </a:r>
            <a:r>
              <a:rPr lang="en-GB" dirty="0" err="1"/>
              <a:t>Familie</a:t>
            </a:r>
            <a:r>
              <a:rPr lang="en-GB" dirty="0"/>
              <a:t> am </a:t>
            </a:r>
            <a:r>
              <a:rPr lang="en-GB" dirty="0" err="1"/>
              <a:t>Telefon</a:t>
            </a:r>
            <a:r>
              <a:rPr lang="en-GB" dirty="0"/>
              <a:t> (E5).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Er </a:t>
            </a:r>
            <a:r>
              <a:rPr lang="en-GB" dirty="0" err="1"/>
              <a:t>trägt</a:t>
            </a:r>
            <a:r>
              <a:rPr lang="en-GB" dirty="0"/>
              <a:t> Jeans und </a:t>
            </a:r>
            <a:r>
              <a:rPr lang="en-GB" dirty="0" err="1"/>
              <a:t>ein</a:t>
            </a:r>
            <a:r>
              <a:rPr lang="en-GB" dirty="0"/>
              <a:t> T-shirt (A6).</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Am </a:t>
            </a:r>
            <a:r>
              <a:rPr lang="en-GB" dirty="0" err="1"/>
              <a:t>Dienstag</a:t>
            </a:r>
            <a:r>
              <a:rPr lang="en-GB" dirty="0"/>
              <a:t> </a:t>
            </a:r>
            <a:r>
              <a:rPr lang="en-GB" dirty="0" err="1"/>
              <a:t>trägt</a:t>
            </a:r>
            <a:r>
              <a:rPr lang="en-GB" dirty="0"/>
              <a:t> er </a:t>
            </a:r>
            <a:r>
              <a:rPr lang="en-GB" dirty="0" err="1"/>
              <a:t>Sportkleidung</a:t>
            </a:r>
            <a:r>
              <a:rPr lang="en-GB" dirty="0"/>
              <a:t> (D6).</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Dann </a:t>
            </a:r>
            <a:r>
              <a:rPr lang="en-GB" dirty="0" err="1"/>
              <a:t>läuft</a:t>
            </a:r>
            <a:r>
              <a:rPr lang="en-GB" dirty="0"/>
              <a:t> er </a:t>
            </a:r>
            <a:r>
              <a:rPr lang="en-GB" dirty="0" err="1"/>
              <a:t>durch</a:t>
            </a:r>
            <a:r>
              <a:rPr lang="en-GB" dirty="0"/>
              <a:t> die Stadt (C1).</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Er </a:t>
            </a:r>
            <a:r>
              <a:rPr lang="en-GB" dirty="0" err="1"/>
              <a:t>liest</a:t>
            </a:r>
            <a:r>
              <a:rPr lang="en-GB" dirty="0"/>
              <a:t> </a:t>
            </a:r>
            <a:r>
              <a:rPr lang="en-GB" dirty="0" err="1"/>
              <a:t>eine</a:t>
            </a:r>
            <a:r>
              <a:rPr lang="en-GB" dirty="0"/>
              <a:t> </a:t>
            </a:r>
            <a:r>
              <a:rPr lang="en-GB" dirty="0" err="1"/>
              <a:t>Textnachricht</a:t>
            </a:r>
            <a:r>
              <a:rPr lang="en-GB" dirty="0"/>
              <a:t> von Ronja (A3).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Dann </a:t>
            </a:r>
            <a:r>
              <a:rPr lang="en-GB" dirty="0" err="1"/>
              <a:t>sieht</a:t>
            </a:r>
            <a:r>
              <a:rPr lang="en-GB" dirty="0"/>
              <a:t> er seine </a:t>
            </a:r>
            <a:r>
              <a:rPr lang="en-GB" dirty="0" err="1"/>
              <a:t>Familie</a:t>
            </a:r>
            <a:r>
              <a:rPr lang="en-GB" dirty="0"/>
              <a:t> </a:t>
            </a:r>
            <a:r>
              <a:rPr lang="en-GB" dirty="0" err="1"/>
              <a:t>wieder</a:t>
            </a:r>
            <a:r>
              <a:rPr lang="en-GB" dirty="0"/>
              <a:t>. Er </a:t>
            </a:r>
            <a:r>
              <a:rPr lang="en-GB" dirty="0" err="1"/>
              <a:t>ist</a:t>
            </a:r>
            <a:r>
              <a:rPr lang="en-GB" dirty="0"/>
              <a:t> </a:t>
            </a:r>
            <a:r>
              <a:rPr lang="en-GB" dirty="0" err="1"/>
              <a:t>froh</a:t>
            </a:r>
            <a:r>
              <a:rPr lang="en-GB" dirty="0"/>
              <a:t>! (C6).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Translation</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On Monday he sleeps/is sleeping until 7 o’clock.</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He reads/is reading his emails.</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On Wednesday he speaks/is speaking with the family on the phone.</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He wears/is wearing jeans and a t-shirt.</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On Tuesday he wears/is wearing sports clothes.</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Then he runs/is running through the town.</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He reads/is reading a text message from Ronja.</a:t>
            </a:r>
          </a:p>
          <a:p>
            <a:pPr marL="228600" marR="0" lvl="0" indent="-228600" algn="l" rtl="0">
              <a:lnSpc>
                <a:spcPct val="100000"/>
              </a:lnSpc>
              <a:spcBef>
                <a:spcPts val="0"/>
              </a:spcBef>
              <a:spcAft>
                <a:spcPts val="0"/>
              </a:spcAft>
              <a:buClr>
                <a:schemeClr val="dk1"/>
              </a:buClr>
              <a:buSzPts val="1200"/>
              <a:buFont typeface="+mj-lt"/>
              <a:buAutoNum type="arabicPeriod"/>
            </a:pPr>
            <a:r>
              <a:rPr lang="en-GB" b="0" dirty="0"/>
              <a:t>Then he sees his family again. He is happy/glad.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a:t>bis [77] </a:t>
            </a:r>
            <a:r>
              <a:rPr lang="en-GB" b="0" dirty="0" err="1"/>
              <a:t>wieder</a:t>
            </a:r>
            <a:r>
              <a:rPr lang="en-GB" b="0" dirty="0"/>
              <a:t> [74]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89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 of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slide 2:</a:t>
            </a:r>
            <a:r>
              <a:rPr lang="en-GB" b="0" dirty="0"/>
              <a:t> to practise speaking in the treasure-hunt format, using the vocabulary from the previous slide’s listening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pick a square and make up a sentence relating to that square, using ideas and phrases from the previous slide’s listening.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they get it right, click on the relevant square to reveal what’s underneath. Is there a treasure underneath?!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until all the squares have been revealed.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Vocabulary: </a:t>
            </a:r>
          </a:p>
          <a:p>
            <a:pPr marL="0" marR="0" lvl="0" indent="0" algn="l" rtl="0">
              <a:lnSpc>
                <a:spcPct val="100000"/>
              </a:lnSpc>
              <a:spcBef>
                <a:spcPts val="0"/>
              </a:spcBef>
              <a:spcAft>
                <a:spcPts val="0"/>
              </a:spcAft>
              <a:buClr>
                <a:schemeClr val="dk1"/>
              </a:buClr>
              <a:buSzPts val="1200"/>
              <a:buFont typeface="Calibri"/>
              <a:buNone/>
            </a:pPr>
            <a:r>
              <a:rPr lang="en-GB" dirty="0"/>
              <a:t>Schatz [2649] </a:t>
            </a:r>
            <a:r>
              <a:rPr lang="en-GB" dirty="0" err="1"/>
              <a:t>Suche</a:t>
            </a:r>
            <a:r>
              <a:rPr lang="en-GB" dirty="0"/>
              <a:t> [1508]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3461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svg"/><Relationship Id="rId3" Type="http://schemas.openxmlformats.org/officeDocument/2006/relationships/image" Target="../media/image23.png"/><Relationship Id="rId21" Type="http://schemas.openxmlformats.org/officeDocument/2006/relationships/image" Target="../media/image41.png"/><Relationship Id="rId34" Type="http://schemas.openxmlformats.org/officeDocument/2006/relationships/image" Target="../media/image8.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36.sv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svg"/><Relationship Id="rId35" Type="http://schemas.openxmlformats.org/officeDocument/2006/relationships/image" Target="../media/image54.png"/><Relationship Id="rId8"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1.wav"/><Relationship Id="rId18" Type="http://schemas.openxmlformats.org/officeDocument/2006/relationships/image" Target="../media/image58.png"/><Relationship Id="rId26" Type="http://schemas.openxmlformats.org/officeDocument/2006/relationships/image" Target="../media/image65.svg"/><Relationship Id="rId3" Type="http://schemas.openxmlformats.org/officeDocument/2006/relationships/audio" Target="../media/audio2.wav"/><Relationship Id="rId21" Type="http://schemas.openxmlformats.org/officeDocument/2006/relationships/image" Target="../media/image60.png"/><Relationship Id="rId7" Type="http://schemas.openxmlformats.org/officeDocument/2006/relationships/audio" Target="../media/audio6.wav"/><Relationship Id="rId12" Type="http://schemas.openxmlformats.org/officeDocument/2006/relationships/image" Target="../media/image57.png"/><Relationship Id="rId17" Type="http://schemas.openxmlformats.org/officeDocument/2006/relationships/audio" Target="../media/audio15.wav"/><Relationship Id="rId25" Type="http://schemas.openxmlformats.org/officeDocument/2006/relationships/image" Target="../media/image64.png"/><Relationship Id="rId2" Type="http://schemas.openxmlformats.org/officeDocument/2006/relationships/notesSlide" Target="../notesSlides/notesSlide8.xml"/><Relationship Id="rId16" Type="http://schemas.openxmlformats.org/officeDocument/2006/relationships/audio" Target="../media/audio14.wav"/><Relationship Id="rId20" Type="http://schemas.openxmlformats.org/officeDocument/2006/relationships/audio" Target="../media/audio16.wav"/><Relationship Id="rId29"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image" Target="../media/image63.svg"/><Relationship Id="rId32" Type="http://schemas.openxmlformats.org/officeDocument/2006/relationships/image" Target="../media/image70.gif"/><Relationship Id="rId5" Type="http://schemas.openxmlformats.org/officeDocument/2006/relationships/audio" Target="../media/audio4.wav"/><Relationship Id="rId15" Type="http://schemas.openxmlformats.org/officeDocument/2006/relationships/audio" Target="../media/audio13.wav"/><Relationship Id="rId23" Type="http://schemas.openxmlformats.org/officeDocument/2006/relationships/image" Target="../media/image62.png"/><Relationship Id="rId28" Type="http://schemas.openxmlformats.org/officeDocument/2006/relationships/image" Target="../media/image67.svg"/><Relationship Id="rId10" Type="http://schemas.openxmlformats.org/officeDocument/2006/relationships/audio" Target="../media/audio9.wav"/><Relationship Id="rId19" Type="http://schemas.openxmlformats.org/officeDocument/2006/relationships/image" Target="../media/image59.svg"/><Relationship Id="rId31"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2.wav"/><Relationship Id="rId22" Type="http://schemas.openxmlformats.org/officeDocument/2006/relationships/image" Target="../media/image61.svg"/><Relationship Id="rId27" Type="http://schemas.openxmlformats.org/officeDocument/2006/relationships/image" Target="../media/image66.png"/><Relationship Id="rId30" Type="http://schemas.openxmlformats.org/officeDocument/2006/relationships/image" Target="../media/image69.sv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71.png"/><Relationship Id="rId18" Type="http://schemas.openxmlformats.org/officeDocument/2006/relationships/image" Target="../media/image74.png"/><Relationship Id="rId3" Type="http://schemas.openxmlformats.org/officeDocument/2006/relationships/image" Target="../media/image58.png"/><Relationship Id="rId21" Type="http://schemas.openxmlformats.org/officeDocument/2006/relationships/image" Target="../media/image10.sv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3.png"/><Relationship Id="rId2" Type="http://schemas.openxmlformats.org/officeDocument/2006/relationships/notesSlide" Target="../notesSlides/notesSlide9.xml"/><Relationship Id="rId16" Type="http://schemas.openxmlformats.org/officeDocument/2006/relationships/image" Target="../media/image69.svg"/><Relationship Id="rId20"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8.png"/><Relationship Id="rId23" Type="http://schemas.openxmlformats.org/officeDocument/2006/relationships/image" Target="../media/image70.gif"/><Relationship Id="rId10" Type="http://schemas.openxmlformats.org/officeDocument/2006/relationships/image" Target="../media/image65.svg"/><Relationship Id="rId19" Type="http://schemas.openxmlformats.org/officeDocument/2006/relationships/image" Target="../media/image26.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72.svg"/><Relationship Id="rId22"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49902" y="163664"/>
            <a:ext cx="40623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4" name="TextBox 3">
            <a:hlinkClick r:id="" action="ppaction://noaction">
              <a:snd r:embed="rId4" name="T3_W4_1.1.wav"/>
            </a:hlinkClick>
            <a:extLst>
              <a:ext uri="{FF2B5EF4-FFF2-40B4-BE49-F238E27FC236}">
                <a16:creationId xmlns:a16="http://schemas.microsoft.com/office/drawing/2014/main" id="{BE445910-1175-DE44-9ED9-0AA48E378FF1}"/>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Fasnacht</a:t>
            </a:r>
            <a:r>
              <a:rPr lang="en-GB" sz="2400" baseline="30000" dirty="0">
                <a:solidFill>
                  <a:srgbClr val="002060"/>
                </a:solidFill>
              </a:rPr>
              <a:t>2</a:t>
            </a:r>
          </a:p>
        </p:txBody>
      </p:sp>
      <p:pic>
        <p:nvPicPr>
          <p:cNvPr id="5" name="Picture 4" descr="A colorful party items on a confetti ground&#10;&#10;Description automatically generated">
            <a:extLst>
              <a:ext uri="{FF2B5EF4-FFF2-40B4-BE49-F238E27FC236}">
                <a16:creationId xmlns:a16="http://schemas.microsoft.com/office/drawing/2014/main" id="{CE25B104-F277-BAF1-9619-A0CCA1AA7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30186822"/>
              </p:ext>
            </p:extLst>
          </p:nvPr>
        </p:nvGraphicFramePr>
        <p:xfrm>
          <a:off x="586614" y="876879"/>
          <a:ext cx="10541763"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72396">
                  <a:extLst>
                    <a:ext uri="{9D8B030D-6E8A-4147-A177-3AD203B41FA5}">
                      <a16:colId xmlns:a16="http://schemas.microsoft.com/office/drawing/2014/main" val="1810222861"/>
                    </a:ext>
                  </a:extLst>
                </a:gridCol>
                <a:gridCol w="3101009">
                  <a:extLst>
                    <a:ext uri="{9D8B030D-6E8A-4147-A177-3AD203B41FA5}">
                      <a16:colId xmlns:a16="http://schemas.microsoft.com/office/drawing/2014/main" val="274413866"/>
                    </a:ext>
                  </a:extLst>
                </a:gridCol>
                <a:gridCol w="303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kaufen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(Sport)</a:t>
                      </a:r>
                      <a:r>
                        <a:rPr lang="en-GB" sz="2400" b="1" dirty="0" err="1">
                          <a:solidFill>
                            <a:srgbClr val="00B0F0"/>
                          </a:solidFill>
                          <a:latin typeface="Century Gothic" panose="020B0502020202020204" pitchFamily="34" charset="0"/>
                        </a:rPr>
                        <a:t>Kleidung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tragen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machen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Rad </a:t>
                      </a:r>
                      <a:r>
                        <a:rPr lang="en-GB" sz="2400" b="1" dirty="0" err="1">
                          <a:solidFill>
                            <a:srgbClr val="00B0F0"/>
                          </a:solidFill>
                          <a:latin typeface="Century Gothic" panose="020B0502020202020204" pitchFamily="34" charset="0"/>
                        </a:rPr>
                        <a:t>fahren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man </a:t>
                      </a:r>
                      <a:r>
                        <a:rPr lang="en-GB" sz="2400" b="1" dirty="0" err="1">
                          <a:solidFill>
                            <a:srgbClr val="00B0F0"/>
                          </a:solidFill>
                          <a:latin typeface="Century Gothic" panose="020B0502020202020204" pitchFamily="34" charset="0"/>
                        </a:rPr>
                        <a:t>trägt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Schmerzen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krank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Bein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Prüfung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Unfall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sprechen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lesen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schlafen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man </a:t>
                      </a:r>
                      <a:r>
                        <a:rPr lang="en-GB" sz="2400" b="1" dirty="0" err="1">
                          <a:solidFill>
                            <a:srgbClr val="FF3399"/>
                          </a:solidFill>
                          <a:latin typeface="Century Gothic" panose="020B0502020202020204" pitchFamily="34" charset="0"/>
                        </a:rPr>
                        <a:t>spricht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5646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7219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35869" y="44964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03819" y="5206411"/>
            <a:ext cx="642925"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A98920D7-9709-4C8D-C46E-07E3F011D248}"/>
              </a:ext>
            </a:extLst>
          </p:cNvPr>
          <p:cNvSpPr txBox="1"/>
          <p:nvPr/>
        </p:nvSpPr>
        <p:spPr>
          <a:xfrm>
            <a:off x="8115768" y="4705956"/>
            <a:ext cx="36737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read, reading</a:t>
            </a:r>
          </a:p>
        </p:txBody>
      </p:sp>
      <p:sp>
        <p:nvSpPr>
          <p:cNvPr id="4" name="TextBox 3">
            <a:extLst>
              <a:ext uri="{FF2B5EF4-FFF2-40B4-BE49-F238E27FC236}">
                <a16:creationId xmlns:a16="http://schemas.microsoft.com/office/drawing/2014/main" id="{0272AAE4-DD4F-9800-0F0F-0CB95F622782}"/>
              </a:ext>
            </a:extLst>
          </p:cNvPr>
          <p:cNvSpPr txBox="1"/>
          <p:nvPr/>
        </p:nvSpPr>
        <p:spPr>
          <a:xfrm>
            <a:off x="4964044" y="4705956"/>
            <a:ext cx="31159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speak, speaking</a:t>
            </a:r>
          </a:p>
        </p:txBody>
      </p:sp>
      <p:sp>
        <p:nvSpPr>
          <p:cNvPr id="5" name="TextBox 4">
            <a:extLst>
              <a:ext uri="{FF2B5EF4-FFF2-40B4-BE49-F238E27FC236}">
                <a16:creationId xmlns:a16="http://schemas.microsoft.com/office/drawing/2014/main" id="{1747C292-D7CB-FB0C-54B4-D465397ABC3F}"/>
              </a:ext>
            </a:extLst>
          </p:cNvPr>
          <p:cNvSpPr txBox="1"/>
          <p:nvPr/>
        </p:nvSpPr>
        <p:spPr>
          <a:xfrm>
            <a:off x="2321532" y="4705956"/>
            <a:ext cx="303292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run, running</a:t>
            </a:r>
          </a:p>
        </p:txBody>
      </p:sp>
      <p:sp>
        <p:nvSpPr>
          <p:cNvPr id="6" name="TextBox 5">
            <a:extLst>
              <a:ext uri="{FF2B5EF4-FFF2-40B4-BE49-F238E27FC236}">
                <a16:creationId xmlns:a16="http://schemas.microsoft.com/office/drawing/2014/main" id="{F84787BA-FA0D-642D-3C8C-22F3371F407C}"/>
              </a:ext>
            </a:extLst>
          </p:cNvPr>
          <p:cNvSpPr txBox="1"/>
          <p:nvPr/>
        </p:nvSpPr>
        <p:spPr>
          <a:xfrm>
            <a:off x="8115768" y="5569656"/>
            <a:ext cx="329596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people/you speak</a:t>
            </a:r>
          </a:p>
        </p:txBody>
      </p:sp>
      <p:sp>
        <p:nvSpPr>
          <p:cNvPr id="7" name="TextBox 6">
            <a:extLst>
              <a:ext uri="{FF2B5EF4-FFF2-40B4-BE49-F238E27FC236}">
                <a16:creationId xmlns:a16="http://schemas.microsoft.com/office/drawing/2014/main" id="{FBF3BF63-F299-FE01-212E-4AFC594503AF}"/>
              </a:ext>
            </a:extLst>
          </p:cNvPr>
          <p:cNvSpPr txBox="1"/>
          <p:nvPr/>
        </p:nvSpPr>
        <p:spPr>
          <a:xfrm>
            <a:off x="4964044" y="5569656"/>
            <a:ext cx="3180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a:t>
            </a:r>
          </a:p>
        </p:txBody>
      </p:sp>
      <p:sp>
        <p:nvSpPr>
          <p:cNvPr id="8" name="TextBox 7">
            <a:extLst>
              <a:ext uri="{FF2B5EF4-FFF2-40B4-BE49-F238E27FC236}">
                <a16:creationId xmlns:a16="http://schemas.microsoft.com/office/drawing/2014/main" id="{FBFF4A77-B836-5542-F57B-46C6F9DB3EA2}"/>
              </a:ext>
            </a:extLst>
          </p:cNvPr>
          <p:cNvSpPr txBox="1"/>
          <p:nvPr/>
        </p:nvSpPr>
        <p:spPr>
          <a:xfrm>
            <a:off x="2321532" y="5569656"/>
            <a:ext cx="240768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a:t>
            </a:r>
          </a:p>
        </p:txBody>
      </p:sp>
      <p:sp>
        <p:nvSpPr>
          <p:cNvPr id="9" name="TextBox 8">
            <a:extLst>
              <a:ext uri="{FF2B5EF4-FFF2-40B4-BE49-F238E27FC236}">
                <a16:creationId xmlns:a16="http://schemas.microsoft.com/office/drawing/2014/main" id="{0B9CFC93-92B4-B27D-067D-B83BD720D0EC}"/>
              </a:ext>
            </a:extLst>
          </p:cNvPr>
          <p:cNvSpPr txBox="1"/>
          <p:nvPr/>
        </p:nvSpPr>
        <p:spPr>
          <a:xfrm>
            <a:off x="8115768" y="2994399"/>
            <a:ext cx="275160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leg</a:t>
            </a:r>
          </a:p>
        </p:txBody>
      </p:sp>
      <p:sp>
        <p:nvSpPr>
          <p:cNvPr id="10" name="TextBox 9">
            <a:extLst>
              <a:ext uri="{FF2B5EF4-FFF2-40B4-BE49-F238E27FC236}">
                <a16:creationId xmlns:a16="http://schemas.microsoft.com/office/drawing/2014/main" id="{00ED35F0-36D6-6B27-BB62-3FAD1EA3EC69}"/>
              </a:ext>
            </a:extLst>
          </p:cNvPr>
          <p:cNvSpPr txBox="1"/>
          <p:nvPr/>
        </p:nvSpPr>
        <p:spPr>
          <a:xfrm>
            <a:off x="8115768" y="3851387"/>
            <a:ext cx="32733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accident</a:t>
            </a:r>
          </a:p>
        </p:txBody>
      </p:sp>
      <p:sp>
        <p:nvSpPr>
          <p:cNvPr id="11" name="TextBox 10">
            <a:extLst>
              <a:ext uri="{FF2B5EF4-FFF2-40B4-BE49-F238E27FC236}">
                <a16:creationId xmlns:a16="http://schemas.microsoft.com/office/drawing/2014/main" id="{AE00CAEB-3F13-6ACD-CF9D-FC9172963E82}"/>
              </a:ext>
            </a:extLst>
          </p:cNvPr>
          <p:cNvSpPr txBox="1"/>
          <p:nvPr/>
        </p:nvSpPr>
        <p:spPr>
          <a:xfrm>
            <a:off x="4964044" y="3851387"/>
            <a:ext cx="25787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exam, test</a:t>
            </a:r>
          </a:p>
        </p:txBody>
      </p:sp>
      <p:sp>
        <p:nvSpPr>
          <p:cNvPr id="12" name="TextBox 11">
            <a:extLst>
              <a:ext uri="{FF2B5EF4-FFF2-40B4-BE49-F238E27FC236}">
                <a16:creationId xmlns:a16="http://schemas.microsoft.com/office/drawing/2014/main" id="{FD1595A8-2BB0-8537-669E-C8586A62B54B}"/>
              </a:ext>
            </a:extLst>
          </p:cNvPr>
          <p:cNvSpPr txBox="1"/>
          <p:nvPr/>
        </p:nvSpPr>
        <p:spPr>
          <a:xfrm>
            <a:off x="4964044" y="2994399"/>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sick, ill</a:t>
            </a:r>
            <a:endParaRPr lang="en-GB" sz="2400" kern="0" dirty="0">
              <a:solidFill>
                <a:srgbClr val="002060"/>
              </a:solidFill>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2B965DDC-2E8E-EAED-932F-69043ABEDFC2}"/>
              </a:ext>
            </a:extLst>
          </p:cNvPr>
          <p:cNvSpPr txBox="1"/>
          <p:nvPr/>
        </p:nvSpPr>
        <p:spPr>
          <a:xfrm>
            <a:off x="2321532" y="2994399"/>
            <a:ext cx="264251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pain(s)</a:t>
            </a:r>
          </a:p>
        </p:txBody>
      </p:sp>
      <p:sp>
        <p:nvSpPr>
          <p:cNvPr id="14" name="TextBox 13">
            <a:extLst>
              <a:ext uri="{FF2B5EF4-FFF2-40B4-BE49-F238E27FC236}">
                <a16:creationId xmlns:a16="http://schemas.microsoft.com/office/drawing/2014/main" id="{F87B1DCA-E38E-603F-5D79-DC91DBEAEF3B}"/>
              </a:ext>
            </a:extLst>
          </p:cNvPr>
          <p:cNvSpPr txBox="1"/>
          <p:nvPr/>
        </p:nvSpPr>
        <p:spPr>
          <a:xfrm>
            <a:off x="2321532" y="3851387"/>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head</a:t>
            </a:r>
            <a:endParaRPr lang="en-GB" sz="2400" kern="0" dirty="0">
              <a:solidFill>
                <a:srgbClr val="002060"/>
              </a:solidFill>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FFB6BC56-EA44-4F03-751F-8AF83D27D7F0}"/>
              </a:ext>
            </a:extLst>
          </p:cNvPr>
          <p:cNvSpPr txBox="1"/>
          <p:nvPr/>
        </p:nvSpPr>
        <p:spPr>
          <a:xfrm>
            <a:off x="8115768" y="1267404"/>
            <a:ext cx="329596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wearing</a:t>
            </a:r>
          </a:p>
        </p:txBody>
      </p:sp>
      <p:sp>
        <p:nvSpPr>
          <p:cNvPr id="16" name="TextBox 15">
            <a:extLst>
              <a:ext uri="{FF2B5EF4-FFF2-40B4-BE49-F238E27FC236}">
                <a16:creationId xmlns:a16="http://schemas.microsoft.com/office/drawing/2014/main" id="{A39FEB03-F26E-8369-5704-14FC4B2520C3}"/>
              </a:ext>
            </a:extLst>
          </p:cNvPr>
          <p:cNvSpPr txBox="1"/>
          <p:nvPr/>
        </p:nvSpPr>
        <p:spPr>
          <a:xfrm>
            <a:off x="8115768" y="2120657"/>
            <a:ext cx="298955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people/you wear</a:t>
            </a:r>
          </a:p>
        </p:txBody>
      </p:sp>
      <p:sp>
        <p:nvSpPr>
          <p:cNvPr id="17" name="TextBox 16">
            <a:extLst>
              <a:ext uri="{FF2B5EF4-FFF2-40B4-BE49-F238E27FC236}">
                <a16:creationId xmlns:a16="http://schemas.microsoft.com/office/drawing/2014/main" id="{BA30FA97-1B4E-1E7D-4824-862A32F5DDF1}"/>
              </a:ext>
            </a:extLst>
          </p:cNvPr>
          <p:cNvSpPr txBox="1"/>
          <p:nvPr/>
        </p:nvSpPr>
        <p:spPr>
          <a:xfrm>
            <a:off x="2321532" y="2120657"/>
            <a:ext cx="27007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make, making</a:t>
            </a:r>
          </a:p>
        </p:txBody>
      </p:sp>
      <p:sp>
        <p:nvSpPr>
          <p:cNvPr id="18" name="TextBox 17">
            <a:extLst>
              <a:ext uri="{FF2B5EF4-FFF2-40B4-BE49-F238E27FC236}">
                <a16:creationId xmlns:a16="http://schemas.microsoft.com/office/drawing/2014/main" id="{386269B5-590C-0A45-86B4-B1616B8A67C1}"/>
              </a:ext>
            </a:extLst>
          </p:cNvPr>
          <p:cNvSpPr txBox="1"/>
          <p:nvPr/>
        </p:nvSpPr>
        <p:spPr>
          <a:xfrm>
            <a:off x="4964044" y="1267404"/>
            <a:ext cx="35733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(sports) clothes</a:t>
            </a:r>
          </a:p>
        </p:txBody>
      </p:sp>
      <p:sp>
        <p:nvSpPr>
          <p:cNvPr id="19" name="TextBox 18">
            <a:extLst>
              <a:ext uri="{FF2B5EF4-FFF2-40B4-BE49-F238E27FC236}">
                <a16:creationId xmlns:a16="http://schemas.microsoft.com/office/drawing/2014/main" id="{E42627F4-4E20-4AE8-771A-CBEFB16AE937}"/>
              </a:ext>
            </a:extLst>
          </p:cNvPr>
          <p:cNvSpPr txBox="1"/>
          <p:nvPr/>
        </p:nvSpPr>
        <p:spPr>
          <a:xfrm>
            <a:off x="2321532" y="1267404"/>
            <a:ext cx="27547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22" name="TextBox 21">
            <a:extLst>
              <a:ext uri="{FF2B5EF4-FFF2-40B4-BE49-F238E27FC236}">
                <a16:creationId xmlns:a16="http://schemas.microsoft.com/office/drawing/2014/main" id="{E18E0DE9-7925-310B-E66E-004A8D8FD22F}"/>
              </a:ext>
            </a:extLst>
          </p:cNvPr>
          <p:cNvSpPr txBox="1"/>
          <p:nvPr/>
        </p:nvSpPr>
        <p:spPr>
          <a:xfrm>
            <a:off x="4964044" y="2120657"/>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cycling</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808589643"/>
              </p:ext>
            </p:extLst>
          </p:nvPr>
        </p:nvGraphicFramePr>
        <p:xfrm>
          <a:off x="174255" y="1130637"/>
          <a:ext cx="11340000" cy="5168388"/>
        </p:xfrm>
        <a:graphic>
          <a:graphicData uri="http://schemas.openxmlformats.org/drawingml/2006/table">
            <a:tbl>
              <a:tblPr firstRow="1" bandRow="1"/>
              <a:tblGrid>
                <a:gridCol w="2000174">
                  <a:extLst>
                    <a:ext uri="{9D8B030D-6E8A-4147-A177-3AD203B41FA5}">
                      <a16:colId xmlns:a16="http://schemas.microsoft.com/office/drawing/2014/main" val="1203737284"/>
                    </a:ext>
                  </a:extLst>
                </a:gridCol>
                <a:gridCol w="2772315">
                  <a:extLst>
                    <a:ext uri="{9D8B030D-6E8A-4147-A177-3AD203B41FA5}">
                      <a16:colId xmlns:a16="http://schemas.microsoft.com/office/drawing/2014/main" val="1810222861"/>
                    </a:ext>
                  </a:extLst>
                </a:gridCol>
                <a:gridCol w="3454235">
                  <a:extLst>
                    <a:ext uri="{9D8B030D-6E8A-4147-A177-3AD203B41FA5}">
                      <a16:colId xmlns:a16="http://schemas.microsoft.com/office/drawing/2014/main" val="274413866"/>
                    </a:ext>
                  </a:extLst>
                </a:gridCol>
                <a:gridCol w="311327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people/you wear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(sports)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make,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exam, test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sick, 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see, seeing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people/you speak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sleep, sleeping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263349" y="320983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9" y="150385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353559" y="51096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320914" y="55907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334571" y="39050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320914" y="2197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186709"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lesen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961808"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sprechen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418628" y="582138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laufen</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186709" y="495421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961808" y="495421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 </a:t>
            </a:r>
            <a:r>
              <a:rPr lang="en-GB" sz="2400" kern="0" dirty="0" err="1">
                <a:solidFill>
                  <a:srgbClr val="002060"/>
                </a:solidFill>
                <a:latin typeface="Century Gothic" panose="020B0502020202020204" pitchFamily="34" charset="0"/>
                <a:cs typeface="Arial"/>
                <a:sym typeface="Arial"/>
              </a:rPr>
              <a:t>spricht</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418628" y="495421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r>
              <a:rPr lang="en-GB" sz="2400" kern="0" dirty="0">
                <a:solidFill>
                  <a:srgbClr val="002060"/>
                </a:solidFill>
                <a:latin typeface="Century Gothic" panose="020B0502020202020204" pitchFamily="34" charset="0"/>
                <a:cs typeface="Arial"/>
                <a:sym typeface="Arial"/>
              </a:rPr>
              <a:t> </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86709" y="4110567"/>
            <a:ext cx="275160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krank</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961808" y="411056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Bein</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418628" y="4110567"/>
            <a:ext cx="25747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Schmerzen</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186709" y="32307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Prüfung</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61808" y="32307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Unfall</a:t>
            </a:r>
            <a:r>
              <a:rPr lang="en-GB" sz="2400" kern="0" dirty="0">
                <a:solidFill>
                  <a:srgbClr val="002060"/>
                </a:solidFill>
                <a:latin typeface="Century Gothic" panose="020B0502020202020204" pitchFamily="34" charset="0"/>
                <a:cs typeface="Arial"/>
                <a:sym typeface="Arial"/>
              </a:rPr>
              <a:t> </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418628" y="3230742"/>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Kopf</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186709" y="237706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Rad </a:t>
            </a:r>
            <a:r>
              <a:rPr lang="en-GB" sz="2400" kern="0" dirty="0" err="1">
                <a:solidFill>
                  <a:srgbClr val="002060"/>
                </a:solidFill>
                <a:latin typeface="Century Gothic" panose="020B0502020202020204" pitchFamily="34" charset="0"/>
                <a:cs typeface="Arial"/>
                <a:sym typeface="Arial"/>
              </a:rPr>
              <a:t>fahren</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961808" y="2377065"/>
            <a:ext cx="366492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(Sport)</a:t>
            </a:r>
            <a:r>
              <a:rPr lang="en-GB"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418628" y="237706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machen</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186709" y="1514078"/>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 </a:t>
            </a:r>
            <a:r>
              <a:rPr lang="en-GB" sz="2400" kern="0" dirty="0" err="1">
                <a:solidFill>
                  <a:srgbClr val="002060"/>
                </a:solidFill>
                <a:latin typeface="Century Gothic" panose="020B0502020202020204" pitchFamily="34" charset="0"/>
                <a:cs typeface="Arial"/>
                <a:sym typeface="Arial"/>
              </a:rPr>
              <a:t>trägt</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961808" y="151407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418628" y="1514078"/>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257576F2-5C17-475F-990D-AE9DE2E534EF}"/>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EAD214BB-3583-4BDF-B9B9-7B23B0685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5" name="Picture 24">
            <a:extLst>
              <a:ext uri="{FF2B5EF4-FFF2-40B4-BE49-F238E27FC236}">
                <a16:creationId xmlns:a16="http://schemas.microsoft.com/office/drawing/2014/main" id="{26454B0F-CBBC-44DD-8249-234A7A5FDD15}"/>
              </a:ext>
            </a:extLst>
          </p:cNvPr>
          <p:cNvPicPr>
            <a:picLocks noChangeAspect="1"/>
          </p:cNvPicPr>
          <p:nvPr/>
        </p:nvPicPr>
        <p:blipFill>
          <a:blip r:embed="rId5"/>
          <a:stretch>
            <a:fillRect/>
          </a:stretch>
        </p:blipFill>
        <p:spPr>
          <a:xfrm>
            <a:off x="635869" y="4496404"/>
            <a:ext cx="1162417" cy="1101237"/>
          </a:xfrm>
          <a:prstGeom prst="rect">
            <a:avLst/>
          </a:prstGeom>
        </p:spPr>
      </p:pic>
      <p:sp>
        <p:nvSpPr>
          <p:cNvPr id="26" name="TextBox 25">
            <a:extLst>
              <a:ext uri="{FF2B5EF4-FFF2-40B4-BE49-F238E27FC236}">
                <a16:creationId xmlns:a16="http://schemas.microsoft.com/office/drawing/2014/main" id="{C445AD6B-2CA1-4AD9-9397-FBE0752BAC51}"/>
              </a:ext>
            </a:extLst>
          </p:cNvPr>
          <p:cNvSpPr txBox="1"/>
          <p:nvPr/>
        </p:nvSpPr>
        <p:spPr>
          <a:xfrm>
            <a:off x="1703819" y="5206411"/>
            <a:ext cx="642925"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4B514FC0-96E2-4027-850D-FFBBA796DCE3}"/>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76773897-F7F1-414E-8F03-DEBAA42A77D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graphicFrame>
        <p:nvGraphicFramePr>
          <p:cNvPr id="3" name="Table 4">
            <a:extLst>
              <a:ext uri="{FF2B5EF4-FFF2-40B4-BE49-F238E27FC236}">
                <a16:creationId xmlns:a16="http://schemas.microsoft.com/office/drawing/2014/main" id="{5CCD6D52-9B57-3CB9-4AEB-38D9368D56FE}"/>
              </a:ext>
            </a:extLst>
          </p:cNvPr>
          <p:cNvGraphicFramePr>
            <a:graphicFrameLocks noGrp="1"/>
          </p:cNvGraphicFramePr>
          <p:nvPr>
            <p:extLst>
              <p:ext uri="{D42A27DB-BD31-4B8C-83A1-F6EECF244321}">
                <p14:modId xmlns:p14="http://schemas.microsoft.com/office/powerpoint/2010/main" val="2482532834"/>
              </p:ext>
            </p:extLst>
          </p:nvPr>
        </p:nvGraphicFramePr>
        <p:xfrm>
          <a:off x="586614" y="876879"/>
          <a:ext cx="10541763"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72396">
                  <a:extLst>
                    <a:ext uri="{9D8B030D-6E8A-4147-A177-3AD203B41FA5}">
                      <a16:colId xmlns:a16="http://schemas.microsoft.com/office/drawing/2014/main" val="1810222861"/>
                    </a:ext>
                  </a:extLst>
                </a:gridCol>
                <a:gridCol w="3101009">
                  <a:extLst>
                    <a:ext uri="{9D8B030D-6E8A-4147-A177-3AD203B41FA5}">
                      <a16:colId xmlns:a16="http://schemas.microsoft.com/office/drawing/2014/main" val="274413866"/>
                    </a:ext>
                  </a:extLst>
                </a:gridCol>
                <a:gridCol w="303792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(Sport)</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 </a:t>
                      </a:r>
                      <a:r>
                        <a:rPr lang="en-GB" sz="2400" b="1" dirty="0" err="1">
                          <a:solidFill>
                            <a:srgbClr val="002060"/>
                          </a:solidFill>
                          <a:latin typeface="Century Gothic" panose="020B0502020202020204" pitchFamily="34" charset="0"/>
                        </a:rPr>
                        <a:t>tr</a:t>
                      </a:r>
                      <a:r>
                        <a:rPr lang="en-GB" sz="2400" b="1" u="none" dirty="0" err="1">
                          <a:solidFill>
                            <a:srgbClr val="002060"/>
                          </a:solidFill>
                          <a:latin typeface="Century Gothic" panose="020B0502020202020204" pitchFamily="34" charset="0"/>
                        </a:rPr>
                        <a:t>ägt</a:t>
                      </a:r>
                      <a:endParaRPr lang="en-GB" sz="2400" b="1" u="none"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Schmerzen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krank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Prüfung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Unfall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sprechen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lesen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 </a:t>
                      </a:r>
                      <a:r>
                        <a:rPr lang="en-GB" sz="2400" b="1" dirty="0" err="1">
                          <a:solidFill>
                            <a:srgbClr val="002060"/>
                          </a:solidFill>
                          <a:latin typeface="Century Gothic" panose="020B0502020202020204" pitchFamily="34" charset="0"/>
                        </a:rPr>
                        <a:t>spricht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Tree>
    <p:extLst>
      <p:ext uri="{BB962C8B-B14F-4D97-AF65-F5344CB8AC3E}">
        <p14:creationId xmlns:p14="http://schemas.microsoft.com/office/powerpoint/2010/main" val="443623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a:extLst>
              <a:ext uri="{FF2B5EF4-FFF2-40B4-BE49-F238E27FC236}">
                <a16:creationId xmlns:a16="http://schemas.microsoft.com/office/drawing/2014/main" id="{A5C94D55-F587-4EAF-A185-8BAECDA10784}"/>
              </a:ext>
            </a:extLst>
          </p:cNvPr>
          <p:cNvPicPr>
            <a:picLocks noChangeAspect="1"/>
          </p:cNvPicPr>
          <p:nvPr/>
        </p:nvPicPr>
        <p:blipFill>
          <a:blip r:embed="rId3"/>
          <a:stretch>
            <a:fillRect/>
          </a:stretch>
        </p:blipFill>
        <p:spPr>
          <a:xfrm>
            <a:off x="263349" y="3209831"/>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B0A6A443-0650-47F9-ADBA-D4875AA82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9" y="1503851"/>
            <a:ext cx="1186070" cy="1186070"/>
          </a:xfrm>
          <a:prstGeom prst="rect">
            <a:avLst/>
          </a:prstGeom>
        </p:spPr>
      </p:pic>
      <p:pic>
        <p:nvPicPr>
          <p:cNvPr id="25" name="Picture 24">
            <a:extLst>
              <a:ext uri="{FF2B5EF4-FFF2-40B4-BE49-F238E27FC236}">
                <a16:creationId xmlns:a16="http://schemas.microsoft.com/office/drawing/2014/main" id="{C29659AC-DBD4-4245-A524-F454110807E0}"/>
              </a:ext>
            </a:extLst>
          </p:cNvPr>
          <p:cNvPicPr>
            <a:picLocks noChangeAspect="1"/>
          </p:cNvPicPr>
          <p:nvPr/>
        </p:nvPicPr>
        <p:blipFill>
          <a:blip r:embed="rId5"/>
          <a:stretch>
            <a:fillRect/>
          </a:stretch>
        </p:blipFill>
        <p:spPr>
          <a:xfrm>
            <a:off x="353559" y="5109607"/>
            <a:ext cx="1162417" cy="1101237"/>
          </a:xfrm>
          <a:prstGeom prst="rect">
            <a:avLst/>
          </a:prstGeom>
        </p:spPr>
      </p:pic>
      <p:sp>
        <p:nvSpPr>
          <p:cNvPr id="26" name="TextBox 25">
            <a:extLst>
              <a:ext uri="{FF2B5EF4-FFF2-40B4-BE49-F238E27FC236}">
                <a16:creationId xmlns:a16="http://schemas.microsoft.com/office/drawing/2014/main" id="{5DDDDA64-90F6-418A-AE46-5BCC8FB6D95A}"/>
              </a:ext>
            </a:extLst>
          </p:cNvPr>
          <p:cNvSpPr txBox="1"/>
          <p:nvPr/>
        </p:nvSpPr>
        <p:spPr>
          <a:xfrm>
            <a:off x="1320914" y="559075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A3CBBF05-C1AE-498C-88A5-96776124F98A}"/>
              </a:ext>
            </a:extLst>
          </p:cNvPr>
          <p:cNvSpPr txBox="1"/>
          <p:nvPr/>
        </p:nvSpPr>
        <p:spPr>
          <a:xfrm>
            <a:off x="1334571" y="39050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486DB6AB-EBF5-41D1-B670-AB1F29470CA3}"/>
              </a:ext>
            </a:extLst>
          </p:cNvPr>
          <p:cNvSpPr txBox="1"/>
          <p:nvPr/>
        </p:nvSpPr>
        <p:spPr>
          <a:xfrm>
            <a:off x="1320914" y="2197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graphicFrame>
        <p:nvGraphicFramePr>
          <p:cNvPr id="3" name="Table 4">
            <a:extLst>
              <a:ext uri="{FF2B5EF4-FFF2-40B4-BE49-F238E27FC236}">
                <a16:creationId xmlns:a16="http://schemas.microsoft.com/office/drawing/2014/main" id="{1F33BB9C-84B6-D51D-7B20-79C04BD62E4C}"/>
              </a:ext>
            </a:extLst>
          </p:cNvPr>
          <p:cNvGraphicFramePr>
            <a:graphicFrameLocks noGrp="1"/>
          </p:cNvGraphicFramePr>
          <p:nvPr>
            <p:extLst>
              <p:ext uri="{D42A27DB-BD31-4B8C-83A1-F6EECF244321}">
                <p14:modId xmlns:p14="http://schemas.microsoft.com/office/powerpoint/2010/main" val="629608823"/>
              </p:ext>
            </p:extLst>
          </p:nvPr>
        </p:nvGraphicFramePr>
        <p:xfrm>
          <a:off x="174255" y="1130637"/>
          <a:ext cx="11340000" cy="5168388"/>
        </p:xfrm>
        <a:graphic>
          <a:graphicData uri="http://schemas.openxmlformats.org/drawingml/2006/table">
            <a:tbl>
              <a:tblPr firstRow="1" bandRow="1"/>
              <a:tblGrid>
                <a:gridCol w="2000174">
                  <a:extLst>
                    <a:ext uri="{9D8B030D-6E8A-4147-A177-3AD203B41FA5}">
                      <a16:colId xmlns:a16="http://schemas.microsoft.com/office/drawing/2014/main" val="1203737284"/>
                    </a:ext>
                  </a:extLst>
                </a:gridCol>
                <a:gridCol w="2772315">
                  <a:extLst>
                    <a:ext uri="{9D8B030D-6E8A-4147-A177-3AD203B41FA5}">
                      <a16:colId xmlns:a16="http://schemas.microsoft.com/office/drawing/2014/main" val="1810222861"/>
                    </a:ext>
                  </a:extLst>
                </a:gridCol>
                <a:gridCol w="3454235">
                  <a:extLst>
                    <a:ext uri="{9D8B030D-6E8A-4147-A177-3AD203B41FA5}">
                      <a16:colId xmlns:a16="http://schemas.microsoft.com/office/drawing/2014/main" val="274413866"/>
                    </a:ext>
                  </a:extLst>
                </a:gridCol>
                <a:gridCol w="311327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people/you wear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(sports)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make,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exam, test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sick, ill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people/you speak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sleep, sleeping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speak, speaking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run, running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7321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5"/>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6"/>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7"/>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7663814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27919D1F-0C91-4560-A16D-1D9596818878}"/>
              </a:ext>
            </a:extLst>
          </p:cNvPr>
          <p:cNvSpPr txBox="1">
            <a:spLocks/>
          </p:cNvSpPr>
          <p:nvPr/>
        </p:nvSpPr>
        <p:spPr>
          <a:xfrm>
            <a:off x="738201" y="171920"/>
            <a:ext cx="7655172"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1</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pic>
        <p:nvPicPr>
          <p:cNvPr id="5" name="Picture 4">
            <a:extLst>
              <a:ext uri="{FF2B5EF4-FFF2-40B4-BE49-F238E27FC236}">
                <a16:creationId xmlns:a16="http://schemas.microsoft.com/office/drawing/2014/main" id="{9C8B39A8-B6BA-4772-9B2B-0251804E9412}"/>
              </a:ext>
            </a:extLst>
          </p:cNvPr>
          <p:cNvPicPr>
            <a:picLocks noChangeAspect="1"/>
          </p:cNvPicPr>
          <p:nvPr/>
        </p:nvPicPr>
        <p:blipFill>
          <a:blip r:embed="rId3"/>
          <a:stretch>
            <a:fillRect/>
          </a:stretch>
        </p:blipFill>
        <p:spPr>
          <a:xfrm>
            <a:off x="10177821" y="-107426"/>
            <a:ext cx="598084" cy="1081467"/>
          </a:xfrm>
          <a:prstGeom prst="rect">
            <a:avLst/>
          </a:prstGeom>
        </p:spPr>
      </p:pic>
      <p:sp>
        <p:nvSpPr>
          <p:cNvPr id="98" name="Speech Bubble: Oval 97">
            <a:extLst>
              <a:ext uri="{FF2B5EF4-FFF2-40B4-BE49-F238E27FC236}">
                <a16:creationId xmlns:a16="http://schemas.microsoft.com/office/drawing/2014/main" id="{3D580779-4EC5-4AFA-B8DA-BA94E927272C}"/>
              </a:ext>
            </a:extLst>
          </p:cNvPr>
          <p:cNvSpPr/>
          <p:nvPr/>
        </p:nvSpPr>
        <p:spPr>
          <a:xfrm>
            <a:off x="10315869" y="1361239"/>
            <a:ext cx="1062351" cy="371389"/>
          </a:xfrm>
          <a:prstGeom prst="wedgeEllipseCallout">
            <a:avLst>
              <a:gd name="adj1" fmla="val -26315"/>
              <a:gd name="adj2" fmla="val -298043"/>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ik</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6070" y="-9970"/>
            <a:ext cx="914400" cy="914400"/>
          </a:xfrm>
          <a:prstGeom prst="rect">
            <a:avLst/>
          </a:prstGeom>
        </p:spPr>
      </p:pic>
      <p:sp>
        <p:nvSpPr>
          <p:cNvPr id="37" name="Speech Bubble: Rectangle with Corners Rounded 36">
            <a:extLst>
              <a:ext uri="{FF2B5EF4-FFF2-40B4-BE49-F238E27FC236}">
                <a16:creationId xmlns:a16="http://schemas.microsoft.com/office/drawing/2014/main" id="{FAF37C29-7EB6-4D12-858B-FAEC781D9641}"/>
              </a:ext>
            </a:extLst>
          </p:cNvPr>
          <p:cNvSpPr/>
          <p:nvPr/>
        </p:nvSpPr>
        <p:spPr>
          <a:xfrm>
            <a:off x="4066959" y="155042"/>
            <a:ext cx="3753750" cy="365672"/>
          </a:xfrm>
          <a:prstGeom prst="wedgeRoundRectCallout">
            <a:avLst>
              <a:gd name="adj1" fmla="val -6092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Partnerarbeit</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Sag</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die </a:t>
            </a:r>
            <a:r>
              <a:rPr lang="fr-FR" sz="2000" b="1" dirty="0" err="1">
                <a:solidFill>
                  <a:prstClr val="white"/>
                </a:solidFill>
                <a:latin typeface="Century Gothic"/>
                <a:sym typeface="Arial"/>
              </a:rPr>
              <a:t>Sätze</a:t>
            </a:r>
            <a:r>
              <a:rPr lang="fr-FR" sz="2000" b="1" dirty="0">
                <a:solidFill>
                  <a:prstClr val="white"/>
                </a:solidFill>
                <a:latin typeface="Century Gothic"/>
                <a:sym typeface="Arial"/>
              </a:rPr>
              <a:t>.</a:t>
            </a:r>
            <a:endParaRPr kumimoji="0" lang="en-GB" sz="1800" b="1" i="0" u="none" strike="noStrike" kern="1200" cap="none" spc="0" normalizeH="0" baseline="0" noProof="0" dirty="0">
              <a:ln>
                <a:noFill/>
              </a:ln>
              <a:solidFill>
                <a:prstClr val="white"/>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97E8E74B-EEE3-4E35-9998-296D023735A5}"/>
              </a:ext>
            </a:extLst>
          </p:cNvPr>
          <p:cNvPicPr>
            <a:picLocks noChangeAspect="1"/>
          </p:cNvPicPr>
          <p:nvPr/>
        </p:nvPicPr>
        <p:blipFill>
          <a:blip r:embed="rId6"/>
          <a:stretch>
            <a:fillRect/>
          </a:stretch>
        </p:blipFill>
        <p:spPr>
          <a:xfrm>
            <a:off x="10796081" y="27031"/>
            <a:ext cx="1591194" cy="1066892"/>
          </a:xfrm>
          <a:prstGeom prst="rect">
            <a:avLst/>
          </a:prstGeom>
        </p:spPr>
      </p:pic>
      <p:sp>
        <p:nvSpPr>
          <p:cNvPr id="28" name="CustomShape 3">
            <a:extLst>
              <a:ext uri="{FF2B5EF4-FFF2-40B4-BE49-F238E27FC236}">
                <a16:creationId xmlns:a16="http://schemas.microsoft.com/office/drawing/2014/main" id="{A3D092CE-32E4-4A05-A1C2-E5411B8066E7}"/>
              </a:ext>
            </a:extLst>
          </p:cNvPr>
          <p:cNvSpPr/>
          <p:nvPr/>
        </p:nvSpPr>
        <p:spPr>
          <a:xfrm>
            <a:off x="10315869" y="98755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aussprechen</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EAA53BB-6764-42DA-AA8F-4F97889A323D}"/>
              </a:ext>
            </a:extLst>
          </p:cNvPr>
          <p:cNvSpPr txBox="1"/>
          <p:nvPr/>
        </p:nvSpPr>
        <p:spPr>
          <a:xfrm>
            <a:off x="91641" y="765141"/>
            <a:ext cx="9646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 German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is the equivalent of the English [-y] at the end of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Can you pronounce these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words like Moritz, and then like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4" name="Picture 3">
            <a:extLst>
              <a:ext uri="{FF2B5EF4-FFF2-40B4-BE49-F238E27FC236}">
                <a16:creationId xmlns:a16="http://schemas.microsoft.com/office/drawing/2014/main" id="{242EB286-23AA-42FF-BE4B-6EFF3236A915}"/>
              </a:ext>
            </a:extLst>
          </p:cNvPr>
          <p:cNvPicPr>
            <a:picLocks noChangeAspect="1"/>
          </p:cNvPicPr>
          <p:nvPr/>
        </p:nvPicPr>
        <p:blipFill>
          <a:blip r:embed="rId7"/>
          <a:stretch>
            <a:fillRect/>
          </a:stretch>
        </p:blipFill>
        <p:spPr>
          <a:xfrm>
            <a:off x="9322781" y="346029"/>
            <a:ext cx="956083" cy="935522"/>
          </a:xfrm>
          <a:prstGeom prst="rect">
            <a:avLst/>
          </a:prstGeom>
        </p:spPr>
      </p:pic>
      <p:sp>
        <p:nvSpPr>
          <p:cNvPr id="97" name="TextBox 96">
            <a:extLst>
              <a:ext uri="{FF2B5EF4-FFF2-40B4-BE49-F238E27FC236}">
                <a16:creationId xmlns:a16="http://schemas.microsoft.com/office/drawing/2014/main" id="{BB9677DF-50ED-4FB2-AAFE-1EB5EF0F3E00}"/>
              </a:ext>
            </a:extLst>
          </p:cNvPr>
          <p:cNvSpPr txBox="1"/>
          <p:nvPr/>
        </p:nvSpPr>
        <p:spPr>
          <a:xfrm>
            <a:off x="142880" y="729473"/>
            <a:ext cx="9400416" cy="400110"/>
          </a:xfrm>
          <a:prstGeom prst="rect">
            <a:avLst/>
          </a:prstGeom>
          <a:solidFill>
            <a:srgbClr val="00206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How many –</a:t>
            </a:r>
            <a:r>
              <a:rPr kumimoji="0" lang="en-GB" sz="20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sounds are there? Where are the speakers likely to be from? </a:t>
            </a:r>
          </a:p>
        </p:txBody>
      </p:sp>
      <p:sp>
        <p:nvSpPr>
          <p:cNvPr id="8" name="Speech Bubble: Oval 7">
            <a:extLst>
              <a:ext uri="{FF2B5EF4-FFF2-40B4-BE49-F238E27FC236}">
                <a16:creationId xmlns:a16="http://schemas.microsoft.com/office/drawing/2014/main" id="{FA8E368E-6AD0-4A69-915B-EE7F3A246686}"/>
              </a:ext>
            </a:extLst>
          </p:cNvPr>
          <p:cNvSpPr/>
          <p:nvPr/>
        </p:nvSpPr>
        <p:spPr>
          <a:xfrm>
            <a:off x="9219993" y="1378018"/>
            <a:ext cx="1062351" cy="371389"/>
          </a:xfrm>
          <a:prstGeom prst="wedgeEllipseCallout">
            <a:avLst>
              <a:gd name="adj1" fmla="val -4500"/>
              <a:gd name="adj2" fmla="val -159865"/>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101" name="Google Shape;167;p2">
            <a:extLst>
              <a:ext uri="{FF2B5EF4-FFF2-40B4-BE49-F238E27FC236}">
                <a16:creationId xmlns:a16="http://schemas.microsoft.com/office/drawing/2014/main" id="{C5871E63-24CA-4E57-A1B0-1C4B3793046F}"/>
              </a:ext>
            </a:extLst>
          </p:cNvPr>
          <p:cNvSpPr/>
          <p:nvPr/>
        </p:nvSpPr>
        <p:spPr>
          <a:xfrm>
            <a:off x="59523" y="16100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 name="Table 2">
            <a:extLst>
              <a:ext uri="{FF2B5EF4-FFF2-40B4-BE49-F238E27FC236}">
                <a16:creationId xmlns:a16="http://schemas.microsoft.com/office/drawing/2014/main" id="{1AF9DF18-9440-D4D0-1160-982C34E2B3A4}"/>
              </a:ext>
            </a:extLst>
          </p:cNvPr>
          <p:cNvGraphicFramePr/>
          <p:nvPr>
            <p:extLst>
              <p:ext uri="{D42A27DB-BD31-4B8C-83A1-F6EECF244321}">
                <p14:modId xmlns:p14="http://schemas.microsoft.com/office/powerpoint/2010/main" val="3412654364"/>
              </p:ext>
            </p:extLst>
          </p:nvPr>
        </p:nvGraphicFramePr>
        <p:xfrm>
          <a:off x="58039" y="1776441"/>
          <a:ext cx="11988345" cy="4746810"/>
        </p:xfrm>
        <a:graphic>
          <a:graphicData uri="http://schemas.openxmlformats.org/drawingml/2006/table">
            <a:tbl>
              <a:tblPr/>
              <a:tblGrid>
                <a:gridCol w="333847">
                  <a:extLst>
                    <a:ext uri="{9D8B030D-6E8A-4147-A177-3AD203B41FA5}">
                      <a16:colId xmlns:a16="http://schemas.microsoft.com/office/drawing/2014/main" val="20000"/>
                    </a:ext>
                  </a:extLst>
                </a:gridCol>
                <a:gridCol w="6531789">
                  <a:extLst>
                    <a:ext uri="{9D8B030D-6E8A-4147-A177-3AD203B41FA5}">
                      <a16:colId xmlns:a16="http://schemas.microsoft.com/office/drawing/2014/main" val="20001"/>
                    </a:ext>
                  </a:extLst>
                </a:gridCol>
                <a:gridCol w="1714500">
                  <a:extLst>
                    <a:ext uri="{9D8B030D-6E8A-4147-A177-3AD203B41FA5}">
                      <a16:colId xmlns:a16="http://schemas.microsoft.com/office/drawing/2014/main" val="618376567"/>
                    </a:ext>
                  </a:extLst>
                </a:gridCol>
                <a:gridCol w="1583872">
                  <a:extLst>
                    <a:ext uri="{9D8B030D-6E8A-4147-A177-3AD203B41FA5}">
                      <a16:colId xmlns:a16="http://schemas.microsoft.com/office/drawing/2014/main" val="1440607826"/>
                    </a:ext>
                  </a:extLst>
                </a:gridCol>
                <a:gridCol w="1824337">
                  <a:extLst>
                    <a:ext uri="{9D8B030D-6E8A-4147-A177-3AD203B41FA5}">
                      <a16:colId xmlns:a16="http://schemas.microsoft.com/office/drawing/2014/main" val="1945112071"/>
                    </a:ext>
                  </a:extLst>
                </a:gridCol>
              </a:tblGrid>
              <a:tr h="954459">
                <a:tc>
                  <a:txBody>
                    <a:bodyPr/>
                    <a:lstStyle/>
                    <a:p>
                      <a:endParaRPr lang="en-US" sz="2000" b="1">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p>
                      <a:pPr algn="ctr"/>
                      <a:r>
                        <a:rPr lang="en-US" sz="2000" b="1" dirty="0">
                          <a:solidFill>
                            <a:srgbClr val="002060"/>
                          </a:solidFill>
                        </a:rPr>
                        <a:t>Lies </a:t>
                      </a:r>
                      <a:r>
                        <a:rPr lang="en-US" sz="2000" b="1" dirty="0" err="1">
                          <a:solidFill>
                            <a:srgbClr val="002060"/>
                          </a:solidFill>
                        </a:rPr>
                        <a:t>diese</a:t>
                      </a:r>
                      <a:r>
                        <a:rPr lang="en-US" sz="2000" b="1" dirty="0">
                          <a:solidFill>
                            <a:srgbClr val="002060"/>
                          </a:solidFill>
                        </a:rPr>
                        <a:t> </a:t>
                      </a:r>
                      <a:r>
                        <a:rPr lang="en-US" sz="2000" b="1" dirty="0" err="1">
                          <a:solidFill>
                            <a:srgbClr val="002060"/>
                          </a:solidFill>
                        </a:rPr>
                        <a:t>Sätze</a:t>
                      </a:r>
                      <a:r>
                        <a:rPr lang="en-US" sz="2000" b="1" dirty="0">
                          <a:solidFill>
                            <a:srgbClr val="002060"/>
                          </a:solidFill>
                        </a:rPr>
                        <a:t> </a:t>
                      </a:r>
                      <a:r>
                        <a:rPr lang="en-US" sz="2000" b="1" dirty="0" err="1">
                          <a:solidFill>
                            <a:srgbClr val="002060"/>
                          </a:solidFill>
                        </a:rPr>
                        <a:t>laut</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rPr>
                        <a:t>wie</a:t>
                      </a:r>
                      <a:r>
                        <a:rPr lang="en-US" sz="2000" b="1" dirty="0">
                          <a:solidFill>
                            <a:srgbClr val="002060"/>
                          </a:solidFill>
                        </a:rPr>
                        <a:t> </a:t>
                      </a:r>
                      <a:r>
                        <a:rPr lang="en-US" sz="2000" b="1" dirty="0" err="1">
                          <a:solidFill>
                            <a:srgbClr val="002060"/>
                          </a:solidFill>
                        </a:rPr>
                        <a:t>viele</a:t>
                      </a:r>
                      <a:r>
                        <a:rPr lang="en-US" sz="2000" b="1" dirty="0">
                          <a:solidFill>
                            <a:srgbClr val="002060"/>
                          </a:solidFill>
                        </a:rPr>
                        <a:t> </a:t>
                      </a:r>
                    </a:p>
                    <a:p>
                      <a:pPr algn="ctr"/>
                      <a:r>
                        <a:rPr lang="en-US" sz="2000" b="1" dirty="0">
                          <a:solidFill>
                            <a:srgbClr val="002060"/>
                          </a:solidFill>
                        </a:rPr>
                        <a:t>[-</a:t>
                      </a:r>
                      <a:r>
                        <a:rPr lang="en-US" sz="2000" b="1" dirty="0" err="1">
                          <a:solidFill>
                            <a:srgbClr val="002060"/>
                          </a:solidFill>
                        </a:rPr>
                        <a:t>ig</a:t>
                      </a:r>
                      <a:r>
                        <a:rPr lang="en-US" sz="20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000" b="1" dirty="0">
                          <a:solidFill>
                            <a:srgbClr val="002060"/>
                          </a:solidFill>
                        </a:rPr>
                        <a:t>Northern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000" b="1" dirty="0">
                          <a:solidFill>
                            <a:srgbClr val="002060"/>
                          </a:solidFill>
                        </a:rPr>
                        <a:t>Southern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Hausaufgabe</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schwierig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wichtig</a:t>
                      </a:r>
                      <a:r>
                        <a:rPr lang="en-US" sz="2000" b="1" strike="noStrike" spc="-1" dirty="0">
                          <a:solidFill>
                            <a:srgbClr val="002060"/>
                          </a:solidFill>
                          <a:latin typeface="Century gothic"/>
                        </a:rPr>
                        <a:t>.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2</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strike="noStrike" spc="-1" dirty="0">
                          <a:solidFill>
                            <a:srgbClr val="C00000"/>
                          </a:solidFill>
                          <a:latin typeface="Century gothic"/>
                        </a:rPr>
                        <a:t>The homework is difficult but important.</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Katze</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winzig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neugierig</a:t>
                      </a:r>
                      <a:r>
                        <a:rPr lang="en-US" sz="2000" b="1" strike="noStrike" spc="-1" dirty="0">
                          <a:solidFill>
                            <a:srgbClr val="002060"/>
                          </a:solidFill>
                          <a:latin typeface="Century gothic"/>
                        </a:rPr>
                        <a:t> und </a:t>
                      </a:r>
                      <a:r>
                        <a:rPr lang="en-US" sz="2000" b="1" strike="noStrike" spc="-1" dirty="0" err="1">
                          <a:solidFill>
                            <a:srgbClr val="002060"/>
                          </a:solidFill>
                          <a:latin typeface="Century gothic"/>
                        </a:rPr>
                        <a:t>schmutzig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3</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cat is tiny, curious and dirty.</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71711">
                <a:tc>
                  <a:txBody>
                    <a:bodyPr/>
                    <a:lstStyle/>
                    <a:p>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Die </a:t>
                      </a:r>
                      <a:r>
                        <a:rPr lang="en-US" sz="2000" b="1" strike="noStrike" spc="-1" dirty="0" err="1">
                          <a:solidFill>
                            <a:srgbClr val="002060"/>
                          </a:solidFill>
                          <a:latin typeface="Century gothic"/>
                        </a:rPr>
                        <a:t>Antworten</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sind</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richtig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nervig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2</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answers are correct but annoying.</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Der Film </a:t>
                      </a:r>
                      <a:r>
                        <a:rPr lang="en-US" sz="2000" b="1" strike="noStrike" spc="-1" dirty="0" err="1">
                          <a:solidFill>
                            <a:srgbClr val="002060"/>
                          </a:solidFill>
                          <a:latin typeface="Century gothic"/>
                        </a:rPr>
                        <a:t>ist</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großartig</a:t>
                      </a:r>
                      <a:r>
                        <a:rPr lang="en-US" sz="2000" b="1" strike="noStrike" spc="-1" dirty="0">
                          <a:solidFill>
                            <a:srgbClr val="002060"/>
                          </a:solidFill>
                          <a:latin typeface="Century gothic"/>
                        </a:rPr>
                        <a:t> und </a:t>
                      </a:r>
                      <a:r>
                        <a:rPr lang="en-US" sz="2000" b="1" strike="noStrike" spc="-1" dirty="0" err="1">
                          <a:solidFill>
                            <a:srgbClr val="002060"/>
                          </a:solidFill>
                          <a:latin typeface="Century gothic"/>
                        </a:rPr>
                        <a:t>lustig</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aber</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auch</a:t>
                      </a:r>
                      <a:r>
                        <a:rPr lang="en-US" sz="2000" b="1" strike="noStrike" spc="-1" dirty="0">
                          <a:solidFill>
                            <a:srgbClr val="002060"/>
                          </a:solidFill>
                          <a:latin typeface="Century gothic"/>
                        </a:rPr>
                        <a:t> </a:t>
                      </a:r>
                      <a:r>
                        <a:rPr lang="en-US" sz="2000" b="1" strike="noStrike" spc="-1" dirty="0" err="1">
                          <a:solidFill>
                            <a:srgbClr val="002060"/>
                          </a:solidFill>
                          <a:latin typeface="Century gothic"/>
                        </a:rPr>
                        <a:t>traurig</a:t>
                      </a:r>
                      <a:r>
                        <a:rPr lang="en-US" sz="2000" b="1" strike="noStrike" spc="-1" dirty="0">
                          <a:solidFill>
                            <a:srgbClr val="002060"/>
                          </a:solidFill>
                          <a:latin typeface="Century gothic"/>
                        </a:rPr>
                        <a:t>.</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3</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0" i="1" strike="noStrike" spc="-1" dirty="0">
                          <a:solidFill>
                            <a:srgbClr val="C00000"/>
                          </a:solidFill>
                          <a:latin typeface="Century gothic"/>
                        </a:rPr>
                        <a:t>The film is great and funny but also sad.</a:t>
                      </a:r>
                      <a:endParaRPr lang="en-GB" sz="2000" b="0" i="1" strike="noStrike" spc="-1" dirty="0">
                        <a:solidFill>
                          <a:srgbClr val="C0000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17315249"/>
                  </a:ext>
                </a:extLst>
              </a:tr>
            </a:tbl>
          </a:graphicData>
        </a:graphic>
      </p:graphicFrame>
      <p:pic>
        <p:nvPicPr>
          <p:cNvPr id="10" name="Picture 9" descr="Shape, background pattern, rectangle&#10;&#10;Description automatically generated">
            <a:extLst>
              <a:ext uri="{FF2B5EF4-FFF2-40B4-BE49-F238E27FC236}">
                <a16:creationId xmlns:a16="http://schemas.microsoft.com/office/drawing/2014/main" id="{E979EF74-7868-74F3-7113-4A6765D41534}"/>
              </a:ext>
            </a:extLst>
          </p:cNvPr>
          <p:cNvPicPr>
            <a:picLocks noChangeAspect="1"/>
          </p:cNvPicPr>
          <p:nvPr/>
        </p:nvPicPr>
        <p:blipFill>
          <a:blip r:embed="rId8"/>
          <a:stretch>
            <a:fillRect/>
          </a:stretch>
        </p:blipFill>
        <p:spPr>
          <a:xfrm flipH="1">
            <a:off x="9322781" y="2278592"/>
            <a:ext cx="692405" cy="415443"/>
          </a:xfrm>
          <a:prstGeom prst="rect">
            <a:avLst/>
          </a:prstGeom>
        </p:spPr>
      </p:pic>
      <p:pic>
        <p:nvPicPr>
          <p:cNvPr id="12" name="Picture 11">
            <a:extLst>
              <a:ext uri="{FF2B5EF4-FFF2-40B4-BE49-F238E27FC236}">
                <a16:creationId xmlns:a16="http://schemas.microsoft.com/office/drawing/2014/main" id="{64130BBA-2DAC-CFE4-BF07-396B955F0CD6}"/>
              </a:ext>
            </a:extLst>
          </p:cNvPr>
          <p:cNvPicPr>
            <a:picLocks noChangeAspect="1"/>
          </p:cNvPicPr>
          <p:nvPr/>
        </p:nvPicPr>
        <p:blipFill>
          <a:blip r:embed="rId9"/>
          <a:stretch>
            <a:fillRect/>
          </a:stretch>
        </p:blipFill>
        <p:spPr>
          <a:xfrm>
            <a:off x="11437331" y="1736600"/>
            <a:ext cx="695004" cy="414564"/>
          </a:xfrm>
          <a:prstGeom prst="rect">
            <a:avLst/>
          </a:prstGeom>
        </p:spPr>
      </p:pic>
      <p:pic>
        <p:nvPicPr>
          <p:cNvPr id="14" name="Picture 13">
            <a:extLst>
              <a:ext uri="{FF2B5EF4-FFF2-40B4-BE49-F238E27FC236}">
                <a16:creationId xmlns:a16="http://schemas.microsoft.com/office/drawing/2014/main" id="{FE1BF5A7-225A-E3CC-105B-F7DA05F4C82C}"/>
              </a:ext>
            </a:extLst>
          </p:cNvPr>
          <p:cNvPicPr>
            <a:picLocks noChangeAspect="1"/>
          </p:cNvPicPr>
          <p:nvPr/>
        </p:nvPicPr>
        <p:blipFill>
          <a:blip r:embed="rId10"/>
          <a:stretch>
            <a:fillRect/>
          </a:stretch>
        </p:blipFill>
        <p:spPr>
          <a:xfrm>
            <a:off x="10360041" y="2286182"/>
            <a:ext cx="642403" cy="371389"/>
          </a:xfrm>
          <a:prstGeom prst="rect">
            <a:avLst/>
          </a:prstGeom>
        </p:spPr>
      </p:pic>
      <p:pic>
        <p:nvPicPr>
          <p:cNvPr id="15" name="Picture 14">
            <a:extLst>
              <a:ext uri="{FF2B5EF4-FFF2-40B4-BE49-F238E27FC236}">
                <a16:creationId xmlns:a16="http://schemas.microsoft.com/office/drawing/2014/main" id="{89B6E93B-ADC1-BDB9-A4F4-4EEC65BA6E7F}"/>
              </a:ext>
            </a:extLst>
          </p:cNvPr>
          <p:cNvPicPr>
            <a:picLocks noChangeAspect="1"/>
          </p:cNvPicPr>
          <p:nvPr/>
        </p:nvPicPr>
        <p:blipFill>
          <a:blip r:embed="rId11"/>
          <a:stretch>
            <a:fillRect/>
          </a:stretch>
        </p:blipFill>
        <p:spPr>
          <a:xfrm flipH="1">
            <a:off x="11069247" y="2226191"/>
            <a:ext cx="469992" cy="469992"/>
          </a:xfrm>
          <a:prstGeom prst="rect">
            <a:avLst/>
          </a:prstGeom>
        </p:spPr>
      </p:pic>
      <p:pic>
        <p:nvPicPr>
          <p:cNvPr id="16" name="Picture 15" descr="Icon&#10;&#10;Description automatically generated">
            <a:extLst>
              <a:ext uri="{FF2B5EF4-FFF2-40B4-BE49-F238E27FC236}">
                <a16:creationId xmlns:a16="http://schemas.microsoft.com/office/drawing/2014/main" id="{425D50E1-931B-7452-C29B-3AC917F2F82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0837589" y="2777681"/>
            <a:ext cx="432780" cy="432779"/>
          </a:xfrm>
          <a:prstGeom prst="rect">
            <a:avLst/>
          </a:prstGeom>
        </p:spPr>
      </p:pic>
      <p:pic>
        <p:nvPicPr>
          <p:cNvPr id="17" name="Picture 16" descr="Icon&#10;&#10;Description automatically generated">
            <a:extLst>
              <a:ext uri="{FF2B5EF4-FFF2-40B4-BE49-F238E27FC236}">
                <a16:creationId xmlns:a16="http://schemas.microsoft.com/office/drawing/2014/main" id="{181B7637-A28E-2CA3-7B71-715DEF08AAF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9322781" y="3709235"/>
            <a:ext cx="440612" cy="440611"/>
          </a:xfrm>
          <a:prstGeom prst="rect">
            <a:avLst/>
          </a:prstGeom>
        </p:spPr>
      </p:pic>
      <p:pic>
        <p:nvPicPr>
          <p:cNvPr id="18" name="Picture 17" descr="Icon&#10;&#10;Description automatically generated">
            <a:extLst>
              <a:ext uri="{FF2B5EF4-FFF2-40B4-BE49-F238E27FC236}">
                <a16:creationId xmlns:a16="http://schemas.microsoft.com/office/drawing/2014/main" id="{8E561141-A0DA-B007-9BBE-DAA1382B1DF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0956406" y="4690609"/>
            <a:ext cx="432780" cy="432779"/>
          </a:xfrm>
          <a:prstGeom prst="rect">
            <a:avLst/>
          </a:prstGeom>
        </p:spPr>
      </p:pic>
      <p:pic>
        <p:nvPicPr>
          <p:cNvPr id="25" name="Picture 24">
            <a:extLst>
              <a:ext uri="{FF2B5EF4-FFF2-40B4-BE49-F238E27FC236}">
                <a16:creationId xmlns:a16="http://schemas.microsoft.com/office/drawing/2014/main" id="{DA5E1005-B964-8791-132B-88EEEF78945A}"/>
              </a:ext>
            </a:extLst>
          </p:cNvPr>
          <p:cNvPicPr>
            <a:picLocks noChangeAspect="1"/>
          </p:cNvPicPr>
          <p:nvPr/>
        </p:nvPicPr>
        <p:blipFill>
          <a:blip r:embed="rId13"/>
          <a:stretch>
            <a:fillRect/>
          </a:stretch>
        </p:blipFill>
        <p:spPr>
          <a:xfrm>
            <a:off x="9385494" y="5647462"/>
            <a:ext cx="353098" cy="353098"/>
          </a:xfrm>
          <a:prstGeom prst="rect">
            <a:avLst/>
          </a:prstGeom>
        </p:spPr>
      </p:pic>
      <p:sp>
        <p:nvSpPr>
          <p:cNvPr id="26" name="TextBox 25">
            <a:extLst>
              <a:ext uri="{FF2B5EF4-FFF2-40B4-BE49-F238E27FC236}">
                <a16:creationId xmlns:a16="http://schemas.microsoft.com/office/drawing/2014/main" id="{F16A1E92-C433-CEDC-CC33-5A4BA857F89A}"/>
              </a:ext>
            </a:extLst>
          </p:cNvPr>
          <p:cNvSpPr txBox="1"/>
          <p:nvPr/>
        </p:nvSpPr>
        <p:spPr>
          <a:xfrm>
            <a:off x="1237681" y="3301587"/>
            <a:ext cx="5266682" cy="333672"/>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28C8FBAC-A66D-1017-B48D-38F9836F2100}"/>
              </a:ext>
            </a:extLst>
          </p:cNvPr>
          <p:cNvSpPr txBox="1"/>
          <p:nvPr/>
        </p:nvSpPr>
        <p:spPr>
          <a:xfrm>
            <a:off x="555253" y="4258833"/>
            <a:ext cx="5431391" cy="333672"/>
          </a:xfrm>
          <a:prstGeom prst="rect">
            <a:avLst/>
          </a:prstGeom>
          <a:solidFill>
            <a:schemeClr val="bg1"/>
          </a:solidFill>
        </p:spPr>
        <p:txBody>
          <a:bodyPr wrap="square" rtlCol="0">
            <a:spAutoFit/>
          </a:bodyPr>
          <a:lstStyle/>
          <a:p>
            <a:endParaRPr lang="en-GB" dirty="0"/>
          </a:p>
        </p:txBody>
      </p:sp>
      <p:sp>
        <p:nvSpPr>
          <p:cNvPr id="29" name="TextBox 28">
            <a:extLst>
              <a:ext uri="{FF2B5EF4-FFF2-40B4-BE49-F238E27FC236}">
                <a16:creationId xmlns:a16="http://schemas.microsoft.com/office/drawing/2014/main" id="{9325AD7A-DFC4-0A44-2BEF-20E93B833067}"/>
              </a:ext>
            </a:extLst>
          </p:cNvPr>
          <p:cNvSpPr txBox="1"/>
          <p:nvPr/>
        </p:nvSpPr>
        <p:spPr>
          <a:xfrm>
            <a:off x="1237681" y="5170841"/>
            <a:ext cx="5266682" cy="379392"/>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2FAE2ED8-6396-D61F-3EC6-D46CC344C7CB}"/>
              </a:ext>
            </a:extLst>
          </p:cNvPr>
          <p:cNvSpPr txBox="1"/>
          <p:nvPr/>
        </p:nvSpPr>
        <p:spPr>
          <a:xfrm>
            <a:off x="785256" y="6163017"/>
            <a:ext cx="5266682" cy="333672"/>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8FCC31AA-F995-B36D-EEE7-269207FAA838}"/>
              </a:ext>
            </a:extLst>
          </p:cNvPr>
          <p:cNvSpPr txBox="1"/>
          <p:nvPr/>
        </p:nvSpPr>
        <p:spPr>
          <a:xfrm>
            <a:off x="7475625" y="2809525"/>
            <a:ext cx="529256" cy="386277"/>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D75931C7-944A-ABC0-A26A-939D3EBEA6F6}"/>
              </a:ext>
            </a:extLst>
          </p:cNvPr>
          <p:cNvSpPr txBox="1"/>
          <p:nvPr/>
        </p:nvSpPr>
        <p:spPr>
          <a:xfrm>
            <a:off x="956532" y="2776605"/>
            <a:ext cx="5412343" cy="353920"/>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B3066123-BD8E-2489-EB26-2E5AFE0B9A2F}"/>
              </a:ext>
            </a:extLst>
          </p:cNvPr>
          <p:cNvSpPr txBox="1"/>
          <p:nvPr/>
        </p:nvSpPr>
        <p:spPr>
          <a:xfrm>
            <a:off x="882186" y="3780631"/>
            <a:ext cx="5634741" cy="328305"/>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6D024A79-787D-776C-8648-3ED9C3F3A029}"/>
              </a:ext>
            </a:extLst>
          </p:cNvPr>
          <p:cNvSpPr txBox="1"/>
          <p:nvPr/>
        </p:nvSpPr>
        <p:spPr>
          <a:xfrm>
            <a:off x="7385768" y="3735607"/>
            <a:ext cx="529256" cy="386277"/>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1B71BD1E-6EE4-C7E0-7100-B601F36B28ED}"/>
              </a:ext>
            </a:extLst>
          </p:cNvPr>
          <p:cNvSpPr txBox="1"/>
          <p:nvPr/>
        </p:nvSpPr>
        <p:spPr>
          <a:xfrm>
            <a:off x="730215" y="4732545"/>
            <a:ext cx="5266682" cy="333672"/>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D5B8AF6B-3FE4-B202-751C-98D076C98F57}"/>
              </a:ext>
            </a:extLst>
          </p:cNvPr>
          <p:cNvSpPr txBox="1"/>
          <p:nvPr/>
        </p:nvSpPr>
        <p:spPr>
          <a:xfrm>
            <a:off x="7506637" y="4714545"/>
            <a:ext cx="529256" cy="386277"/>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9BECD38A-DB7A-7132-F9C5-DAD4F9771D9D}"/>
              </a:ext>
            </a:extLst>
          </p:cNvPr>
          <p:cNvSpPr txBox="1"/>
          <p:nvPr/>
        </p:nvSpPr>
        <p:spPr>
          <a:xfrm>
            <a:off x="7487690" y="5639934"/>
            <a:ext cx="529256" cy="386277"/>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EABF9F8F-4D1B-7FB6-1A43-99B8634D10ED}"/>
              </a:ext>
            </a:extLst>
          </p:cNvPr>
          <p:cNvSpPr txBox="1"/>
          <p:nvPr/>
        </p:nvSpPr>
        <p:spPr>
          <a:xfrm>
            <a:off x="615794" y="5642122"/>
            <a:ext cx="6104720" cy="379392"/>
          </a:xfrm>
          <a:prstGeom prst="rect">
            <a:avLst/>
          </a:prstGeom>
          <a:solidFill>
            <a:schemeClr val="bg1"/>
          </a:solidFill>
        </p:spPr>
        <p:txBody>
          <a:bodyPr wrap="square" rtlCol="0">
            <a:spAutoFit/>
          </a:bodyPr>
          <a:lstStyle/>
          <a:p>
            <a:endParaRPr lang="en-GB" dirty="0"/>
          </a:p>
        </p:txBody>
      </p:sp>
      <p:sp>
        <p:nvSpPr>
          <p:cNvPr id="2" name="Action Button: Blank 1">
            <a:hlinkClick r:id="" action="ppaction://noaction" highlightClick="1"/>
            <a:extLst>
              <a:ext uri="{FF2B5EF4-FFF2-40B4-BE49-F238E27FC236}">
                <a16:creationId xmlns:a16="http://schemas.microsoft.com/office/drawing/2014/main" id="{F55D24D3-9960-47F8-886C-8F0E0D38A1C8}"/>
              </a:ext>
            </a:extLst>
          </p:cNvPr>
          <p:cNvSpPr/>
          <p:nvPr/>
        </p:nvSpPr>
        <p:spPr>
          <a:xfrm>
            <a:off x="91641" y="279769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A</a:t>
            </a:r>
          </a:p>
        </p:txBody>
      </p:sp>
      <p:sp>
        <p:nvSpPr>
          <p:cNvPr id="40" name="Action Button: Blank 39">
            <a:hlinkClick r:id="" action="ppaction://noaction" highlightClick="1"/>
            <a:extLst>
              <a:ext uri="{FF2B5EF4-FFF2-40B4-BE49-F238E27FC236}">
                <a16:creationId xmlns:a16="http://schemas.microsoft.com/office/drawing/2014/main" id="{AEA9BC47-2F1F-40D5-8E8C-94AA9363D25F}"/>
              </a:ext>
            </a:extLst>
          </p:cNvPr>
          <p:cNvSpPr/>
          <p:nvPr/>
        </p:nvSpPr>
        <p:spPr>
          <a:xfrm>
            <a:off x="91641" y="373316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A</a:t>
            </a:r>
          </a:p>
        </p:txBody>
      </p:sp>
      <p:sp>
        <p:nvSpPr>
          <p:cNvPr id="43" name="Action Button: Blank 42">
            <a:hlinkClick r:id="" action="ppaction://noaction" highlightClick="1"/>
            <a:extLst>
              <a:ext uri="{FF2B5EF4-FFF2-40B4-BE49-F238E27FC236}">
                <a16:creationId xmlns:a16="http://schemas.microsoft.com/office/drawing/2014/main" id="{C54C6955-7574-48C2-B67B-D4B98FF201EA}"/>
              </a:ext>
            </a:extLst>
          </p:cNvPr>
          <p:cNvSpPr/>
          <p:nvPr/>
        </p:nvSpPr>
        <p:spPr>
          <a:xfrm>
            <a:off x="91641" y="4723068"/>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B</a:t>
            </a:r>
          </a:p>
        </p:txBody>
      </p:sp>
      <p:sp>
        <p:nvSpPr>
          <p:cNvPr id="44" name="Action Button: Blank 43">
            <a:hlinkClick r:id="" action="ppaction://noaction" highlightClick="1"/>
            <a:extLst>
              <a:ext uri="{FF2B5EF4-FFF2-40B4-BE49-F238E27FC236}">
                <a16:creationId xmlns:a16="http://schemas.microsoft.com/office/drawing/2014/main" id="{625E25DB-A111-4D22-A2E4-288622C0B8B3}"/>
              </a:ext>
            </a:extLst>
          </p:cNvPr>
          <p:cNvSpPr/>
          <p:nvPr/>
        </p:nvSpPr>
        <p:spPr>
          <a:xfrm>
            <a:off x="91641" y="5638074"/>
            <a:ext cx="430125" cy="392744"/>
          </a:xfrm>
          <a:prstGeom prst="actionButtonBlank">
            <a:avLst/>
          </a:prstGeom>
          <a:solidFill>
            <a:srgbClr val="BE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CE00"/>
                </a:solidFill>
              </a:rPr>
              <a:t>B</a:t>
            </a:r>
          </a:p>
        </p:txBody>
      </p:sp>
    </p:spTree>
    <p:extLst>
      <p:ext uri="{BB962C8B-B14F-4D97-AF65-F5344CB8AC3E}">
        <p14:creationId xmlns:p14="http://schemas.microsoft.com/office/powerpoint/2010/main" val="14157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1" grpId="0" animBg="1"/>
      <p:bldP spid="32" grpId="0" animBg="1"/>
      <p:bldP spid="34" grpId="0" animBg="1"/>
      <p:bldP spid="36" grpId="0" animBg="1"/>
      <p:bldP spid="38" grpId="0" animBg="1"/>
      <p:bldP spid="39"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peech Bubble: Rectangle with Corners Rounded 55">
            <a:extLst>
              <a:ext uri="{FF2B5EF4-FFF2-40B4-BE49-F238E27FC236}">
                <a16:creationId xmlns:a16="http://schemas.microsoft.com/office/drawing/2014/main" id="{074FA174-2123-4A0D-930C-7DAE66D82320}"/>
              </a:ext>
            </a:extLst>
          </p:cNvPr>
          <p:cNvSpPr/>
          <p:nvPr/>
        </p:nvSpPr>
        <p:spPr>
          <a:xfrm>
            <a:off x="9762688" y="3374063"/>
            <a:ext cx="2353336" cy="972004"/>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400" dirty="0">
                <a:solidFill>
                  <a:srgbClr val="002060"/>
                </a:solidFill>
                <a:latin typeface="Century Gothic"/>
              </a:rPr>
              <a:t>Get well soon!</a:t>
            </a:r>
            <a:endParaRPr lang="en-US" dirty="0">
              <a:ea typeface="+mn-ea"/>
              <a:cs typeface="+mn-cs"/>
            </a:endParaRPr>
          </a:p>
        </p:txBody>
      </p:sp>
      <p:sp>
        <p:nvSpPr>
          <p:cNvPr id="113" name="CustomShape 7"/>
          <p:cNvSpPr/>
          <p:nvPr/>
        </p:nvSpPr>
        <p:spPr>
          <a:xfrm>
            <a:off x="123171" y="82942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Remember that 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9320" y="2622725"/>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2904271" y="160658"/>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466" y="140077"/>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1353478"/>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23706" y="1930557"/>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4447" y="2576631"/>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2569" y="3548842"/>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994967" y="3500076"/>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68283" y="2454612"/>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2569" y="255255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795688" y="255255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23706" y="491507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or caring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138942" y="5395957"/>
            <a:ext cx="1988313"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Do you need help?</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387984" y="543134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tired?</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444525" y="542107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scared?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8719797" y="5412921"/>
            <a:ext cx="1392077"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Please!</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10184803" y="5412964"/>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2569" y="2534779"/>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0956" y="2447915"/>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808361" y="2557686"/>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138941" y="5387038"/>
            <a:ext cx="1988313"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a:rPr>
              <a:t>Brauchst</a:t>
            </a:r>
            <a:r>
              <a:rPr lang="en-GB" sz="2400" dirty="0">
                <a:solidFill>
                  <a:srgbClr val="002060"/>
                </a:solidFill>
                <a:latin typeface="Century Gothic"/>
              </a:rPr>
              <a:t> du </a:t>
            </a:r>
            <a:r>
              <a:rPr lang="en-GB" sz="2400" dirty="0" err="1">
                <a:solidFill>
                  <a:srgbClr val="002060"/>
                </a:solidFill>
                <a:latin typeface="Century Gothic"/>
              </a:rPr>
              <a:t>Hilfe</a:t>
            </a:r>
            <a:r>
              <a:rPr lang="en-GB" sz="2400" dirty="0">
                <a:solidFill>
                  <a:srgbClr val="002060"/>
                </a:solidFill>
                <a:latin typeface="Century Gothic"/>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380429" y="542107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müde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459078" y="542107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Hast du Angst?</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8712163" y="5393949"/>
            <a:ext cx="1392077"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Bitte!</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10177400" y="541296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0" name="Speech Bubble: Rectangle with Corners Rounded 29">
            <a:extLst>
              <a:ext uri="{FF2B5EF4-FFF2-40B4-BE49-F238E27FC236}">
                <a16:creationId xmlns:a16="http://schemas.microsoft.com/office/drawing/2014/main" id="{73743F23-FC6E-41CA-B6E1-997D59B04711}"/>
              </a:ext>
            </a:extLst>
          </p:cNvPr>
          <p:cNvSpPr/>
          <p:nvPr/>
        </p:nvSpPr>
        <p:spPr>
          <a:xfrm>
            <a:off x="6477534" y="5431345"/>
            <a:ext cx="201793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 happy. And you?</a:t>
            </a:r>
          </a:p>
        </p:txBody>
      </p:sp>
      <p:sp>
        <p:nvSpPr>
          <p:cNvPr id="45" name="Speech Bubble: Rectangle with Corners Rounded 44">
            <a:extLst>
              <a:ext uri="{FF2B5EF4-FFF2-40B4-BE49-F238E27FC236}">
                <a16:creationId xmlns:a16="http://schemas.microsoft.com/office/drawing/2014/main" id="{1CB9E7BE-8283-4400-94D5-7937D0385064}"/>
              </a:ext>
            </a:extLst>
          </p:cNvPr>
          <p:cNvSpPr/>
          <p:nvPr/>
        </p:nvSpPr>
        <p:spPr>
          <a:xfrm>
            <a:off x="6469900" y="5436517"/>
            <a:ext cx="2017931"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froh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Und du?</a:t>
            </a:r>
          </a:p>
        </p:txBody>
      </p:sp>
      <p:sp>
        <p:nvSpPr>
          <p:cNvPr id="46" name="Title 1">
            <a:extLst>
              <a:ext uri="{FF2B5EF4-FFF2-40B4-BE49-F238E27FC236}">
                <a16:creationId xmlns:a16="http://schemas.microsoft.com/office/drawing/2014/main" id="{78D177ED-E1E3-4E16-9095-61DFC657B134}"/>
              </a:ext>
            </a:extLst>
          </p:cNvPr>
          <p:cNvSpPr txBox="1">
            <a:spLocks/>
          </p:cNvSpPr>
          <p:nvPr/>
        </p:nvSpPr>
        <p:spPr>
          <a:xfrm>
            <a:off x="644541" y="87041"/>
            <a:ext cx="2237996" cy="5820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800" b="1" dirty="0">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47" name="Google Shape;167;p2">
            <a:extLst>
              <a:ext uri="{FF2B5EF4-FFF2-40B4-BE49-F238E27FC236}">
                <a16:creationId xmlns:a16="http://schemas.microsoft.com/office/drawing/2014/main" id="{4EEF23AA-E5F3-4A2B-A9AB-45421B563D0B}"/>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Title 2">
            <a:extLst>
              <a:ext uri="{FF2B5EF4-FFF2-40B4-BE49-F238E27FC236}">
                <a16:creationId xmlns:a16="http://schemas.microsoft.com/office/drawing/2014/main" id="{D0C92287-1C56-487D-972F-FCD7FE8A70FA}"/>
              </a:ext>
            </a:extLst>
          </p:cNvPr>
          <p:cNvSpPr txBox="1">
            <a:spLocks/>
          </p:cNvSpPr>
          <p:nvPr/>
        </p:nvSpPr>
        <p:spPr>
          <a:xfrm>
            <a:off x="10794110" y="109558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Arial"/>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Arial"/>
              <a:ea typeface="+mj-ea"/>
              <a:cs typeface="+mj-cs"/>
            </a:endParaRPr>
          </a:p>
        </p:txBody>
      </p:sp>
      <p:grpSp>
        <p:nvGrpSpPr>
          <p:cNvPr id="49" name="Group 48">
            <a:extLst>
              <a:ext uri="{FF2B5EF4-FFF2-40B4-BE49-F238E27FC236}">
                <a16:creationId xmlns:a16="http://schemas.microsoft.com/office/drawing/2014/main" id="{E4EE8A25-FC8E-4A66-8683-5D07D9CB18E2}"/>
              </a:ext>
            </a:extLst>
          </p:cNvPr>
          <p:cNvGrpSpPr/>
          <p:nvPr/>
        </p:nvGrpSpPr>
        <p:grpSpPr>
          <a:xfrm>
            <a:off x="10794110" y="118027"/>
            <a:ext cx="1316286" cy="754334"/>
            <a:chOff x="10714104" y="160499"/>
            <a:chExt cx="1316286" cy="754334"/>
          </a:xfrm>
        </p:grpSpPr>
        <p:sp>
          <p:nvSpPr>
            <p:cNvPr id="50" name="Speech Bubble: Rectangle with Corners Rounded 49">
              <a:extLst>
                <a:ext uri="{FF2B5EF4-FFF2-40B4-BE49-F238E27FC236}">
                  <a16:creationId xmlns:a16="http://schemas.microsoft.com/office/drawing/2014/main" id="{A23D923C-904E-4CD0-93AB-EC74111F1D58}"/>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1" name="Speech Bubble: Rectangle with Corners Rounded 50">
              <a:extLst>
                <a:ext uri="{FF2B5EF4-FFF2-40B4-BE49-F238E27FC236}">
                  <a16:creationId xmlns:a16="http://schemas.microsoft.com/office/drawing/2014/main" id="{7FBC6B71-30F2-47B3-83E7-DF2A2CCF7041}"/>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pic>
          <p:nvPicPr>
            <p:cNvPr id="52" name="Picture 51" descr="A picture containing text, reptile&#10;&#10;Description automatically generated">
              <a:extLst>
                <a:ext uri="{FF2B5EF4-FFF2-40B4-BE49-F238E27FC236}">
                  <a16:creationId xmlns:a16="http://schemas.microsoft.com/office/drawing/2014/main" id="{FDCFFD9A-EC2D-4148-8C58-F05B3F9EAE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53" name="TextBox 52">
              <a:extLst>
                <a:ext uri="{FF2B5EF4-FFF2-40B4-BE49-F238E27FC236}">
                  <a16:creationId xmlns:a16="http://schemas.microsoft.com/office/drawing/2014/main" id="{2F719F1F-B3B9-43E7-9CA9-0DD00AA3C6EC}"/>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rPr>
                <a:t>…</a:t>
              </a:r>
            </a:p>
          </p:txBody>
        </p:sp>
      </p:grpSp>
      <p:sp>
        <p:nvSpPr>
          <p:cNvPr id="54" name="Speech Bubble: Rectangle with Corners Rounded 53">
            <a:extLst>
              <a:ext uri="{FF2B5EF4-FFF2-40B4-BE49-F238E27FC236}">
                <a16:creationId xmlns:a16="http://schemas.microsoft.com/office/drawing/2014/main" id="{FD3B8E52-2EFD-4B03-9948-4A31A196C1C0}"/>
              </a:ext>
            </a:extLst>
          </p:cNvPr>
          <p:cNvSpPr/>
          <p:nvPr/>
        </p:nvSpPr>
        <p:spPr>
          <a:xfrm>
            <a:off x="7813021" y="418761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Good luck!</a:t>
            </a:r>
          </a:p>
        </p:txBody>
      </p:sp>
      <p:sp>
        <p:nvSpPr>
          <p:cNvPr id="55" name="Speech Bubble: Rectangle with Corners Rounded 54">
            <a:extLst>
              <a:ext uri="{FF2B5EF4-FFF2-40B4-BE49-F238E27FC236}">
                <a16:creationId xmlns:a16="http://schemas.microsoft.com/office/drawing/2014/main" id="{E810C9F3-6ACE-4272-BF08-54807EDDCB6D}"/>
              </a:ext>
            </a:extLst>
          </p:cNvPr>
          <p:cNvSpPr/>
          <p:nvPr/>
        </p:nvSpPr>
        <p:spPr>
          <a:xfrm>
            <a:off x="7813021" y="4204069"/>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Viel</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Glück</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7" name="Speech Bubble: Rectangle with Corners Rounded 56">
            <a:extLst>
              <a:ext uri="{FF2B5EF4-FFF2-40B4-BE49-F238E27FC236}">
                <a16:creationId xmlns:a16="http://schemas.microsoft.com/office/drawing/2014/main" id="{0466BCE6-7E7A-4463-AA78-237211B00FC1}"/>
              </a:ext>
            </a:extLst>
          </p:cNvPr>
          <p:cNvSpPr/>
          <p:nvPr/>
        </p:nvSpPr>
        <p:spPr>
          <a:xfrm>
            <a:off x="9762775" y="3374064"/>
            <a:ext cx="2352666" cy="968041"/>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400" dirty="0">
                <a:solidFill>
                  <a:srgbClr val="002060"/>
                </a:solidFill>
                <a:latin typeface="Century Gothic"/>
              </a:rPr>
              <a:t>Gute </a:t>
            </a:r>
            <a:r>
              <a:rPr lang="en-GB" sz="2400" dirty="0" err="1">
                <a:solidFill>
                  <a:srgbClr val="002060"/>
                </a:solidFill>
                <a:latin typeface="Century Gothic"/>
              </a:rPr>
              <a:t>Besserung</a:t>
            </a:r>
            <a:r>
              <a:rPr lang="en-GB" sz="2400" dirty="0">
                <a:solidFill>
                  <a:srgbClr val="002060"/>
                </a:solidFill>
                <a:latin typeface="Century Gothic"/>
              </a:rPr>
              <a:t>!</a:t>
            </a:r>
            <a:endParaRPr lang="en-US" dirty="0">
              <a:ea typeface="+mn-ea"/>
              <a:cs typeface="+mn-cs"/>
            </a:endParaRPr>
          </a:p>
        </p:txBody>
      </p:sp>
    </p:spTree>
    <p:extLst>
      <p:ext uri="{BB962C8B-B14F-4D97-AF65-F5344CB8AC3E}">
        <p14:creationId xmlns:p14="http://schemas.microsoft.com/office/powerpoint/2010/main" val="21349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30" grpId="0" animBg="1"/>
      <p:bldP spid="45" grpId="0" animBg="1"/>
      <p:bldP spid="54" grpId="0" animBg="1"/>
      <p:bldP spid="55"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face with a striped hat&#10;&#10;Description automatically generated">
            <a:extLst>
              <a:ext uri="{FF2B5EF4-FFF2-40B4-BE49-F238E27FC236}">
                <a16:creationId xmlns:a16="http://schemas.microsoft.com/office/drawing/2014/main" id="{D2233057-EB55-3AC0-7F38-B5304F5DB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071" y="2102104"/>
            <a:ext cx="1000314" cy="661145"/>
          </a:xfrm>
          <a:prstGeom prst="rect">
            <a:avLst/>
          </a:prstGeom>
        </p:spPr>
      </p:pic>
      <p:sp>
        <p:nvSpPr>
          <p:cNvPr id="20" name="TextBox 19">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00B05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9" y="992282"/>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your sentences. Your partner will try to draw the images. Swap roles.</a:t>
            </a:r>
          </a:p>
        </p:txBody>
      </p:sp>
      <p:sp>
        <p:nvSpPr>
          <p:cNvPr id="42" name="TextBox 41">
            <a:extLst>
              <a:ext uri="{FF2B5EF4-FFF2-40B4-BE49-F238E27FC236}">
                <a16:creationId xmlns:a16="http://schemas.microsoft.com/office/drawing/2014/main" id="{672E1E3F-813F-44D3-95D9-A7B0EB48B480}"/>
              </a:ext>
            </a:extLst>
          </p:cNvPr>
          <p:cNvSpPr txBox="1"/>
          <p:nvPr/>
        </p:nvSpPr>
        <p:spPr>
          <a:xfrm>
            <a:off x="9520519" y="3030572"/>
            <a:ext cx="267148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trägt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Partykleidung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80814">
            <a:off x="10274651" y="4046955"/>
            <a:ext cx="702824" cy="702824"/>
          </a:xfrm>
          <a:prstGeom prst="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grpSp>
        <p:nvGrpSpPr>
          <p:cNvPr id="128" name="Group 127">
            <a:extLst>
              <a:ext uri="{FF2B5EF4-FFF2-40B4-BE49-F238E27FC236}">
                <a16:creationId xmlns:a16="http://schemas.microsoft.com/office/drawing/2014/main" id="{6504AB59-E378-4175-9037-2B6B1BB53637}"/>
              </a:ext>
            </a:extLst>
          </p:cNvPr>
          <p:cNvGrpSpPr/>
          <p:nvPr/>
        </p:nvGrpSpPr>
        <p:grpSpPr>
          <a:xfrm>
            <a:off x="8053520" y="1737735"/>
            <a:ext cx="914400" cy="1312990"/>
            <a:chOff x="6677759" y="1657018"/>
            <a:chExt cx="914400" cy="1312990"/>
          </a:xfrm>
        </p:grpSpPr>
        <p:pic>
          <p:nvPicPr>
            <p:cNvPr id="127" name="Graphic 126" descr="Male profile outline">
              <a:extLst>
                <a:ext uri="{FF2B5EF4-FFF2-40B4-BE49-F238E27FC236}">
                  <a16:creationId xmlns:a16="http://schemas.microsoft.com/office/drawing/2014/main" id="{1D056200-52FD-4DE2-919F-C16E1B18F1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7759" y="2055608"/>
              <a:ext cx="914400" cy="914400"/>
            </a:xfrm>
            <a:prstGeom prst="rect">
              <a:avLst/>
            </a:prstGeom>
          </p:spPr>
        </p:pic>
        <p:pic>
          <p:nvPicPr>
            <p:cNvPr id="68" name="Graphic 67" descr="Party hat with solid fill">
              <a:extLst>
                <a:ext uri="{FF2B5EF4-FFF2-40B4-BE49-F238E27FC236}">
                  <a16:creationId xmlns:a16="http://schemas.microsoft.com/office/drawing/2014/main" id="{D5ABCD45-CBF0-4D3B-9A2A-A1A6E0BCF1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26890" y="1657018"/>
              <a:ext cx="593375" cy="630532"/>
            </a:xfrm>
            <a:prstGeom prst="rect">
              <a:avLst/>
            </a:prstGeom>
          </p:spPr>
        </p:pic>
        <p:pic>
          <p:nvPicPr>
            <p:cNvPr id="69" name="Graphic 68" descr="Party mask with solid fill">
              <a:extLst>
                <a:ext uri="{FF2B5EF4-FFF2-40B4-BE49-F238E27FC236}">
                  <a16:creationId xmlns:a16="http://schemas.microsoft.com/office/drawing/2014/main" id="{91E46110-86C0-4E0A-8409-A0F88B8521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43929" y="2080610"/>
              <a:ext cx="593375" cy="630532"/>
            </a:xfrm>
            <a:prstGeom prst="rect">
              <a:avLst/>
            </a:prstGeom>
          </p:spPr>
        </p:pic>
      </p:grpSp>
      <p:pic>
        <p:nvPicPr>
          <p:cNvPr id="5" name="Picture 4">
            <a:extLst>
              <a:ext uri="{FF2B5EF4-FFF2-40B4-BE49-F238E27FC236}">
                <a16:creationId xmlns:a16="http://schemas.microsoft.com/office/drawing/2014/main" id="{1077C47B-727D-7568-C26F-F18039E463BF}"/>
              </a:ext>
            </a:extLst>
          </p:cNvPr>
          <p:cNvPicPr>
            <a:picLocks noChangeAspect="1"/>
          </p:cNvPicPr>
          <p:nvPr/>
        </p:nvPicPr>
        <p:blipFill>
          <a:blip r:embed="rId17"/>
          <a:stretch>
            <a:fillRect/>
          </a:stretch>
        </p:blipFill>
        <p:spPr>
          <a:xfrm>
            <a:off x="3641315" y="1949753"/>
            <a:ext cx="975445" cy="932769"/>
          </a:xfrm>
          <a:prstGeom prst="rect">
            <a:avLst/>
          </a:prstGeom>
        </p:spPr>
      </p:pic>
      <p:pic>
        <p:nvPicPr>
          <p:cNvPr id="7" name="Picture 6" descr="Logo&#10;&#10;Description automatically generated">
            <a:extLst>
              <a:ext uri="{FF2B5EF4-FFF2-40B4-BE49-F238E27FC236}">
                <a16:creationId xmlns:a16="http://schemas.microsoft.com/office/drawing/2014/main" id="{64F4CE88-884D-F172-2B9A-67DF2B5706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2509" y="3819735"/>
            <a:ext cx="841546" cy="835847"/>
          </a:xfrm>
          <a:prstGeom prst="rect">
            <a:avLst/>
          </a:prstGeom>
        </p:spPr>
      </p:pic>
      <p:pic>
        <p:nvPicPr>
          <p:cNvPr id="10" name="Picture 9">
            <a:extLst>
              <a:ext uri="{FF2B5EF4-FFF2-40B4-BE49-F238E27FC236}">
                <a16:creationId xmlns:a16="http://schemas.microsoft.com/office/drawing/2014/main" id="{B8FA78A9-05A0-8934-6659-613B2E1C6712}"/>
              </a:ext>
            </a:extLst>
          </p:cNvPr>
          <p:cNvPicPr>
            <a:picLocks noChangeAspect="1"/>
          </p:cNvPicPr>
          <p:nvPr/>
        </p:nvPicPr>
        <p:blipFill>
          <a:blip r:embed="rId19"/>
          <a:stretch>
            <a:fillRect/>
          </a:stretch>
        </p:blipFill>
        <p:spPr>
          <a:xfrm>
            <a:off x="4975987" y="5618630"/>
            <a:ext cx="835398" cy="835398"/>
          </a:xfrm>
          <a:prstGeom prst="rect">
            <a:avLst/>
          </a:prstGeom>
        </p:spPr>
      </p:pic>
      <p:pic>
        <p:nvPicPr>
          <p:cNvPr id="24" name="Picture 23" descr="Logo, icon&#10;&#10;Description automatically generated">
            <a:extLst>
              <a:ext uri="{FF2B5EF4-FFF2-40B4-BE49-F238E27FC236}">
                <a16:creationId xmlns:a16="http://schemas.microsoft.com/office/drawing/2014/main" id="{1285A837-746B-1D26-BA68-706D4373E8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26893" y="2119217"/>
            <a:ext cx="1022467" cy="923331"/>
          </a:xfrm>
          <a:prstGeom prst="rect">
            <a:avLst/>
          </a:prstGeom>
        </p:spPr>
      </p:pic>
      <p:pic>
        <p:nvPicPr>
          <p:cNvPr id="30" name="Picture 29" descr="A picture containing text, sign&#10;&#10;Description automatically generated">
            <a:extLst>
              <a:ext uri="{FF2B5EF4-FFF2-40B4-BE49-F238E27FC236}">
                <a16:creationId xmlns:a16="http://schemas.microsoft.com/office/drawing/2014/main" id="{9F0FB87A-BA38-844E-FF82-B610E21C92F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09863" y="3831082"/>
            <a:ext cx="887615" cy="854078"/>
          </a:xfrm>
          <a:prstGeom prst="rect">
            <a:avLst/>
          </a:prstGeom>
        </p:spPr>
      </p:pic>
      <p:pic>
        <p:nvPicPr>
          <p:cNvPr id="31" name="Picture 30" descr="A red circle with a person running&#10;&#10;Description automatically generated with low confidence">
            <a:extLst>
              <a:ext uri="{FF2B5EF4-FFF2-40B4-BE49-F238E27FC236}">
                <a16:creationId xmlns:a16="http://schemas.microsoft.com/office/drawing/2014/main" id="{D078520D-4ABB-E3F0-F6AA-0CB677AE0EC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65741" y="5609290"/>
            <a:ext cx="885298" cy="854078"/>
          </a:xfrm>
          <a:prstGeom prst="rect">
            <a:avLst/>
          </a:prstGeom>
        </p:spPr>
      </p:pic>
      <p:pic>
        <p:nvPicPr>
          <p:cNvPr id="32" name="Picture 31" descr="Logo&#10;&#10;Description automatically generated">
            <a:extLst>
              <a:ext uri="{FF2B5EF4-FFF2-40B4-BE49-F238E27FC236}">
                <a16:creationId xmlns:a16="http://schemas.microsoft.com/office/drawing/2014/main" id="{95C62A54-5378-662D-D5B1-38EB62E8417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8388" y="5652618"/>
            <a:ext cx="889787" cy="858409"/>
          </a:xfrm>
          <a:prstGeom prst="rect">
            <a:avLst/>
          </a:prstGeom>
        </p:spPr>
      </p:pic>
      <p:pic>
        <p:nvPicPr>
          <p:cNvPr id="43" name="Picture 42" descr="Icon&#10;&#10;Description automatically generated">
            <a:extLst>
              <a:ext uri="{FF2B5EF4-FFF2-40B4-BE49-F238E27FC236}">
                <a16:creationId xmlns:a16="http://schemas.microsoft.com/office/drawing/2014/main" id="{97357C47-A793-BF97-61FE-3FE10256B04F}"/>
              </a:ext>
            </a:extLst>
          </p:cNvPr>
          <p:cNvPicPr>
            <a:picLocks noChangeAspect="1"/>
          </p:cNvPicPr>
          <p:nvPr/>
        </p:nvPicPr>
        <p:blipFill>
          <a:blip r:embed="rId24">
            <a:alphaModFix/>
            <a:extLst>
              <a:ext uri="{28A0092B-C50C-407E-A947-70E740481C1C}">
                <a14:useLocalDpi xmlns:a14="http://schemas.microsoft.com/office/drawing/2010/main" val="0"/>
              </a:ext>
            </a:extLst>
          </a:blip>
          <a:stretch>
            <a:fillRect/>
          </a:stretch>
        </p:blipFill>
        <p:spPr>
          <a:xfrm>
            <a:off x="492787" y="2015590"/>
            <a:ext cx="885557" cy="881558"/>
          </a:xfrm>
          <a:prstGeom prst="rect">
            <a:avLst/>
          </a:prstGeom>
        </p:spPr>
      </p:pic>
      <p:pic>
        <p:nvPicPr>
          <p:cNvPr id="47" name="Picture 66">
            <a:extLst>
              <a:ext uri="{FF2B5EF4-FFF2-40B4-BE49-F238E27FC236}">
                <a16:creationId xmlns:a16="http://schemas.microsoft.com/office/drawing/2014/main" id="{0CDBCE1C-3158-8CB8-0695-70E684272E6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3435543" y="4006084"/>
            <a:ext cx="1057627" cy="712625"/>
          </a:xfrm>
          <a:prstGeom prst="rect">
            <a:avLst/>
          </a:prstGeom>
        </p:spPr>
      </p:pic>
      <p:cxnSp>
        <p:nvCxnSpPr>
          <p:cNvPr id="50" name="Straight Arrow Connector 49">
            <a:extLst>
              <a:ext uri="{FF2B5EF4-FFF2-40B4-BE49-F238E27FC236}">
                <a16:creationId xmlns:a16="http://schemas.microsoft.com/office/drawing/2014/main" id="{3C311677-9835-A424-4606-2D2E0B981629}"/>
              </a:ext>
            </a:extLst>
          </p:cNvPr>
          <p:cNvCxnSpPr>
            <a:cxnSpLocks/>
          </p:cNvCxnSpPr>
          <p:nvPr/>
        </p:nvCxnSpPr>
        <p:spPr>
          <a:xfrm>
            <a:off x="4675570" y="6041732"/>
            <a:ext cx="510869"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descr="A pencil on a piece of paper&#10;&#10;Description automatically generated">
            <a:extLst>
              <a:ext uri="{FF2B5EF4-FFF2-40B4-BE49-F238E27FC236}">
                <a16:creationId xmlns:a16="http://schemas.microsoft.com/office/drawing/2014/main" id="{37B587FE-FC3F-3CDF-12A9-8208A7FF165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46913" y="5529505"/>
            <a:ext cx="761429" cy="975605"/>
          </a:xfrm>
          <a:prstGeom prst="rect">
            <a:avLst/>
          </a:prstGeom>
        </p:spPr>
      </p:pic>
      <p:sp>
        <p:nvSpPr>
          <p:cNvPr id="66" name="Rectangle 65">
            <a:extLst>
              <a:ext uri="{FF2B5EF4-FFF2-40B4-BE49-F238E27FC236}">
                <a16:creationId xmlns:a16="http://schemas.microsoft.com/office/drawing/2014/main" id="{740342C0-643C-C41F-B574-18C5E419B712}"/>
              </a:ext>
            </a:extLst>
          </p:cNvPr>
          <p:cNvSpPr/>
          <p:nvPr/>
        </p:nvSpPr>
        <p:spPr>
          <a:xfrm>
            <a:off x="7597560" y="3759346"/>
            <a:ext cx="1531189"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8:00</a:t>
            </a:r>
          </a:p>
        </p:txBody>
      </p:sp>
      <p:pic>
        <p:nvPicPr>
          <p:cNvPr id="70" name="Picture 69" descr="A black background with a black square&#10;&#10;Description automatically generated with medium confidence">
            <a:extLst>
              <a:ext uri="{FF2B5EF4-FFF2-40B4-BE49-F238E27FC236}">
                <a16:creationId xmlns:a16="http://schemas.microsoft.com/office/drawing/2014/main" id="{B2CADB43-BEB1-D08A-0E21-3B6C7AC626D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18943" y="1973313"/>
            <a:ext cx="1256281" cy="871545"/>
          </a:xfrm>
          <a:prstGeom prst="rect">
            <a:avLst/>
          </a:prstGeom>
        </p:spPr>
      </p:pic>
      <p:pic>
        <p:nvPicPr>
          <p:cNvPr id="74" name="Graphic 73" descr="Fork and knife with solid fill">
            <a:extLst>
              <a:ext uri="{FF2B5EF4-FFF2-40B4-BE49-F238E27FC236}">
                <a16:creationId xmlns:a16="http://schemas.microsoft.com/office/drawing/2014/main" id="{1FD8FAF3-938D-AF55-73ED-5E44F2A2683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751425" y="3725942"/>
            <a:ext cx="914400" cy="914400"/>
          </a:xfrm>
          <a:prstGeom prst="rect">
            <a:avLst/>
          </a:prstGeom>
        </p:spPr>
      </p:pic>
      <p:grpSp>
        <p:nvGrpSpPr>
          <p:cNvPr id="76" name="Group 75">
            <a:extLst>
              <a:ext uri="{FF2B5EF4-FFF2-40B4-BE49-F238E27FC236}">
                <a16:creationId xmlns:a16="http://schemas.microsoft.com/office/drawing/2014/main" id="{2B676014-AE59-945C-8063-EF342B208EF9}"/>
              </a:ext>
            </a:extLst>
          </p:cNvPr>
          <p:cNvGrpSpPr/>
          <p:nvPr/>
        </p:nvGrpSpPr>
        <p:grpSpPr>
          <a:xfrm>
            <a:off x="10747244" y="4271378"/>
            <a:ext cx="914400" cy="1312990"/>
            <a:chOff x="6677759" y="1657018"/>
            <a:chExt cx="914400" cy="1312990"/>
          </a:xfrm>
        </p:grpSpPr>
        <p:pic>
          <p:nvPicPr>
            <p:cNvPr id="77" name="Graphic 76" descr="Male profile outline">
              <a:extLst>
                <a:ext uri="{FF2B5EF4-FFF2-40B4-BE49-F238E27FC236}">
                  <a16:creationId xmlns:a16="http://schemas.microsoft.com/office/drawing/2014/main" id="{0C730812-40BB-C85E-446D-8710DD6A7F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7759" y="2055608"/>
              <a:ext cx="914400" cy="914400"/>
            </a:xfrm>
            <a:prstGeom prst="rect">
              <a:avLst/>
            </a:prstGeom>
          </p:spPr>
        </p:pic>
        <p:pic>
          <p:nvPicPr>
            <p:cNvPr id="78" name="Graphic 77" descr="Party hat with solid fill">
              <a:extLst>
                <a:ext uri="{FF2B5EF4-FFF2-40B4-BE49-F238E27FC236}">
                  <a16:creationId xmlns:a16="http://schemas.microsoft.com/office/drawing/2014/main" id="{C9E3EE06-D507-C6B0-EF09-1A9EED39A2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26890" y="1657018"/>
              <a:ext cx="593375" cy="630532"/>
            </a:xfrm>
            <a:prstGeom prst="rect">
              <a:avLst/>
            </a:prstGeom>
          </p:spPr>
        </p:pic>
        <p:pic>
          <p:nvPicPr>
            <p:cNvPr id="79" name="Graphic 78" descr="Party mask with solid fill">
              <a:extLst>
                <a:ext uri="{FF2B5EF4-FFF2-40B4-BE49-F238E27FC236}">
                  <a16:creationId xmlns:a16="http://schemas.microsoft.com/office/drawing/2014/main" id="{66B6B31E-CC47-63E9-4E9D-47931E515B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43929" y="2080610"/>
              <a:ext cx="593375" cy="630532"/>
            </a:xfrm>
            <a:prstGeom prst="rect">
              <a:avLst/>
            </a:prstGeom>
          </p:spPr>
        </p:pic>
      </p:grpSp>
      <p:pic>
        <p:nvPicPr>
          <p:cNvPr id="80" name="Picture 79" descr="Logo, icon&#10;&#10;Description automatically generated">
            <a:extLst>
              <a:ext uri="{FF2B5EF4-FFF2-40B4-BE49-F238E27FC236}">
                <a16:creationId xmlns:a16="http://schemas.microsoft.com/office/drawing/2014/main" id="{E2675128-A11E-E34B-4C75-4CA4469F8EC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27817" y="4655113"/>
            <a:ext cx="1022467" cy="923331"/>
          </a:xfrm>
          <a:prstGeom prst="rect">
            <a:avLst/>
          </a:prstGeom>
        </p:spPr>
      </p:pic>
      <p:pic>
        <p:nvPicPr>
          <p:cNvPr id="84" name="Picture 83" descr="A flag with a cross&#10;&#10;Description automatically generated">
            <a:extLst>
              <a:ext uri="{FF2B5EF4-FFF2-40B4-BE49-F238E27FC236}">
                <a16:creationId xmlns:a16="http://schemas.microsoft.com/office/drawing/2014/main" id="{11B609F9-956C-F3A8-C04F-A27DCF12239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37079" y="3834126"/>
            <a:ext cx="987850" cy="586536"/>
          </a:xfrm>
          <a:prstGeom prst="rect">
            <a:avLst/>
          </a:prstGeom>
        </p:spPr>
      </p:pic>
      <p:pic>
        <p:nvPicPr>
          <p:cNvPr id="86" name="Picture 85" descr="A group of flags with a white cross&#10;&#10;Description automatically generated">
            <a:extLst>
              <a:ext uri="{FF2B5EF4-FFF2-40B4-BE49-F238E27FC236}">
                <a16:creationId xmlns:a16="http://schemas.microsoft.com/office/drawing/2014/main" id="{45AF159E-C5F7-CE28-C344-12ED1A0EF1F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974730" y="4201630"/>
            <a:ext cx="880148" cy="586536"/>
          </a:xfrm>
          <a:prstGeom prst="rect">
            <a:avLst/>
          </a:prstGeom>
        </p:spPr>
      </p:pic>
      <p:sp>
        <p:nvSpPr>
          <p:cNvPr id="87" name="Rectangle 86">
            <a:extLst>
              <a:ext uri="{FF2B5EF4-FFF2-40B4-BE49-F238E27FC236}">
                <a16:creationId xmlns:a16="http://schemas.microsoft.com/office/drawing/2014/main" id="{B6293B88-4D7C-1852-4834-81FC605863BF}"/>
              </a:ext>
            </a:extLst>
          </p:cNvPr>
          <p:cNvSpPr/>
          <p:nvPr/>
        </p:nvSpPr>
        <p:spPr>
          <a:xfrm>
            <a:off x="4481575" y="4171109"/>
            <a:ext cx="588624"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a:t>
            </a:r>
          </a:p>
        </p:txBody>
      </p:sp>
      <p:grpSp>
        <p:nvGrpSpPr>
          <p:cNvPr id="93" name="Group 92">
            <a:extLst>
              <a:ext uri="{FF2B5EF4-FFF2-40B4-BE49-F238E27FC236}">
                <a16:creationId xmlns:a16="http://schemas.microsoft.com/office/drawing/2014/main" id="{5925E539-B901-D4EB-4BBB-DF9A58A0AFAB}"/>
              </a:ext>
            </a:extLst>
          </p:cNvPr>
          <p:cNvGrpSpPr/>
          <p:nvPr/>
        </p:nvGrpSpPr>
        <p:grpSpPr>
          <a:xfrm>
            <a:off x="6573445" y="5571797"/>
            <a:ext cx="914400" cy="850386"/>
            <a:chOff x="10098424" y="4656665"/>
            <a:chExt cx="1239211" cy="1131456"/>
          </a:xfrm>
          <a:solidFill>
            <a:schemeClr val="accent2"/>
          </a:solidFill>
        </p:grpSpPr>
        <p:sp>
          <p:nvSpPr>
            <p:cNvPr id="94" name="Oval 93">
              <a:extLst>
                <a:ext uri="{FF2B5EF4-FFF2-40B4-BE49-F238E27FC236}">
                  <a16:creationId xmlns:a16="http://schemas.microsoft.com/office/drawing/2014/main" id="{E2FB2A51-F71E-2E36-B670-B29022B0AC65}"/>
                </a:ext>
              </a:extLst>
            </p:cNvPr>
            <p:cNvSpPr/>
            <p:nvPr/>
          </p:nvSpPr>
          <p:spPr>
            <a:xfrm>
              <a:off x="10098424" y="4656665"/>
              <a:ext cx="1239211" cy="1131456"/>
            </a:xfrm>
            <a:prstGeom prst="ellipse">
              <a:avLst/>
            </a:prstGeom>
            <a:grp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95" name="Picture 94" descr="A pair of hands holding something&#10;&#10;Description automatically generated">
              <a:extLst>
                <a:ext uri="{FF2B5EF4-FFF2-40B4-BE49-F238E27FC236}">
                  <a16:creationId xmlns:a16="http://schemas.microsoft.com/office/drawing/2014/main" id="{8A99D068-AF81-E1D6-6E32-78F83726B7DB}"/>
                </a:ext>
              </a:extLst>
            </p:cNvPr>
            <p:cNvPicPr>
              <a:picLocks noChangeAspect="1"/>
            </p:cNvPicPr>
            <p:nvPr/>
          </p:nvPicPr>
          <p:blipFill>
            <a:blip r:embed="rId33"/>
            <a:stretch>
              <a:fillRect/>
            </a:stretch>
          </p:blipFill>
          <p:spPr>
            <a:xfrm>
              <a:off x="10285470" y="4890422"/>
              <a:ext cx="915868" cy="728163"/>
            </a:xfrm>
            <a:prstGeom prst="rect">
              <a:avLst/>
            </a:prstGeom>
            <a:grpFill/>
          </p:spPr>
        </p:pic>
      </p:grpSp>
      <p:pic>
        <p:nvPicPr>
          <p:cNvPr id="96" name="Picture 95">
            <a:extLst>
              <a:ext uri="{FF2B5EF4-FFF2-40B4-BE49-F238E27FC236}">
                <a16:creationId xmlns:a16="http://schemas.microsoft.com/office/drawing/2014/main" id="{EC7E04CE-21FB-70C3-A41B-333AA7AD7ED2}"/>
              </a:ext>
            </a:extLst>
          </p:cNvPr>
          <p:cNvPicPr>
            <a:picLocks noChangeAspect="1"/>
          </p:cNvPicPr>
          <p:nvPr/>
        </p:nvPicPr>
        <p:blipFill>
          <a:blip r:embed="rId34"/>
          <a:stretch>
            <a:fillRect/>
          </a:stretch>
        </p:blipFill>
        <p:spPr>
          <a:xfrm>
            <a:off x="7987856" y="5381901"/>
            <a:ext cx="598084" cy="1081467"/>
          </a:xfrm>
          <a:prstGeom prst="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181365" y="5046148"/>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181365" y="3193951"/>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3180" y="3193951"/>
            <a:ext cx="2945432" cy="1767260"/>
          </a:xfrm>
          <a:prstGeom prst="round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3180" y="1349595"/>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68433" y="1349595"/>
            <a:ext cx="2945432" cy="1767260"/>
          </a:xfrm>
          <a:prstGeom prst="round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68433" y="5046148"/>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3180" y="5046148"/>
            <a:ext cx="2945432" cy="1767260"/>
          </a:xfrm>
          <a:prstGeom prst="round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202854" y="1350570"/>
            <a:ext cx="2945432" cy="1767260"/>
          </a:xfrm>
          <a:prstGeom prst="round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68433" y="3193951"/>
            <a:ext cx="2945432" cy="1767260"/>
          </a:xfrm>
          <a:prstGeom prst="roundRect">
            <a:avLst/>
          </a:prstGeom>
        </p:spPr>
      </p:pic>
    </p:spTree>
    <p:extLst>
      <p:ext uri="{BB962C8B-B14F-4D97-AF65-F5344CB8AC3E}">
        <p14:creationId xmlns:p14="http://schemas.microsoft.com/office/powerpoint/2010/main" val="11585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 presetClass="entr" presetSubtype="0"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fade">
                                      <p:cBhvr>
                                        <p:cTn id="21" dur="500"/>
                                        <p:tgtEl>
                                          <p:spTgt spid="81"/>
                                        </p:tgtEl>
                                      </p:cBhvr>
                                    </p:animEffect>
                                  </p:childTnLst>
                                </p:cTn>
                              </p:par>
                              <p:par>
                                <p:cTn id="22" presetID="10" presetClass="entr" presetSubtype="0"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par>
                                <p:cTn id="25" presetID="10" presetClass="entr" presetSubtype="0" fill="hold" nodeType="with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par>
                                <p:cTn id="28" presetID="10" presetClass="entr" presetSubtype="0" fill="hold" nodeType="with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fade">
                                      <p:cBhvr>
                                        <p:cTn id="30" dur="500"/>
                                        <p:tgtEl>
                                          <p:spTgt spid="149"/>
                                        </p:tgtEl>
                                      </p:cBhvr>
                                    </p:animEffect>
                                  </p:childTnLst>
                                </p:cTn>
                              </p:par>
                              <p:par>
                                <p:cTn id="31" presetID="10"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500"/>
                                        <p:tgtEl>
                                          <p:spTgt spid="148"/>
                                        </p:tgtEl>
                                      </p:cBhvr>
                                    </p:animEffect>
                                  </p:childTnLst>
                                </p:cTn>
                              </p:par>
                              <p:par>
                                <p:cTn id="34" presetID="10" presetClass="entr" presetSubtype="0" fill="hold" nodeType="with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fade">
                                      <p:cBhvr>
                                        <p:cTn id="36" dur="500"/>
                                        <p:tgtEl>
                                          <p:spTgt spid="153"/>
                                        </p:tgtEl>
                                      </p:cBhvr>
                                    </p:animEffect>
                                  </p:childTnLst>
                                </p:cTn>
                              </p:par>
                              <p:par>
                                <p:cTn id="37" presetID="10"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fade">
                                      <p:cBhvr>
                                        <p:cTn id="39" dur="500"/>
                                        <p:tgtEl>
                                          <p:spTgt spid="152"/>
                                        </p:tgtEl>
                                      </p:cBhvr>
                                    </p:animEffect>
                                  </p:childTnLst>
                                </p:cTn>
                              </p:par>
                              <p:par>
                                <p:cTn id="40" presetID="10"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fade">
                                      <p:cBhvr>
                                        <p:cTn id="42" dur="500"/>
                                        <p:tgtEl>
                                          <p:spTgt spid="1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1"/>
                                        </p:tgtEl>
                                      </p:cBhvr>
                                    </p:animEffect>
                                    <p:set>
                                      <p:cBhvr>
                                        <p:cTn id="50" dur="1" fill="hold">
                                          <p:stCondLst>
                                            <p:cond delay="499"/>
                                          </p:stCondLst>
                                        </p:cTn>
                                        <p:tgtEl>
                                          <p:spTgt spid="8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1"/>
                                        </p:tgtEl>
                                      </p:cBhvr>
                                    </p:animEffect>
                                    <p:set>
                                      <p:cBhvr>
                                        <p:cTn id="53" dur="1" fill="hold">
                                          <p:stCondLst>
                                            <p:cond delay="499"/>
                                          </p:stCondLst>
                                        </p:cTn>
                                        <p:tgtEl>
                                          <p:spTgt spid="9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0"/>
                                        </p:tgtEl>
                                      </p:cBhvr>
                                    </p:animEffect>
                                    <p:set>
                                      <p:cBhvr>
                                        <p:cTn id="56" dur="1" fill="hold">
                                          <p:stCondLst>
                                            <p:cond delay="499"/>
                                          </p:stCondLst>
                                        </p:cTn>
                                        <p:tgtEl>
                                          <p:spTgt spid="15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49"/>
                                        </p:tgtEl>
                                      </p:cBhvr>
                                    </p:animEffect>
                                    <p:set>
                                      <p:cBhvr>
                                        <p:cTn id="59" dur="1" fill="hold">
                                          <p:stCondLst>
                                            <p:cond delay="499"/>
                                          </p:stCondLst>
                                        </p:cTn>
                                        <p:tgtEl>
                                          <p:spTgt spid="14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8"/>
                                        </p:tgtEl>
                                      </p:cBhvr>
                                    </p:animEffect>
                                    <p:set>
                                      <p:cBhvr>
                                        <p:cTn id="62" dur="1" fill="hold">
                                          <p:stCondLst>
                                            <p:cond delay="499"/>
                                          </p:stCondLst>
                                        </p:cTn>
                                        <p:tgtEl>
                                          <p:spTgt spid="14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3"/>
                                        </p:tgtEl>
                                      </p:cBhvr>
                                    </p:animEffect>
                                    <p:set>
                                      <p:cBhvr>
                                        <p:cTn id="65" dur="1" fill="hold">
                                          <p:stCondLst>
                                            <p:cond delay="499"/>
                                          </p:stCondLst>
                                        </p:cTn>
                                        <p:tgtEl>
                                          <p:spTgt spid="15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52"/>
                                        </p:tgtEl>
                                      </p:cBhvr>
                                    </p:animEffect>
                                    <p:set>
                                      <p:cBhvr>
                                        <p:cTn id="68" dur="1" fill="hold">
                                          <p:stCondLst>
                                            <p:cond delay="499"/>
                                          </p:stCondLst>
                                        </p:cTn>
                                        <p:tgtEl>
                                          <p:spTgt spid="15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51"/>
                                        </p:tgtEl>
                                      </p:cBhvr>
                                    </p:animEffect>
                                    <p:set>
                                      <p:cBhvr>
                                        <p:cTn id="71"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897722" y="4371551"/>
            <a:ext cx="32804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On Saturday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clrChange>
              <a:clrFrom>
                <a:srgbClr val="FFFFFF"/>
              </a:clrFrom>
              <a:clrTo>
                <a:srgbClr val="FFFFFF">
                  <a:alpha val="0"/>
                </a:srgbClr>
              </a:clrTo>
            </a:clrChange>
          </a:blip>
          <a:stretch/>
        </p:blipFill>
        <p:spPr>
          <a:xfrm>
            <a:off x="166835" y="4302371"/>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654333" y="4371551"/>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people sing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144162" y="4371551"/>
            <a:ext cx="28442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carnival songs.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081076" y="3389177"/>
            <a:ext cx="290731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noProof="0" dirty="0" err="1">
                <a:solidFill>
                  <a:srgbClr val="002060"/>
                </a:solidFill>
                <a:latin typeface="Century Gothic" panose="020B0502020202020204" pitchFamily="34" charset="0"/>
              </a:rPr>
              <a:t>Fasnachtslieder</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BBD2FCA5-1812-4EB5-B6C2-90DF71D11931}"/>
              </a:ext>
            </a:extLst>
          </p:cNvPr>
          <p:cNvSpPr/>
          <p:nvPr/>
        </p:nvSpPr>
        <p:spPr>
          <a:xfrm>
            <a:off x="4156077" y="3389177"/>
            <a:ext cx="2668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man</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2202F347-8604-4BAD-B9FF-F8B1C3A3810E}"/>
              </a:ext>
            </a:extLst>
          </p:cNvPr>
          <p:cNvSpPr/>
          <p:nvPr/>
        </p:nvSpPr>
        <p:spPr>
          <a:xfrm>
            <a:off x="917298" y="3389177"/>
            <a:ext cx="328046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Samstag</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OBJECT</a:t>
            </a:r>
            <a:endPar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41215"/>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TIME</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This works with</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time</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adverbs and days/times</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too.</a:t>
            </a:r>
          </a:p>
        </p:txBody>
      </p:sp>
      <p:cxnSp>
        <p:nvCxnSpPr>
          <p:cNvPr id="7" name="Connector: Curved 6">
            <a:extLst>
              <a:ext uri="{FF2B5EF4-FFF2-40B4-BE49-F238E27FC236}">
                <a16:creationId xmlns:a16="http://schemas.microsoft.com/office/drawing/2014/main" id="{927774A3-D308-4992-B89C-D0254035A7EE}"/>
              </a:ext>
            </a:extLst>
          </p:cNvPr>
          <p:cNvCxnSpPr>
            <a:cxnSpLocks/>
          </p:cNvCxnSpPr>
          <p:nvPr/>
        </p:nvCxnSpPr>
        <p:spPr>
          <a:xfrm rot="5400000" flipH="1" flipV="1">
            <a:off x="4266019" y="1796532"/>
            <a:ext cx="14830" cy="3210433"/>
          </a:xfrm>
          <a:prstGeom prst="curvedConnector3">
            <a:avLst>
              <a:gd name="adj1" fmla="val 3249966"/>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796823" y="159106"/>
            <a:ext cx="10515600"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hlinkClick r:id="" action="ppaction://noaction">
              <a:snd r:embed="rId11" name="T3_W4F_8.1.wav"/>
            </a:hlinkClick>
            <a:extLst>
              <a:ext uri="{FF2B5EF4-FFF2-40B4-BE49-F238E27FC236}">
                <a16:creationId xmlns:a16="http://schemas.microsoft.com/office/drawing/2014/main" id="{67F195E3-B4A8-4B57-84B5-E286C7573A0E}"/>
              </a:ext>
            </a:extLst>
          </p:cNvPr>
          <p:cNvSpPr/>
          <p:nvPr/>
        </p:nvSpPr>
        <p:spPr>
          <a:xfrm>
            <a:off x="3032151" y="48311"/>
            <a:ext cx="828027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Lothar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Basel</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s-AR" sz="3200" b="1" kern="0" dirty="0" err="1">
                <a:solidFill>
                  <a:srgbClr val="002060"/>
                </a:solidFill>
                <a:latin typeface="Century Gothic" panose="020B0502020202020204" pitchFamily="34" charset="0"/>
                <a:cs typeface="Arial"/>
                <a:sym typeface="Arial"/>
              </a:rPr>
              <a:t>er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Google Shape;167;p2">
            <a:extLst>
              <a:ext uri="{FF2B5EF4-FFF2-40B4-BE49-F238E27FC236}">
                <a16:creationId xmlns:a16="http://schemas.microsoft.com/office/drawing/2014/main" id="{000F4A84-16C4-42DD-BA53-C097BAEA4CC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itle 1">
            <a:extLst>
              <a:ext uri="{FF2B5EF4-FFF2-40B4-BE49-F238E27FC236}">
                <a16:creationId xmlns:a16="http://schemas.microsoft.com/office/drawing/2014/main" id="{EE3A8B29-ADFC-4D9D-D970-D9650D94C1B8}"/>
              </a:ext>
            </a:extLst>
          </p:cNvPr>
          <p:cNvSpPr txBox="1">
            <a:spLocks/>
          </p:cNvSpPr>
          <p:nvPr/>
        </p:nvSpPr>
        <p:spPr>
          <a:xfrm>
            <a:off x="10944640" y="1132242"/>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5" name="Picture 54" descr="A picture containing text, clipart&#10;&#10;Description automatically generated">
            <a:extLst>
              <a:ext uri="{FF2B5EF4-FFF2-40B4-BE49-F238E27FC236}">
                <a16:creationId xmlns:a16="http://schemas.microsoft.com/office/drawing/2014/main" id="{9F4B26C9-52D4-7931-254E-A5F4BAA481B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6922" y="-205298"/>
            <a:ext cx="1097375" cy="1402202"/>
          </a:xfrm>
          <a:prstGeom prst="rect">
            <a:avLst/>
          </a:prstGeom>
        </p:spPr>
      </p:pic>
      <p:graphicFrame>
        <p:nvGraphicFramePr>
          <p:cNvPr id="22" name="Table 10">
            <a:extLst>
              <a:ext uri="{FF2B5EF4-FFF2-40B4-BE49-F238E27FC236}">
                <a16:creationId xmlns:a16="http://schemas.microsoft.com/office/drawing/2014/main" id="{45FEC8F7-4CD3-42BF-A816-B08967E97B90}"/>
              </a:ext>
            </a:extLst>
          </p:cNvPr>
          <p:cNvGraphicFramePr>
            <a:graphicFrameLocks noGrp="1"/>
          </p:cNvGraphicFramePr>
          <p:nvPr>
            <p:extLst>
              <p:ext uri="{D42A27DB-BD31-4B8C-83A1-F6EECF244321}">
                <p14:modId xmlns:p14="http://schemas.microsoft.com/office/powerpoint/2010/main" val="1065385294"/>
              </p:ext>
            </p:extLst>
          </p:nvPr>
        </p:nvGraphicFramePr>
        <p:xfrm>
          <a:off x="81280" y="889331"/>
          <a:ext cx="10717847" cy="5880346"/>
        </p:xfrm>
        <a:graphic>
          <a:graphicData uri="http://schemas.openxmlformats.org/drawingml/2006/table">
            <a:tbl>
              <a:tblPr firstRow="1" bandRow="1">
                <a:tableStyleId>{5940675A-B579-460E-94D1-54222C63F5DA}</a:tableStyleId>
              </a:tblPr>
              <a:tblGrid>
                <a:gridCol w="1531121">
                  <a:extLst>
                    <a:ext uri="{9D8B030D-6E8A-4147-A177-3AD203B41FA5}">
                      <a16:colId xmlns:a16="http://schemas.microsoft.com/office/drawing/2014/main" val="2189664200"/>
                    </a:ext>
                  </a:extLst>
                </a:gridCol>
                <a:gridCol w="1531121">
                  <a:extLst>
                    <a:ext uri="{9D8B030D-6E8A-4147-A177-3AD203B41FA5}">
                      <a16:colId xmlns:a16="http://schemas.microsoft.com/office/drawing/2014/main" val="2669590637"/>
                    </a:ext>
                  </a:extLst>
                </a:gridCol>
                <a:gridCol w="1531121">
                  <a:extLst>
                    <a:ext uri="{9D8B030D-6E8A-4147-A177-3AD203B41FA5}">
                      <a16:colId xmlns:a16="http://schemas.microsoft.com/office/drawing/2014/main" val="3077556296"/>
                    </a:ext>
                  </a:extLst>
                </a:gridCol>
                <a:gridCol w="1531121">
                  <a:extLst>
                    <a:ext uri="{9D8B030D-6E8A-4147-A177-3AD203B41FA5}">
                      <a16:colId xmlns:a16="http://schemas.microsoft.com/office/drawing/2014/main" val="378922323"/>
                    </a:ext>
                  </a:extLst>
                </a:gridCol>
                <a:gridCol w="1531121">
                  <a:extLst>
                    <a:ext uri="{9D8B030D-6E8A-4147-A177-3AD203B41FA5}">
                      <a16:colId xmlns:a16="http://schemas.microsoft.com/office/drawing/2014/main" val="3555046412"/>
                    </a:ext>
                  </a:extLst>
                </a:gridCol>
                <a:gridCol w="1531121">
                  <a:extLst>
                    <a:ext uri="{9D8B030D-6E8A-4147-A177-3AD203B41FA5}">
                      <a16:colId xmlns:a16="http://schemas.microsoft.com/office/drawing/2014/main" val="356552209"/>
                    </a:ext>
                  </a:extLst>
                </a:gridCol>
                <a:gridCol w="1531121">
                  <a:extLst>
                    <a:ext uri="{9D8B030D-6E8A-4147-A177-3AD203B41FA5}">
                      <a16:colId xmlns:a16="http://schemas.microsoft.com/office/drawing/2014/main" val="496201695"/>
                    </a:ext>
                  </a:extLst>
                </a:gridCol>
              </a:tblGrid>
              <a:tr h="401443">
                <a:tc>
                  <a:txBody>
                    <a:bodyPr/>
                    <a:lstStyle/>
                    <a:p>
                      <a:endParaRPr lang="en-GB" sz="20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28133"/>
                  </a:ext>
                </a:extLst>
              </a:tr>
              <a:tr h="1031450">
                <a:tc>
                  <a:txBody>
                    <a:bodyPr/>
                    <a:lstStyle/>
                    <a:p>
                      <a:pPr algn="ctr"/>
                      <a:r>
                        <a:rPr lang="en-US" sz="2000" b="1" dirty="0">
                          <a:solidFill>
                            <a:srgbClr val="002060"/>
                          </a:solidFill>
                          <a:latin typeface="Century Gothic" panose="020B0502020202020204" pitchFamily="34" charset="0"/>
                        </a:rPr>
                        <a:t>A</a:t>
                      </a:r>
                    </a:p>
                    <a:p>
                      <a:pPr algn="ctr"/>
                      <a:r>
                        <a:rPr lang="en-US" sz="2000" b="1" dirty="0">
                          <a:solidFill>
                            <a:srgbClr val="002060"/>
                          </a:solidFill>
                          <a:latin typeface="Century Gothic" panose="020B0502020202020204" pitchFamily="34" charset="0"/>
                        </a:rPr>
                        <a:t>_____</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935959"/>
                  </a:ext>
                </a:extLst>
              </a:tr>
              <a:tr h="1088847">
                <a:tc>
                  <a:txBody>
                    <a:bodyPr/>
                    <a:lstStyle/>
                    <a:p>
                      <a:pPr algn="ctr"/>
                      <a:r>
                        <a:rPr lang="en-US" sz="2000" b="1" dirty="0">
                          <a:solidFill>
                            <a:srgbClr val="002060"/>
                          </a:solidFill>
                          <a:latin typeface="Century Gothic" panose="020B0502020202020204" pitchFamily="34" charset="0"/>
                        </a:rPr>
                        <a:t>B</a:t>
                      </a:r>
                    </a:p>
                    <a:p>
                      <a:pPr algn="ctr"/>
                      <a:r>
                        <a:rPr lang="en-US" sz="2000" b="1" dirty="0">
                          <a:solidFill>
                            <a:srgbClr val="002060"/>
                          </a:solidFill>
                          <a:latin typeface="Century Gothic" panose="020B0502020202020204" pitchFamily="34" charset="0"/>
                        </a:rPr>
                        <a:t>Am Montag...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735576"/>
                  </a:ext>
                </a:extLst>
              </a:tr>
              <a:tr h="1145100">
                <a:tc>
                  <a:txBody>
                    <a:bodyPr/>
                    <a:lstStyle/>
                    <a:p>
                      <a:pPr algn="ctr"/>
                      <a:r>
                        <a:rPr lang="en-US" sz="2000" b="1" dirty="0">
                          <a:solidFill>
                            <a:srgbClr val="002060"/>
                          </a:solidFill>
                          <a:latin typeface="Century Gothic" panose="020B0502020202020204" pitchFamily="34" charset="0"/>
                        </a:rPr>
                        <a:t>C</a:t>
                      </a:r>
                    </a:p>
                    <a:p>
                      <a:pPr algn="ctr"/>
                      <a:r>
                        <a:rPr lang="en-US" sz="2000" b="1">
                          <a:solidFill>
                            <a:srgbClr val="002060"/>
                          </a:solidFill>
                          <a:latin typeface="Century Gothic" panose="020B0502020202020204" pitchFamily="34" charset="0"/>
                        </a:rPr>
                        <a:t>Dann…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399437"/>
                  </a:ext>
                </a:extLst>
              </a:tr>
              <a:tr h="1124659">
                <a:tc>
                  <a:txBody>
                    <a:bodyPr/>
                    <a:lstStyle/>
                    <a:p>
                      <a:pPr algn="ctr"/>
                      <a:r>
                        <a:rPr lang="en-US" sz="2000" b="1" dirty="0">
                          <a:solidFill>
                            <a:srgbClr val="002060"/>
                          </a:solidFill>
                          <a:latin typeface="Century Gothic" panose="020B0502020202020204" pitchFamily="34" charset="0"/>
                        </a:rPr>
                        <a:t>D</a:t>
                      </a:r>
                    </a:p>
                    <a:p>
                      <a:pPr algn="ctr"/>
                      <a:r>
                        <a:rPr lang="en-US" sz="2000" b="1" dirty="0">
                          <a:solidFill>
                            <a:srgbClr val="002060"/>
                          </a:solidFill>
                          <a:latin typeface="Century Gothic" panose="020B0502020202020204" pitchFamily="34" charset="0"/>
                        </a:rPr>
                        <a:t>Am </a:t>
                      </a:r>
                      <a:r>
                        <a:rPr lang="en-US" sz="2000" b="1" dirty="0" err="1">
                          <a:solidFill>
                            <a:srgbClr val="002060"/>
                          </a:solidFill>
                          <a:latin typeface="Century Gothic" panose="020B0502020202020204" pitchFamily="34" charset="0"/>
                        </a:rPr>
                        <a:t>Dienstag</a:t>
                      </a:r>
                      <a:r>
                        <a:rPr lang="en-US" sz="20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18742"/>
                  </a:ext>
                </a:extLst>
              </a:tr>
              <a:tr h="1088847">
                <a:tc>
                  <a:txBody>
                    <a:bodyPr/>
                    <a:lstStyle/>
                    <a:p>
                      <a:pPr algn="ctr"/>
                      <a:r>
                        <a:rPr lang="en-US" sz="2000" b="1" dirty="0">
                          <a:solidFill>
                            <a:srgbClr val="002060"/>
                          </a:solidFill>
                          <a:latin typeface="Century Gothic" panose="020B0502020202020204" pitchFamily="34" charset="0"/>
                        </a:rPr>
                        <a:t>E</a:t>
                      </a:r>
                    </a:p>
                    <a:p>
                      <a:pPr algn="ctr"/>
                      <a:r>
                        <a:rPr lang="en-US" sz="2000" b="1" dirty="0">
                          <a:solidFill>
                            <a:srgbClr val="002060"/>
                          </a:solidFill>
                          <a:latin typeface="Century Gothic" panose="020B0502020202020204" pitchFamily="34" charset="0"/>
                        </a:rPr>
                        <a:t>Am </a:t>
                      </a:r>
                      <a:r>
                        <a:rPr lang="en-US" sz="2000" b="1" dirty="0" err="1">
                          <a:solidFill>
                            <a:srgbClr val="002060"/>
                          </a:solidFill>
                          <a:latin typeface="Century Gothic" panose="020B0502020202020204" pitchFamily="34" charset="0"/>
                        </a:rPr>
                        <a:t>Mittwoch</a:t>
                      </a:r>
                      <a:r>
                        <a:rPr lang="en-US" sz="20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42473"/>
                  </a:ext>
                </a:extLst>
              </a:tr>
            </a:tbl>
          </a:graphicData>
        </a:graphic>
      </p:graphicFrame>
      <p:sp>
        <p:nvSpPr>
          <p:cNvPr id="23" name="TextBox 22">
            <a:hlinkClick r:id="" action="ppaction://noaction">
              <a:snd r:embed="rId13" name="T3_W4F_8.2.wav"/>
            </a:hlinkClick>
            <a:extLst>
              <a:ext uri="{FF2B5EF4-FFF2-40B4-BE49-F238E27FC236}">
                <a16:creationId xmlns:a16="http://schemas.microsoft.com/office/drawing/2014/main" id="{F13C4F4D-0151-4F84-A9A1-EA66076ADACD}"/>
              </a:ext>
            </a:extLst>
          </p:cNvPr>
          <p:cNvSpPr txBox="1"/>
          <p:nvPr/>
        </p:nvSpPr>
        <p:spPr>
          <a:xfrm>
            <a:off x="1892526" y="533217"/>
            <a:ext cx="1089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laufen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4" name="T3_W4F_8.4.wav"/>
            </a:hlinkClick>
            <a:extLst>
              <a:ext uri="{FF2B5EF4-FFF2-40B4-BE49-F238E27FC236}">
                <a16:creationId xmlns:a16="http://schemas.microsoft.com/office/drawing/2014/main" id="{F8E9DA57-5D7D-4DC7-8712-AB8BDA64B40B}"/>
              </a:ext>
            </a:extLst>
          </p:cNvPr>
          <p:cNvSpPr txBox="1"/>
          <p:nvPr/>
        </p:nvSpPr>
        <p:spPr>
          <a:xfrm>
            <a:off x="5018146" y="538651"/>
            <a:ext cx="107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15" name="T3_W4F_8.5.wav"/>
            </a:hlinkClick>
            <a:extLst>
              <a:ext uri="{FF2B5EF4-FFF2-40B4-BE49-F238E27FC236}">
                <a16:creationId xmlns:a16="http://schemas.microsoft.com/office/drawing/2014/main" id="{217FC542-331B-4F71-A7F1-49A7E7201B9A}"/>
              </a:ext>
            </a:extLst>
          </p:cNvPr>
          <p:cNvSpPr txBox="1"/>
          <p:nvPr/>
        </p:nvSpPr>
        <p:spPr>
          <a:xfrm>
            <a:off x="6373872" y="546054"/>
            <a:ext cx="104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16" name="T3_W4F_8.7.wav"/>
            </a:hlinkClick>
            <a:extLst>
              <a:ext uri="{FF2B5EF4-FFF2-40B4-BE49-F238E27FC236}">
                <a16:creationId xmlns:a16="http://schemas.microsoft.com/office/drawing/2014/main" id="{138C6ED8-37AE-4D98-B008-2B112B88E446}"/>
              </a:ext>
            </a:extLst>
          </p:cNvPr>
          <p:cNvSpPr txBox="1"/>
          <p:nvPr/>
        </p:nvSpPr>
        <p:spPr>
          <a:xfrm>
            <a:off x="9351037" y="560083"/>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ragen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hlinkClick r:id="" action="ppaction://noaction">
              <a:snd r:embed="rId17" name="T3_W4F_8.6.wav"/>
            </a:hlinkClick>
            <a:extLst>
              <a:ext uri="{FF2B5EF4-FFF2-40B4-BE49-F238E27FC236}">
                <a16:creationId xmlns:a16="http://schemas.microsoft.com/office/drawing/2014/main" id="{BD98D37A-867C-444A-8C00-C97D94866277}"/>
              </a:ext>
            </a:extLst>
          </p:cNvPr>
          <p:cNvSpPr txBox="1"/>
          <p:nvPr/>
        </p:nvSpPr>
        <p:spPr>
          <a:xfrm>
            <a:off x="7640705" y="526137"/>
            <a:ext cx="1547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raphic 30" descr="Run with solid fill">
            <a:extLst>
              <a:ext uri="{FF2B5EF4-FFF2-40B4-BE49-F238E27FC236}">
                <a16:creationId xmlns:a16="http://schemas.microsoft.com/office/drawing/2014/main" id="{768E75A3-22EA-404A-A818-F3AE2CF1E8A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2236" y="889967"/>
            <a:ext cx="457200" cy="457200"/>
          </a:xfrm>
          <a:prstGeom prst="rect">
            <a:avLst/>
          </a:prstGeom>
        </p:spPr>
      </p:pic>
      <p:sp>
        <p:nvSpPr>
          <p:cNvPr id="32" name="TextBox 31">
            <a:hlinkClick r:id="" action="ppaction://noaction">
              <a:snd r:embed="rId20" name="T3_W4F_8.3.wav"/>
            </a:hlinkClick>
            <a:extLst>
              <a:ext uri="{FF2B5EF4-FFF2-40B4-BE49-F238E27FC236}">
                <a16:creationId xmlns:a16="http://schemas.microsoft.com/office/drawing/2014/main" id="{428386F6-2798-4B6D-A168-0CE5A8F329C0}"/>
              </a:ext>
            </a:extLst>
          </p:cNvPr>
          <p:cNvSpPr txBox="1"/>
          <p:nvPr/>
        </p:nvSpPr>
        <p:spPr>
          <a:xfrm>
            <a:off x="3204037" y="530178"/>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raphic 32" descr="Sleep with solid fill">
            <a:extLst>
              <a:ext uri="{FF2B5EF4-FFF2-40B4-BE49-F238E27FC236}">
                <a16:creationId xmlns:a16="http://schemas.microsoft.com/office/drawing/2014/main" id="{92649534-D1FF-4B66-8E78-A51756D0397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23312" y="784145"/>
            <a:ext cx="655710" cy="655710"/>
          </a:xfrm>
          <a:prstGeom prst="rect">
            <a:avLst/>
          </a:prstGeom>
        </p:spPr>
      </p:pic>
      <p:pic>
        <p:nvPicPr>
          <p:cNvPr id="35" name="Graphic 34" descr="Books with solid fill">
            <a:extLst>
              <a:ext uri="{FF2B5EF4-FFF2-40B4-BE49-F238E27FC236}">
                <a16:creationId xmlns:a16="http://schemas.microsoft.com/office/drawing/2014/main" id="{B7511C1C-DEAE-439A-B686-9F7282A05A0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36656" y="889967"/>
            <a:ext cx="457200" cy="457200"/>
          </a:xfrm>
          <a:prstGeom prst="rect">
            <a:avLst/>
          </a:prstGeom>
        </p:spPr>
      </p:pic>
      <p:pic>
        <p:nvPicPr>
          <p:cNvPr id="36" name="Graphic 35" descr="Eyes with solid fill">
            <a:extLst>
              <a:ext uri="{FF2B5EF4-FFF2-40B4-BE49-F238E27FC236}">
                <a16:creationId xmlns:a16="http://schemas.microsoft.com/office/drawing/2014/main" id="{28450A80-FB9A-4804-BECD-01DB9555A48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687385" y="784145"/>
            <a:ext cx="774259" cy="774259"/>
          </a:xfrm>
          <a:prstGeom prst="rect">
            <a:avLst/>
          </a:prstGeom>
        </p:spPr>
      </p:pic>
      <p:pic>
        <p:nvPicPr>
          <p:cNvPr id="37" name="Graphic 36" descr="Chat with solid fill">
            <a:extLst>
              <a:ext uri="{FF2B5EF4-FFF2-40B4-BE49-F238E27FC236}">
                <a16:creationId xmlns:a16="http://schemas.microsoft.com/office/drawing/2014/main" id="{961C0BF3-E157-44D4-9A4D-C5462FF557F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26415" y="792765"/>
            <a:ext cx="653716" cy="653716"/>
          </a:xfrm>
          <a:prstGeom prst="rect">
            <a:avLst/>
          </a:prstGeom>
        </p:spPr>
      </p:pic>
      <p:pic>
        <p:nvPicPr>
          <p:cNvPr id="39" name="Graphic 38" descr="Pants with solid fill">
            <a:extLst>
              <a:ext uri="{FF2B5EF4-FFF2-40B4-BE49-F238E27FC236}">
                <a16:creationId xmlns:a16="http://schemas.microsoft.com/office/drawing/2014/main" id="{6B88B01E-955F-42A5-BA42-E748ECBA859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404349">
            <a:off x="9592998" y="901906"/>
            <a:ext cx="417641" cy="417641"/>
          </a:xfrm>
          <a:prstGeom prst="rect">
            <a:avLst/>
          </a:prstGeom>
        </p:spPr>
      </p:pic>
      <p:sp>
        <p:nvSpPr>
          <p:cNvPr id="41" name="Action Button: Blank 40">
            <a:hlinkClick r:id="" action="ppaction://noaction" highlightClick="1">
              <a:snd r:embed="rId3" name="T3_W4F_8.8.wav"/>
            </a:hlinkClick>
            <a:extLst>
              <a:ext uri="{FF2B5EF4-FFF2-40B4-BE49-F238E27FC236}">
                <a16:creationId xmlns:a16="http://schemas.microsoft.com/office/drawing/2014/main" id="{355216A9-5D0B-4E7C-B74C-46EE29BDE2B5}"/>
              </a:ext>
            </a:extLst>
          </p:cNvPr>
          <p:cNvSpPr/>
          <p:nvPr/>
        </p:nvSpPr>
        <p:spPr>
          <a:xfrm>
            <a:off x="10947827" y="1753398"/>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43" name="Action Button: Blank 42">
            <a:hlinkClick r:id="" action="ppaction://noaction" highlightClick="1">
              <a:snd r:embed="rId4" name="T3_W4F_8.9.wav"/>
            </a:hlinkClick>
            <a:extLst>
              <a:ext uri="{FF2B5EF4-FFF2-40B4-BE49-F238E27FC236}">
                <a16:creationId xmlns:a16="http://schemas.microsoft.com/office/drawing/2014/main" id="{36BEAED1-1059-48CC-A32B-C1741B458AF9}"/>
              </a:ext>
            </a:extLst>
          </p:cNvPr>
          <p:cNvSpPr/>
          <p:nvPr/>
        </p:nvSpPr>
        <p:spPr>
          <a:xfrm>
            <a:off x="10947249" y="2311932"/>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47" name="Action Button: Blank 46">
            <a:hlinkClick r:id="" action="ppaction://noaction" highlightClick="1">
              <a:snd r:embed="rId5" name="T3_W4F_8.10.wav"/>
            </a:hlinkClick>
            <a:extLst>
              <a:ext uri="{FF2B5EF4-FFF2-40B4-BE49-F238E27FC236}">
                <a16:creationId xmlns:a16="http://schemas.microsoft.com/office/drawing/2014/main" id="{E664F0BE-9F2E-4234-9758-25B6F278CC59}"/>
              </a:ext>
            </a:extLst>
          </p:cNvPr>
          <p:cNvSpPr/>
          <p:nvPr/>
        </p:nvSpPr>
        <p:spPr>
          <a:xfrm>
            <a:off x="10947248" y="2870466"/>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3" name="Action Button: Blank 52">
            <a:hlinkClick r:id="" action="ppaction://noaction" highlightClick="1">
              <a:snd r:embed="rId6" name="T3_W4F_8.11.wav"/>
            </a:hlinkClick>
            <a:extLst>
              <a:ext uri="{FF2B5EF4-FFF2-40B4-BE49-F238E27FC236}">
                <a16:creationId xmlns:a16="http://schemas.microsoft.com/office/drawing/2014/main" id="{91BE5862-66A7-4DC2-89D9-9365C6BA5726}"/>
              </a:ext>
            </a:extLst>
          </p:cNvPr>
          <p:cNvSpPr/>
          <p:nvPr/>
        </p:nvSpPr>
        <p:spPr>
          <a:xfrm>
            <a:off x="10947247" y="3429000"/>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4" name="Action Button: Blank 53">
            <a:hlinkClick r:id="" action="ppaction://noaction" highlightClick="1">
              <a:snd r:embed="rId7" name="T3_W4F_8.12.wav"/>
            </a:hlinkClick>
            <a:extLst>
              <a:ext uri="{FF2B5EF4-FFF2-40B4-BE49-F238E27FC236}">
                <a16:creationId xmlns:a16="http://schemas.microsoft.com/office/drawing/2014/main" id="{3EE8435D-5A08-4F07-B7F4-87E608125400}"/>
              </a:ext>
            </a:extLst>
          </p:cNvPr>
          <p:cNvSpPr/>
          <p:nvPr/>
        </p:nvSpPr>
        <p:spPr>
          <a:xfrm>
            <a:off x="11539705" y="1753398"/>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56" name="Action Button: Blank 55">
            <a:hlinkClick r:id="" action="ppaction://noaction" highlightClick="1">
              <a:snd r:embed="rId8" name="T3_W4F_8.13.wav"/>
            </a:hlinkClick>
            <a:extLst>
              <a:ext uri="{FF2B5EF4-FFF2-40B4-BE49-F238E27FC236}">
                <a16:creationId xmlns:a16="http://schemas.microsoft.com/office/drawing/2014/main" id="{4AAB5A14-0045-482F-9DB8-AD633B848A71}"/>
              </a:ext>
            </a:extLst>
          </p:cNvPr>
          <p:cNvSpPr/>
          <p:nvPr/>
        </p:nvSpPr>
        <p:spPr>
          <a:xfrm>
            <a:off x="11539127" y="2311932"/>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57" name="Action Button: Blank 56">
            <a:hlinkClick r:id="" action="ppaction://noaction" highlightClick="1">
              <a:snd r:embed="rId9" name="T3_W4F_8.14.wav"/>
            </a:hlinkClick>
            <a:extLst>
              <a:ext uri="{FF2B5EF4-FFF2-40B4-BE49-F238E27FC236}">
                <a16:creationId xmlns:a16="http://schemas.microsoft.com/office/drawing/2014/main" id="{986F18DF-8FDE-494F-81E3-D50D203D4EEB}"/>
              </a:ext>
            </a:extLst>
          </p:cNvPr>
          <p:cNvSpPr/>
          <p:nvPr/>
        </p:nvSpPr>
        <p:spPr>
          <a:xfrm>
            <a:off x="11539126" y="2870466"/>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58" name="Action Button: Blank 57">
            <a:hlinkClick r:id="" action="ppaction://noaction" highlightClick="1">
              <a:snd r:embed="rId10" name="T3_W4F_8.15.wav"/>
            </a:hlinkClick>
            <a:extLst>
              <a:ext uri="{FF2B5EF4-FFF2-40B4-BE49-F238E27FC236}">
                <a16:creationId xmlns:a16="http://schemas.microsoft.com/office/drawing/2014/main" id="{985168A2-1846-4195-BFB5-8763550608B8}"/>
              </a:ext>
            </a:extLst>
          </p:cNvPr>
          <p:cNvSpPr/>
          <p:nvPr/>
        </p:nvSpPr>
        <p:spPr>
          <a:xfrm>
            <a:off x="11539125" y="3429000"/>
            <a:ext cx="430125" cy="392744"/>
          </a:xfrm>
          <a:prstGeom prst="actionButtonBlank">
            <a:avLst/>
          </a:prstGeom>
          <a:solidFill>
            <a:srgbClr val="29C1FA"/>
          </a:solidFill>
          <a:ln>
            <a:solidFill>
              <a:srgbClr val="FE961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8</a:t>
            </a:r>
          </a:p>
        </p:txBody>
      </p:sp>
      <p:pic>
        <p:nvPicPr>
          <p:cNvPr id="3" name="Picture 2" descr="Icon&#10;&#10;Description automatically generated">
            <a:extLst>
              <a:ext uri="{FF2B5EF4-FFF2-40B4-BE49-F238E27FC236}">
                <a16:creationId xmlns:a16="http://schemas.microsoft.com/office/drawing/2014/main" id="{7E62B7B1-0DAD-B142-B6C7-3FEF30F2191B}"/>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3501288" y="2416697"/>
            <a:ext cx="896406" cy="896404"/>
          </a:xfrm>
          <a:prstGeom prst="rect">
            <a:avLst/>
          </a:prstGeom>
        </p:spPr>
      </p:pic>
      <p:pic>
        <p:nvPicPr>
          <p:cNvPr id="4" name="Picture 3" descr="Icon&#10;&#10;Description automatically generated">
            <a:extLst>
              <a:ext uri="{FF2B5EF4-FFF2-40B4-BE49-F238E27FC236}">
                <a16:creationId xmlns:a16="http://schemas.microsoft.com/office/drawing/2014/main" id="{49F084DE-C03D-D15F-50BE-92300FE06BBD}"/>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5024042" y="1318306"/>
            <a:ext cx="896406" cy="896404"/>
          </a:xfrm>
          <a:prstGeom prst="rect">
            <a:avLst/>
          </a:prstGeom>
        </p:spPr>
      </p:pic>
      <p:pic>
        <p:nvPicPr>
          <p:cNvPr id="5" name="Picture 4" descr="Icon&#10;&#10;Description automatically generated">
            <a:extLst>
              <a:ext uri="{FF2B5EF4-FFF2-40B4-BE49-F238E27FC236}">
                <a16:creationId xmlns:a16="http://schemas.microsoft.com/office/drawing/2014/main" id="{60142253-50C9-1E92-F0A8-4DA24CC796D9}"/>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8005070" y="5802490"/>
            <a:ext cx="896406" cy="896404"/>
          </a:xfrm>
          <a:prstGeom prst="rect">
            <a:avLst/>
          </a:prstGeom>
        </p:spPr>
      </p:pic>
      <p:pic>
        <p:nvPicPr>
          <p:cNvPr id="7" name="Picture 6" descr="Icon&#10;&#10;Description automatically generated">
            <a:extLst>
              <a:ext uri="{FF2B5EF4-FFF2-40B4-BE49-F238E27FC236}">
                <a16:creationId xmlns:a16="http://schemas.microsoft.com/office/drawing/2014/main" id="{0B9E2EC8-1A59-F269-2183-A816BE060C74}"/>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9536327" y="1309059"/>
            <a:ext cx="896406" cy="896404"/>
          </a:xfrm>
          <a:prstGeom prst="rect">
            <a:avLst/>
          </a:prstGeom>
        </p:spPr>
      </p:pic>
      <p:pic>
        <p:nvPicPr>
          <p:cNvPr id="8" name="Picture 7" descr="Icon&#10;&#10;Description automatically generated">
            <a:extLst>
              <a:ext uri="{FF2B5EF4-FFF2-40B4-BE49-F238E27FC236}">
                <a16:creationId xmlns:a16="http://schemas.microsoft.com/office/drawing/2014/main" id="{A0A94871-C003-51E2-5171-949BD37836A7}"/>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9603416" y="4652538"/>
            <a:ext cx="896406" cy="896404"/>
          </a:xfrm>
          <a:prstGeom prst="rect">
            <a:avLst/>
          </a:prstGeom>
        </p:spPr>
      </p:pic>
      <p:pic>
        <p:nvPicPr>
          <p:cNvPr id="9" name="Picture 8" descr="Icon&#10;&#10;Description automatically generated">
            <a:extLst>
              <a:ext uri="{FF2B5EF4-FFF2-40B4-BE49-F238E27FC236}">
                <a16:creationId xmlns:a16="http://schemas.microsoft.com/office/drawing/2014/main" id="{3B0CE5DF-90DF-DDBE-B25E-1C9C70E6C10C}"/>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2032633" y="3594790"/>
            <a:ext cx="896406" cy="896404"/>
          </a:xfrm>
          <a:prstGeom prst="rect">
            <a:avLst/>
          </a:prstGeom>
        </p:spPr>
      </p:pic>
      <p:pic>
        <p:nvPicPr>
          <p:cNvPr id="10" name="Picture 9" descr="Icon&#10;&#10;Description automatically generated">
            <a:extLst>
              <a:ext uri="{FF2B5EF4-FFF2-40B4-BE49-F238E27FC236}">
                <a16:creationId xmlns:a16="http://schemas.microsoft.com/office/drawing/2014/main" id="{305C8E5A-0025-1E33-5E72-2BA048CAEE5E}"/>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5254752" y="1332737"/>
            <a:ext cx="896406" cy="896404"/>
          </a:xfrm>
          <a:prstGeom prst="rect">
            <a:avLst/>
          </a:prstGeom>
        </p:spPr>
      </p:pic>
      <p:pic>
        <p:nvPicPr>
          <p:cNvPr id="11" name="Picture 10" descr="Icon&#10;&#10;Description automatically generated">
            <a:extLst>
              <a:ext uri="{FF2B5EF4-FFF2-40B4-BE49-F238E27FC236}">
                <a16:creationId xmlns:a16="http://schemas.microsoft.com/office/drawing/2014/main" id="{D7F3C776-AE28-E352-F1DB-4BDF16D54911}"/>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6565238" y="3567697"/>
            <a:ext cx="896406" cy="896404"/>
          </a:xfrm>
          <a:prstGeom prst="rect">
            <a:avLst/>
          </a:prstGeom>
        </p:spPr>
      </p:pic>
      <p:pic>
        <p:nvPicPr>
          <p:cNvPr id="13" name="Picture 12" descr="A person in a white shirt&#10;&#10;Description automatically generated">
            <a:extLst>
              <a:ext uri="{FF2B5EF4-FFF2-40B4-BE49-F238E27FC236}">
                <a16:creationId xmlns:a16="http://schemas.microsoft.com/office/drawing/2014/main" id="{0FD91138-1EE5-AD0C-1033-E60389F4E9F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692759" y="4976449"/>
            <a:ext cx="1692732" cy="3318668"/>
          </a:xfrm>
          <a:prstGeom prst="rect">
            <a:avLst/>
          </a:prstGeom>
        </p:spPr>
      </p:pic>
      <p:sp>
        <p:nvSpPr>
          <p:cNvPr id="15" name="TextBox 14">
            <a:extLst>
              <a:ext uri="{FF2B5EF4-FFF2-40B4-BE49-F238E27FC236}">
                <a16:creationId xmlns:a16="http://schemas.microsoft.com/office/drawing/2014/main" id="{4DC0F2F9-34C5-59DE-A431-9EAB50BAEA61}"/>
              </a:ext>
            </a:extLst>
          </p:cNvPr>
          <p:cNvSpPr txBox="1"/>
          <p:nvPr/>
        </p:nvSpPr>
        <p:spPr>
          <a:xfrm>
            <a:off x="10887405" y="3956270"/>
            <a:ext cx="1306892" cy="1015663"/>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bis – until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wieder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again</a:t>
            </a:r>
          </a:p>
        </p:txBody>
      </p:sp>
    </p:spTree>
    <p:extLst>
      <p:ext uri="{BB962C8B-B14F-4D97-AF65-F5344CB8AC3E}">
        <p14:creationId xmlns:p14="http://schemas.microsoft.com/office/powerpoint/2010/main" val="611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8.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F_8.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F_8.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4F_8.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4F_8.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4F_8.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4F_8.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4F_8.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DA2901DD-6077-4D9D-A12C-129A8C4E5999}"/>
              </a:ext>
            </a:extLst>
          </p:cNvPr>
          <p:cNvGraphicFramePr>
            <a:graphicFrameLocks noGrp="1"/>
          </p:cNvGraphicFramePr>
          <p:nvPr>
            <p:extLst>
              <p:ext uri="{D42A27DB-BD31-4B8C-83A1-F6EECF244321}">
                <p14:modId xmlns:p14="http://schemas.microsoft.com/office/powerpoint/2010/main" val="3415884594"/>
              </p:ext>
            </p:extLst>
          </p:nvPr>
        </p:nvGraphicFramePr>
        <p:xfrm>
          <a:off x="156582" y="889331"/>
          <a:ext cx="10561264" cy="5880346"/>
        </p:xfrm>
        <a:graphic>
          <a:graphicData uri="http://schemas.openxmlformats.org/drawingml/2006/table">
            <a:tbl>
              <a:tblPr firstRow="1" bandRow="1">
                <a:tableStyleId>{5940675A-B579-460E-94D1-54222C63F5DA}</a:tableStyleId>
              </a:tblPr>
              <a:tblGrid>
                <a:gridCol w="1508752">
                  <a:extLst>
                    <a:ext uri="{9D8B030D-6E8A-4147-A177-3AD203B41FA5}">
                      <a16:colId xmlns:a16="http://schemas.microsoft.com/office/drawing/2014/main" val="2189664200"/>
                    </a:ext>
                  </a:extLst>
                </a:gridCol>
                <a:gridCol w="1508752">
                  <a:extLst>
                    <a:ext uri="{9D8B030D-6E8A-4147-A177-3AD203B41FA5}">
                      <a16:colId xmlns:a16="http://schemas.microsoft.com/office/drawing/2014/main" val="2669590637"/>
                    </a:ext>
                  </a:extLst>
                </a:gridCol>
                <a:gridCol w="1508752">
                  <a:extLst>
                    <a:ext uri="{9D8B030D-6E8A-4147-A177-3AD203B41FA5}">
                      <a16:colId xmlns:a16="http://schemas.microsoft.com/office/drawing/2014/main" val="3077556296"/>
                    </a:ext>
                  </a:extLst>
                </a:gridCol>
                <a:gridCol w="1508752">
                  <a:extLst>
                    <a:ext uri="{9D8B030D-6E8A-4147-A177-3AD203B41FA5}">
                      <a16:colId xmlns:a16="http://schemas.microsoft.com/office/drawing/2014/main" val="378922323"/>
                    </a:ext>
                  </a:extLst>
                </a:gridCol>
                <a:gridCol w="1508752">
                  <a:extLst>
                    <a:ext uri="{9D8B030D-6E8A-4147-A177-3AD203B41FA5}">
                      <a16:colId xmlns:a16="http://schemas.microsoft.com/office/drawing/2014/main" val="3555046412"/>
                    </a:ext>
                  </a:extLst>
                </a:gridCol>
                <a:gridCol w="1508752">
                  <a:extLst>
                    <a:ext uri="{9D8B030D-6E8A-4147-A177-3AD203B41FA5}">
                      <a16:colId xmlns:a16="http://schemas.microsoft.com/office/drawing/2014/main" val="356552209"/>
                    </a:ext>
                  </a:extLst>
                </a:gridCol>
                <a:gridCol w="1508752">
                  <a:extLst>
                    <a:ext uri="{9D8B030D-6E8A-4147-A177-3AD203B41FA5}">
                      <a16:colId xmlns:a16="http://schemas.microsoft.com/office/drawing/2014/main" val="496201695"/>
                    </a:ext>
                  </a:extLst>
                </a:gridCol>
              </a:tblGrid>
              <a:tr h="401443">
                <a:tc>
                  <a:txBody>
                    <a:bodyPr/>
                    <a:lstStyle/>
                    <a:p>
                      <a:endParaRPr lang="en-GB" sz="2000" b="1"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002060"/>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dirty="0">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28133"/>
                  </a:ext>
                </a:extLst>
              </a:tr>
              <a:tr h="1031450">
                <a:tc>
                  <a:txBody>
                    <a:bodyPr/>
                    <a:lstStyle/>
                    <a:p>
                      <a:pPr algn="ctr"/>
                      <a:r>
                        <a:rPr lang="en-US" sz="2000" b="1" dirty="0">
                          <a:solidFill>
                            <a:srgbClr val="002060"/>
                          </a:solidFill>
                          <a:latin typeface="Century Gothic" panose="020B0502020202020204" pitchFamily="34" charset="0"/>
                        </a:rPr>
                        <a:t>A</a:t>
                      </a:r>
                    </a:p>
                    <a:p>
                      <a:pPr algn="ctr"/>
                      <a:r>
                        <a:rPr lang="en-US" sz="2000" b="1" dirty="0">
                          <a:solidFill>
                            <a:srgbClr val="002060"/>
                          </a:solidFill>
                          <a:latin typeface="Century Gothic" panose="020B0502020202020204" pitchFamily="34" charset="0"/>
                        </a:rPr>
                        <a:t>_____</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935959"/>
                  </a:ext>
                </a:extLst>
              </a:tr>
              <a:tr h="1088847">
                <a:tc>
                  <a:txBody>
                    <a:bodyPr/>
                    <a:lstStyle/>
                    <a:p>
                      <a:pPr algn="ctr"/>
                      <a:r>
                        <a:rPr lang="en-US" sz="2000" b="1" dirty="0">
                          <a:solidFill>
                            <a:srgbClr val="002060"/>
                          </a:solidFill>
                          <a:latin typeface="Century Gothic" panose="020B0502020202020204" pitchFamily="34" charset="0"/>
                        </a:rPr>
                        <a:t>B</a:t>
                      </a:r>
                    </a:p>
                    <a:p>
                      <a:pPr algn="ctr"/>
                      <a:r>
                        <a:rPr lang="en-US" sz="2000" b="1" dirty="0">
                          <a:solidFill>
                            <a:srgbClr val="002060"/>
                          </a:solidFill>
                          <a:latin typeface="Century Gothic" panose="020B0502020202020204" pitchFamily="34" charset="0"/>
                        </a:rPr>
                        <a:t>In the morning…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735576"/>
                  </a:ext>
                </a:extLst>
              </a:tr>
              <a:tr h="1145100">
                <a:tc>
                  <a:txBody>
                    <a:bodyPr/>
                    <a:lstStyle/>
                    <a:p>
                      <a:pPr algn="ctr"/>
                      <a:r>
                        <a:rPr lang="en-US" sz="2000" b="1" dirty="0">
                          <a:solidFill>
                            <a:srgbClr val="002060"/>
                          </a:solidFill>
                          <a:latin typeface="Century Gothic" panose="020B0502020202020204" pitchFamily="34" charset="0"/>
                        </a:rPr>
                        <a:t>C</a:t>
                      </a:r>
                    </a:p>
                    <a:p>
                      <a:pPr algn="ctr"/>
                      <a:r>
                        <a:rPr lang="en-US" sz="2000" b="1" dirty="0">
                          <a:solidFill>
                            <a:srgbClr val="002060"/>
                          </a:solidFill>
                          <a:latin typeface="Century Gothic" panose="020B0502020202020204" pitchFamily="34" charset="0"/>
                        </a:rPr>
                        <a:t>Then…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399437"/>
                  </a:ext>
                </a:extLst>
              </a:tr>
              <a:tr h="1124659">
                <a:tc>
                  <a:txBody>
                    <a:bodyPr/>
                    <a:lstStyle/>
                    <a:p>
                      <a:pPr algn="ctr"/>
                      <a:r>
                        <a:rPr lang="en-US" sz="2000" b="1" dirty="0">
                          <a:solidFill>
                            <a:srgbClr val="002060"/>
                          </a:solidFill>
                          <a:latin typeface="Century Gothic" panose="020B0502020202020204" pitchFamily="34" charset="0"/>
                        </a:rPr>
                        <a:t>D</a:t>
                      </a:r>
                    </a:p>
                    <a:p>
                      <a:pPr algn="ctr"/>
                      <a:r>
                        <a:rPr lang="en-US" sz="2000" b="1" dirty="0">
                          <a:solidFill>
                            <a:srgbClr val="002060"/>
                          </a:solidFill>
                          <a:latin typeface="Century Gothic" panose="020B0502020202020204" pitchFamily="34" charset="0"/>
                        </a:rPr>
                        <a:t>In the afternoon</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318742"/>
                  </a:ext>
                </a:extLst>
              </a:tr>
              <a:tr h="1088847">
                <a:tc>
                  <a:txBody>
                    <a:bodyPr/>
                    <a:lstStyle/>
                    <a:p>
                      <a:pPr algn="ctr"/>
                      <a:r>
                        <a:rPr lang="en-US" sz="2000" b="1" dirty="0">
                          <a:solidFill>
                            <a:srgbClr val="002060"/>
                          </a:solidFill>
                          <a:latin typeface="Century Gothic" panose="020B0502020202020204" pitchFamily="34" charset="0"/>
                        </a:rPr>
                        <a:t>E</a:t>
                      </a:r>
                    </a:p>
                    <a:p>
                      <a:pPr algn="ctr"/>
                      <a:r>
                        <a:rPr lang="en-US" sz="2000" b="1" dirty="0">
                          <a:solidFill>
                            <a:srgbClr val="002060"/>
                          </a:solidFill>
                          <a:latin typeface="Century Gothic" panose="020B0502020202020204" pitchFamily="34" charset="0"/>
                        </a:rPr>
                        <a:t>In the evening…</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42473"/>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86482" y="143122"/>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8" name="Google Shape;167;p2">
            <a:extLst>
              <a:ext uri="{FF2B5EF4-FFF2-40B4-BE49-F238E27FC236}">
                <a16:creationId xmlns:a16="http://schemas.microsoft.com/office/drawing/2014/main" id="{000F4A84-16C4-42DD-BA53-C097BAEA4CC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TextBox 45">
            <a:extLst>
              <a:ext uri="{FF2B5EF4-FFF2-40B4-BE49-F238E27FC236}">
                <a16:creationId xmlns:a16="http://schemas.microsoft.com/office/drawing/2014/main" id="{738833F7-AC9B-4680-BC9A-A1C276444C05}"/>
              </a:ext>
            </a:extLst>
          </p:cNvPr>
          <p:cNvSpPr txBox="1"/>
          <p:nvPr/>
        </p:nvSpPr>
        <p:spPr>
          <a:xfrm>
            <a:off x="1892526" y="533217"/>
            <a:ext cx="1089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laufen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E4EFD69-E353-45F4-AC5D-EE51CC2AD6D0}"/>
              </a:ext>
            </a:extLst>
          </p:cNvPr>
          <p:cNvSpPr txBox="1"/>
          <p:nvPr/>
        </p:nvSpPr>
        <p:spPr>
          <a:xfrm>
            <a:off x="5018146" y="538651"/>
            <a:ext cx="1077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200657C-D165-4763-9BE8-65A18743B7EB}"/>
              </a:ext>
            </a:extLst>
          </p:cNvPr>
          <p:cNvSpPr txBox="1"/>
          <p:nvPr/>
        </p:nvSpPr>
        <p:spPr>
          <a:xfrm>
            <a:off x="6373872" y="546054"/>
            <a:ext cx="104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49B74F11-B15E-4FB9-93F3-2973B32A857B}"/>
              </a:ext>
            </a:extLst>
          </p:cNvPr>
          <p:cNvSpPr txBox="1"/>
          <p:nvPr/>
        </p:nvSpPr>
        <p:spPr>
          <a:xfrm>
            <a:off x="8783904" y="523395"/>
            <a:ext cx="21358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ragen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BE2D1D61-56F5-4480-BACF-F0729970FEC5}"/>
              </a:ext>
            </a:extLst>
          </p:cNvPr>
          <p:cNvSpPr txBox="1"/>
          <p:nvPr/>
        </p:nvSpPr>
        <p:spPr>
          <a:xfrm>
            <a:off x="7640705" y="526137"/>
            <a:ext cx="1547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Graphic 19" descr="Run with solid fill">
            <a:extLst>
              <a:ext uri="{FF2B5EF4-FFF2-40B4-BE49-F238E27FC236}">
                <a16:creationId xmlns:a16="http://schemas.microsoft.com/office/drawing/2014/main" id="{6B23E464-8D08-9C5F-A5C1-DB985216C6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2236" y="889967"/>
            <a:ext cx="457200" cy="457200"/>
          </a:xfrm>
          <a:prstGeom prst="rect">
            <a:avLst/>
          </a:prstGeom>
        </p:spPr>
      </p:pic>
      <p:sp>
        <p:nvSpPr>
          <p:cNvPr id="21" name="TextBox 20">
            <a:extLst>
              <a:ext uri="{FF2B5EF4-FFF2-40B4-BE49-F238E27FC236}">
                <a16:creationId xmlns:a16="http://schemas.microsoft.com/office/drawing/2014/main" id="{C2A053B9-0756-17BB-5877-B717B78A52F8}"/>
              </a:ext>
            </a:extLst>
          </p:cNvPr>
          <p:cNvSpPr txBox="1"/>
          <p:nvPr/>
        </p:nvSpPr>
        <p:spPr>
          <a:xfrm>
            <a:off x="3204037" y="530178"/>
            <a:ext cx="14011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schlafen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raphic 24" descr="Sleep with solid fill">
            <a:extLst>
              <a:ext uri="{FF2B5EF4-FFF2-40B4-BE49-F238E27FC236}">
                <a16:creationId xmlns:a16="http://schemas.microsoft.com/office/drawing/2014/main" id="{882DF635-C1B8-BEA4-EF86-773850381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23312" y="784145"/>
            <a:ext cx="655710" cy="655710"/>
          </a:xfrm>
          <a:prstGeom prst="rect">
            <a:avLst/>
          </a:prstGeom>
        </p:spPr>
      </p:pic>
      <p:pic>
        <p:nvPicPr>
          <p:cNvPr id="28" name="Graphic 27" descr="Books with solid fill">
            <a:extLst>
              <a:ext uri="{FF2B5EF4-FFF2-40B4-BE49-F238E27FC236}">
                <a16:creationId xmlns:a16="http://schemas.microsoft.com/office/drawing/2014/main" id="{D012CA40-5B33-2F01-30CC-9FE4402870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36656" y="889967"/>
            <a:ext cx="457200" cy="457200"/>
          </a:xfrm>
          <a:prstGeom prst="rect">
            <a:avLst/>
          </a:prstGeom>
        </p:spPr>
      </p:pic>
      <p:pic>
        <p:nvPicPr>
          <p:cNvPr id="30" name="Graphic 29" descr="Eyes with solid fill">
            <a:extLst>
              <a:ext uri="{FF2B5EF4-FFF2-40B4-BE49-F238E27FC236}">
                <a16:creationId xmlns:a16="http://schemas.microsoft.com/office/drawing/2014/main" id="{090195DD-206F-B462-2964-DE14AB7565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7385" y="784145"/>
            <a:ext cx="774259" cy="774259"/>
          </a:xfrm>
          <a:prstGeom prst="rect">
            <a:avLst/>
          </a:prstGeom>
        </p:spPr>
      </p:pic>
      <p:pic>
        <p:nvPicPr>
          <p:cNvPr id="34" name="Graphic 33" descr="Chat with solid fill">
            <a:extLst>
              <a:ext uri="{FF2B5EF4-FFF2-40B4-BE49-F238E27FC236}">
                <a16:creationId xmlns:a16="http://schemas.microsoft.com/office/drawing/2014/main" id="{65F009FB-184F-F478-6414-2D39097796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6415" y="792765"/>
            <a:ext cx="653716" cy="653716"/>
          </a:xfrm>
          <a:prstGeom prst="rect">
            <a:avLst/>
          </a:prstGeom>
        </p:spPr>
      </p:pic>
      <p:pic>
        <p:nvPicPr>
          <p:cNvPr id="42" name="Graphic 41" descr="Shirt with solid fill">
            <a:extLst>
              <a:ext uri="{FF2B5EF4-FFF2-40B4-BE49-F238E27FC236}">
                <a16:creationId xmlns:a16="http://schemas.microsoft.com/office/drawing/2014/main" id="{CF68F30E-3955-725A-46A9-7291DD6760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9828568">
            <a:off x="9989059" y="906797"/>
            <a:ext cx="389381" cy="389381"/>
          </a:xfrm>
          <a:prstGeom prst="rect">
            <a:avLst/>
          </a:prstGeom>
        </p:spPr>
      </p:pic>
      <p:pic>
        <p:nvPicPr>
          <p:cNvPr id="44" name="Graphic 43" descr="Pants with solid fill">
            <a:extLst>
              <a:ext uri="{FF2B5EF4-FFF2-40B4-BE49-F238E27FC236}">
                <a16:creationId xmlns:a16="http://schemas.microsoft.com/office/drawing/2014/main" id="{9D9C11FB-05DE-19CC-F07D-B9D602D4649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404349">
            <a:off x="9592998" y="901906"/>
            <a:ext cx="417641" cy="417641"/>
          </a:xfrm>
          <a:prstGeom prst="rect">
            <a:avLst/>
          </a:prstGeom>
        </p:spPr>
      </p:pic>
      <p:pic>
        <p:nvPicPr>
          <p:cNvPr id="4" name="Picture 3">
            <a:extLst>
              <a:ext uri="{FF2B5EF4-FFF2-40B4-BE49-F238E27FC236}">
                <a16:creationId xmlns:a16="http://schemas.microsoft.com/office/drawing/2014/main" id="{BA43D3FE-DE6E-E721-ABF9-F1F054DADB18}"/>
              </a:ext>
            </a:extLst>
          </p:cNvPr>
          <p:cNvPicPr>
            <a:picLocks noChangeAspect="1"/>
          </p:cNvPicPr>
          <p:nvPr/>
        </p:nvPicPr>
        <p:blipFill>
          <a:blip r:embed="rId17"/>
          <a:stretch>
            <a:fillRect/>
          </a:stretch>
        </p:blipFill>
        <p:spPr>
          <a:xfrm>
            <a:off x="3626693" y="2546456"/>
            <a:ext cx="652329" cy="646232"/>
          </a:xfrm>
          <a:prstGeom prst="rect">
            <a:avLst/>
          </a:prstGeom>
        </p:spPr>
      </p:pic>
      <p:pic>
        <p:nvPicPr>
          <p:cNvPr id="5" name="Google Shape;218;p1" descr="C:\Users\Winnie\AppData\Local\Microsoft\Windows\Temporary Internet Files\Content.IE5\9M0I6R03\MC900441717[1].png">
            <a:extLst>
              <a:ext uri="{FF2B5EF4-FFF2-40B4-BE49-F238E27FC236}">
                <a16:creationId xmlns:a16="http://schemas.microsoft.com/office/drawing/2014/main" id="{4DD9037E-AAC6-2778-173C-C1F21C458C5D}"/>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6480648" y="4849948"/>
            <a:ext cx="647700" cy="647700"/>
          </a:xfrm>
          <a:prstGeom prst="rect">
            <a:avLst/>
          </a:prstGeom>
          <a:noFill/>
          <a:ln>
            <a:noFill/>
          </a:ln>
        </p:spPr>
      </p:pic>
      <p:pic>
        <p:nvPicPr>
          <p:cNvPr id="7" name="Google Shape;218;p1" descr="C:\Users\Winnie\AppData\Local\Microsoft\Windows\Temporary Internet Files\Content.IE5\9M0I6R03\MC900441717[1].png">
            <a:extLst>
              <a:ext uri="{FF2B5EF4-FFF2-40B4-BE49-F238E27FC236}">
                <a16:creationId xmlns:a16="http://schemas.microsoft.com/office/drawing/2014/main" id="{A4FBA1C5-2BC5-E33F-5F9E-A876A8E8169F}"/>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519940" y="5886103"/>
            <a:ext cx="647700" cy="647700"/>
          </a:xfrm>
          <a:prstGeom prst="rect">
            <a:avLst/>
          </a:prstGeom>
          <a:noFill/>
          <a:ln>
            <a:noFill/>
          </a:ln>
        </p:spPr>
      </p:pic>
      <p:pic>
        <p:nvPicPr>
          <p:cNvPr id="8" name="Google Shape;218;p1" descr="C:\Users\Winnie\AppData\Local\Microsoft\Windows\Temporary Internet Files\Content.IE5\9M0I6R03\MC900441717[1].png">
            <a:extLst>
              <a:ext uri="{FF2B5EF4-FFF2-40B4-BE49-F238E27FC236}">
                <a16:creationId xmlns:a16="http://schemas.microsoft.com/office/drawing/2014/main" id="{D3E75288-488A-F97A-D6ED-3B918F715807}"/>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9508690" y="1534844"/>
            <a:ext cx="647700" cy="647700"/>
          </a:xfrm>
          <a:prstGeom prst="rect">
            <a:avLst/>
          </a:prstGeom>
          <a:noFill/>
          <a:ln>
            <a:noFill/>
          </a:ln>
        </p:spPr>
      </p:pic>
      <p:pic>
        <p:nvPicPr>
          <p:cNvPr id="9" name="Google Shape;218;p1" descr="C:\Users\Winnie\AppData\Local\Microsoft\Windows\Temporary Internet Files\Content.IE5\9M0I6R03\MC900441717[1].png">
            <a:extLst>
              <a:ext uri="{FF2B5EF4-FFF2-40B4-BE49-F238E27FC236}">
                <a16:creationId xmlns:a16="http://schemas.microsoft.com/office/drawing/2014/main" id="{1990AF72-BEA1-0C64-395C-C5ADAB01C554}"/>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6480648" y="3702919"/>
            <a:ext cx="647700" cy="647700"/>
          </a:xfrm>
          <a:prstGeom prst="rect">
            <a:avLst/>
          </a:prstGeom>
          <a:noFill/>
          <a:ln>
            <a:noFill/>
          </a:ln>
        </p:spPr>
      </p:pic>
      <p:pic>
        <p:nvPicPr>
          <p:cNvPr id="10" name="Google Shape;218;p1" descr="C:\Users\Winnie\AppData\Local\Microsoft\Windows\Temporary Internet Files\Content.IE5\9M0I6R03\MC900441717[1].png">
            <a:extLst>
              <a:ext uri="{FF2B5EF4-FFF2-40B4-BE49-F238E27FC236}">
                <a16:creationId xmlns:a16="http://schemas.microsoft.com/office/drawing/2014/main" id="{0AA767E2-5108-70D4-6C1E-C4808FCDA023}"/>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549152" y="1479917"/>
            <a:ext cx="647700" cy="647700"/>
          </a:xfrm>
          <a:prstGeom prst="rect">
            <a:avLst/>
          </a:prstGeom>
          <a:noFill/>
          <a:ln>
            <a:noFill/>
          </a:ln>
        </p:spPr>
      </p:pic>
      <p:sp>
        <p:nvSpPr>
          <p:cNvPr id="91" name="Rectangle 90">
            <a:extLst>
              <a:ext uri="{FF2B5EF4-FFF2-40B4-BE49-F238E27FC236}">
                <a16:creationId xmlns:a16="http://schemas.microsoft.com/office/drawing/2014/main" id="{C3E8DC7C-B7B4-F909-45E6-5A6C844FAF64}"/>
              </a:ext>
            </a:extLst>
          </p:cNvPr>
          <p:cNvSpPr/>
          <p:nvPr/>
        </p:nvSpPr>
        <p:spPr>
          <a:xfrm>
            <a:off x="2869592" y="48311"/>
            <a:ext cx="3315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Schatzsuche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TextBox 91">
            <a:extLst>
              <a:ext uri="{FF2B5EF4-FFF2-40B4-BE49-F238E27FC236}">
                <a16:creationId xmlns:a16="http://schemas.microsoft.com/office/drawing/2014/main" id="{07B3D07D-C010-3AFE-AE13-B35E17C31198}"/>
              </a:ext>
            </a:extLst>
          </p:cNvPr>
          <p:cNvSpPr txBox="1"/>
          <p:nvPr/>
        </p:nvSpPr>
        <p:spPr>
          <a:xfrm>
            <a:off x="6601180" y="105488"/>
            <a:ext cx="405157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Schatzsuche</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treasure hunt</a:t>
            </a:r>
          </a:p>
        </p:txBody>
      </p:sp>
      <p:sp>
        <p:nvSpPr>
          <p:cNvPr id="93" name="Title 2">
            <a:extLst>
              <a:ext uri="{FF2B5EF4-FFF2-40B4-BE49-F238E27FC236}">
                <a16:creationId xmlns:a16="http://schemas.microsoft.com/office/drawing/2014/main" id="{59910671-FC00-8892-9592-2131106DA8DC}"/>
              </a:ext>
            </a:extLst>
          </p:cNvPr>
          <p:cNvSpPr txBox="1">
            <a:spLocks/>
          </p:cNvSpPr>
          <p:nvPr/>
        </p:nvSpPr>
        <p:spPr>
          <a:xfrm>
            <a:off x="10741919" y="1010079"/>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94" name="Picture 93" descr="Icon&#10;&#10;Description automatically generated">
            <a:extLst>
              <a:ext uri="{FF2B5EF4-FFF2-40B4-BE49-F238E27FC236}">
                <a16:creationId xmlns:a16="http://schemas.microsoft.com/office/drawing/2014/main" id="{FC4E265F-D419-F320-B242-3EAEB8BF1B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41919" y="50803"/>
            <a:ext cx="1585097" cy="1066892"/>
          </a:xfrm>
          <a:prstGeom prst="rect">
            <a:avLst/>
          </a:prstGeom>
        </p:spPr>
      </p:pic>
      <p:sp>
        <p:nvSpPr>
          <p:cNvPr id="97" name="Speech Bubble: Rectangle with Corners Rounded 96">
            <a:extLst>
              <a:ext uri="{FF2B5EF4-FFF2-40B4-BE49-F238E27FC236}">
                <a16:creationId xmlns:a16="http://schemas.microsoft.com/office/drawing/2014/main" id="{0793E68A-3276-3AAA-51E0-8C791D7FF279}"/>
              </a:ext>
            </a:extLst>
          </p:cNvPr>
          <p:cNvSpPr/>
          <p:nvPr/>
        </p:nvSpPr>
        <p:spPr>
          <a:xfrm>
            <a:off x="10808531" y="2796054"/>
            <a:ext cx="1258191" cy="773302"/>
          </a:xfrm>
          <a:prstGeom prst="wedgeRoundRectCallout">
            <a:avLst>
              <a:gd name="adj1" fmla="val 838"/>
              <a:gd name="adj2" fmla="val 1219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8" name="Google Shape;108;p3">
            <a:extLst>
              <a:ext uri="{FF2B5EF4-FFF2-40B4-BE49-F238E27FC236}">
                <a16:creationId xmlns:a16="http://schemas.microsoft.com/office/drawing/2014/main" id="{FC947588-481C-09A7-0C6C-45E3A5588D5A}"/>
              </a:ext>
            </a:extLst>
          </p:cNvPr>
          <p:cNvSpPr txBox="1"/>
          <p:nvPr/>
        </p:nvSpPr>
        <p:spPr>
          <a:xfrm>
            <a:off x="10810930" y="2861510"/>
            <a:ext cx="136659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Such den Schatz!</a:t>
            </a:r>
            <a:endParaRPr kumimoji="0" sz="20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99" name="Graphic 98" descr="Teacher">
            <a:extLst>
              <a:ext uri="{FF2B5EF4-FFF2-40B4-BE49-F238E27FC236}">
                <a16:creationId xmlns:a16="http://schemas.microsoft.com/office/drawing/2014/main" id="{B89ECE60-B83A-708E-DAF6-327A156B9ED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67945" y="3753028"/>
            <a:ext cx="914400" cy="914400"/>
          </a:xfrm>
          <a:prstGeom prst="rect">
            <a:avLst/>
          </a:prstGeom>
        </p:spPr>
      </p:pic>
      <p:pic>
        <p:nvPicPr>
          <p:cNvPr id="100" name="Google Shape;218;p1" descr="C:\Users\Winnie\AppData\Local\Microsoft\Windows\Temporary Internet Files\Content.IE5\9M0I6R03\MC900441717[1].png">
            <a:extLst>
              <a:ext uri="{FF2B5EF4-FFF2-40B4-BE49-F238E27FC236}">
                <a16:creationId xmlns:a16="http://schemas.microsoft.com/office/drawing/2014/main" id="{491A0447-BBBB-EB18-3D6B-E6D32467394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0687419" y="4643332"/>
            <a:ext cx="1249631" cy="1384518"/>
          </a:xfrm>
          <a:prstGeom prst="rect">
            <a:avLst/>
          </a:prstGeom>
          <a:noFill/>
          <a:ln>
            <a:noFill/>
          </a:ln>
        </p:spPr>
      </p:pic>
      <p:pic>
        <p:nvPicPr>
          <p:cNvPr id="95" name="Google Shape;218;p1" descr="C:\Users\Winnie\AppData\Local\Microsoft\Windows\Temporary Internet Files\Content.IE5\9M0I6R03\MC900441717[1].png">
            <a:extLst>
              <a:ext uri="{FF2B5EF4-FFF2-40B4-BE49-F238E27FC236}">
                <a16:creationId xmlns:a16="http://schemas.microsoft.com/office/drawing/2014/main" id="{19723B4A-531A-4250-BF10-042ED9CDDBDD}"/>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9677684" y="5930408"/>
            <a:ext cx="647700" cy="647700"/>
          </a:xfrm>
          <a:prstGeom prst="rect">
            <a:avLst/>
          </a:prstGeom>
          <a:noFill/>
          <a:ln>
            <a:noFill/>
          </a:ln>
        </p:spPr>
      </p:pic>
      <p:pic>
        <p:nvPicPr>
          <p:cNvPr id="96" name="Google Shape;218;p1" descr="C:\Users\Winnie\AppData\Local\Microsoft\Windows\Temporary Internet Files\Content.IE5\9M0I6R03\MC900441717[1].png">
            <a:extLst>
              <a:ext uri="{FF2B5EF4-FFF2-40B4-BE49-F238E27FC236}">
                <a16:creationId xmlns:a16="http://schemas.microsoft.com/office/drawing/2014/main" id="{B3E0AB2F-3D5E-436D-AB9D-24C20D022655}"/>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972651" y="5854282"/>
            <a:ext cx="647700" cy="647700"/>
          </a:xfrm>
          <a:prstGeom prst="rect">
            <a:avLst/>
          </a:prstGeom>
          <a:noFill/>
          <a:ln>
            <a:noFill/>
          </a:ln>
        </p:spPr>
      </p:pic>
      <p:pic>
        <p:nvPicPr>
          <p:cNvPr id="101" name="Google Shape;218;p1" descr="C:\Users\Winnie\AppData\Local\Microsoft\Windows\Temporary Internet Files\Content.IE5\9M0I6R03\MC900441717[1].png">
            <a:extLst>
              <a:ext uri="{FF2B5EF4-FFF2-40B4-BE49-F238E27FC236}">
                <a16:creationId xmlns:a16="http://schemas.microsoft.com/office/drawing/2014/main" id="{6C4F2402-8BD0-4A51-A4B3-C9FF4023793B}"/>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2020653" y="3642272"/>
            <a:ext cx="647700" cy="647700"/>
          </a:xfrm>
          <a:prstGeom prst="rect">
            <a:avLst/>
          </a:prstGeom>
          <a:noFill/>
          <a:ln>
            <a:noFill/>
          </a:ln>
        </p:spPr>
      </p:pic>
      <p:pic>
        <p:nvPicPr>
          <p:cNvPr id="102" name="Google Shape;218;p1" descr="C:\Users\Winnie\AppData\Local\Microsoft\Windows\Temporary Internet Files\Content.IE5\9M0I6R03\MC900441717[1].png">
            <a:extLst>
              <a:ext uri="{FF2B5EF4-FFF2-40B4-BE49-F238E27FC236}">
                <a16:creationId xmlns:a16="http://schemas.microsoft.com/office/drawing/2014/main" id="{ADBBFCE0-50A6-49CD-9B0C-1687AFB18836}"/>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5021046" y="4848345"/>
            <a:ext cx="647700" cy="647700"/>
          </a:xfrm>
          <a:prstGeom prst="rect">
            <a:avLst/>
          </a:prstGeom>
          <a:noFill/>
          <a:ln>
            <a:noFill/>
          </a:ln>
        </p:spPr>
      </p:pic>
      <p:pic>
        <p:nvPicPr>
          <p:cNvPr id="103" name="Google Shape;218;p1" descr="C:\Users\Winnie\AppData\Local\Microsoft\Windows\Temporary Internet Files\Content.IE5\9M0I6R03\MC900441717[1].png">
            <a:extLst>
              <a:ext uri="{FF2B5EF4-FFF2-40B4-BE49-F238E27FC236}">
                <a16:creationId xmlns:a16="http://schemas.microsoft.com/office/drawing/2014/main" id="{AEA58E1C-EF8C-42A4-8197-8928E998B4F8}"/>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5059592" y="2544988"/>
            <a:ext cx="647700" cy="647700"/>
          </a:xfrm>
          <a:prstGeom prst="rect">
            <a:avLst/>
          </a:prstGeom>
          <a:noFill/>
          <a:ln>
            <a:noFill/>
          </a:ln>
        </p:spPr>
      </p:pic>
      <p:pic>
        <p:nvPicPr>
          <p:cNvPr id="104" name="Google Shape;218;p1" descr="C:\Users\Winnie\AppData\Local\Microsoft\Windows\Temporary Internet Files\Content.IE5\9M0I6R03\MC900441717[1].png">
            <a:extLst>
              <a:ext uri="{FF2B5EF4-FFF2-40B4-BE49-F238E27FC236}">
                <a16:creationId xmlns:a16="http://schemas.microsoft.com/office/drawing/2014/main" id="{B91380DC-7A94-45A0-862B-BF085ACBA3AD}"/>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8093099" y="1551667"/>
            <a:ext cx="647700" cy="647700"/>
          </a:xfrm>
          <a:prstGeom prst="rect">
            <a:avLst/>
          </a:prstGeom>
          <a:noFill/>
          <a:ln>
            <a:noFill/>
          </a:ln>
        </p:spPr>
      </p:pic>
      <p:pic>
        <p:nvPicPr>
          <p:cNvPr id="105" name="Google Shape;218;p1" descr="C:\Users\Winnie\AppData\Local\Microsoft\Windows\Temporary Internet Files\Content.IE5\9M0I6R03\MC900441717[1].png">
            <a:extLst>
              <a:ext uri="{FF2B5EF4-FFF2-40B4-BE49-F238E27FC236}">
                <a16:creationId xmlns:a16="http://schemas.microsoft.com/office/drawing/2014/main" id="{46822236-FC5E-4E69-85D6-3A0135B47F02}"/>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8005330" y="5968669"/>
            <a:ext cx="647700" cy="647700"/>
          </a:xfrm>
          <a:prstGeom prst="rect">
            <a:avLst/>
          </a:prstGeom>
          <a:noFill/>
          <a:ln>
            <a:noFill/>
          </a:ln>
        </p:spPr>
      </p:pic>
      <p:pic>
        <p:nvPicPr>
          <p:cNvPr id="106" name="Picture 105">
            <a:extLst>
              <a:ext uri="{FF2B5EF4-FFF2-40B4-BE49-F238E27FC236}">
                <a16:creationId xmlns:a16="http://schemas.microsoft.com/office/drawing/2014/main" id="{1C0C92F5-18D5-4841-B046-6E6FA34AB1F6}"/>
              </a:ext>
            </a:extLst>
          </p:cNvPr>
          <p:cNvPicPr>
            <a:picLocks noChangeAspect="1"/>
          </p:cNvPicPr>
          <p:nvPr/>
        </p:nvPicPr>
        <p:blipFill>
          <a:blip r:embed="rId22"/>
          <a:stretch>
            <a:fillRect/>
          </a:stretch>
        </p:blipFill>
        <p:spPr>
          <a:xfrm>
            <a:off x="1812384" y="1407364"/>
            <a:ext cx="1249632" cy="821239"/>
          </a:xfrm>
          <a:prstGeom prst="rect">
            <a:avLst/>
          </a:prstGeom>
        </p:spPr>
      </p:pic>
      <p:pic>
        <p:nvPicPr>
          <p:cNvPr id="107" name="Picture 106">
            <a:extLst>
              <a:ext uri="{FF2B5EF4-FFF2-40B4-BE49-F238E27FC236}">
                <a16:creationId xmlns:a16="http://schemas.microsoft.com/office/drawing/2014/main" id="{BFE92C05-0E33-4774-BFAC-4C74A05E8BEF}"/>
              </a:ext>
            </a:extLst>
          </p:cNvPr>
          <p:cNvPicPr>
            <a:picLocks noChangeAspect="1"/>
          </p:cNvPicPr>
          <p:nvPr/>
        </p:nvPicPr>
        <p:blipFill>
          <a:blip r:embed="rId22"/>
          <a:stretch>
            <a:fillRect/>
          </a:stretch>
        </p:blipFill>
        <p:spPr>
          <a:xfrm>
            <a:off x="3277748" y="1407363"/>
            <a:ext cx="1249632" cy="821239"/>
          </a:xfrm>
          <a:prstGeom prst="rect">
            <a:avLst/>
          </a:prstGeom>
        </p:spPr>
      </p:pic>
      <p:pic>
        <p:nvPicPr>
          <p:cNvPr id="108" name="Picture 107">
            <a:extLst>
              <a:ext uri="{FF2B5EF4-FFF2-40B4-BE49-F238E27FC236}">
                <a16:creationId xmlns:a16="http://schemas.microsoft.com/office/drawing/2014/main" id="{08BCEBC5-1EE6-4E33-B037-3D1153E24562}"/>
              </a:ext>
            </a:extLst>
          </p:cNvPr>
          <p:cNvPicPr>
            <a:picLocks noChangeAspect="1"/>
          </p:cNvPicPr>
          <p:nvPr/>
        </p:nvPicPr>
        <p:blipFill>
          <a:blip r:embed="rId22"/>
          <a:stretch>
            <a:fillRect/>
          </a:stretch>
        </p:blipFill>
        <p:spPr>
          <a:xfrm>
            <a:off x="4768956" y="1400362"/>
            <a:ext cx="1249632" cy="821239"/>
          </a:xfrm>
          <a:prstGeom prst="rect">
            <a:avLst/>
          </a:prstGeom>
        </p:spPr>
      </p:pic>
      <p:pic>
        <p:nvPicPr>
          <p:cNvPr id="109" name="Picture 108">
            <a:extLst>
              <a:ext uri="{FF2B5EF4-FFF2-40B4-BE49-F238E27FC236}">
                <a16:creationId xmlns:a16="http://schemas.microsoft.com/office/drawing/2014/main" id="{32CBEDEA-809B-4C5A-B6E2-597BA7225784}"/>
              </a:ext>
            </a:extLst>
          </p:cNvPr>
          <p:cNvPicPr>
            <a:picLocks noChangeAspect="1"/>
          </p:cNvPicPr>
          <p:nvPr/>
        </p:nvPicPr>
        <p:blipFill>
          <a:blip r:embed="rId22"/>
          <a:stretch>
            <a:fillRect/>
          </a:stretch>
        </p:blipFill>
        <p:spPr>
          <a:xfrm>
            <a:off x="6287775" y="1400361"/>
            <a:ext cx="1249632" cy="821239"/>
          </a:xfrm>
          <a:prstGeom prst="rect">
            <a:avLst/>
          </a:prstGeom>
        </p:spPr>
      </p:pic>
      <p:pic>
        <p:nvPicPr>
          <p:cNvPr id="110" name="Picture 109">
            <a:extLst>
              <a:ext uri="{FF2B5EF4-FFF2-40B4-BE49-F238E27FC236}">
                <a16:creationId xmlns:a16="http://schemas.microsoft.com/office/drawing/2014/main" id="{41324429-C728-4646-9D01-82C3BA6E077F}"/>
              </a:ext>
            </a:extLst>
          </p:cNvPr>
          <p:cNvPicPr>
            <a:picLocks noChangeAspect="1"/>
          </p:cNvPicPr>
          <p:nvPr/>
        </p:nvPicPr>
        <p:blipFill>
          <a:blip r:embed="rId22"/>
          <a:stretch>
            <a:fillRect/>
          </a:stretch>
        </p:blipFill>
        <p:spPr>
          <a:xfrm>
            <a:off x="7806594" y="1380917"/>
            <a:ext cx="1249632" cy="821239"/>
          </a:xfrm>
          <a:prstGeom prst="rect">
            <a:avLst/>
          </a:prstGeom>
        </p:spPr>
      </p:pic>
      <p:pic>
        <p:nvPicPr>
          <p:cNvPr id="111" name="Picture 110">
            <a:extLst>
              <a:ext uri="{FF2B5EF4-FFF2-40B4-BE49-F238E27FC236}">
                <a16:creationId xmlns:a16="http://schemas.microsoft.com/office/drawing/2014/main" id="{9AB292F0-6CCA-44F2-B1C3-4B03DD2C3FFE}"/>
              </a:ext>
            </a:extLst>
          </p:cNvPr>
          <p:cNvPicPr>
            <a:picLocks noChangeAspect="1"/>
          </p:cNvPicPr>
          <p:nvPr/>
        </p:nvPicPr>
        <p:blipFill>
          <a:blip r:embed="rId22"/>
          <a:stretch>
            <a:fillRect/>
          </a:stretch>
        </p:blipFill>
        <p:spPr>
          <a:xfrm>
            <a:off x="9296491" y="1381126"/>
            <a:ext cx="1249632" cy="821239"/>
          </a:xfrm>
          <a:prstGeom prst="rect">
            <a:avLst/>
          </a:prstGeom>
        </p:spPr>
      </p:pic>
      <p:pic>
        <p:nvPicPr>
          <p:cNvPr id="112" name="Picture 111">
            <a:extLst>
              <a:ext uri="{FF2B5EF4-FFF2-40B4-BE49-F238E27FC236}">
                <a16:creationId xmlns:a16="http://schemas.microsoft.com/office/drawing/2014/main" id="{7A03F238-C95E-4D56-8755-F8E5412BCCBD}"/>
              </a:ext>
            </a:extLst>
          </p:cNvPr>
          <p:cNvPicPr>
            <a:picLocks noChangeAspect="1"/>
          </p:cNvPicPr>
          <p:nvPr/>
        </p:nvPicPr>
        <p:blipFill>
          <a:blip r:embed="rId22"/>
          <a:stretch>
            <a:fillRect/>
          </a:stretch>
        </p:blipFill>
        <p:spPr>
          <a:xfrm>
            <a:off x="1812384" y="2474989"/>
            <a:ext cx="1249632" cy="821239"/>
          </a:xfrm>
          <a:prstGeom prst="rect">
            <a:avLst/>
          </a:prstGeom>
        </p:spPr>
      </p:pic>
      <p:pic>
        <p:nvPicPr>
          <p:cNvPr id="113" name="Picture 112">
            <a:extLst>
              <a:ext uri="{FF2B5EF4-FFF2-40B4-BE49-F238E27FC236}">
                <a16:creationId xmlns:a16="http://schemas.microsoft.com/office/drawing/2014/main" id="{C6EDB4F1-C9A5-40A1-A595-0EADFA96F465}"/>
              </a:ext>
            </a:extLst>
          </p:cNvPr>
          <p:cNvPicPr>
            <a:picLocks noChangeAspect="1"/>
          </p:cNvPicPr>
          <p:nvPr/>
        </p:nvPicPr>
        <p:blipFill>
          <a:blip r:embed="rId22"/>
          <a:stretch>
            <a:fillRect/>
          </a:stretch>
        </p:blipFill>
        <p:spPr>
          <a:xfrm>
            <a:off x="3277748" y="2474988"/>
            <a:ext cx="1249632" cy="821239"/>
          </a:xfrm>
          <a:prstGeom prst="rect">
            <a:avLst/>
          </a:prstGeom>
        </p:spPr>
      </p:pic>
      <p:pic>
        <p:nvPicPr>
          <p:cNvPr id="114" name="Picture 113">
            <a:extLst>
              <a:ext uri="{FF2B5EF4-FFF2-40B4-BE49-F238E27FC236}">
                <a16:creationId xmlns:a16="http://schemas.microsoft.com/office/drawing/2014/main" id="{6B58E8F8-475E-499D-975D-FF7031D51ED9}"/>
              </a:ext>
            </a:extLst>
          </p:cNvPr>
          <p:cNvPicPr>
            <a:picLocks noChangeAspect="1"/>
          </p:cNvPicPr>
          <p:nvPr/>
        </p:nvPicPr>
        <p:blipFill>
          <a:blip r:embed="rId22"/>
          <a:stretch>
            <a:fillRect/>
          </a:stretch>
        </p:blipFill>
        <p:spPr>
          <a:xfrm>
            <a:off x="4768956" y="2467987"/>
            <a:ext cx="1249632" cy="821239"/>
          </a:xfrm>
          <a:prstGeom prst="rect">
            <a:avLst/>
          </a:prstGeom>
        </p:spPr>
      </p:pic>
      <p:pic>
        <p:nvPicPr>
          <p:cNvPr id="115" name="Picture 114">
            <a:extLst>
              <a:ext uri="{FF2B5EF4-FFF2-40B4-BE49-F238E27FC236}">
                <a16:creationId xmlns:a16="http://schemas.microsoft.com/office/drawing/2014/main" id="{1E7170A6-8ABC-4E83-A44F-04A69B280810}"/>
              </a:ext>
            </a:extLst>
          </p:cNvPr>
          <p:cNvPicPr>
            <a:picLocks noChangeAspect="1"/>
          </p:cNvPicPr>
          <p:nvPr/>
        </p:nvPicPr>
        <p:blipFill>
          <a:blip r:embed="rId22"/>
          <a:stretch>
            <a:fillRect/>
          </a:stretch>
        </p:blipFill>
        <p:spPr>
          <a:xfrm>
            <a:off x="6287775" y="2467986"/>
            <a:ext cx="1249632" cy="821239"/>
          </a:xfrm>
          <a:prstGeom prst="rect">
            <a:avLst/>
          </a:prstGeom>
        </p:spPr>
      </p:pic>
      <p:pic>
        <p:nvPicPr>
          <p:cNvPr id="116" name="Picture 115">
            <a:extLst>
              <a:ext uri="{FF2B5EF4-FFF2-40B4-BE49-F238E27FC236}">
                <a16:creationId xmlns:a16="http://schemas.microsoft.com/office/drawing/2014/main" id="{E8AF6A5A-29F8-469E-BC40-640B549F5FF7}"/>
              </a:ext>
            </a:extLst>
          </p:cNvPr>
          <p:cNvPicPr>
            <a:picLocks noChangeAspect="1"/>
          </p:cNvPicPr>
          <p:nvPr/>
        </p:nvPicPr>
        <p:blipFill>
          <a:blip r:embed="rId22"/>
          <a:stretch>
            <a:fillRect/>
          </a:stretch>
        </p:blipFill>
        <p:spPr>
          <a:xfrm>
            <a:off x="7806594" y="2448542"/>
            <a:ext cx="1249632" cy="821239"/>
          </a:xfrm>
          <a:prstGeom prst="rect">
            <a:avLst/>
          </a:prstGeom>
        </p:spPr>
      </p:pic>
      <p:pic>
        <p:nvPicPr>
          <p:cNvPr id="117" name="Picture 116">
            <a:extLst>
              <a:ext uri="{FF2B5EF4-FFF2-40B4-BE49-F238E27FC236}">
                <a16:creationId xmlns:a16="http://schemas.microsoft.com/office/drawing/2014/main" id="{F6C234DB-ADE1-4C87-AB58-BC7DDC9E0537}"/>
              </a:ext>
            </a:extLst>
          </p:cNvPr>
          <p:cNvPicPr>
            <a:picLocks noChangeAspect="1"/>
          </p:cNvPicPr>
          <p:nvPr/>
        </p:nvPicPr>
        <p:blipFill>
          <a:blip r:embed="rId22"/>
          <a:stretch>
            <a:fillRect/>
          </a:stretch>
        </p:blipFill>
        <p:spPr>
          <a:xfrm>
            <a:off x="9296491" y="2448751"/>
            <a:ext cx="1249632" cy="821239"/>
          </a:xfrm>
          <a:prstGeom prst="rect">
            <a:avLst/>
          </a:prstGeom>
        </p:spPr>
      </p:pic>
      <p:pic>
        <p:nvPicPr>
          <p:cNvPr id="118" name="Picture 117">
            <a:extLst>
              <a:ext uri="{FF2B5EF4-FFF2-40B4-BE49-F238E27FC236}">
                <a16:creationId xmlns:a16="http://schemas.microsoft.com/office/drawing/2014/main" id="{7BC01F66-BFC5-4D4C-B9A7-76723BFFC14E}"/>
              </a:ext>
            </a:extLst>
          </p:cNvPr>
          <p:cNvPicPr>
            <a:picLocks noChangeAspect="1"/>
          </p:cNvPicPr>
          <p:nvPr/>
        </p:nvPicPr>
        <p:blipFill>
          <a:blip r:embed="rId22"/>
          <a:stretch>
            <a:fillRect/>
          </a:stretch>
        </p:blipFill>
        <p:spPr>
          <a:xfrm>
            <a:off x="1812384" y="3526424"/>
            <a:ext cx="1249632" cy="821239"/>
          </a:xfrm>
          <a:prstGeom prst="rect">
            <a:avLst/>
          </a:prstGeom>
        </p:spPr>
      </p:pic>
      <p:pic>
        <p:nvPicPr>
          <p:cNvPr id="119" name="Picture 118">
            <a:extLst>
              <a:ext uri="{FF2B5EF4-FFF2-40B4-BE49-F238E27FC236}">
                <a16:creationId xmlns:a16="http://schemas.microsoft.com/office/drawing/2014/main" id="{A87A382A-7CCC-4449-935D-D6906DDBE3A9}"/>
              </a:ext>
            </a:extLst>
          </p:cNvPr>
          <p:cNvPicPr>
            <a:picLocks noChangeAspect="1"/>
          </p:cNvPicPr>
          <p:nvPr/>
        </p:nvPicPr>
        <p:blipFill>
          <a:blip r:embed="rId22"/>
          <a:stretch>
            <a:fillRect/>
          </a:stretch>
        </p:blipFill>
        <p:spPr>
          <a:xfrm>
            <a:off x="3277748" y="3526423"/>
            <a:ext cx="1249632" cy="821239"/>
          </a:xfrm>
          <a:prstGeom prst="rect">
            <a:avLst/>
          </a:prstGeom>
        </p:spPr>
      </p:pic>
      <p:pic>
        <p:nvPicPr>
          <p:cNvPr id="120" name="Picture 119">
            <a:extLst>
              <a:ext uri="{FF2B5EF4-FFF2-40B4-BE49-F238E27FC236}">
                <a16:creationId xmlns:a16="http://schemas.microsoft.com/office/drawing/2014/main" id="{F3E2246C-B6B2-4E4E-B6AF-93C24658C5B0}"/>
              </a:ext>
            </a:extLst>
          </p:cNvPr>
          <p:cNvPicPr>
            <a:picLocks noChangeAspect="1"/>
          </p:cNvPicPr>
          <p:nvPr/>
        </p:nvPicPr>
        <p:blipFill>
          <a:blip r:embed="rId22"/>
          <a:stretch>
            <a:fillRect/>
          </a:stretch>
        </p:blipFill>
        <p:spPr>
          <a:xfrm>
            <a:off x="4768956" y="3519422"/>
            <a:ext cx="1249632" cy="821239"/>
          </a:xfrm>
          <a:prstGeom prst="rect">
            <a:avLst/>
          </a:prstGeom>
        </p:spPr>
      </p:pic>
      <p:pic>
        <p:nvPicPr>
          <p:cNvPr id="121" name="Picture 120">
            <a:extLst>
              <a:ext uri="{FF2B5EF4-FFF2-40B4-BE49-F238E27FC236}">
                <a16:creationId xmlns:a16="http://schemas.microsoft.com/office/drawing/2014/main" id="{6A254B39-231F-4107-96A6-A774AA3C0B24}"/>
              </a:ext>
            </a:extLst>
          </p:cNvPr>
          <p:cNvPicPr>
            <a:picLocks noChangeAspect="1"/>
          </p:cNvPicPr>
          <p:nvPr/>
        </p:nvPicPr>
        <p:blipFill>
          <a:blip r:embed="rId22"/>
          <a:stretch>
            <a:fillRect/>
          </a:stretch>
        </p:blipFill>
        <p:spPr>
          <a:xfrm>
            <a:off x="6287775" y="3519421"/>
            <a:ext cx="1249632" cy="821239"/>
          </a:xfrm>
          <a:prstGeom prst="rect">
            <a:avLst/>
          </a:prstGeom>
        </p:spPr>
      </p:pic>
      <p:pic>
        <p:nvPicPr>
          <p:cNvPr id="122" name="Picture 121">
            <a:extLst>
              <a:ext uri="{FF2B5EF4-FFF2-40B4-BE49-F238E27FC236}">
                <a16:creationId xmlns:a16="http://schemas.microsoft.com/office/drawing/2014/main" id="{93744933-AAF1-41AB-A31F-082C541EB71E}"/>
              </a:ext>
            </a:extLst>
          </p:cNvPr>
          <p:cNvPicPr>
            <a:picLocks noChangeAspect="1"/>
          </p:cNvPicPr>
          <p:nvPr/>
        </p:nvPicPr>
        <p:blipFill>
          <a:blip r:embed="rId22"/>
          <a:stretch>
            <a:fillRect/>
          </a:stretch>
        </p:blipFill>
        <p:spPr>
          <a:xfrm>
            <a:off x="7806594" y="3499977"/>
            <a:ext cx="1249632" cy="821239"/>
          </a:xfrm>
          <a:prstGeom prst="rect">
            <a:avLst/>
          </a:prstGeom>
        </p:spPr>
      </p:pic>
      <p:pic>
        <p:nvPicPr>
          <p:cNvPr id="123" name="Picture 122">
            <a:extLst>
              <a:ext uri="{FF2B5EF4-FFF2-40B4-BE49-F238E27FC236}">
                <a16:creationId xmlns:a16="http://schemas.microsoft.com/office/drawing/2014/main" id="{CA2FEFBA-0AB9-4460-BDBA-2FAB41369F1D}"/>
              </a:ext>
            </a:extLst>
          </p:cNvPr>
          <p:cNvPicPr>
            <a:picLocks noChangeAspect="1"/>
          </p:cNvPicPr>
          <p:nvPr/>
        </p:nvPicPr>
        <p:blipFill>
          <a:blip r:embed="rId22"/>
          <a:stretch>
            <a:fillRect/>
          </a:stretch>
        </p:blipFill>
        <p:spPr>
          <a:xfrm>
            <a:off x="9296491" y="3500186"/>
            <a:ext cx="1249632" cy="821239"/>
          </a:xfrm>
          <a:prstGeom prst="rect">
            <a:avLst/>
          </a:prstGeom>
        </p:spPr>
      </p:pic>
      <p:pic>
        <p:nvPicPr>
          <p:cNvPr id="124" name="Picture 123">
            <a:extLst>
              <a:ext uri="{FF2B5EF4-FFF2-40B4-BE49-F238E27FC236}">
                <a16:creationId xmlns:a16="http://schemas.microsoft.com/office/drawing/2014/main" id="{01D7FBAF-22AB-4C46-A1CC-87CFDA61E31E}"/>
              </a:ext>
            </a:extLst>
          </p:cNvPr>
          <p:cNvPicPr>
            <a:picLocks noChangeAspect="1"/>
          </p:cNvPicPr>
          <p:nvPr/>
        </p:nvPicPr>
        <p:blipFill>
          <a:blip r:embed="rId22"/>
          <a:stretch>
            <a:fillRect/>
          </a:stretch>
        </p:blipFill>
        <p:spPr>
          <a:xfrm>
            <a:off x="1812384" y="4757175"/>
            <a:ext cx="1249632" cy="821239"/>
          </a:xfrm>
          <a:prstGeom prst="rect">
            <a:avLst/>
          </a:prstGeom>
        </p:spPr>
      </p:pic>
      <p:pic>
        <p:nvPicPr>
          <p:cNvPr id="125" name="Picture 124">
            <a:extLst>
              <a:ext uri="{FF2B5EF4-FFF2-40B4-BE49-F238E27FC236}">
                <a16:creationId xmlns:a16="http://schemas.microsoft.com/office/drawing/2014/main" id="{50985F29-C65F-481B-8DC5-6C884911FB82}"/>
              </a:ext>
            </a:extLst>
          </p:cNvPr>
          <p:cNvPicPr>
            <a:picLocks noChangeAspect="1"/>
          </p:cNvPicPr>
          <p:nvPr/>
        </p:nvPicPr>
        <p:blipFill>
          <a:blip r:embed="rId22"/>
          <a:stretch>
            <a:fillRect/>
          </a:stretch>
        </p:blipFill>
        <p:spPr>
          <a:xfrm>
            <a:off x="3277748" y="4757174"/>
            <a:ext cx="1249632" cy="821239"/>
          </a:xfrm>
          <a:prstGeom prst="rect">
            <a:avLst/>
          </a:prstGeom>
        </p:spPr>
      </p:pic>
      <p:pic>
        <p:nvPicPr>
          <p:cNvPr id="126" name="Picture 125">
            <a:extLst>
              <a:ext uri="{FF2B5EF4-FFF2-40B4-BE49-F238E27FC236}">
                <a16:creationId xmlns:a16="http://schemas.microsoft.com/office/drawing/2014/main" id="{8B634D1F-F51A-4324-9B5B-37B19E122660}"/>
              </a:ext>
            </a:extLst>
          </p:cNvPr>
          <p:cNvPicPr>
            <a:picLocks noChangeAspect="1"/>
          </p:cNvPicPr>
          <p:nvPr/>
        </p:nvPicPr>
        <p:blipFill>
          <a:blip r:embed="rId22"/>
          <a:stretch>
            <a:fillRect/>
          </a:stretch>
        </p:blipFill>
        <p:spPr>
          <a:xfrm>
            <a:off x="4768956" y="4750173"/>
            <a:ext cx="1249632" cy="821239"/>
          </a:xfrm>
          <a:prstGeom prst="rect">
            <a:avLst/>
          </a:prstGeom>
        </p:spPr>
      </p:pic>
      <p:pic>
        <p:nvPicPr>
          <p:cNvPr id="127" name="Picture 126">
            <a:extLst>
              <a:ext uri="{FF2B5EF4-FFF2-40B4-BE49-F238E27FC236}">
                <a16:creationId xmlns:a16="http://schemas.microsoft.com/office/drawing/2014/main" id="{F4D2DD83-5D73-4E7D-84E2-8B6880D039D2}"/>
              </a:ext>
            </a:extLst>
          </p:cNvPr>
          <p:cNvPicPr>
            <a:picLocks noChangeAspect="1"/>
          </p:cNvPicPr>
          <p:nvPr/>
        </p:nvPicPr>
        <p:blipFill>
          <a:blip r:embed="rId22"/>
          <a:stretch>
            <a:fillRect/>
          </a:stretch>
        </p:blipFill>
        <p:spPr>
          <a:xfrm>
            <a:off x="6287775" y="4750172"/>
            <a:ext cx="1249632" cy="821239"/>
          </a:xfrm>
          <a:prstGeom prst="rect">
            <a:avLst/>
          </a:prstGeom>
        </p:spPr>
      </p:pic>
      <p:pic>
        <p:nvPicPr>
          <p:cNvPr id="128" name="Picture 127">
            <a:extLst>
              <a:ext uri="{FF2B5EF4-FFF2-40B4-BE49-F238E27FC236}">
                <a16:creationId xmlns:a16="http://schemas.microsoft.com/office/drawing/2014/main" id="{B12BD831-2987-41DC-99EC-DE177F277BC3}"/>
              </a:ext>
            </a:extLst>
          </p:cNvPr>
          <p:cNvPicPr>
            <a:picLocks noChangeAspect="1"/>
          </p:cNvPicPr>
          <p:nvPr/>
        </p:nvPicPr>
        <p:blipFill>
          <a:blip r:embed="rId22"/>
          <a:stretch>
            <a:fillRect/>
          </a:stretch>
        </p:blipFill>
        <p:spPr>
          <a:xfrm>
            <a:off x="7806594" y="4730728"/>
            <a:ext cx="1249632" cy="821239"/>
          </a:xfrm>
          <a:prstGeom prst="rect">
            <a:avLst/>
          </a:prstGeom>
        </p:spPr>
      </p:pic>
      <p:pic>
        <p:nvPicPr>
          <p:cNvPr id="129" name="Picture 128">
            <a:extLst>
              <a:ext uri="{FF2B5EF4-FFF2-40B4-BE49-F238E27FC236}">
                <a16:creationId xmlns:a16="http://schemas.microsoft.com/office/drawing/2014/main" id="{F03AA7D8-A154-491A-984E-7F1904A2B7F9}"/>
              </a:ext>
            </a:extLst>
          </p:cNvPr>
          <p:cNvPicPr>
            <a:picLocks noChangeAspect="1"/>
          </p:cNvPicPr>
          <p:nvPr/>
        </p:nvPicPr>
        <p:blipFill>
          <a:blip r:embed="rId22"/>
          <a:stretch>
            <a:fillRect/>
          </a:stretch>
        </p:blipFill>
        <p:spPr>
          <a:xfrm>
            <a:off x="9296491" y="4730937"/>
            <a:ext cx="1249632" cy="821239"/>
          </a:xfrm>
          <a:prstGeom prst="rect">
            <a:avLst/>
          </a:prstGeom>
        </p:spPr>
      </p:pic>
      <p:pic>
        <p:nvPicPr>
          <p:cNvPr id="130" name="Picture 129">
            <a:extLst>
              <a:ext uri="{FF2B5EF4-FFF2-40B4-BE49-F238E27FC236}">
                <a16:creationId xmlns:a16="http://schemas.microsoft.com/office/drawing/2014/main" id="{6471E5A0-64FE-48D8-9E83-084C3F26405F}"/>
              </a:ext>
            </a:extLst>
          </p:cNvPr>
          <p:cNvPicPr>
            <a:picLocks noChangeAspect="1"/>
          </p:cNvPicPr>
          <p:nvPr/>
        </p:nvPicPr>
        <p:blipFill>
          <a:blip r:embed="rId22"/>
          <a:stretch>
            <a:fillRect/>
          </a:stretch>
        </p:blipFill>
        <p:spPr>
          <a:xfrm>
            <a:off x="1811028" y="5834327"/>
            <a:ext cx="1249632" cy="821239"/>
          </a:xfrm>
          <a:prstGeom prst="rect">
            <a:avLst/>
          </a:prstGeom>
        </p:spPr>
      </p:pic>
      <p:pic>
        <p:nvPicPr>
          <p:cNvPr id="131" name="Picture 130">
            <a:extLst>
              <a:ext uri="{FF2B5EF4-FFF2-40B4-BE49-F238E27FC236}">
                <a16:creationId xmlns:a16="http://schemas.microsoft.com/office/drawing/2014/main" id="{6E2EFE9A-D46E-4119-8927-845A82408D2B}"/>
              </a:ext>
            </a:extLst>
          </p:cNvPr>
          <p:cNvPicPr>
            <a:picLocks noChangeAspect="1"/>
          </p:cNvPicPr>
          <p:nvPr/>
        </p:nvPicPr>
        <p:blipFill>
          <a:blip r:embed="rId22"/>
          <a:stretch>
            <a:fillRect/>
          </a:stretch>
        </p:blipFill>
        <p:spPr>
          <a:xfrm>
            <a:off x="3276392" y="5834326"/>
            <a:ext cx="1249632" cy="821239"/>
          </a:xfrm>
          <a:prstGeom prst="rect">
            <a:avLst/>
          </a:prstGeom>
        </p:spPr>
      </p:pic>
      <p:pic>
        <p:nvPicPr>
          <p:cNvPr id="132" name="Picture 131">
            <a:extLst>
              <a:ext uri="{FF2B5EF4-FFF2-40B4-BE49-F238E27FC236}">
                <a16:creationId xmlns:a16="http://schemas.microsoft.com/office/drawing/2014/main" id="{F4A2BD21-630F-4AF6-879D-A151CC5B8131}"/>
              </a:ext>
            </a:extLst>
          </p:cNvPr>
          <p:cNvPicPr>
            <a:picLocks noChangeAspect="1"/>
          </p:cNvPicPr>
          <p:nvPr/>
        </p:nvPicPr>
        <p:blipFill>
          <a:blip r:embed="rId22"/>
          <a:stretch>
            <a:fillRect/>
          </a:stretch>
        </p:blipFill>
        <p:spPr>
          <a:xfrm>
            <a:off x="4767600" y="5827325"/>
            <a:ext cx="1249632" cy="821239"/>
          </a:xfrm>
          <a:prstGeom prst="rect">
            <a:avLst/>
          </a:prstGeom>
        </p:spPr>
      </p:pic>
      <p:pic>
        <p:nvPicPr>
          <p:cNvPr id="133" name="Picture 132">
            <a:extLst>
              <a:ext uri="{FF2B5EF4-FFF2-40B4-BE49-F238E27FC236}">
                <a16:creationId xmlns:a16="http://schemas.microsoft.com/office/drawing/2014/main" id="{5D988DFD-6190-4B38-BC36-C6C8E0BDB0BD}"/>
              </a:ext>
            </a:extLst>
          </p:cNvPr>
          <p:cNvPicPr>
            <a:picLocks noChangeAspect="1"/>
          </p:cNvPicPr>
          <p:nvPr/>
        </p:nvPicPr>
        <p:blipFill>
          <a:blip r:embed="rId22"/>
          <a:stretch>
            <a:fillRect/>
          </a:stretch>
        </p:blipFill>
        <p:spPr>
          <a:xfrm>
            <a:off x="6286419" y="5827324"/>
            <a:ext cx="1249632" cy="821239"/>
          </a:xfrm>
          <a:prstGeom prst="rect">
            <a:avLst/>
          </a:prstGeom>
        </p:spPr>
      </p:pic>
      <p:pic>
        <p:nvPicPr>
          <p:cNvPr id="134" name="Picture 133">
            <a:extLst>
              <a:ext uri="{FF2B5EF4-FFF2-40B4-BE49-F238E27FC236}">
                <a16:creationId xmlns:a16="http://schemas.microsoft.com/office/drawing/2014/main" id="{7B88DD65-571E-422F-8CDC-603073C32E29}"/>
              </a:ext>
            </a:extLst>
          </p:cNvPr>
          <p:cNvPicPr>
            <a:picLocks noChangeAspect="1"/>
          </p:cNvPicPr>
          <p:nvPr/>
        </p:nvPicPr>
        <p:blipFill>
          <a:blip r:embed="rId22"/>
          <a:stretch>
            <a:fillRect/>
          </a:stretch>
        </p:blipFill>
        <p:spPr>
          <a:xfrm>
            <a:off x="7805238" y="5807880"/>
            <a:ext cx="1249632" cy="821239"/>
          </a:xfrm>
          <a:prstGeom prst="rect">
            <a:avLst/>
          </a:prstGeom>
        </p:spPr>
      </p:pic>
      <p:pic>
        <p:nvPicPr>
          <p:cNvPr id="135" name="Picture 134">
            <a:extLst>
              <a:ext uri="{FF2B5EF4-FFF2-40B4-BE49-F238E27FC236}">
                <a16:creationId xmlns:a16="http://schemas.microsoft.com/office/drawing/2014/main" id="{D03438C0-1885-4F14-A2C7-F8083FD5127C}"/>
              </a:ext>
            </a:extLst>
          </p:cNvPr>
          <p:cNvPicPr>
            <a:picLocks noChangeAspect="1"/>
          </p:cNvPicPr>
          <p:nvPr/>
        </p:nvPicPr>
        <p:blipFill>
          <a:blip r:embed="rId22"/>
          <a:stretch>
            <a:fillRect/>
          </a:stretch>
        </p:blipFill>
        <p:spPr>
          <a:xfrm>
            <a:off x="9295135" y="5808089"/>
            <a:ext cx="1249632" cy="821239"/>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81D89733-D68B-556C-3C67-71A7FB1EDDF0}"/>
              </a:ext>
            </a:extLst>
          </p:cNvPr>
          <p:cNvPicPr>
            <a:picLocks noChangeAspect="1"/>
          </p:cNvPicPr>
          <p:nvPr/>
        </p:nvPicPr>
        <p:blipFill rotWithShape="1">
          <a:blip r:embed="rId23">
            <a:extLst>
              <a:ext uri="{28A0092B-C50C-407E-A947-70E740481C1C}">
                <a14:useLocalDpi xmlns:a14="http://schemas.microsoft.com/office/drawing/2010/main" val="0"/>
              </a:ext>
            </a:extLst>
          </a:blip>
          <a:srcRect b="60742"/>
          <a:stretch/>
        </p:blipFill>
        <p:spPr>
          <a:xfrm>
            <a:off x="10630962" y="1493191"/>
            <a:ext cx="1692732" cy="1302863"/>
          </a:xfrm>
          <a:prstGeom prst="rect">
            <a:avLst/>
          </a:prstGeom>
        </p:spPr>
      </p:pic>
    </p:spTree>
    <p:extLst>
      <p:ext uri="{BB962C8B-B14F-4D97-AF65-F5344CB8AC3E}">
        <p14:creationId xmlns:p14="http://schemas.microsoft.com/office/powerpoint/2010/main" val="2126732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7" restart="whenNotActive" fill="hold" evtFilter="cancelBubble" nodeType="interactiveSeq">
                <p:stCondLst>
                  <p:cond evt="onClick" delay="0">
                    <p:tgtEl>
                      <p:spTgt spid="10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12" restart="whenNotActive" fill="hold" evtFilter="cancelBubble" nodeType="interactiveSeq">
                <p:stCondLst>
                  <p:cond evt="onClick" delay="0">
                    <p:tgtEl>
                      <p:spTgt spid="10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7" restart="whenNotActive" fill="hold" evtFilter="cancelBubble" nodeType="interactiveSeq">
                <p:stCondLst>
                  <p:cond evt="onClick" delay="0">
                    <p:tgtEl>
                      <p:spTgt spid="10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22" restart="whenNotActive" fill="hold" evtFilter="cancelBubble" nodeType="interactiveSeq">
                <p:stCondLst>
                  <p:cond evt="onClick" delay="0">
                    <p:tgtEl>
                      <p:spTgt spid="1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7" restart="whenNotActive" fill="hold" evtFilter="cancelBubble" nodeType="interactiveSeq">
                <p:stCondLst>
                  <p:cond evt="onClick" delay="0">
                    <p:tgtEl>
                      <p:spTgt spid="11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7" restart="whenNotActive" fill="hold" evtFilter="cancelBubble" nodeType="interactiveSeq">
                <p:stCondLst>
                  <p:cond evt="onClick" delay="0">
                    <p:tgtEl>
                      <p:spTgt spid="11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42" restart="whenNotActive" fill="hold" evtFilter="cancelBubble" nodeType="interactiveSeq">
                <p:stCondLst>
                  <p:cond evt="onClick" delay="0">
                    <p:tgtEl>
                      <p:spTgt spid="1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7" restart="whenNotActive" fill="hold" evtFilter="cancelBubble" nodeType="interactiveSeq">
                <p:stCondLst>
                  <p:cond evt="onClick" delay="0">
                    <p:tgtEl>
                      <p:spTgt spid="1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52" restart="whenNotActive" fill="hold" evtFilter="cancelBubble" nodeType="interactiveSeq">
                <p:stCondLst>
                  <p:cond evt="onClick" delay="0">
                    <p:tgtEl>
                      <p:spTgt spid="1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62" restart="whenNotActive" fill="hold" evtFilter="cancelBubble" nodeType="interactiveSeq">
                <p:stCondLst>
                  <p:cond evt="onClick" delay="0">
                    <p:tgtEl>
                      <p:spTgt spid="1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2" restart="whenNotActive" fill="hold" evtFilter="cancelBubble" nodeType="interactiveSeq">
                <p:stCondLst>
                  <p:cond evt="onClick" delay="0">
                    <p:tgtEl>
                      <p:spTgt spid="1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7" restart="whenNotActive" fill="hold" evtFilter="cancelBubble" nodeType="interactiveSeq">
                <p:stCondLst>
                  <p:cond evt="onClick" delay="0">
                    <p:tgtEl>
                      <p:spTgt spid="1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2" restart="whenNotActive" fill="hold" evtFilter="cancelBubble" nodeType="interactiveSeq">
                <p:stCondLst>
                  <p:cond evt="onClick" delay="0">
                    <p:tgtEl>
                      <p:spTgt spid="122"/>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87" restart="whenNotActive" fill="hold" evtFilter="cancelBubble" nodeType="interactiveSeq">
                <p:stCondLst>
                  <p:cond evt="onClick" delay="0">
                    <p:tgtEl>
                      <p:spTgt spid="123"/>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92" restart="whenNotActive" fill="hold" evtFilter="cancelBubble" nodeType="interactiveSeq">
                <p:stCondLst>
                  <p:cond evt="onClick" delay="0">
                    <p:tgtEl>
                      <p:spTgt spid="12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7" restart="whenNotActive" fill="hold" evtFilter="cancelBubble" nodeType="interactiveSeq">
                <p:stCondLst>
                  <p:cond evt="onClick" delay="0">
                    <p:tgtEl>
                      <p:spTgt spid="125"/>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102" restart="whenNotActive" fill="hold" evtFilter="cancelBubble" nodeType="interactiveSeq">
                <p:stCondLst>
                  <p:cond evt="onClick" delay="0">
                    <p:tgtEl>
                      <p:spTgt spid="12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07" restart="whenNotActive" fill="hold" evtFilter="cancelBubble" nodeType="interactiveSeq">
                <p:stCondLst>
                  <p:cond evt="onClick" delay="0">
                    <p:tgtEl>
                      <p:spTgt spid="1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12" restart="whenNotActive" fill="hold" evtFilter="cancelBubble" nodeType="interactiveSeq">
                <p:stCondLst>
                  <p:cond evt="onClick" delay="0">
                    <p:tgtEl>
                      <p:spTgt spid="128"/>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2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122" restart="whenNotActive" fill="hold" evtFilter="cancelBubble" nodeType="interactiveSeq">
                <p:stCondLst>
                  <p:cond evt="onClick" delay="0">
                    <p:tgtEl>
                      <p:spTgt spid="13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27" restart="whenNotActive" fill="hold" evtFilter="cancelBubble" nodeType="interactiveSeq">
                <p:stCondLst>
                  <p:cond evt="onClick" delay="0">
                    <p:tgtEl>
                      <p:spTgt spid="131"/>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132" restart="whenNotActive" fill="hold" evtFilter="cancelBubble" nodeType="interactiveSeq">
                <p:stCondLst>
                  <p:cond evt="onClick" delay="0">
                    <p:tgtEl>
                      <p:spTgt spid="13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137" restart="whenNotActive" fill="hold" evtFilter="cancelBubble" nodeType="interactiveSeq">
                <p:stCondLst>
                  <p:cond evt="onClick" delay="0">
                    <p:tgtEl>
                      <p:spTgt spid="133"/>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142" restart="whenNotActive" fill="hold" evtFilter="cancelBubble" nodeType="interactiveSeq">
                <p:stCondLst>
                  <p:cond evt="onClick" delay="0">
                    <p:tgtEl>
                      <p:spTgt spid="13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47" restart="whenNotActive" fill="hold" evtFilter="cancelBubble" nodeType="interactiveSeq">
                <p:stCondLst>
                  <p:cond evt="onClick" delay="0">
                    <p:tgtEl>
                      <p:spTgt spid="135"/>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nodeType="clickEffect">
                                  <p:stCondLst>
                                    <p:cond delay="0"/>
                                  </p:stCondLst>
                                  <p:childTnLst>
                                    <p:set>
                                      <p:cBhvr>
                                        <p:cTn id="151"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3206</Words>
  <Application>Microsoft Office PowerPoint</Application>
  <PresentationFormat>Widescreen</PresentationFormat>
  <Paragraphs>481</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2_Office Theme</vt:lpstr>
      <vt:lpstr>Experiences at home and away</vt:lpstr>
      <vt:lpstr>aussprechen</vt:lpstr>
      <vt:lpstr>aussprechen</vt:lpstr>
      <vt:lpstr>PowerPoint Presentation</vt:lpstr>
      <vt:lpstr>Vokabeln</vt:lpstr>
      <vt:lpstr>Follow up 3: </vt:lpstr>
      <vt:lpstr>Order of words in a sentence</vt:lpstr>
      <vt:lpstr>Follow up 4:</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94</cp:revision>
  <dcterms:created xsi:type="dcterms:W3CDTF">2021-06-12T06:20:35Z</dcterms:created>
  <dcterms:modified xsi:type="dcterms:W3CDTF">2024-02-22T13:06:38Z</dcterms:modified>
</cp:coreProperties>
</file>