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1021" r:id="rId3"/>
    <p:sldId id="996" r:id="rId4"/>
    <p:sldId id="997" r:id="rId5"/>
    <p:sldId id="1014" r:id="rId6"/>
    <p:sldId id="1022" r:id="rId7"/>
    <p:sldId id="982" r:id="rId8"/>
    <p:sldId id="854" r:id="rId9"/>
    <p:sldId id="1012" r:id="rId10"/>
    <p:sldId id="1018" r:id="rId11"/>
    <p:sldId id="362" r:id="rId12"/>
    <p:sldId id="363" r:id="rId13"/>
    <p:sldId id="995" r:id="rId14"/>
    <p:sldId id="1015" r:id="rId15"/>
    <p:sldId id="10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61B"/>
    <a:srgbClr val="29C1FA"/>
    <a:srgbClr val="FFCE00"/>
    <a:srgbClr val="BE0000"/>
    <a:srgbClr val="F2FFE5"/>
    <a:srgbClr val="FBFFF7"/>
    <a:srgbClr val="0070C0"/>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66" autoAdjust="0"/>
    <p:restoredTop sz="80141" autoAdjust="0"/>
  </p:normalViewPr>
  <p:slideViewPr>
    <p:cSldViewPr snapToGrid="0">
      <p:cViewPr varScale="1">
        <p:scale>
          <a:sx n="81" d="100"/>
          <a:sy n="81" d="100"/>
        </p:scale>
        <p:origin x="328" y="6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0017ABB-07E0-4584-AC67-8802F5A8D7DC}"/>
    <pc:docChg chg="modSld">
      <pc:chgData name="Charlotte Moss" userId="17b589c9-cb67-41ed-a894-f82ca12b573d" providerId="ADAL" clId="{F0017ABB-07E0-4584-AC67-8802F5A8D7DC}" dt="2024-02-22T13:06:40.671" v="3" actId="20577"/>
      <pc:docMkLst>
        <pc:docMk/>
      </pc:docMkLst>
      <pc:sldChg chg="modSp mod">
        <pc:chgData name="Charlotte Moss" userId="17b589c9-cb67-41ed-a894-f82ca12b573d" providerId="ADAL" clId="{F0017ABB-07E0-4584-AC67-8802F5A8D7DC}" dt="2024-02-22T13:06:40.671" v="3" actId="20577"/>
        <pc:sldMkLst>
          <pc:docMk/>
          <pc:sldMk cId="61128844" sldId="1012"/>
        </pc:sldMkLst>
        <pc:graphicFrameChg chg="modGraphic">
          <ac:chgData name="Charlotte Moss" userId="17b589c9-cb67-41ed-a894-f82ca12b573d" providerId="ADAL" clId="{F0017ABB-07E0-4584-AC67-8802F5A8D7DC}" dt="2024-02-22T13:06:40.671" v="3" actId="20577"/>
          <ac:graphicFrameMkLst>
            <pc:docMk/>
            <pc:sldMk cId="61128844" sldId="1012"/>
            <ac:graphicFrameMk id="22" creationId="{45FEC8F7-4CD3-42BF-A816-B08967E97B9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a:t>
            </a:r>
            <a:r>
              <a:rPr lang="en-GB" sz="1800" b="0" strike="noStrike" spc="-1" dirty="0" err="1">
                <a:solidFill>
                  <a:srgbClr val="000000"/>
                </a:solidFill>
                <a:latin typeface="Calibri"/>
                <a:ea typeface="Calibri"/>
              </a:rPr>
              <a:t>www.ncelp.org</a:t>
            </a:r>
            <a:r>
              <a:rPr lang="en-GB" sz="1800" b="0" strike="noStrike" spc="-1" dirty="0">
                <a:solidFill>
                  <a:srgbClr val="000000"/>
                </a:solidFill>
                <a:latin typeface="Calibri"/>
                <a:ea typeface="Calibri"/>
              </a:rPr>
              <a:t>).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a:t>
            </a:r>
            <a:r>
              <a:rPr lang="en-GB" sz="1800" b="1" i="0" strike="noStrike" spc="-1" dirty="0" err="1">
                <a:solidFill>
                  <a:srgbClr val="002060"/>
                </a:solidFill>
                <a:latin typeface="Century Gothic"/>
                <a:ea typeface="Century Gothic"/>
              </a:rPr>
              <a:t>ig</a:t>
            </a:r>
            <a:r>
              <a:rPr lang="en-GB" sz="1800" b="1" i="0" strike="noStrike" spc="-1" dirty="0">
                <a:solidFill>
                  <a:srgbClr val="002060"/>
                </a:solidFill>
                <a:latin typeface="Century Gothic"/>
                <a:ea typeface="Century Gothic"/>
              </a:rPr>
              <a:t>] </a:t>
            </a:r>
            <a:r>
              <a:rPr lang="en-GB" sz="1800" b="0" i="0" strike="noStrike" spc="-1" dirty="0" err="1">
                <a:solidFill>
                  <a:srgbClr val="002060"/>
                </a:solidFill>
                <a:latin typeface="Century Gothic"/>
                <a:ea typeface="Century Gothic"/>
              </a:rPr>
              <a:t>richtig</a:t>
            </a:r>
            <a:r>
              <a:rPr lang="en-GB" sz="1800" b="0" i="0" strike="noStrike" spc="-1" dirty="0">
                <a:solidFill>
                  <a:srgbClr val="002060"/>
                </a:solidFill>
                <a:latin typeface="Century Gothic"/>
                <a:ea typeface="Century Gothic"/>
              </a:rPr>
              <a:t> [177] </a:t>
            </a:r>
            <a:r>
              <a:rPr lang="en-GB" sz="1800" b="0" i="0" strike="noStrike" spc="-1" dirty="0" err="1">
                <a:solidFill>
                  <a:srgbClr val="002060"/>
                </a:solidFill>
                <a:latin typeface="Century Gothic"/>
                <a:ea typeface="Century Gothic"/>
              </a:rPr>
              <a:t>dreißig</a:t>
            </a:r>
            <a:r>
              <a:rPr lang="en-GB" sz="1800" b="0" i="0" strike="noStrike" spc="-1" dirty="0">
                <a:solidFill>
                  <a:srgbClr val="002060"/>
                </a:solidFill>
                <a:latin typeface="Century Gothic"/>
                <a:ea typeface="Century Gothic"/>
              </a:rPr>
              <a:t> [2046] </a:t>
            </a:r>
            <a:r>
              <a:rPr lang="en-GB" sz="1800" b="0" i="0" strike="noStrike" spc="-1" dirty="0" err="1">
                <a:solidFill>
                  <a:srgbClr val="002060"/>
                </a:solidFill>
                <a:latin typeface="Century Gothic"/>
                <a:ea typeface="Century Gothic"/>
              </a:rPr>
              <a:t>fertig</a:t>
            </a:r>
            <a:r>
              <a:rPr lang="en-GB" sz="1800" b="0" i="0" strike="noStrike" spc="-1" dirty="0">
                <a:solidFill>
                  <a:srgbClr val="002060"/>
                </a:solidFill>
                <a:latin typeface="Century Gothic"/>
                <a:ea typeface="Century Gothic"/>
              </a:rPr>
              <a:t> [n/a] </a:t>
            </a:r>
            <a:r>
              <a:rPr lang="en-GB" sz="1800" b="0" i="0" strike="noStrike" spc="-1" dirty="0" err="1">
                <a:solidFill>
                  <a:srgbClr val="002060"/>
                </a:solidFill>
                <a:latin typeface="Century Gothic"/>
                <a:ea typeface="Century Gothic"/>
              </a:rPr>
              <a:t>ruhig</a:t>
            </a:r>
            <a:r>
              <a:rPr lang="en-GB" sz="1800" b="0" i="0" strike="noStrike" spc="-1" dirty="0">
                <a:solidFill>
                  <a:srgbClr val="002060"/>
                </a:solidFill>
                <a:latin typeface="Century Gothic"/>
                <a:ea typeface="Century Gothic"/>
              </a:rPr>
              <a:t> [911] </a:t>
            </a:r>
            <a:r>
              <a:rPr lang="en-GB" sz="1800" b="0" i="0" strike="noStrike" spc="-1" dirty="0" err="1">
                <a:solidFill>
                  <a:srgbClr val="002060"/>
                </a:solidFill>
                <a:latin typeface="Century Gothic"/>
                <a:ea typeface="Century Gothic"/>
              </a:rPr>
              <a:t>wichtig</a:t>
            </a:r>
            <a:r>
              <a:rPr lang="en-GB" sz="1800" b="0" i="0" strike="noStrike" spc="-1" dirty="0">
                <a:solidFill>
                  <a:srgbClr val="002060"/>
                </a:solidFill>
                <a:latin typeface="Century Gothic"/>
                <a:ea typeface="Century Gothic"/>
              </a:rPr>
              <a:t> [144]</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laufen [252] </a:t>
            </a:r>
            <a:r>
              <a:rPr lang="de-DE" sz="1800" b="1" i="0" strike="noStrike" spc="-1" dirty="0">
                <a:solidFill>
                  <a:srgbClr val="002060"/>
                </a:solidFill>
                <a:latin typeface="Century Gothic"/>
                <a:ea typeface="Century Gothic"/>
              </a:rPr>
              <a:t>lesen</a:t>
            </a:r>
            <a:r>
              <a:rPr lang="de-DE" sz="1800" b="0" i="0" strike="noStrike" spc="-1" dirty="0">
                <a:solidFill>
                  <a:srgbClr val="002060"/>
                </a:solidFill>
                <a:latin typeface="Century Gothic"/>
                <a:ea typeface="Century Gothic"/>
              </a:rPr>
              <a:t> [288] </a:t>
            </a:r>
            <a:r>
              <a:rPr lang="de-DE" sz="1800" b="1" i="0" strike="noStrike" spc="-1" dirty="0">
                <a:solidFill>
                  <a:srgbClr val="002060"/>
                </a:solidFill>
                <a:latin typeface="Century Gothic"/>
                <a:ea typeface="Century Gothic"/>
              </a:rPr>
              <a:t>schlafen</a:t>
            </a:r>
            <a:r>
              <a:rPr lang="de-DE" sz="1800" b="0" i="0" strike="noStrike" spc="-1" dirty="0">
                <a:solidFill>
                  <a:srgbClr val="002060"/>
                </a:solidFill>
                <a:latin typeface="Century Gothic"/>
                <a:ea typeface="Century Gothic"/>
              </a:rPr>
              <a:t> [679] sehen [79] </a:t>
            </a:r>
            <a:r>
              <a:rPr lang="de-DE" sz="1800" b="1" i="0" strike="noStrike" spc="-1" dirty="0">
                <a:solidFill>
                  <a:srgbClr val="002060"/>
                </a:solidFill>
                <a:latin typeface="Century Gothic"/>
                <a:ea typeface="Century Gothic"/>
              </a:rPr>
              <a:t>sprechen</a:t>
            </a:r>
            <a:r>
              <a:rPr lang="de-DE" sz="1800" b="0" i="0" strike="noStrike" spc="-1" dirty="0">
                <a:solidFill>
                  <a:srgbClr val="002060"/>
                </a:solidFill>
                <a:latin typeface="Century Gothic"/>
                <a:ea typeface="Century Gothic"/>
              </a:rPr>
              <a:t> [161]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de-DE" sz="1800" b="0" i="0" strike="noStrike" spc="-1" dirty="0">
                <a:solidFill>
                  <a:srgbClr val="002060"/>
                </a:solidFill>
                <a:effectLst/>
                <a:latin typeface="Century Gothic"/>
                <a:ea typeface="+mn-ea"/>
                <a:cs typeface="+mn-cs"/>
              </a:rPr>
              <a:t>Angst (vor) [392] Bein [884] Glück [641] Kopf [250] Prüfung [1827] Recht [242] Schmerzen [1483] Unfall [1955] froh [1424] krank [1321] bitte [471] danke [877]</a:t>
            </a:r>
            <a:r>
              <a:rPr lang="de-DE" sz="1800" b="1" i="0" strike="noStrike" spc="-1" dirty="0">
                <a:solidFill>
                  <a:srgbClr val="002060"/>
                </a:solidFill>
                <a:effectLst/>
                <a:latin typeface="Century Gothic"/>
                <a:ea typeface="+mn-ea"/>
                <a:cs typeface="+mn-cs"/>
              </a:rPr>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 </a:t>
            </a:r>
            <a:r>
              <a:rPr lang="de-DE" sz="1800" b="0" i="0" strike="noStrike" spc="-1" dirty="0">
                <a:solidFill>
                  <a:srgbClr val="002060"/>
                </a:solidFill>
                <a:effectLst/>
                <a:latin typeface="Century Gothic"/>
                <a:ea typeface="+mn-ea"/>
                <a:cs typeface="+mn-cs"/>
              </a:rPr>
              <a:t>kaufen [506] laufen [252] machen [58] Rad fahren [</a:t>
            </a:r>
            <a:r>
              <a:rPr lang="de-DE" sz="1800" b="0" i="0" strike="noStrike" spc="-1" dirty="0" err="1">
                <a:solidFill>
                  <a:srgbClr val="002060"/>
                </a:solidFill>
                <a:effectLst/>
                <a:latin typeface="Century Gothic"/>
                <a:ea typeface="+mn-ea"/>
                <a:cs typeface="+mn-cs"/>
              </a:rPr>
              <a:t>n</a:t>
            </a:r>
            <a:r>
              <a:rPr lang="de-DE" sz="1800" b="0" i="0" strike="noStrike" spc="-1" dirty="0">
                <a:solidFill>
                  <a:srgbClr val="002060"/>
                </a:solidFill>
                <a:effectLst/>
                <a:latin typeface="Century Gothic"/>
                <a:ea typeface="+mn-ea"/>
                <a:cs typeface="+mn-cs"/>
              </a:rPr>
              <a:t>/a] tragen [271] (Sport)Kleidung [2820]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2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2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2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2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a:t>
            </a:r>
            <a:r>
              <a:rPr lang="en-GB" b="0"/>
              <a:t>total.</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876079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7744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endParaRPr lang="en-GB" b="0" dirty="0"/>
          </a:p>
          <a:p>
            <a:pPr>
              <a:buClr>
                <a:schemeClr val="dk1"/>
              </a:buClr>
              <a:buSzPts val="1200"/>
            </a:pPr>
            <a:endParaRPr lang="en-GB" b="1" dirty="0"/>
          </a:p>
          <a:p>
            <a:pPr>
              <a:buClr>
                <a:schemeClr val="dk1"/>
              </a:buClr>
              <a:buSzPts val="1200"/>
            </a:pPr>
            <a:r>
              <a:rPr lang="en-GB" b="1" dirty="0"/>
              <a:t>Aim:</a:t>
            </a:r>
            <a:r>
              <a:rPr lang="en-GB" b="0" dirty="0"/>
              <a:t> a paired read-aloud to practise pronouncing unknown words with the SSC [</a:t>
            </a:r>
            <a:r>
              <a:rPr lang="en-GB" b="1" dirty="0"/>
              <a:t>-</a:t>
            </a:r>
            <a:r>
              <a:rPr lang="en-GB" b="1" dirty="0" err="1"/>
              <a:t>ig</a:t>
            </a:r>
            <a:r>
              <a:rPr lang="en-GB" b="0" dirty="0"/>
              <a:t>]</a:t>
            </a:r>
          </a:p>
          <a:p>
            <a:pPr>
              <a:buClr>
                <a:schemeClr val="dk1"/>
              </a:buClr>
              <a:buSzPts val="1200"/>
            </a:pPr>
            <a:endParaRPr lang="en-GB" b="1" dirty="0"/>
          </a:p>
          <a:p>
            <a:pPr>
              <a:buClr>
                <a:schemeClr val="dk1"/>
              </a:buClr>
              <a:buSzPts val="1200"/>
            </a:pPr>
            <a:r>
              <a:rPr lang="en-GB" b="1" dirty="0"/>
              <a:t>Procedure:</a:t>
            </a:r>
            <a:endParaRPr lang="en-GB" dirty="0"/>
          </a:p>
          <a:p>
            <a:pPr marL="342900" indent="-342900">
              <a:buClr>
                <a:schemeClr val="dk1"/>
              </a:buClr>
              <a:buSzPts val="1200"/>
              <a:buAutoNum type="arabicPeriod"/>
            </a:pPr>
            <a:r>
              <a:rPr lang="en-GB" sz="1300" b="0" dirty="0"/>
              <a:t>Explain that pupils will work in pairs. One pupil will read out a sentence with either [</a:t>
            </a:r>
            <a:r>
              <a:rPr lang="en-GB" sz="1300" b="0" dirty="0" err="1"/>
              <a:t>ik</a:t>
            </a:r>
            <a:r>
              <a:rPr lang="en-GB" sz="1300" b="0" dirty="0"/>
              <a:t>] or [ich] pronounciation. The other pupil will turn around and tally up how many [–</a:t>
            </a:r>
            <a:r>
              <a:rPr lang="en-GB" sz="1300" b="0" dirty="0" err="1"/>
              <a:t>ig</a:t>
            </a:r>
            <a:r>
              <a:rPr lang="en-GB" sz="1300" b="0" dirty="0"/>
              <a:t>] sounds they hear, and whether it is the [</a:t>
            </a:r>
            <a:r>
              <a:rPr lang="en-GB" sz="1300" b="0" dirty="0" err="1"/>
              <a:t>ik</a:t>
            </a:r>
            <a:r>
              <a:rPr lang="en-GB" sz="1300" b="0" dirty="0"/>
              <a:t>] or [ich] pronounciation. (NB. Only one type of pronounciation per sentence.)</a:t>
            </a:r>
          </a:p>
          <a:p>
            <a:pPr marL="342900" indent="-342900">
              <a:buClr>
                <a:schemeClr val="dk1"/>
              </a:buClr>
              <a:buSzPts val="1200"/>
              <a:buAutoNum type="arabicPeriod"/>
            </a:pPr>
            <a:r>
              <a:rPr lang="en-GB" sz="1300" b="0" dirty="0"/>
              <a:t>Pupil B turns away from the board.</a:t>
            </a:r>
          </a:p>
          <a:p>
            <a:pPr marL="342900" indent="-342900">
              <a:buClr>
                <a:schemeClr val="dk1"/>
              </a:buClr>
              <a:buSzPts val="1200"/>
              <a:buAutoNum type="arabicPeriod"/>
            </a:pPr>
            <a:r>
              <a:rPr lang="en-GB" sz="1300" b="0" dirty="0"/>
              <a:t>Click to reveal the sentence and its English meaning, and which pronounciation pupil A should use in their read-aloud.</a:t>
            </a:r>
          </a:p>
          <a:p>
            <a:pPr marL="342900" indent="-342900">
              <a:buClr>
                <a:schemeClr val="dk1"/>
              </a:buClr>
              <a:buSzPts val="1200"/>
              <a:buAutoNum type="arabicPeriod"/>
            </a:pPr>
            <a:r>
              <a:rPr lang="en-GB" sz="1300" b="0" dirty="0"/>
              <a:t>Pupil A reads aloud the sentence. Pupil B tallies up how many [–</a:t>
            </a:r>
            <a:r>
              <a:rPr lang="en-GB" sz="1300" b="0" dirty="0" err="1"/>
              <a:t>ig</a:t>
            </a:r>
            <a:r>
              <a:rPr lang="en-GB" sz="1300" b="0" dirty="0"/>
              <a:t>] sounds, and which pronunciation. Pupil A repeats with sentence 2.</a:t>
            </a:r>
          </a:p>
          <a:p>
            <a:pPr marL="342900" indent="-342900">
              <a:buClr>
                <a:schemeClr val="dk1"/>
              </a:buClr>
              <a:buSzPts val="1200"/>
              <a:buAutoNum type="arabicPeriod"/>
            </a:pPr>
            <a:r>
              <a:rPr lang="en-GB" sz="1300" b="0" dirty="0"/>
              <a:t>Pupil B turns around to check their answers. </a:t>
            </a:r>
          </a:p>
          <a:p>
            <a:pPr marL="342900" indent="-342900">
              <a:buClr>
                <a:schemeClr val="dk1"/>
              </a:buClr>
              <a:buSzPts val="1200"/>
              <a:buAutoNum type="arabicPeriod"/>
            </a:pPr>
            <a:r>
              <a:rPr lang="en-GB" sz="1300" b="0" dirty="0"/>
              <a:t>Now Pupil A turns away from the board to do sentences 3 and 4.  Repeat steps 3 – 6.</a:t>
            </a:r>
          </a:p>
          <a:p>
            <a:pPr marL="342900" indent="-342900">
              <a:buClr>
                <a:schemeClr val="dk1"/>
              </a:buClr>
              <a:buSzPts val="1200"/>
              <a:buAutoNum type="arabicPeriod"/>
            </a:pPr>
            <a:r>
              <a:rPr lang="en-GB" sz="1300" b="0" dirty="0"/>
              <a:t>Click audio buttons to listen and join in with the audio one more time.</a:t>
            </a:r>
          </a:p>
          <a:p>
            <a:pPr marL="342900" indent="-342900">
              <a:buClr>
                <a:schemeClr val="dk1"/>
              </a:buClr>
              <a:buSzPts val="1200"/>
              <a:buAutoNum type="arabicPeriod"/>
            </a:pPr>
            <a:endParaRPr lang="en-GB" sz="1300" b="1"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baseline="0" dirty="0"/>
              <a:t>schwierig [580] wichtig [144] winzig [2219] neugierig [3040] schmutzig [3869] richtig [177] nervig [N/A] großartig [2254] lustig [1973] traurig [1752]</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57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idea that learning other languages opens the door to new friendships, and that a few kind words go a long way; to revisit some previously-taught language from this term that fits our category of ‘friendship sentences’.  This is an idea we return to now and then 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German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about their work or about them themselves.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5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sentences with strong verbs in the 3</a:t>
            </a:r>
            <a:r>
              <a:rPr lang="en-GB" b="0" baseline="30000" dirty="0"/>
              <a:t>rd</a:t>
            </a:r>
            <a:r>
              <a:rPr lang="en-GB" b="0" dirty="0"/>
              <a:t> person singular</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u="none" dirty="0"/>
              <a:t>Procedure:</a:t>
            </a:r>
          </a:p>
          <a:p>
            <a:pPr marL="241516" indent="-241516">
              <a:buFont typeface="+mj-lt"/>
              <a:buAutoNum type="arabicPeriod"/>
            </a:pPr>
            <a:r>
              <a:rPr lang="en-US" b="0" u="none" dirty="0"/>
              <a:t>Make sure pupils understand what each of the pairs of pictures mean in English. E.g. the bottom right one is ‘He/she helps </a:t>
            </a:r>
            <a:r>
              <a:rPr lang="en-US" b="0" u="none" dirty="0" err="1"/>
              <a:t>Lias</a:t>
            </a:r>
            <a:r>
              <a:rPr lang="en-US" b="0" u="none" dirty="0"/>
              <a:t>’.</a:t>
            </a:r>
          </a:p>
          <a:p>
            <a:pPr marL="241516" indent="-241516">
              <a:buFont typeface="+mj-lt"/>
              <a:buAutoNum type="arabicPeriod"/>
            </a:pPr>
            <a:r>
              <a:rPr lang="en-US" b="0" u="none" dirty="0"/>
              <a:t>Pupils have approximately three minutes to choose three images from the screen and plan one sentence to describe each. They must keep their choices and sentences hidden from their partners. </a:t>
            </a:r>
            <a:br>
              <a:rPr lang="en-US" b="0" u="none" dirty="0"/>
            </a:br>
            <a:r>
              <a:rPr lang="en-US" b="0" u="none" dirty="0"/>
              <a:t>Note: explain that the gender symbol means they choose either er or </a:t>
            </a:r>
            <a:r>
              <a:rPr lang="en-US" b="0" u="none" dirty="0" err="1"/>
              <a:t>sie</a:t>
            </a:r>
            <a:r>
              <a:rPr lang="en-US" b="0" u="none" dirty="0"/>
              <a:t> for any of the pictures.  </a:t>
            </a:r>
          </a:p>
          <a:p>
            <a:pPr marL="241516" indent="-241516">
              <a:buFont typeface="+mj-lt"/>
              <a:buAutoNum type="arabicPeriod"/>
            </a:pPr>
            <a:r>
              <a:rPr lang="en-US" b="0" u="none" dirty="0"/>
              <a:t>Once the preparation time is over, click to cover the pictures on the screen.</a:t>
            </a:r>
          </a:p>
          <a:p>
            <a:pPr marL="241516" indent="-241516">
              <a:buFont typeface="+mj-lt"/>
              <a:buAutoNum type="arabicPeriod"/>
            </a:pPr>
            <a:r>
              <a:rPr lang="en-US" b="0" u="none" dirty="0"/>
              <a:t>Pupils then take it in turns to read their sentences to their partner, who attempts to draw the images being described. When the partner draws ‘he’ or ‘she’ they could use the correct gender symbol or annotate their picture with ‘she’ or ‘he’ </a:t>
            </a:r>
            <a:r>
              <a:rPr lang="en-GB" sz="1800" dirty="0">
                <a:solidFill>
                  <a:srgbClr val="000000"/>
                </a:solidFill>
                <a:effectLst/>
                <a:latin typeface="Calibri" panose="020F0502020204030204" pitchFamily="34" charset="0"/>
              </a:rPr>
              <a:t>(rather than more stereotyped ways of drawing ‘he’ with short hair/trousers and ‘she’ with long hair/a dress etc.).</a:t>
            </a:r>
            <a:endParaRPr lang="en-US" b="0" u="none" dirty="0"/>
          </a:p>
          <a:p>
            <a:pPr marL="241516" indent="-241516">
              <a:buFont typeface="+mj-lt"/>
              <a:buAutoNum type="arabicPeriod"/>
            </a:pPr>
            <a:r>
              <a:rPr lang="en-US" b="0" u="none" dirty="0"/>
              <a:t>Click to reveal the images on screen again for pupils to compare their drawings.</a:t>
            </a:r>
          </a:p>
          <a:p>
            <a:pPr marL="241516" indent="-241516">
              <a:buFont typeface="+mj-lt"/>
              <a:buAutoNum type="arabicPeriod"/>
            </a:pPr>
            <a:endParaRPr lang="en-US" b="0" u="none" dirty="0"/>
          </a:p>
          <a:p>
            <a:pPr marL="0" indent="0">
              <a:buFont typeface="+mj-lt"/>
              <a:buNone/>
            </a:pPr>
            <a:r>
              <a:rPr lang="en-US" b="1" u="none" dirty="0"/>
              <a:t>Example sentences (left to right, top to bottom</a:t>
            </a:r>
            <a:r>
              <a:rPr lang="en-US" b="0" u="none" dirty="0"/>
              <a:t>):</a:t>
            </a:r>
            <a:br>
              <a:rPr lang="en-US" b="0" u="none" dirty="0"/>
            </a:br>
            <a:r>
              <a:rPr lang="en-US" b="0" u="none" dirty="0"/>
              <a:t>Er/Sie </a:t>
            </a:r>
            <a:r>
              <a:rPr lang="en-US" b="0" u="none" dirty="0" err="1"/>
              <a:t>sieht</a:t>
            </a:r>
            <a:r>
              <a:rPr lang="en-US" b="0" u="none" dirty="0"/>
              <a:t> Musiker.</a:t>
            </a:r>
          </a:p>
          <a:p>
            <a:pPr marL="0" indent="0">
              <a:buFont typeface="+mj-lt"/>
              <a:buNone/>
            </a:pPr>
            <a:r>
              <a:rPr lang="en-US" b="0" u="none" dirty="0"/>
              <a:t>Er/Sie </a:t>
            </a:r>
            <a:r>
              <a:rPr lang="en-US" b="0" u="none" dirty="0" err="1"/>
              <a:t>wird</a:t>
            </a:r>
            <a:r>
              <a:rPr lang="en-US" b="0" u="none" dirty="0"/>
              <a:t> </a:t>
            </a:r>
            <a:r>
              <a:rPr lang="en-US" b="0" u="none" dirty="0" err="1"/>
              <a:t>müde</a:t>
            </a:r>
            <a:r>
              <a:rPr lang="en-US" b="0" u="none" dirty="0"/>
              <a:t>. </a:t>
            </a:r>
          </a:p>
          <a:p>
            <a:pPr marL="0" indent="0">
              <a:buFont typeface="+mj-lt"/>
              <a:buNone/>
            </a:pPr>
            <a:r>
              <a:rPr lang="en-US" b="0" u="none" dirty="0"/>
              <a:t>Er/Sie </a:t>
            </a:r>
            <a:r>
              <a:rPr lang="en-US" b="0" u="none" dirty="0" err="1"/>
              <a:t>trägt</a:t>
            </a:r>
            <a:r>
              <a:rPr lang="en-US" b="0" u="none" dirty="0"/>
              <a:t> </a:t>
            </a:r>
            <a:r>
              <a:rPr lang="en-US" b="0" u="none" dirty="0" err="1"/>
              <a:t>Partykleidung</a:t>
            </a:r>
            <a:r>
              <a:rPr lang="en-US" b="0" u="none" dirty="0"/>
              <a:t>.</a:t>
            </a:r>
          </a:p>
          <a:p>
            <a:pPr marL="0" indent="0">
              <a:buFont typeface="+mj-lt"/>
              <a:buNone/>
            </a:pPr>
            <a:r>
              <a:rPr lang="en-US" b="0" u="none" dirty="0"/>
              <a:t>Er/Sie </a:t>
            </a:r>
            <a:r>
              <a:rPr lang="en-US" b="0" u="none" dirty="0" err="1"/>
              <a:t>isst</a:t>
            </a:r>
            <a:r>
              <a:rPr lang="en-US" b="0" u="none" dirty="0"/>
              <a:t> </a:t>
            </a:r>
            <a:r>
              <a:rPr lang="en-US" b="0" u="none" dirty="0" err="1"/>
              <a:t>im</a:t>
            </a:r>
            <a:r>
              <a:rPr lang="en-US" b="0" u="none" dirty="0"/>
              <a:t> Restaurant.</a:t>
            </a:r>
          </a:p>
          <a:p>
            <a:pPr marL="0" indent="0">
              <a:buFont typeface="+mj-lt"/>
              <a:buNone/>
            </a:pPr>
            <a:r>
              <a:rPr lang="en-US" b="0" u="none" dirty="0"/>
              <a:t>Er/Sie </a:t>
            </a:r>
            <a:r>
              <a:rPr lang="en-US" b="0" u="none" dirty="0" err="1"/>
              <a:t>spricht</a:t>
            </a:r>
            <a:r>
              <a:rPr lang="en-US" b="0" u="none" dirty="0"/>
              <a:t> </a:t>
            </a:r>
            <a:r>
              <a:rPr lang="en-US" b="0" u="none" dirty="0" err="1"/>
              <a:t>Englisch</a:t>
            </a:r>
            <a:r>
              <a:rPr lang="en-US" b="0" u="none" dirty="0"/>
              <a:t> und Deutsch.</a:t>
            </a:r>
          </a:p>
          <a:p>
            <a:pPr marL="0" indent="0">
              <a:buFont typeface="+mj-lt"/>
              <a:buNone/>
            </a:pPr>
            <a:r>
              <a:rPr lang="en-US" b="0" u="none" dirty="0"/>
              <a:t>Er/Sie </a:t>
            </a:r>
            <a:r>
              <a:rPr lang="en-US" b="0" u="none" dirty="0" err="1"/>
              <a:t>schläft</a:t>
            </a:r>
            <a:r>
              <a:rPr lang="en-US" b="0" u="none" dirty="0"/>
              <a:t> um </a:t>
            </a:r>
            <a:r>
              <a:rPr lang="en-US" b="0" u="none" dirty="0" err="1"/>
              <a:t>acht</a:t>
            </a:r>
            <a:r>
              <a:rPr lang="en-US" b="0" u="none" dirty="0"/>
              <a:t> </a:t>
            </a:r>
            <a:r>
              <a:rPr lang="en-US" b="0" u="none" dirty="0" err="1"/>
              <a:t>Uhr</a:t>
            </a:r>
            <a:r>
              <a:rPr lang="en-US" b="0" u="none" dirty="0"/>
              <a:t>.</a:t>
            </a:r>
            <a:br>
              <a:rPr lang="en-US" b="0" u="none" dirty="0"/>
            </a:br>
            <a:r>
              <a:rPr lang="en-US" b="0" u="none" dirty="0"/>
              <a:t>Er/Sie </a:t>
            </a:r>
            <a:r>
              <a:rPr lang="en-US" b="0" u="none" dirty="0" err="1"/>
              <a:t>liest</a:t>
            </a:r>
            <a:r>
              <a:rPr lang="en-US" b="0" u="none" dirty="0"/>
              <a:t> die </a:t>
            </a:r>
            <a:r>
              <a:rPr lang="en-US" b="0" u="none" dirty="0" err="1"/>
              <a:t>Liste</a:t>
            </a:r>
            <a:r>
              <a:rPr lang="en-US" b="0" u="none" dirty="0"/>
              <a:t>.</a:t>
            </a:r>
            <a:br>
              <a:rPr lang="en-US" b="0" u="none" dirty="0"/>
            </a:br>
            <a:r>
              <a:rPr lang="en-US" b="0" u="none" dirty="0"/>
              <a:t>Er/Sie </a:t>
            </a:r>
            <a:r>
              <a:rPr lang="en-US" b="0" u="none" dirty="0" err="1"/>
              <a:t>läuft</a:t>
            </a:r>
            <a:r>
              <a:rPr lang="en-US" b="0" u="none" dirty="0"/>
              <a:t> </a:t>
            </a:r>
            <a:r>
              <a:rPr lang="en-US" b="0" u="none" dirty="0" err="1"/>
              <a:t>nach</a:t>
            </a:r>
            <a:r>
              <a:rPr lang="en-US" b="0" u="none" dirty="0"/>
              <a:t> </a:t>
            </a:r>
            <a:r>
              <a:rPr lang="en-US" b="0" u="none" dirty="0" err="1"/>
              <a:t>Hause</a:t>
            </a:r>
            <a:r>
              <a:rPr lang="en-US" b="0" u="none" dirty="0"/>
              <a:t>.</a:t>
            </a:r>
          </a:p>
          <a:p>
            <a:pPr marL="0" indent="0">
              <a:buFont typeface="+mj-lt"/>
              <a:buNone/>
            </a:pPr>
            <a:r>
              <a:rPr lang="en-US" b="0" u="none" dirty="0"/>
              <a:t>Er/Sie </a:t>
            </a:r>
            <a:r>
              <a:rPr lang="en-US" b="0" u="none" dirty="0" err="1"/>
              <a:t>hilft</a:t>
            </a:r>
            <a:r>
              <a:rPr lang="en-US" b="0" u="none" dirty="0"/>
              <a:t> </a:t>
            </a:r>
            <a:r>
              <a:rPr lang="en-US" b="0" u="none" dirty="0" err="1"/>
              <a:t>Lias</a:t>
            </a:r>
            <a:r>
              <a:rPr lang="en-US" b="0" u="none" dirty="0"/>
              <a:t>.</a:t>
            </a:r>
            <a:br>
              <a:rPr lang="en-US" b="0" u="none" dirty="0"/>
            </a:br>
            <a:endParaRPr lang="en-US" b="0" u="none"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recap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0397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slide 1:</a:t>
            </a:r>
            <a:r>
              <a:rPr lang="en-GB" b="0" dirty="0"/>
              <a:t> to practise listening to WO1 and WO2 using this week’s verbs in the third person singular.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to eight statements talking about what Lothar is doing. Ask them to pay attention the word order, too.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Pupils identify the square, e.g., C3 and write down the coordinate. Elicit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the answer to appear.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the next recording and continue until all eight recordings are played.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Additional task suggestions:</a:t>
            </a:r>
            <a:br>
              <a:rPr lang="en-GB" dirty="0"/>
            </a:br>
            <a:r>
              <a:rPr lang="en-GB" dirty="0"/>
              <a:t>Elicit English translations and Word order: WO1 for row A, WO2 for rows B-E.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Am Montag </a:t>
            </a:r>
            <a:r>
              <a:rPr lang="en-GB" dirty="0" err="1"/>
              <a:t>schläft</a:t>
            </a:r>
            <a:r>
              <a:rPr lang="en-GB" dirty="0"/>
              <a:t> er bis </a:t>
            </a:r>
            <a:r>
              <a:rPr lang="en-GB" dirty="0" err="1"/>
              <a:t>sieben</a:t>
            </a:r>
            <a:r>
              <a:rPr lang="en-GB" dirty="0"/>
              <a:t> </a:t>
            </a:r>
            <a:r>
              <a:rPr lang="en-GB" dirty="0" err="1"/>
              <a:t>Uhr</a:t>
            </a:r>
            <a:r>
              <a:rPr lang="en-GB" dirty="0"/>
              <a:t>. (B2).</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Er </a:t>
            </a:r>
            <a:r>
              <a:rPr lang="en-GB" dirty="0" err="1"/>
              <a:t>liest</a:t>
            </a:r>
            <a:r>
              <a:rPr lang="en-GB" dirty="0"/>
              <a:t> seine Emails. (A3).</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Am </a:t>
            </a:r>
            <a:r>
              <a:rPr lang="en-GB" dirty="0" err="1"/>
              <a:t>Mittwoch</a:t>
            </a:r>
            <a:r>
              <a:rPr lang="en-GB" dirty="0"/>
              <a:t> </a:t>
            </a:r>
            <a:r>
              <a:rPr lang="en-GB" dirty="0" err="1"/>
              <a:t>spricht</a:t>
            </a:r>
            <a:r>
              <a:rPr lang="en-GB" dirty="0"/>
              <a:t> er </a:t>
            </a:r>
            <a:r>
              <a:rPr lang="en-GB" dirty="0" err="1"/>
              <a:t>mit</a:t>
            </a:r>
            <a:r>
              <a:rPr lang="en-GB" dirty="0"/>
              <a:t> der </a:t>
            </a:r>
            <a:r>
              <a:rPr lang="en-GB" dirty="0" err="1"/>
              <a:t>Familie</a:t>
            </a:r>
            <a:r>
              <a:rPr lang="en-GB" dirty="0"/>
              <a:t> am </a:t>
            </a:r>
            <a:r>
              <a:rPr lang="en-GB" dirty="0" err="1"/>
              <a:t>Telefon</a:t>
            </a:r>
            <a:r>
              <a:rPr lang="en-GB" dirty="0"/>
              <a:t> (E5).</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Er </a:t>
            </a:r>
            <a:r>
              <a:rPr lang="en-GB" dirty="0" err="1"/>
              <a:t>trägt</a:t>
            </a:r>
            <a:r>
              <a:rPr lang="en-GB" dirty="0"/>
              <a:t> Jeans und </a:t>
            </a:r>
            <a:r>
              <a:rPr lang="en-GB" dirty="0" err="1"/>
              <a:t>ein</a:t>
            </a:r>
            <a:r>
              <a:rPr lang="en-GB" dirty="0"/>
              <a:t> T-shirt (A6).</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Am </a:t>
            </a:r>
            <a:r>
              <a:rPr lang="en-GB" dirty="0" err="1"/>
              <a:t>Dienstag</a:t>
            </a:r>
            <a:r>
              <a:rPr lang="en-GB" dirty="0"/>
              <a:t> </a:t>
            </a:r>
            <a:r>
              <a:rPr lang="en-GB" dirty="0" err="1"/>
              <a:t>trägt</a:t>
            </a:r>
            <a:r>
              <a:rPr lang="en-GB" dirty="0"/>
              <a:t> er </a:t>
            </a:r>
            <a:r>
              <a:rPr lang="en-GB" dirty="0" err="1"/>
              <a:t>Sportkleidung</a:t>
            </a:r>
            <a:r>
              <a:rPr lang="en-GB" dirty="0"/>
              <a:t> (D6).</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Dann </a:t>
            </a:r>
            <a:r>
              <a:rPr lang="en-GB" dirty="0" err="1"/>
              <a:t>läuft</a:t>
            </a:r>
            <a:r>
              <a:rPr lang="en-GB" dirty="0"/>
              <a:t> er </a:t>
            </a:r>
            <a:r>
              <a:rPr lang="en-GB" dirty="0" err="1"/>
              <a:t>durch</a:t>
            </a:r>
            <a:r>
              <a:rPr lang="en-GB" dirty="0"/>
              <a:t> die Stadt (C1).</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Er </a:t>
            </a:r>
            <a:r>
              <a:rPr lang="en-GB" dirty="0" err="1"/>
              <a:t>liest</a:t>
            </a:r>
            <a:r>
              <a:rPr lang="en-GB" dirty="0"/>
              <a:t> </a:t>
            </a:r>
            <a:r>
              <a:rPr lang="en-GB" dirty="0" err="1"/>
              <a:t>eine</a:t>
            </a:r>
            <a:r>
              <a:rPr lang="en-GB" dirty="0"/>
              <a:t> </a:t>
            </a:r>
            <a:r>
              <a:rPr lang="en-GB" dirty="0" err="1"/>
              <a:t>Textnachricht</a:t>
            </a:r>
            <a:r>
              <a:rPr lang="en-GB" dirty="0"/>
              <a:t> von Ronja (A3).</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Dann </a:t>
            </a:r>
            <a:r>
              <a:rPr lang="en-GB" dirty="0" err="1"/>
              <a:t>sieht</a:t>
            </a:r>
            <a:r>
              <a:rPr lang="en-GB" dirty="0"/>
              <a:t> er seine </a:t>
            </a:r>
            <a:r>
              <a:rPr lang="en-GB" dirty="0" err="1"/>
              <a:t>Familie</a:t>
            </a:r>
            <a:r>
              <a:rPr lang="en-GB" dirty="0"/>
              <a:t> </a:t>
            </a:r>
            <a:r>
              <a:rPr lang="en-GB" dirty="0" err="1"/>
              <a:t>wieder</a:t>
            </a:r>
            <a:r>
              <a:rPr lang="en-GB" dirty="0"/>
              <a:t>. Er </a:t>
            </a:r>
            <a:r>
              <a:rPr lang="en-GB" dirty="0" err="1"/>
              <a:t>ist</a:t>
            </a:r>
            <a:r>
              <a:rPr lang="en-GB" dirty="0"/>
              <a:t> </a:t>
            </a:r>
            <a:r>
              <a:rPr lang="en-GB" dirty="0" err="1"/>
              <a:t>froh</a:t>
            </a:r>
            <a:r>
              <a:rPr lang="en-GB" dirty="0"/>
              <a:t>! (C6).</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1" dirty="0"/>
              <a:t>Translation</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On Monday he sleeps/is sleeping until 7 o’clock.</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He reads/is reading his emails.</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On Wednesday he speaks/is speaking with the family on the phone.</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He wears/is wearing jeans and a t-shirt.</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On Tuesday he wears/is wearing sports clothes.</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Then he runs/is running through the town.</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He reads/is reading a text message from Ronja.</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Then he sees his family again. He is happy/glad.</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Vocabulary</a:t>
            </a:r>
          </a:p>
          <a:p>
            <a:pPr marL="0" marR="0" lvl="0" indent="0" algn="l" rtl="0">
              <a:lnSpc>
                <a:spcPct val="100000"/>
              </a:lnSpc>
              <a:spcBef>
                <a:spcPts val="0"/>
              </a:spcBef>
              <a:spcAft>
                <a:spcPts val="0"/>
              </a:spcAft>
              <a:buClr>
                <a:schemeClr val="dk1"/>
              </a:buClr>
              <a:buSzPts val="1200"/>
              <a:buFont typeface="Calibri"/>
              <a:buNone/>
            </a:pPr>
            <a:r>
              <a:rPr lang="en-GB" b="0" dirty="0"/>
              <a:t>bis [77] </a:t>
            </a:r>
            <a:r>
              <a:rPr lang="en-GB" b="0" dirty="0" err="1"/>
              <a:t>wieder</a:t>
            </a:r>
            <a:r>
              <a:rPr lang="en-GB" b="0" dirty="0"/>
              <a:t> [74]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189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2 of 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slide 2:</a:t>
            </a:r>
            <a:r>
              <a:rPr lang="en-GB" b="0" dirty="0"/>
              <a:t> to practise speaking in the treasure-hunt format, using the vocabulary from the previous slide’s listening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pick a square and make up a sentence relating to that square, using ideas and phrases from the previous slide’s listening.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If they get it right, click on the relevant square to reveal what’s underneath. Is there a treasure underneath?!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until all the squares have been revealed.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Vocabulary: </a:t>
            </a:r>
          </a:p>
          <a:p>
            <a:pPr marL="0" marR="0" lvl="0" indent="0" algn="l" rtl="0">
              <a:lnSpc>
                <a:spcPct val="100000"/>
              </a:lnSpc>
              <a:spcBef>
                <a:spcPts val="0"/>
              </a:spcBef>
              <a:spcAft>
                <a:spcPts val="0"/>
              </a:spcAft>
              <a:buClr>
                <a:schemeClr val="dk1"/>
              </a:buClr>
              <a:buSzPts val="1200"/>
              <a:buFont typeface="Calibri"/>
              <a:buNone/>
            </a:pPr>
            <a:r>
              <a:rPr lang="en-GB" dirty="0"/>
              <a:t>Schatz [2649] </a:t>
            </a:r>
            <a:r>
              <a:rPr lang="en-GB" dirty="0" err="1"/>
              <a:t>Suche</a:t>
            </a:r>
            <a:r>
              <a:rPr lang="en-GB" dirty="0"/>
              <a:t> [1508]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3461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92694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3" Type="http://schemas.openxmlformats.org/officeDocument/2006/relationships/audio" Target="../media/audio58.wav"/><Relationship Id="rId21" Type="http://schemas.openxmlformats.org/officeDocument/2006/relationships/audio" Target="../media/audio73.wav"/><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 Type="http://schemas.openxmlformats.org/officeDocument/2006/relationships/notesSlide" Target="../notesSlides/notesSlide11.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6.xml"/><Relationship Id="rId6" Type="http://schemas.openxmlformats.org/officeDocument/2006/relationships/image" Target="../media/image78.png"/><Relationship Id="rId11" Type="http://schemas.openxmlformats.org/officeDocument/2006/relationships/audio" Target="../media/audio63.wav"/><Relationship Id="rId24" Type="http://schemas.openxmlformats.org/officeDocument/2006/relationships/audio" Target="../media/audio76.wav"/><Relationship Id="rId5" Type="http://schemas.openxmlformats.org/officeDocument/2006/relationships/image" Target="../media/image77.png"/><Relationship Id="rId15" Type="http://schemas.openxmlformats.org/officeDocument/2006/relationships/audio" Target="../media/audio67.wav"/><Relationship Id="rId23" Type="http://schemas.openxmlformats.org/officeDocument/2006/relationships/audio" Target="../media/audio75.wav"/><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image" Target="../media/image76.png"/><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4.wav"/></Relationships>
</file>

<file path=ppt/slides/_rels/slide12.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7.wav"/><Relationship Id="rId11" Type="http://schemas.openxmlformats.org/officeDocument/2006/relationships/image" Target="../media/image5.png"/><Relationship Id="rId5" Type="http://schemas.openxmlformats.org/officeDocument/2006/relationships/audio" Target="../media/audio6.wav"/><Relationship Id="rId10" Type="http://schemas.openxmlformats.org/officeDocument/2006/relationships/image" Target="../media/image4.png"/><Relationship Id="rId4" Type="http://schemas.openxmlformats.org/officeDocument/2006/relationships/audio" Target="../media/audio5.wav"/><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18" Type="http://schemas.openxmlformats.org/officeDocument/2006/relationships/audio" Target="../media/audio13.wav"/><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audio" Target="../media/audio12.wav"/><Relationship Id="rId2" Type="http://schemas.openxmlformats.org/officeDocument/2006/relationships/notesSlide" Target="../notesSlides/notesSlide4.xml"/><Relationship Id="rId16" Type="http://schemas.openxmlformats.org/officeDocument/2006/relationships/audio" Target="../media/audio11.wav"/><Relationship Id="rId1" Type="http://schemas.openxmlformats.org/officeDocument/2006/relationships/slideLayout" Target="../slideLayouts/slideLayout17.xml"/><Relationship Id="rId6" Type="http://schemas.openxmlformats.org/officeDocument/2006/relationships/audio" Target="../media/audio9.wav"/><Relationship Id="rId11" Type="http://schemas.openxmlformats.org/officeDocument/2006/relationships/image" Target="../media/image15.png"/><Relationship Id="rId5" Type="http://schemas.openxmlformats.org/officeDocument/2006/relationships/image" Target="../media/image10.svg"/><Relationship Id="rId15" Type="http://schemas.openxmlformats.org/officeDocument/2006/relationships/audio" Target="../media/audio10.wav"/><Relationship Id="rId10" Type="http://schemas.openxmlformats.org/officeDocument/2006/relationships/image" Target="../media/image14.png"/><Relationship Id="rId19" Type="http://schemas.openxmlformats.org/officeDocument/2006/relationships/audio" Target="../media/audio14.wav"/><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22.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19.png"/><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18.jpeg"/></Relationships>
</file>

<file path=ppt/slides/_rels/slide6.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audio" Target="../media/audio31.wav"/><Relationship Id="rId39" Type="http://schemas.openxmlformats.org/officeDocument/2006/relationships/image" Target="../media/image48.png"/><Relationship Id="rId21" Type="http://schemas.openxmlformats.org/officeDocument/2006/relationships/audio" Target="../media/audio29.wav"/><Relationship Id="rId34" Type="http://schemas.openxmlformats.org/officeDocument/2006/relationships/audio" Target="../media/audio35.wav"/><Relationship Id="rId42" Type="http://schemas.openxmlformats.org/officeDocument/2006/relationships/image" Target="../media/image51.svg"/><Relationship Id="rId7" Type="http://schemas.openxmlformats.org/officeDocument/2006/relationships/audio" Target="../media/audio28.wav"/><Relationship Id="rId2" Type="http://schemas.openxmlformats.org/officeDocument/2006/relationships/notesSlide" Target="../notesSlides/notesSlide6.xml"/><Relationship Id="rId16" Type="http://schemas.openxmlformats.org/officeDocument/2006/relationships/image" Target="../media/image33.svg"/><Relationship Id="rId29"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8.png"/><Relationship Id="rId24" Type="http://schemas.openxmlformats.org/officeDocument/2006/relationships/image" Target="../media/image39.png"/><Relationship Id="rId32" Type="http://schemas.openxmlformats.org/officeDocument/2006/relationships/audio" Target="../media/audio34.wav"/><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image" Target="../media/image8.png"/><Relationship Id="rId5" Type="http://schemas.openxmlformats.org/officeDocument/2006/relationships/image" Target="../media/image23.png"/><Relationship Id="rId15" Type="http://schemas.openxmlformats.org/officeDocument/2006/relationships/image" Target="../media/image32.png"/><Relationship Id="rId23" Type="http://schemas.openxmlformats.org/officeDocument/2006/relationships/audio" Target="../media/audio30.wav"/><Relationship Id="rId28" Type="http://schemas.openxmlformats.org/officeDocument/2006/relationships/audio" Target="../media/audio32.wav"/><Relationship Id="rId36" Type="http://schemas.openxmlformats.org/officeDocument/2006/relationships/audio" Target="../media/audio36.wav"/><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3.png"/><Relationship Id="rId44" Type="http://schemas.openxmlformats.org/officeDocument/2006/relationships/image" Target="../media/image53.png"/><Relationship Id="rId4" Type="http://schemas.openxmlformats.org/officeDocument/2006/relationships/audio" Target="../media/audio27.wav"/><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8.png"/><Relationship Id="rId27" Type="http://schemas.openxmlformats.org/officeDocument/2006/relationships/image" Target="../media/image41.png"/><Relationship Id="rId30" Type="http://schemas.openxmlformats.org/officeDocument/2006/relationships/audio" Target="../media/audio33.wav"/><Relationship Id="rId35" Type="http://schemas.openxmlformats.org/officeDocument/2006/relationships/image" Target="../media/image45.png"/><Relationship Id="rId43" Type="http://schemas.openxmlformats.org/officeDocument/2006/relationships/image" Target="../media/image52.png"/><Relationship Id="rId8" Type="http://schemas.openxmlformats.org/officeDocument/2006/relationships/image" Target="../media/image25.png"/><Relationship Id="rId3" Type="http://schemas.openxmlformats.org/officeDocument/2006/relationships/audio" Target="../media/audio26.wav"/><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0.png"/><Relationship Id="rId33" Type="http://schemas.openxmlformats.org/officeDocument/2006/relationships/image" Target="../media/image44.png"/><Relationship Id="rId38" Type="http://schemas.openxmlformats.org/officeDocument/2006/relationships/image" Target="../media/image47.svg"/><Relationship Id="rId46" Type="http://schemas.openxmlformats.org/officeDocument/2006/relationships/image" Target="../media/image54.png"/><Relationship Id="rId20" Type="http://schemas.openxmlformats.org/officeDocument/2006/relationships/image" Target="../media/image37.svg"/><Relationship Id="rId41"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audio" Target="../media/audio37.wav"/><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audio" Target="../media/audio39.wav"/><Relationship Id="rId4" Type="http://schemas.openxmlformats.org/officeDocument/2006/relationships/audio" Target="../media/audio38.wav"/></Relationships>
</file>

<file path=ppt/slides/_rels/slide8.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49.wav"/><Relationship Id="rId18" Type="http://schemas.openxmlformats.org/officeDocument/2006/relationships/image" Target="../media/image58.png"/><Relationship Id="rId26" Type="http://schemas.openxmlformats.org/officeDocument/2006/relationships/image" Target="../media/image65.svg"/><Relationship Id="rId3" Type="http://schemas.openxmlformats.org/officeDocument/2006/relationships/audio" Target="../media/audio40.wav"/><Relationship Id="rId21" Type="http://schemas.openxmlformats.org/officeDocument/2006/relationships/image" Target="../media/image60.png"/><Relationship Id="rId7" Type="http://schemas.openxmlformats.org/officeDocument/2006/relationships/audio" Target="../media/audio44.wav"/><Relationship Id="rId12" Type="http://schemas.openxmlformats.org/officeDocument/2006/relationships/image" Target="../media/image57.png"/><Relationship Id="rId17" Type="http://schemas.openxmlformats.org/officeDocument/2006/relationships/audio" Target="../media/audio53.wav"/><Relationship Id="rId25" Type="http://schemas.openxmlformats.org/officeDocument/2006/relationships/image" Target="../media/image64.png"/><Relationship Id="rId2" Type="http://schemas.openxmlformats.org/officeDocument/2006/relationships/notesSlide" Target="../notesSlides/notesSlide8.xml"/><Relationship Id="rId16" Type="http://schemas.openxmlformats.org/officeDocument/2006/relationships/audio" Target="../media/audio52.wav"/><Relationship Id="rId20" Type="http://schemas.openxmlformats.org/officeDocument/2006/relationships/audio" Target="../media/audio54.wav"/><Relationship Id="rId29" Type="http://schemas.openxmlformats.org/officeDocument/2006/relationships/image" Target="../media/image68.png"/><Relationship Id="rId1" Type="http://schemas.openxmlformats.org/officeDocument/2006/relationships/slideLayout" Target="../slideLayouts/slideLayout17.xml"/><Relationship Id="rId6" Type="http://schemas.openxmlformats.org/officeDocument/2006/relationships/audio" Target="../media/audio43.wav"/><Relationship Id="rId11" Type="http://schemas.openxmlformats.org/officeDocument/2006/relationships/audio" Target="../media/audio48.wav"/><Relationship Id="rId24" Type="http://schemas.openxmlformats.org/officeDocument/2006/relationships/image" Target="../media/image63.svg"/><Relationship Id="rId32" Type="http://schemas.openxmlformats.org/officeDocument/2006/relationships/image" Target="../media/image70.gif"/><Relationship Id="rId5" Type="http://schemas.openxmlformats.org/officeDocument/2006/relationships/audio" Target="../media/audio42.wav"/><Relationship Id="rId15" Type="http://schemas.openxmlformats.org/officeDocument/2006/relationships/audio" Target="../media/audio51.wav"/><Relationship Id="rId23" Type="http://schemas.openxmlformats.org/officeDocument/2006/relationships/image" Target="../media/image62.png"/><Relationship Id="rId28" Type="http://schemas.openxmlformats.org/officeDocument/2006/relationships/image" Target="../media/image67.svg"/><Relationship Id="rId10" Type="http://schemas.openxmlformats.org/officeDocument/2006/relationships/audio" Target="../media/audio47.wav"/><Relationship Id="rId19" Type="http://schemas.openxmlformats.org/officeDocument/2006/relationships/image" Target="../media/image59.svg"/><Relationship Id="rId31" Type="http://schemas.openxmlformats.org/officeDocument/2006/relationships/image" Target="../media/image4.png"/><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audio" Target="../media/audio50.wav"/><Relationship Id="rId22" Type="http://schemas.openxmlformats.org/officeDocument/2006/relationships/image" Target="../media/image61.svg"/><Relationship Id="rId27" Type="http://schemas.openxmlformats.org/officeDocument/2006/relationships/image" Target="../media/image66.png"/><Relationship Id="rId30" Type="http://schemas.openxmlformats.org/officeDocument/2006/relationships/image" Target="../media/image69.svg"/></Relationships>
</file>

<file path=ppt/slides/_rels/slide9.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71.png"/><Relationship Id="rId18"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audio" Target="../media/audio56.wav"/><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3.png"/><Relationship Id="rId25" Type="http://schemas.openxmlformats.org/officeDocument/2006/relationships/image" Target="../media/image70.gif"/><Relationship Id="rId2" Type="http://schemas.openxmlformats.org/officeDocument/2006/relationships/notesSlide" Target="../notesSlides/notesSlide9.xml"/><Relationship Id="rId16" Type="http://schemas.openxmlformats.org/officeDocument/2006/relationships/image" Target="../media/image69.svg"/><Relationship Id="rId20"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61.svg"/><Relationship Id="rId11" Type="http://schemas.openxmlformats.org/officeDocument/2006/relationships/image" Target="../media/image66.png"/><Relationship Id="rId24" Type="http://schemas.openxmlformats.org/officeDocument/2006/relationships/image" Target="../media/image75.png"/><Relationship Id="rId5" Type="http://schemas.openxmlformats.org/officeDocument/2006/relationships/image" Target="../media/image60.png"/><Relationship Id="rId15" Type="http://schemas.openxmlformats.org/officeDocument/2006/relationships/image" Target="../media/image68.png"/><Relationship Id="rId23" Type="http://schemas.openxmlformats.org/officeDocument/2006/relationships/image" Target="../media/image10.svg"/><Relationship Id="rId10" Type="http://schemas.openxmlformats.org/officeDocument/2006/relationships/image" Target="../media/image65.svg"/><Relationship Id="rId19" Type="http://schemas.openxmlformats.org/officeDocument/2006/relationships/audio" Target="../media/audio55.wav"/><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72.svg"/><Relationship Id="rId2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49902" y="163664"/>
            <a:ext cx="406233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Experiences at home and away</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sp>
        <p:nvSpPr>
          <p:cNvPr id="4" name="TextBox 3">
            <a:hlinkClick r:id="" action="ppaction://noaction">
              <a:snd r:embed="rId4" name="T3_W4_1.1.wav"/>
            </a:hlinkClick>
            <a:extLst>
              <a:ext uri="{FF2B5EF4-FFF2-40B4-BE49-F238E27FC236}">
                <a16:creationId xmlns:a16="http://schemas.microsoft.com/office/drawing/2014/main" id="{BE445910-1175-DE44-9ED9-0AA48E378FF1}"/>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Fasnacht</a:t>
            </a:r>
            <a:r>
              <a:rPr lang="en-GB" sz="2400" baseline="30000" dirty="0">
                <a:solidFill>
                  <a:srgbClr val="002060"/>
                </a:solidFill>
              </a:rPr>
              <a:t>2</a:t>
            </a:r>
          </a:p>
        </p:txBody>
      </p:sp>
      <p:pic>
        <p:nvPicPr>
          <p:cNvPr id="5" name="Picture 4" descr="A colorful party items on a confetti ground&#10;&#10;Description automatically generated">
            <a:extLst>
              <a:ext uri="{FF2B5EF4-FFF2-40B4-BE49-F238E27FC236}">
                <a16:creationId xmlns:a16="http://schemas.microsoft.com/office/drawing/2014/main" id="{CE25B104-F277-BAF1-9619-A0CCA1AA7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68" y="1710526"/>
            <a:ext cx="3937104" cy="26237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30186822"/>
              </p:ext>
            </p:extLst>
          </p:nvPr>
        </p:nvGraphicFramePr>
        <p:xfrm>
          <a:off x="586614" y="876879"/>
          <a:ext cx="10541763"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72396">
                  <a:extLst>
                    <a:ext uri="{9D8B030D-6E8A-4147-A177-3AD203B41FA5}">
                      <a16:colId xmlns:a16="http://schemas.microsoft.com/office/drawing/2014/main" val="1810222861"/>
                    </a:ext>
                  </a:extLst>
                </a:gridCol>
                <a:gridCol w="3101009">
                  <a:extLst>
                    <a:ext uri="{9D8B030D-6E8A-4147-A177-3AD203B41FA5}">
                      <a16:colId xmlns:a16="http://schemas.microsoft.com/office/drawing/2014/main" val="274413866"/>
                    </a:ext>
                  </a:extLst>
                </a:gridCol>
                <a:gridCol w="303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kaufen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(Sport)</a:t>
                      </a:r>
                      <a:r>
                        <a:rPr lang="en-GB" sz="2400" b="1" dirty="0" err="1">
                          <a:solidFill>
                            <a:srgbClr val="00B0F0"/>
                          </a:solidFill>
                          <a:latin typeface="Century Gothic" panose="020B0502020202020204" pitchFamily="34" charset="0"/>
                        </a:rPr>
                        <a:t>Kleidung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tragen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machen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Rad </a:t>
                      </a:r>
                      <a:r>
                        <a:rPr lang="en-GB" sz="2400" b="1" dirty="0" err="1">
                          <a:solidFill>
                            <a:srgbClr val="00B0F0"/>
                          </a:solidFill>
                          <a:latin typeface="Century Gothic" panose="020B0502020202020204" pitchFamily="34" charset="0"/>
                        </a:rPr>
                        <a:t>fahren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man </a:t>
                      </a:r>
                      <a:r>
                        <a:rPr lang="en-GB" sz="2400" b="1" dirty="0" err="1">
                          <a:solidFill>
                            <a:srgbClr val="00B0F0"/>
                          </a:solidFill>
                          <a:latin typeface="Century Gothic" panose="020B0502020202020204" pitchFamily="34" charset="0"/>
                        </a:rPr>
                        <a:t>trägt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Schmerzen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krank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Bein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Kopf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Prüfung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Unfall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sprechen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lesen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sehen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schlafen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man </a:t>
                      </a:r>
                      <a:r>
                        <a:rPr lang="en-GB" sz="2400" b="1" dirty="0" err="1">
                          <a:solidFill>
                            <a:srgbClr val="FF3399"/>
                          </a:solidFill>
                          <a:latin typeface="Century Gothic" panose="020B0502020202020204" pitchFamily="34" charset="0"/>
                        </a:rPr>
                        <a:t>spricht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3_W4F_1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5646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7219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35869" y="44964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03819" y="5206411"/>
            <a:ext cx="642925"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A98920D7-9709-4C8D-C46E-07E3F011D248}"/>
              </a:ext>
            </a:extLst>
          </p:cNvPr>
          <p:cNvSpPr txBox="1"/>
          <p:nvPr/>
        </p:nvSpPr>
        <p:spPr>
          <a:xfrm>
            <a:off x="8115768" y="4705956"/>
            <a:ext cx="36737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read, reading</a:t>
            </a:r>
          </a:p>
        </p:txBody>
      </p:sp>
      <p:sp>
        <p:nvSpPr>
          <p:cNvPr id="4" name="TextBox 3">
            <a:extLst>
              <a:ext uri="{FF2B5EF4-FFF2-40B4-BE49-F238E27FC236}">
                <a16:creationId xmlns:a16="http://schemas.microsoft.com/office/drawing/2014/main" id="{0272AAE4-DD4F-9800-0F0F-0CB95F622782}"/>
              </a:ext>
            </a:extLst>
          </p:cNvPr>
          <p:cNvSpPr txBox="1"/>
          <p:nvPr/>
        </p:nvSpPr>
        <p:spPr>
          <a:xfrm>
            <a:off x="4964044" y="4705956"/>
            <a:ext cx="311590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speak, speaking</a:t>
            </a:r>
          </a:p>
        </p:txBody>
      </p:sp>
      <p:sp>
        <p:nvSpPr>
          <p:cNvPr id="5" name="TextBox 4">
            <a:extLst>
              <a:ext uri="{FF2B5EF4-FFF2-40B4-BE49-F238E27FC236}">
                <a16:creationId xmlns:a16="http://schemas.microsoft.com/office/drawing/2014/main" id="{1747C292-D7CB-FB0C-54B4-D465397ABC3F}"/>
              </a:ext>
            </a:extLst>
          </p:cNvPr>
          <p:cNvSpPr txBox="1"/>
          <p:nvPr/>
        </p:nvSpPr>
        <p:spPr>
          <a:xfrm>
            <a:off x="2321532" y="4705956"/>
            <a:ext cx="303292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run, running</a:t>
            </a:r>
          </a:p>
        </p:txBody>
      </p:sp>
      <p:sp>
        <p:nvSpPr>
          <p:cNvPr id="6" name="TextBox 5">
            <a:extLst>
              <a:ext uri="{FF2B5EF4-FFF2-40B4-BE49-F238E27FC236}">
                <a16:creationId xmlns:a16="http://schemas.microsoft.com/office/drawing/2014/main" id="{F84787BA-FA0D-642D-3C8C-22F3371F407C}"/>
              </a:ext>
            </a:extLst>
          </p:cNvPr>
          <p:cNvSpPr txBox="1"/>
          <p:nvPr/>
        </p:nvSpPr>
        <p:spPr>
          <a:xfrm>
            <a:off x="8115768" y="5569656"/>
            <a:ext cx="329596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people/you speak</a:t>
            </a:r>
          </a:p>
        </p:txBody>
      </p:sp>
      <p:sp>
        <p:nvSpPr>
          <p:cNvPr id="7" name="TextBox 6">
            <a:extLst>
              <a:ext uri="{FF2B5EF4-FFF2-40B4-BE49-F238E27FC236}">
                <a16:creationId xmlns:a16="http://schemas.microsoft.com/office/drawing/2014/main" id="{FBF3BF63-F299-FE01-212E-4AFC594503AF}"/>
              </a:ext>
            </a:extLst>
          </p:cNvPr>
          <p:cNvSpPr txBox="1"/>
          <p:nvPr/>
        </p:nvSpPr>
        <p:spPr>
          <a:xfrm>
            <a:off x="4964044" y="5569656"/>
            <a:ext cx="31800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sleep, sleeping</a:t>
            </a:r>
          </a:p>
        </p:txBody>
      </p:sp>
      <p:sp>
        <p:nvSpPr>
          <p:cNvPr id="8" name="TextBox 7">
            <a:extLst>
              <a:ext uri="{FF2B5EF4-FFF2-40B4-BE49-F238E27FC236}">
                <a16:creationId xmlns:a16="http://schemas.microsoft.com/office/drawing/2014/main" id="{FBFF4A77-B836-5542-F57B-46C6F9DB3EA2}"/>
              </a:ext>
            </a:extLst>
          </p:cNvPr>
          <p:cNvSpPr txBox="1"/>
          <p:nvPr/>
        </p:nvSpPr>
        <p:spPr>
          <a:xfrm>
            <a:off x="2321532" y="5569656"/>
            <a:ext cx="240768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see, seeing</a:t>
            </a:r>
          </a:p>
        </p:txBody>
      </p:sp>
      <p:sp>
        <p:nvSpPr>
          <p:cNvPr id="9" name="TextBox 8">
            <a:extLst>
              <a:ext uri="{FF2B5EF4-FFF2-40B4-BE49-F238E27FC236}">
                <a16:creationId xmlns:a16="http://schemas.microsoft.com/office/drawing/2014/main" id="{0B9CFC93-92B4-B27D-067D-B83BD720D0EC}"/>
              </a:ext>
            </a:extLst>
          </p:cNvPr>
          <p:cNvSpPr txBox="1"/>
          <p:nvPr/>
        </p:nvSpPr>
        <p:spPr>
          <a:xfrm>
            <a:off x="8115768" y="2994399"/>
            <a:ext cx="275160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leg</a:t>
            </a:r>
          </a:p>
        </p:txBody>
      </p:sp>
      <p:sp>
        <p:nvSpPr>
          <p:cNvPr id="10" name="TextBox 9">
            <a:extLst>
              <a:ext uri="{FF2B5EF4-FFF2-40B4-BE49-F238E27FC236}">
                <a16:creationId xmlns:a16="http://schemas.microsoft.com/office/drawing/2014/main" id="{00ED35F0-36D6-6B27-BB62-3FAD1EA3EC69}"/>
              </a:ext>
            </a:extLst>
          </p:cNvPr>
          <p:cNvSpPr txBox="1"/>
          <p:nvPr/>
        </p:nvSpPr>
        <p:spPr>
          <a:xfrm>
            <a:off x="8115768" y="3851387"/>
            <a:ext cx="32733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accident</a:t>
            </a:r>
          </a:p>
        </p:txBody>
      </p:sp>
      <p:sp>
        <p:nvSpPr>
          <p:cNvPr id="11" name="TextBox 10">
            <a:extLst>
              <a:ext uri="{FF2B5EF4-FFF2-40B4-BE49-F238E27FC236}">
                <a16:creationId xmlns:a16="http://schemas.microsoft.com/office/drawing/2014/main" id="{AE00CAEB-3F13-6ACD-CF9D-FC9172963E82}"/>
              </a:ext>
            </a:extLst>
          </p:cNvPr>
          <p:cNvSpPr txBox="1"/>
          <p:nvPr/>
        </p:nvSpPr>
        <p:spPr>
          <a:xfrm>
            <a:off x="4964044" y="3851387"/>
            <a:ext cx="257870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exam, test</a:t>
            </a:r>
          </a:p>
        </p:txBody>
      </p:sp>
      <p:sp>
        <p:nvSpPr>
          <p:cNvPr id="12" name="TextBox 11">
            <a:extLst>
              <a:ext uri="{FF2B5EF4-FFF2-40B4-BE49-F238E27FC236}">
                <a16:creationId xmlns:a16="http://schemas.microsoft.com/office/drawing/2014/main" id="{FD1595A8-2BB0-8537-669E-C8586A62B54B}"/>
              </a:ext>
            </a:extLst>
          </p:cNvPr>
          <p:cNvSpPr txBox="1"/>
          <p:nvPr/>
        </p:nvSpPr>
        <p:spPr>
          <a:xfrm>
            <a:off x="4964044" y="2994399"/>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sick, ill</a:t>
            </a:r>
            <a:endParaRPr lang="en-GB" sz="2400" kern="0" dirty="0">
              <a:solidFill>
                <a:srgbClr val="002060"/>
              </a:solidFill>
              <a:latin typeface="Century Gothic" panose="020B0502020202020204" pitchFamily="34" charset="0"/>
              <a:cs typeface="Arial"/>
              <a:sym typeface="Arial"/>
            </a:endParaRPr>
          </a:p>
        </p:txBody>
      </p:sp>
      <p:sp>
        <p:nvSpPr>
          <p:cNvPr id="13" name="TextBox 12">
            <a:extLst>
              <a:ext uri="{FF2B5EF4-FFF2-40B4-BE49-F238E27FC236}">
                <a16:creationId xmlns:a16="http://schemas.microsoft.com/office/drawing/2014/main" id="{2B965DDC-2E8E-EAED-932F-69043ABEDFC2}"/>
              </a:ext>
            </a:extLst>
          </p:cNvPr>
          <p:cNvSpPr txBox="1"/>
          <p:nvPr/>
        </p:nvSpPr>
        <p:spPr>
          <a:xfrm>
            <a:off x="2321532" y="2994399"/>
            <a:ext cx="264251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pain(s)</a:t>
            </a:r>
          </a:p>
        </p:txBody>
      </p:sp>
      <p:sp>
        <p:nvSpPr>
          <p:cNvPr id="14" name="TextBox 13">
            <a:extLst>
              <a:ext uri="{FF2B5EF4-FFF2-40B4-BE49-F238E27FC236}">
                <a16:creationId xmlns:a16="http://schemas.microsoft.com/office/drawing/2014/main" id="{F87B1DCA-E38E-603F-5D79-DC91DBEAEF3B}"/>
              </a:ext>
            </a:extLst>
          </p:cNvPr>
          <p:cNvSpPr txBox="1"/>
          <p:nvPr/>
        </p:nvSpPr>
        <p:spPr>
          <a:xfrm>
            <a:off x="2321532" y="3851387"/>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head</a:t>
            </a:r>
            <a:endParaRPr lang="en-GB" sz="2400" kern="0" dirty="0">
              <a:solidFill>
                <a:srgbClr val="002060"/>
              </a:solidFill>
              <a:latin typeface="Century Gothic" panose="020B0502020202020204" pitchFamily="34" charset="0"/>
              <a:cs typeface="Arial"/>
              <a:sym typeface="Arial"/>
            </a:endParaRPr>
          </a:p>
        </p:txBody>
      </p:sp>
      <p:sp>
        <p:nvSpPr>
          <p:cNvPr id="15" name="TextBox 14">
            <a:extLst>
              <a:ext uri="{FF2B5EF4-FFF2-40B4-BE49-F238E27FC236}">
                <a16:creationId xmlns:a16="http://schemas.microsoft.com/office/drawing/2014/main" id="{FFB6BC56-EA44-4F03-751F-8AF83D27D7F0}"/>
              </a:ext>
            </a:extLst>
          </p:cNvPr>
          <p:cNvSpPr txBox="1"/>
          <p:nvPr/>
        </p:nvSpPr>
        <p:spPr>
          <a:xfrm>
            <a:off x="8115768" y="1267404"/>
            <a:ext cx="329596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wear, wearing</a:t>
            </a:r>
          </a:p>
        </p:txBody>
      </p:sp>
      <p:sp>
        <p:nvSpPr>
          <p:cNvPr id="16" name="TextBox 15">
            <a:extLst>
              <a:ext uri="{FF2B5EF4-FFF2-40B4-BE49-F238E27FC236}">
                <a16:creationId xmlns:a16="http://schemas.microsoft.com/office/drawing/2014/main" id="{A39FEB03-F26E-8369-5704-14FC4B2520C3}"/>
              </a:ext>
            </a:extLst>
          </p:cNvPr>
          <p:cNvSpPr txBox="1"/>
          <p:nvPr/>
        </p:nvSpPr>
        <p:spPr>
          <a:xfrm>
            <a:off x="8115768" y="2120657"/>
            <a:ext cx="298955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people/you wear</a:t>
            </a:r>
          </a:p>
        </p:txBody>
      </p:sp>
      <p:sp>
        <p:nvSpPr>
          <p:cNvPr id="17" name="TextBox 16">
            <a:extLst>
              <a:ext uri="{FF2B5EF4-FFF2-40B4-BE49-F238E27FC236}">
                <a16:creationId xmlns:a16="http://schemas.microsoft.com/office/drawing/2014/main" id="{BA30FA97-1B4E-1E7D-4824-862A32F5DDF1}"/>
              </a:ext>
            </a:extLst>
          </p:cNvPr>
          <p:cNvSpPr txBox="1"/>
          <p:nvPr/>
        </p:nvSpPr>
        <p:spPr>
          <a:xfrm>
            <a:off x="2321532" y="2120657"/>
            <a:ext cx="27007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make, making</a:t>
            </a:r>
          </a:p>
        </p:txBody>
      </p:sp>
      <p:sp>
        <p:nvSpPr>
          <p:cNvPr id="18" name="TextBox 17">
            <a:extLst>
              <a:ext uri="{FF2B5EF4-FFF2-40B4-BE49-F238E27FC236}">
                <a16:creationId xmlns:a16="http://schemas.microsoft.com/office/drawing/2014/main" id="{386269B5-590C-0A45-86B4-B1616B8A67C1}"/>
              </a:ext>
            </a:extLst>
          </p:cNvPr>
          <p:cNvSpPr txBox="1"/>
          <p:nvPr/>
        </p:nvSpPr>
        <p:spPr>
          <a:xfrm>
            <a:off x="4964044" y="1267404"/>
            <a:ext cx="35733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(sports) clothes</a:t>
            </a:r>
          </a:p>
        </p:txBody>
      </p:sp>
      <p:sp>
        <p:nvSpPr>
          <p:cNvPr id="19" name="TextBox 18">
            <a:extLst>
              <a:ext uri="{FF2B5EF4-FFF2-40B4-BE49-F238E27FC236}">
                <a16:creationId xmlns:a16="http://schemas.microsoft.com/office/drawing/2014/main" id="{E42627F4-4E20-4AE8-771A-CBEFB16AE937}"/>
              </a:ext>
            </a:extLst>
          </p:cNvPr>
          <p:cNvSpPr txBox="1"/>
          <p:nvPr/>
        </p:nvSpPr>
        <p:spPr>
          <a:xfrm>
            <a:off x="2321532" y="1267404"/>
            <a:ext cx="27547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buy, buying</a:t>
            </a:r>
          </a:p>
        </p:txBody>
      </p:sp>
      <p:sp>
        <p:nvSpPr>
          <p:cNvPr id="22" name="TextBox 21">
            <a:extLst>
              <a:ext uri="{FF2B5EF4-FFF2-40B4-BE49-F238E27FC236}">
                <a16:creationId xmlns:a16="http://schemas.microsoft.com/office/drawing/2014/main" id="{E18E0DE9-7925-310B-E66E-004A8D8FD22F}"/>
              </a:ext>
            </a:extLst>
          </p:cNvPr>
          <p:cNvSpPr txBox="1"/>
          <p:nvPr/>
        </p:nvSpPr>
        <p:spPr>
          <a:xfrm>
            <a:off x="4964044" y="2120657"/>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cycling</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808589643"/>
              </p:ext>
            </p:extLst>
          </p:nvPr>
        </p:nvGraphicFramePr>
        <p:xfrm>
          <a:off x="174255" y="1130637"/>
          <a:ext cx="11340000" cy="5168388"/>
        </p:xfrm>
        <a:graphic>
          <a:graphicData uri="http://schemas.openxmlformats.org/drawingml/2006/table">
            <a:tbl>
              <a:tblPr firstRow="1" bandRow="1"/>
              <a:tblGrid>
                <a:gridCol w="2000174">
                  <a:extLst>
                    <a:ext uri="{9D8B030D-6E8A-4147-A177-3AD203B41FA5}">
                      <a16:colId xmlns:a16="http://schemas.microsoft.com/office/drawing/2014/main" val="1203737284"/>
                    </a:ext>
                  </a:extLst>
                </a:gridCol>
                <a:gridCol w="2772315">
                  <a:extLst>
                    <a:ext uri="{9D8B030D-6E8A-4147-A177-3AD203B41FA5}">
                      <a16:colId xmlns:a16="http://schemas.microsoft.com/office/drawing/2014/main" val="1810222861"/>
                    </a:ext>
                  </a:extLst>
                </a:gridCol>
                <a:gridCol w="3454235">
                  <a:extLst>
                    <a:ext uri="{9D8B030D-6E8A-4147-A177-3AD203B41FA5}">
                      <a16:colId xmlns:a16="http://schemas.microsoft.com/office/drawing/2014/main" val="274413866"/>
                    </a:ext>
                  </a:extLst>
                </a:gridCol>
                <a:gridCol w="311327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people/you wear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buy, buying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cycling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(sports)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make,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exam, test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accident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head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sick, 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leg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pain(s)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see, seeing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people/you speak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sleep, sleeping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speak, speaking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run, running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4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263349" y="32098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49" y="15038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353559" y="510960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320914" y="55907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334571" y="390505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320914" y="21979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3_W4F_10.3.wav"/>
            </a:hlinkClick>
            <a:extLst>
              <a:ext uri="{FF2B5EF4-FFF2-40B4-BE49-F238E27FC236}">
                <a16:creationId xmlns:a16="http://schemas.microsoft.com/office/drawing/2014/main" id="{BDF82653-B951-4AAC-B1A2-20FD4CFE7478}"/>
              </a:ext>
            </a:extLst>
          </p:cNvPr>
          <p:cNvSpPr txBox="1"/>
          <p:nvPr/>
        </p:nvSpPr>
        <p:spPr>
          <a:xfrm>
            <a:off x="2186709" y="582138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lesen</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3_W4F_10.4.wav"/>
            </a:hlinkClick>
            <a:extLst>
              <a:ext uri="{FF2B5EF4-FFF2-40B4-BE49-F238E27FC236}">
                <a16:creationId xmlns:a16="http://schemas.microsoft.com/office/drawing/2014/main" id="{862CFA1C-E682-4099-8294-19B044354D55}"/>
              </a:ext>
            </a:extLst>
          </p:cNvPr>
          <p:cNvSpPr txBox="1"/>
          <p:nvPr/>
        </p:nvSpPr>
        <p:spPr>
          <a:xfrm>
            <a:off x="4961808" y="582138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sprechen</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3_W4F_10.5.wav"/>
            </a:hlinkClick>
            <a:extLst>
              <a:ext uri="{FF2B5EF4-FFF2-40B4-BE49-F238E27FC236}">
                <a16:creationId xmlns:a16="http://schemas.microsoft.com/office/drawing/2014/main" id="{DF64A05B-A2E8-4E6A-AE16-0B9A2F39F702}"/>
              </a:ext>
            </a:extLst>
          </p:cNvPr>
          <p:cNvSpPr txBox="1"/>
          <p:nvPr/>
        </p:nvSpPr>
        <p:spPr>
          <a:xfrm>
            <a:off x="8418628" y="582138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laufen</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3_W4F_10.6.wav"/>
            </a:hlinkClick>
            <a:extLst>
              <a:ext uri="{FF2B5EF4-FFF2-40B4-BE49-F238E27FC236}">
                <a16:creationId xmlns:a16="http://schemas.microsoft.com/office/drawing/2014/main" id="{EF239C35-C144-491F-AEA8-CD145B46436E}"/>
              </a:ext>
            </a:extLst>
          </p:cNvPr>
          <p:cNvSpPr txBox="1"/>
          <p:nvPr/>
        </p:nvSpPr>
        <p:spPr>
          <a:xfrm>
            <a:off x="2186709" y="495421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sehen</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1" name="T3_W4F_10.7.wav"/>
            </a:hlinkClick>
            <a:extLst>
              <a:ext uri="{FF2B5EF4-FFF2-40B4-BE49-F238E27FC236}">
                <a16:creationId xmlns:a16="http://schemas.microsoft.com/office/drawing/2014/main" id="{5EAB8AEE-2EFB-4FCD-B290-9EBB073016C9}"/>
              </a:ext>
            </a:extLst>
          </p:cNvPr>
          <p:cNvSpPr txBox="1"/>
          <p:nvPr/>
        </p:nvSpPr>
        <p:spPr>
          <a:xfrm>
            <a:off x="4961808" y="495421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man </a:t>
            </a:r>
            <a:r>
              <a:rPr lang="en-GB" sz="2400" kern="0" dirty="0" err="1">
                <a:solidFill>
                  <a:srgbClr val="002060"/>
                </a:solidFill>
                <a:latin typeface="Century Gothic" panose="020B0502020202020204" pitchFamily="34" charset="0"/>
                <a:cs typeface="Arial"/>
                <a:sym typeface="Arial"/>
              </a:rPr>
              <a:t>spricht</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12" name="T3_W4F_10.8.wav"/>
            </a:hlinkClick>
            <a:extLst>
              <a:ext uri="{FF2B5EF4-FFF2-40B4-BE49-F238E27FC236}">
                <a16:creationId xmlns:a16="http://schemas.microsoft.com/office/drawing/2014/main" id="{D18B8898-B477-43E3-BE8C-9D0576976DA9}"/>
              </a:ext>
            </a:extLst>
          </p:cNvPr>
          <p:cNvSpPr txBox="1"/>
          <p:nvPr/>
        </p:nvSpPr>
        <p:spPr>
          <a:xfrm>
            <a:off x="8418628" y="495421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schlafen</a:t>
            </a:r>
            <a:r>
              <a:rPr lang="en-GB" sz="2400" kern="0" dirty="0">
                <a:solidFill>
                  <a:srgbClr val="002060"/>
                </a:solidFill>
                <a:latin typeface="Century Gothic" panose="020B0502020202020204" pitchFamily="34" charset="0"/>
                <a:cs typeface="Arial"/>
                <a:sym typeface="Arial"/>
              </a:rPr>
              <a:t> </a:t>
            </a:r>
          </a:p>
        </p:txBody>
      </p:sp>
      <p:sp>
        <p:nvSpPr>
          <p:cNvPr id="64" name="TextBox 63">
            <a:hlinkClick r:id="" action="ppaction://noaction">
              <a:snd r:embed="rId13" name="T3_W4F_10.9.wav"/>
            </a:hlinkClick>
            <a:extLst>
              <a:ext uri="{FF2B5EF4-FFF2-40B4-BE49-F238E27FC236}">
                <a16:creationId xmlns:a16="http://schemas.microsoft.com/office/drawing/2014/main" id="{24EF90E7-D847-4795-BDB5-8402724F776D}"/>
              </a:ext>
            </a:extLst>
          </p:cNvPr>
          <p:cNvSpPr txBox="1"/>
          <p:nvPr/>
        </p:nvSpPr>
        <p:spPr>
          <a:xfrm>
            <a:off x="2186709" y="4110567"/>
            <a:ext cx="2751608"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krank</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4" name="T3_W4F_10.10.wav"/>
            </a:hlinkClick>
            <a:extLst>
              <a:ext uri="{FF2B5EF4-FFF2-40B4-BE49-F238E27FC236}">
                <a16:creationId xmlns:a16="http://schemas.microsoft.com/office/drawing/2014/main" id="{14BEB3B8-B887-4DEB-A486-6CD05DC01D9A}"/>
              </a:ext>
            </a:extLst>
          </p:cNvPr>
          <p:cNvSpPr txBox="1"/>
          <p:nvPr/>
        </p:nvSpPr>
        <p:spPr>
          <a:xfrm>
            <a:off x="4961808" y="411056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Bein</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5" name="T3_W4F_10.11.wav"/>
            </a:hlinkClick>
            <a:extLst>
              <a:ext uri="{FF2B5EF4-FFF2-40B4-BE49-F238E27FC236}">
                <a16:creationId xmlns:a16="http://schemas.microsoft.com/office/drawing/2014/main" id="{9A77445A-237C-48F8-B46C-8170B7D37559}"/>
              </a:ext>
            </a:extLst>
          </p:cNvPr>
          <p:cNvSpPr txBox="1"/>
          <p:nvPr/>
        </p:nvSpPr>
        <p:spPr>
          <a:xfrm>
            <a:off x="8418628" y="4110567"/>
            <a:ext cx="257476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Schmerzen</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6" name="T3_W4F_10.12.wav"/>
            </a:hlinkClick>
            <a:extLst>
              <a:ext uri="{FF2B5EF4-FFF2-40B4-BE49-F238E27FC236}">
                <a16:creationId xmlns:a16="http://schemas.microsoft.com/office/drawing/2014/main" id="{2A9D9F22-C351-4596-BB7D-87AE8D30A74E}"/>
              </a:ext>
            </a:extLst>
          </p:cNvPr>
          <p:cNvSpPr txBox="1"/>
          <p:nvPr/>
        </p:nvSpPr>
        <p:spPr>
          <a:xfrm>
            <a:off x="2186709" y="323074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Prüfung</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7" name="T3_W4F_10.13.wav"/>
            </a:hlinkClick>
            <a:extLst>
              <a:ext uri="{FF2B5EF4-FFF2-40B4-BE49-F238E27FC236}">
                <a16:creationId xmlns:a16="http://schemas.microsoft.com/office/drawing/2014/main" id="{171C234B-E1D8-4BA7-9BB6-CEE92AB173E3}"/>
              </a:ext>
            </a:extLst>
          </p:cNvPr>
          <p:cNvSpPr txBox="1"/>
          <p:nvPr/>
        </p:nvSpPr>
        <p:spPr>
          <a:xfrm>
            <a:off x="4961808" y="323074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Unfall</a:t>
            </a:r>
            <a:r>
              <a:rPr lang="en-GB" sz="2400" kern="0" dirty="0">
                <a:solidFill>
                  <a:srgbClr val="002060"/>
                </a:solidFill>
                <a:latin typeface="Century Gothic" panose="020B0502020202020204" pitchFamily="34" charset="0"/>
                <a:cs typeface="Arial"/>
                <a:sym typeface="Arial"/>
              </a:rPr>
              <a:t> </a:t>
            </a:r>
          </a:p>
        </p:txBody>
      </p:sp>
      <p:sp>
        <p:nvSpPr>
          <p:cNvPr id="69" name="TextBox 68">
            <a:hlinkClick r:id="" action="ppaction://noaction">
              <a:snd r:embed="rId18" name="T3_W4F_10.14.wav"/>
            </a:hlinkClick>
            <a:extLst>
              <a:ext uri="{FF2B5EF4-FFF2-40B4-BE49-F238E27FC236}">
                <a16:creationId xmlns:a16="http://schemas.microsoft.com/office/drawing/2014/main" id="{5C29C5FA-AFAC-4818-90A1-7B59F3E335C7}"/>
              </a:ext>
            </a:extLst>
          </p:cNvPr>
          <p:cNvSpPr txBox="1"/>
          <p:nvPr/>
        </p:nvSpPr>
        <p:spPr>
          <a:xfrm>
            <a:off x="8418628" y="3230742"/>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Kopf</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9" name="T3_W4F_10.15.wav"/>
            </a:hlinkClick>
            <a:extLst>
              <a:ext uri="{FF2B5EF4-FFF2-40B4-BE49-F238E27FC236}">
                <a16:creationId xmlns:a16="http://schemas.microsoft.com/office/drawing/2014/main" id="{3BD33182-986E-45CA-86E6-40DC81B590C8}"/>
              </a:ext>
            </a:extLst>
          </p:cNvPr>
          <p:cNvSpPr txBox="1"/>
          <p:nvPr/>
        </p:nvSpPr>
        <p:spPr>
          <a:xfrm>
            <a:off x="2186709" y="237706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Rad </a:t>
            </a:r>
            <a:r>
              <a:rPr lang="en-GB" sz="2400" kern="0" dirty="0" err="1">
                <a:solidFill>
                  <a:srgbClr val="002060"/>
                </a:solidFill>
                <a:latin typeface="Century Gothic" panose="020B0502020202020204" pitchFamily="34" charset="0"/>
                <a:cs typeface="Arial"/>
                <a:sym typeface="Arial"/>
              </a:rPr>
              <a:t>fahren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3_W4F_10.16.wav"/>
            </a:hlinkClick>
            <a:extLst>
              <a:ext uri="{FF2B5EF4-FFF2-40B4-BE49-F238E27FC236}">
                <a16:creationId xmlns:a16="http://schemas.microsoft.com/office/drawing/2014/main" id="{D4662F6F-BB7A-440E-99DB-3FEB806B34CB}"/>
              </a:ext>
            </a:extLst>
          </p:cNvPr>
          <p:cNvSpPr txBox="1"/>
          <p:nvPr/>
        </p:nvSpPr>
        <p:spPr>
          <a:xfrm>
            <a:off x="4961809" y="2377065"/>
            <a:ext cx="345682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(Sport)</a:t>
            </a:r>
            <a:r>
              <a:rPr lang="en-GB" sz="2400" kern="0" dirty="0" err="1">
                <a:solidFill>
                  <a:srgbClr val="002060"/>
                </a:solidFill>
                <a:latin typeface="Century Gothic" panose="020B0502020202020204" pitchFamily="34" charset="0"/>
                <a:cs typeface="Arial"/>
                <a:sym typeface="Arial"/>
              </a:rPr>
              <a:t>Kleidung</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1" name="T3_W4F_10.17.wav"/>
            </a:hlinkClick>
            <a:extLst>
              <a:ext uri="{FF2B5EF4-FFF2-40B4-BE49-F238E27FC236}">
                <a16:creationId xmlns:a16="http://schemas.microsoft.com/office/drawing/2014/main" id="{80DD82C3-D3C7-45A3-B5A4-90223E7359A7}"/>
              </a:ext>
            </a:extLst>
          </p:cNvPr>
          <p:cNvSpPr txBox="1"/>
          <p:nvPr/>
        </p:nvSpPr>
        <p:spPr>
          <a:xfrm>
            <a:off x="8418628" y="237706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machen</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2" name="T3_W4F_10.18.wav"/>
            </a:hlinkClick>
            <a:extLst>
              <a:ext uri="{FF2B5EF4-FFF2-40B4-BE49-F238E27FC236}">
                <a16:creationId xmlns:a16="http://schemas.microsoft.com/office/drawing/2014/main" id="{40541C7D-B0CC-4C45-9347-2F6A8921779D}"/>
              </a:ext>
            </a:extLst>
          </p:cNvPr>
          <p:cNvSpPr txBox="1"/>
          <p:nvPr/>
        </p:nvSpPr>
        <p:spPr>
          <a:xfrm>
            <a:off x="2186709" y="1503852"/>
            <a:ext cx="2721300" cy="471892"/>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man </a:t>
            </a:r>
            <a:r>
              <a:rPr lang="en-GB" sz="2400" kern="0" dirty="0" err="1">
                <a:solidFill>
                  <a:srgbClr val="002060"/>
                </a:solidFill>
                <a:latin typeface="Century Gothic" panose="020B0502020202020204" pitchFamily="34" charset="0"/>
                <a:cs typeface="Arial"/>
                <a:sym typeface="Arial"/>
              </a:rPr>
              <a:t>trägt</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3" name="T3_W4F_10.19.wav"/>
            </a:hlinkClick>
            <a:extLst>
              <a:ext uri="{FF2B5EF4-FFF2-40B4-BE49-F238E27FC236}">
                <a16:creationId xmlns:a16="http://schemas.microsoft.com/office/drawing/2014/main" id="{85556096-252E-4BFA-8C9B-3147737202F6}"/>
              </a:ext>
            </a:extLst>
          </p:cNvPr>
          <p:cNvSpPr txBox="1"/>
          <p:nvPr/>
        </p:nvSpPr>
        <p:spPr>
          <a:xfrm>
            <a:off x="4961808" y="151407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tragen</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4" name="T3_W4F_10.20.wav"/>
            </a:hlinkClick>
            <a:extLst>
              <a:ext uri="{FF2B5EF4-FFF2-40B4-BE49-F238E27FC236}">
                <a16:creationId xmlns:a16="http://schemas.microsoft.com/office/drawing/2014/main" id="{B56FCEEC-BBC0-447D-8197-5467071F582A}"/>
              </a:ext>
            </a:extLst>
          </p:cNvPr>
          <p:cNvSpPr txBox="1"/>
          <p:nvPr/>
        </p:nvSpPr>
        <p:spPr>
          <a:xfrm>
            <a:off x="8418628" y="1514078"/>
            <a:ext cx="28734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kaufen</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257576F2-5C17-475F-990D-AE9DE2E534EF}"/>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EAD214BB-3583-4BDF-B9B9-7B23B0685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5" name="Picture 24">
            <a:extLst>
              <a:ext uri="{FF2B5EF4-FFF2-40B4-BE49-F238E27FC236}">
                <a16:creationId xmlns:a16="http://schemas.microsoft.com/office/drawing/2014/main" id="{26454B0F-CBBC-44DD-8249-234A7A5FDD15}"/>
              </a:ext>
            </a:extLst>
          </p:cNvPr>
          <p:cNvPicPr>
            <a:picLocks noChangeAspect="1"/>
          </p:cNvPicPr>
          <p:nvPr/>
        </p:nvPicPr>
        <p:blipFill>
          <a:blip r:embed="rId5"/>
          <a:stretch>
            <a:fillRect/>
          </a:stretch>
        </p:blipFill>
        <p:spPr>
          <a:xfrm>
            <a:off x="635869" y="4496404"/>
            <a:ext cx="1162417" cy="1101237"/>
          </a:xfrm>
          <a:prstGeom prst="rect">
            <a:avLst/>
          </a:prstGeom>
        </p:spPr>
      </p:pic>
      <p:sp>
        <p:nvSpPr>
          <p:cNvPr id="26" name="TextBox 25">
            <a:extLst>
              <a:ext uri="{FF2B5EF4-FFF2-40B4-BE49-F238E27FC236}">
                <a16:creationId xmlns:a16="http://schemas.microsoft.com/office/drawing/2014/main" id="{C445AD6B-2CA1-4AD9-9397-FBE0752BAC51}"/>
              </a:ext>
            </a:extLst>
          </p:cNvPr>
          <p:cNvSpPr txBox="1"/>
          <p:nvPr/>
        </p:nvSpPr>
        <p:spPr>
          <a:xfrm>
            <a:off x="1703819" y="5206411"/>
            <a:ext cx="642925"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4B514FC0-96E2-4027-850D-FFBBA796DCE3}"/>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76773897-F7F1-414E-8F03-DEBAA42A77D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graphicFrame>
        <p:nvGraphicFramePr>
          <p:cNvPr id="3" name="Table 4">
            <a:extLst>
              <a:ext uri="{FF2B5EF4-FFF2-40B4-BE49-F238E27FC236}">
                <a16:creationId xmlns:a16="http://schemas.microsoft.com/office/drawing/2014/main" id="{5CCD6D52-9B57-3CB9-4AEB-38D9368D56FE}"/>
              </a:ext>
            </a:extLst>
          </p:cNvPr>
          <p:cNvGraphicFramePr>
            <a:graphicFrameLocks noGrp="1"/>
          </p:cNvGraphicFramePr>
          <p:nvPr>
            <p:extLst>
              <p:ext uri="{D42A27DB-BD31-4B8C-83A1-F6EECF244321}">
                <p14:modId xmlns:p14="http://schemas.microsoft.com/office/powerpoint/2010/main" val="2482532834"/>
              </p:ext>
            </p:extLst>
          </p:nvPr>
        </p:nvGraphicFramePr>
        <p:xfrm>
          <a:off x="586614" y="876879"/>
          <a:ext cx="10541763"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72396">
                  <a:extLst>
                    <a:ext uri="{9D8B030D-6E8A-4147-A177-3AD203B41FA5}">
                      <a16:colId xmlns:a16="http://schemas.microsoft.com/office/drawing/2014/main" val="1810222861"/>
                    </a:ext>
                  </a:extLst>
                </a:gridCol>
                <a:gridCol w="3101009">
                  <a:extLst>
                    <a:ext uri="{9D8B030D-6E8A-4147-A177-3AD203B41FA5}">
                      <a16:colId xmlns:a16="http://schemas.microsoft.com/office/drawing/2014/main" val="274413866"/>
                    </a:ext>
                  </a:extLst>
                </a:gridCol>
                <a:gridCol w="303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(Sport)</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Rad </a:t>
                      </a:r>
                      <a:r>
                        <a:rPr lang="en-GB" sz="2400" b="1" dirty="0" err="1">
                          <a:solidFill>
                            <a:srgbClr val="002060"/>
                          </a:solidFill>
                          <a:latin typeface="Century Gothic" panose="020B0502020202020204" pitchFamily="34" charset="0"/>
                        </a:rPr>
                        <a:t>fahren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man </a:t>
                      </a:r>
                      <a:r>
                        <a:rPr lang="en-GB" sz="2400" b="1" dirty="0" err="1">
                          <a:solidFill>
                            <a:srgbClr val="002060"/>
                          </a:solidFill>
                          <a:latin typeface="Century Gothic" panose="020B0502020202020204" pitchFamily="34" charset="0"/>
                        </a:rPr>
                        <a:t>tr</a:t>
                      </a:r>
                      <a:r>
                        <a:rPr lang="en-GB" sz="2400" b="1" u="none" dirty="0" err="1">
                          <a:solidFill>
                            <a:srgbClr val="002060"/>
                          </a:solidFill>
                          <a:latin typeface="Century Gothic" panose="020B0502020202020204" pitchFamily="34" charset="0"/>
                        </a:rPr>
                        <a:t>ägt</a:t>
                      </a:r>
                      <a:endParaRPr lang="en-GB" sz="2400" b="1" u="none"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Schmerzen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krank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Bein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Kopf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Prüfung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Unfall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sprechen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lesen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schlafen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man </a:t>
                      </a:r>
                      <a:r>
                        <a:rPr lang="en-GB" sz="2400" b="1" dirty="0" err="1">
                          <a:solidFill>
                            <a:srgbClr val="002060"/>
                          </a:solidFill>
                          <a:latin typeface="Century Gothic" panose="020B0502020202020204" pitchFamily="34" charset="0"/>
                        </a:rPr>
                        <a:t>spricht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Tree>
    <p:extLst>
      <p:ext uri="{BB962C8B-B14F-4D97-AF65-F5344CB8AC3E}">
        <p14:creationId xmlns:p14="http://schemas.microsoft.com/office/powerpoint/2010/main" val="443623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A5C94D55-F587-4EAF-A185-8BAECDA10784}"/>
              </a:ext>
            </a:extLst>
          </p:cNvPr>
          <p:cNvPicPr>
            <a:picLocks noChangeAspect="1"/>
          </p:cNvPicPr>
          <p:nvPr/>
        </p:nvPicPr>
        <p:blipFill>
          <a:blip r:embed="rId3"/>
          <a:stretch>
            <a:fillRect/>
          </a:stretch>
        </p:blipFill>
        <p:spPr>
          <a:xfrm>
            <a:off x="263349" y="3209831"/>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B0A6A443-0650-47F9-ADBA-D4875AA82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49" y="1503851"/>
            <a:ext cx="1186070" cy="1186070"/>
          </a:xfrm>
          <a:prstGeom prst="rect">
            <a:avLst/>
          </a:prstGeom>
        </p:spPr>
      </p:pic>
      <p:pic>
        <p:nvPicPr>
          <p:cNvPr id="25" name="Picture 24">
            <a:extLst>
              <a:ext uri="{FF2B5EF4-FFF2-40B4-BE49-F238E27FC236}">
                <a16:creationId xmlns:a16="http://schemas.microsoft.com/office/drawing/2014/main" id="{C29659AC-DBD4-4245-A524-F454110807E0}"/>
              </a:ext>
            </a:extLst>
          </p:cNvPr>
          <p:cNvPicPr>
            <a:picLocks noChangeAspect="1"/>
          </p:cNvPicPr>
          <p:nvPr/>
        </p:nvPicPr>
        <p:blipFill>
          <a:blip r:embed="rId5"/>
          <a:stretch>
            <a:fillRect/>
          </a:stretch>
        </p:blipFill>
        <p:spPr>
          <a:xfrm>
            <a:off x="353559" y="5109607"/>
            <a:ext cx="1162417" cy="1101237"/>
          </a:xfrm>
          <a:prstGeom prst="rect">
            <a:avLst/>
          </a:prstGeom>
        </p:spPr>
      </p:pic>
      <p:sp>
        <p:nvSpPr>
          <p:cNvPr id="26" name="TextBox 25">
            <a:extLst>
              <a:ext uri="{FF2B5EF4-FFF2-40B4-BE49-F238E27FC236}">
                <a16:creationId xmlns:a16="http://schemas.microsoft.com/office/drawing/2014/main" id="{5DDDDA64-90F6-418A-AE46-5BCC8FB6D95A}"/>
              </a:ext>
            </a:extLst>
          </p:cNvPr>
          <p:cNvSpPr txBox="1"/>
          <p:nvPr/>
        </p:nvSpPr>
        <p:spPr>
          <a:xfrm>
            <a:off x="1320914" y="55907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A3CBBF05-C1AE-498C-88A5-96776124F98A}"/>
              </a:ext>
            </a:extLst>
          </p:cNvPr>
          <p:cNvSpPr txBox="1"/>
          <p:nvPr/>
        </p:nvSpPr>
        <p:spPr>
          <a:xfrm>
            <a:off x="1334571" y="390505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486DB6AB-EBF5-41D1-B670-AB1F29470CA3}"/>
              </a:ext>
            </a:extLst>
          </p:cNvPr>
          <p:cNvSpPr txBox="1"/>
          <p:nvPr/>
        </p:nvSpPr>
        <p:spPr>
          <a:xfrm>
            <a:off x="1320914" y="21979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graphicFrame>
        <p:nvGraphicFramePr>
          <p:cNvPr id="3" name="Table 4">
            <a:extLst>
              <a:ext uri="{FF2B5EF4-FFF2-40B4-BE49-F238E27FC236}">
                <a16:creationId xmlns:a16="http://schemas.microsoft.com/office/drawing/2014/main" id="{1F33BB9C-84B6-D51D-7B20-79C04BD62E4C}"/>
              </a:ext>
            </a:extLst>
          </p:cNvPr>
          <p:cNvGraphicFramePr>
            <a:graphicFrameLocks noGrp="1"/>
          </p:cNvGraphicFramePr>
          <p:nvPr>
            <p:extLst>
              <p:ext uri="{D42A27DB-BD31-4B8C-83A1-F6EECF244321}">
                <p14:modId xmlns:p14="http://schemas.microsoft.com/office/powerpoint/2010/main" val="629608823"/>
              </p:ext>
            </p:extLst>
          </p:nvPr>
        </p:nvGraphicFramePr>
        <p:xfrm>
          <a:off x="174255" y="1130637"/>
          <a:ext cx="11340000" cy="5168388"/>
        </p:xfrm>
        <a:graphic>
          <a:graphicData uri="http://schemas.openxmlformats.org/drawingml/2006/table">
            <a:tbl>
              <a:tblPr firstRow="1" bandRow="1"/>
              <a:tblGrid>
                <a:gridCol w="2000174">
                  <a:extLst>
                    <a:ext uri="{9D8B030D-6E8A-4147-A177-3AD203B41FA5}">
                      <a16:colId xmlns:a16="http://schemas.microsoft.com/office/drawing/2014/main" val="1203737284"/>
                    </a:ext>
                  </a:extLst>
                </a:gridCol>
                <a:gridCol w="2772315">
                  <a:extLst>
                    <a:ext uri="{9D8B030D-6E8A-4147-A177-3AD203B41FA5}">
                      <a16:colId xmlns:a16="http://schemas.microsoft.com/office/drawing/2014/main" val="1810222861"/>
                    </a:ext>
                  </a:extLst>
                </a:gridCol>
                <a:gridCol w="3454235">
                  <a:extLst>
                    <a:ext uri="{9D8B030D-6E8A-4147-A177-3AD203B41FA5}">
                      <a16:colId xmlns:a16="http://schemas.microsoft.com/office/drawing/2014/main" val="274413866"/>
                    </a:ext>
                  </a:extLst>
                </a:gridCol>
                <a:gridCol w="311327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people/you wear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buy, buying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cycling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(sports)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make,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exam, test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accident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head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sick, 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leg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pain(s)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see, seeing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people/you speak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sleep, sleeping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speak, speaking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run, running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47321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4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4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74919"/>
                  </a:solidFill>
                  <a:prstDash val="solid"/>
                </a:ln>
                <a:solidFill>
                  <a:srgbClr val="FF0066"/>
                </a:solidFill>
                <a:effectLst/>
                <a:uLnTx/>
                <a:uFillTx/>
                <a:latin typeface="Century Gothic"/>
                <a:ea typeface="+mn-ea"/>
                <a:cs typeface="+mn-cs"/>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11"/>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12"/>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13"/>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59348210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3.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4_3.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4_3.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3_W4_3.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a:extLst>
              <a:ext uri="{FF2B5EF4-FFF2-40B4-BE49-F238E27FC236}">
                <a16:creationId xmlns:a16="http://schemas.microsoft.com/office/drawing/2014/main" id="{27919D1F-0C91-4560-A16D-1D9596818878}"/>
              </a:ext>
            </a:extLst>
          </p:cNvPr>
          <p:cNvSpPr txBox="1">
            <a:spLocks/>
          </p:cNvSpPr>
          <p:nvPr/>
        </p:nvSpPr>
        <p:spPr>
          <a:xfrm>
            <a:off x="738201" y="171920"/>
            <a:ext cx="7655172"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1</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pic>
        <p:nvPicPr>
          <p:cNvPr id="5" name="Picture 4">
            <a:extLst>
              <a:ext uri="{FF2B5EF4-FFF2-40B4-BE49-F238E27FC236}">
                <a16:creationId xmlns:a16="http://schemas.microsoft.com/office/drawing/2014/main" id="{9C8B39A8-B6BA-4772-9B2B-0251804E9412}"/>
              </a:ext>
            </a:extLst>
          </p:cNvPr>
          <p:cNvPicPr>
            <a:picLocks noChangeAspect="1"/>
          </p:cNvPicPr>
          <p:nvPr/>
        </p:nvPicPr>
        <p:blipFill>
          <a:blip r:embed="rId3"/>
          <a:stretch>
            <a:fillRect/>
          </a:stretch>
        </p:blipFill>
        <p:spPr>
          <a:xfrm>
            <a:off x="10177821" y="-107426"/>
            <a:ext cx="598084" cy="1081467"/>
          </a:xfrm>
          <a:prstGeom prst="rect">
            <a:avLst/>
          </a:prstGeom>
        </p:spPr>
      </p:pic>
      <p:sp>
        <p:nvSpPr>
          <p:cNvPr id="98" name="Speech Bubble: Oval 97">
            <a:extLst>
              <a:ext uri="{FF2B5EF4-FFF2-40B4-BE49-F238E27FC236}">
                <a16:creationId xmlns:a16="http://schemas.microsoft.com/office/drawing/2014/main" id="{3D580779-4EC5-4AFA-B8DA-BA94E927272C}"/>
              </a:ext>
            </a:extLst>
          </p:cNvPr>
          <p:cNvSpPr/>
          <p:nvPr/>
        </p:nvSpPr>
        <p:spPr>
          <a:xfrm>
            <a:off x="10315869" y="1361239"/>
            <a:ext cx="1062351" cy="371389"/>
          </a:xfrm>
          <a:prstGeom prst="wedgeEllipseCallout">
            <a:avLst>
              <a:gd name="adj1" fmla="val -26315"/>
              <a:gd name="adj2" fmla="val -298043"/>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ik</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13" name="Graphic 12" descr="Teacher">
            <a:extLst>
              <a:ext uri="{FF2B5EF4-FFF2-40B4-BE49-F238E27FC236}">
                <a16:creationId xmlns:a16="http://schemas.microsoft.com/office/drawing/2014/main" id="{440FA57D-A7C0-4C1B-B0B5-63DC98CF3C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6070" y="-9970"/>
            <a:ext cx="914400" cy="914400"/>
          </a:xfrm>
          <a:prstGeom prst="rect">
            <a:avLst/>
          </a:prstGeom>
        </p:spPr>
      </p:pic>
      <p:sp>
        <p:nvSpPr>
          <p:cNvPr id="37" name="Speech Bubble: Rectangle with Corners Rounded 36">
            <a:hlinkClick r:id="" action="ppaction://noaction">
              <a:snd r:embed="rId6" name="T3_W4F_4.1.wav"/>
            </a:hlinkClick>
            <a:extLst>
              <a:ext uri="{FF2B5EF4-FFF2-40B4-BE49-F238E27FC236}">
                <a16:creationId xmlns:a16="http://schemas.microsoft.com/office/drawing/2014/main" id="{FAF37C29-7EB6-4D12-858B-FAEC781D9641}"/>
              </a:ext>
            </a:extLst>
          </p:cNvPr>
          <p:cNvSpPr/>
          <p:nvPr/>
        </p:nvSpPr>
        <p:spPr>
          <a:xfrm>
            <a:off x="4066959" y="155042"/>
            <a:ext cx="3753750" cy="365672"/>
          </a:xfrm>
          <a:prstGeom prst="wedgeRoundRectCallout">
            <a:avLst>
              <a:gd name="adj1" fmla="val -6092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Partnerarbeit</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Sag</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die </a:t>
            </a:r>
            <a:r>
              <a:rPr lang="fr-FR" sz="2000" b="1" dirty="0" err="1">
                <a:solidFill>
                  <a:prstClr val="white"/>
                </a:solidFill>
                <a:latin typeface="Century Gothic"/>
                <a:sym typeface="Arial"/>
              </a:rPr>
              <a:t>Sätze</a:t>
            </a:r>
            <a:r>
              <a:rPr lang="fr-FR" sz="2000" b="1" dirty="0">
                <a:solidFill>
                  <a:prstClr val="white"/>
                </a:solidFill>
                <a:latin typeface="Century Gothic"/>
                <a:sym typeface="Arial"/>
              </a:rPr>
              <a:t>.</a:t>
            </a:r>
            <a:endParaRPr kumimoji="0" lang="en-GB" sz="1800" b="1" i="0" u="none" strike="noStrike" kern="1200" cap="none" spc="0" normalizeH="0" baseline="0" noProof="0" dirty="0">
              <a:ln>
                <a:noFill/>
              </a:ln>
              <a:solidFill>
                <a:prstClr val="white"/>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97E8E74B-EEE3-4E35-9998-296D023735A5}"/>
              </a:ext>
            </a:extLst>
          </p:cNvPr>
          <p:cNvPicPr>
            <a:picLocks noChangeAspect="1"/>
          </p:cNvPicPr>
          <p:nvPr/>
        </p:nvPicPr>
        <p:blipFill>
          <a:blip r:embed="rId7"/>
          <a:stretch>
            <a:fillRect/>
          </a:stretch>
        </p:blipFill>
        <p:spPr>
          <a:xfrm>
            <a:off x="10796081" y="27031"/>
            <a:ext cx="1591194" cy="1066892"/>
          </a:xfrm>
          <a:prstGeom prst="rect">
            <a:avLst/>
          </a:prstGeom>
        </p:spPr>
      </p:pic>
      <p:sp>
        <p:nvSpPr>
          <p:cNvPr id="28" name="CustomShape 3">
            <a:extLst>
              <a:ext uri="{FF2B5EF4-FFF2-40B4-BE49-F238E27FC236}">
                <a16:creationId xmlns:a16="http://schemas.microsoft.com/office/drawing/2014/main" id="{A3D092CE-32E4-4A05-A1C2-E5411B8066E7}"/>
              </a:ext>
            </a:extLst>
          </p:cNvPr>
          <p:cNvSpPr/>
          <p:nvPr/>
        </p:nvSpPr>
        <p:spPr>
          <a:xfrm>
            <a:off x="10315869" y="98755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aussprechen</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EAA53BB-6764-42DA-AA8F-4F97889A323D}"/>
              </a:ext>
            </a:extLst>
          </p:cNvPr>
          <p:cNvSpPr txBox="1"/>
          <p:nvPr/>
        </p:nvSpPr>
        <p:spPr>
          <a:xfrm>
            <a:off x="91641" y="765141"/>
            <a:ext cx="9646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The German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is the equivalent of the English [-y] at the end of adjectives.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Can you pronounce these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words like Moritz, and then like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p>
        </p:txBody>
      </p:sp>
      <p:pic>
        <p:nvPicPr>
          <p:cNvPr id="4" name="Picture 3">
            <a:extLst>
              <a:ext uri="{FF2B5EF4-FFF2-40B4-BE49-F238E27FC236}">
                <a16:creationId xmlns:a16="http://schemas.microsoft.com/office/drawing/2014/main" id="{242EB286-23AA-42FF-BE4B-6EFF3236A915}"/>
              </a:ext>
            </a:extLst>
          </p:cNvPr>
          <p:cNvPicPr>
            <a:picLocks noChangeAspect="1"/>
          </p:cNvPicPr>
          <p:nvPr/>
        </p:nvPicPr>
        <p:blipFill>
          <a:blip r:embed="rId8"/>
          <a:stretch>
            <a:fillRect/>
          </a:stretch>
        </p:blipFill>
        <p:spPr>
          <a:xfrm>
            <a:off x="9322781" y="346029"/>
            <a:ext cx="956083" cy="935522"/>
          </a:xfrm>
          <a:prstGeom prst="rect">
            <a:avLst/>
          </a:prstGeom>
        </p:spPr>
      </p:pic>
      <p:sp>
        <p:nvSpPr>
          <p:cNvPr id="97" name="TextBox 96">
            <a:extLst>
              <a:ext uri="{FF2B5EF4-FFF2-40B4-BE49-F238E27FC236}">
                <a16:creationId xmlns:a16="http://schemas.microsoft.com/office/drawing/2014/main" id="{BB9677DF-50ED-4FB2-AAFE-1EB5EF0F3E00}"/>
              </a:ext>
            </a:extLst>
          </p:cNvPr>
          <p:cNvSpPr txBox="1"/>
          <p:nvPr/>
        </p:nvSpPr>
        <p:spPr>
          <a:xfrm>
            <a:off x="142880" y="729473"/>
            <a:ext cx="9400416" cy="400110"/>
          </a:xfrm>
          <a:prstGeom prst="rect">
            <a:avLst/>
          </a:prstGeom>
          <a:solidFill>
            <a:srgbClr val="00206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How many –</a:t>
            </a:r>
            <a:r>
              <a:rPr kumimoji="0" lang="en-GB" sz="20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 sounds are there? Where are the speakers likely to be from? </a:t>
            </a:r>
          </a:p>
        </p:txBody>
      </p:sp>
      <p:sp>
        <p:nvSpPr>
          <p:cNvPr id="8" name="Speech Bubble: Oval 7">
            <a:extLst>
              <a:ext uri="{FF2B5EF4-FFF2-40B4-BE49-F238E27FC236}">
                <a16:creationId xmlns:a16="http://schemas.microsoft.com/office/drawing/2014/main" id="{FA8E368E-6AD0-4A69-915B-EE7F3A246686}"/>
              </a:ext>
            </a:extLst>
          </p:cNvPr>
          <p:cNvSpPr/>
          <p:nvPr/>
        </p:nvSpPr>
        <p:spPr>
          <a:xfrm>
            <a:off x="9219993" y="1378018"/>
            <a:ext cx="1062351" cy="371389"/>
          </a:xfrm>
          <a:prstGeom prst="wedgeEllipseCallout">
            <a:avLst>
              <a:gd name="adj1" fmla="val -4500"/>
              <a:gd name="adj2" fmla="val -159865"/>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[ich]</a:t>
            </a:r>
          </a:p>
        </p:txBody>
      </p:sp>
      <p:sp>
        <p:nvSpPr>
          <p:cNvPr id="101" name="Google Shape;167;p2">
            <a:extLst>
              <a:ext uri="{FF2B5EF4-FFF2-40B4-BE49-F238E27FC236}">
                <a16:creationId xmlns:a16="http://schemas.microsoft.com/office/drawing/2014/main" id="{C5871E63-24CA-4E57-A1B0-1C4B3793046F}"/>
              </a:ext>
            </a:extLst>
          </p:cNvPr>
          <p:cNvSpPr/>
          <p:nvPr/>
        </p:nvSpPr>
        <p:spPr>
          <a:xfrm>
            <a:off x="59523" y="16100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 name="Table 2">
            <a:extLst>
              <a:ext uri="{FF2B5EF4-FFF2-40B4-BE49-F238E27FC236}">
                <a16:creationId xmlns:a16="http://schemas.microsoft.com/office/drawing/2014/main" id="{1AF9DF18-9440-D4D0-1160-982C34E2B3A4}"/>
              </a:ext>
            </a:extLst>
          </p:cNvPr>
          <p:cNvGraphicFramePr/>
          <p:nvPr>
            <p:extLst>
              <p:ext uri="{D42A27DB-BD31-4B8C-83A1-F6EECF244321}">
                <p14:modId xmlns:p14="http://schemas.microsoft.com/office/powerpoint/2010/main" val="3486568238"/>
              </p:ext>
            </p:extLst>
          </p:nvPr>
        </p:nvGraphicFramePr>
        <p:xfrm>
          <a:off x="58039" y="1776441"/>
          <a:ext cx="11988345" cy="4746810"/>
        </p:xfrm>
        <a:graphic>
          <a:graphicData uri="http://schemas.openxmlformats.org/drawingml/2006/table">
            <a:tbl>
              <a:tblPr/>
              <a:tblGrid>
                <a:gridCol w="333847">
                  <a:extLst>
                    <a:ext uri="{9D8B030D-6E8A-4147-A177-3AD203B41FA5}">
                      <a16:colId xmlns:a16="http://schemas.microsoft.com/office/drawing/2014/main" val="20000"/>
                    </a:ext>
                  </a:extLst>
                </a:gridCol>
                <a:gridCol w="6531789">
                  <a:extLst>
                    <a:ext uri="{9D8B030D-6E8A-4147-A177-3AD203B41FA5}">
                      <a16:colId xmlns:a16="http://schemas.microsoft.com/office/drawing/2014/main" val="20001"/>
                    </a:ext>
                  </a:extLst>
                </a:gridCol>
                <a:gridCol w="1714500">
                  <a:extLst>
                    <a:ext uri="{9D8B030D-6E8A-4147-A177-3AD203B41FA5}">
                      <a16:colId xmlns:a16="http://schemas.microsoft.com/office/drawing/2014/main" val="618376567"/>
                    </a:ext>
                  </a:extLst>
                </a:gridCol>
                <a:gridCol w="1583872">
                  <a:extLst>
                    <a:ext uri="{9D8B030D-6E8A-4147-A177-3AD203B41FA5}">
                      <a16:colId xmlns:a16="http://schemas.microsoft.com/office/drawing/2014/main" val="1440607826"/>
                    </a:ext>
                  </a:extLst>
                </a:gridCol>
                <a:gridCol w="1824337">
                  <a:extLst>
                    <a:ext uri="{9D8B030D-6E8A-4147-A177-3AD203B41FA5}">
                      <a16:colId xmlns:a16="http://schemas.microsoft.com/office/drawing/2014/main" val="1945112071"/>
                    </a:ext>
                  </a:extLst>
                </a:gridCol>
              </a:tblGrid>
              <a:tr h="954459">
                <a:tc>
                  <a:txBody>
                    <a:bodyPr/>
                    <a:lstStyle/>
                    <a:p>
                      <a:endParaRPr lang="en-US" sz="2000" b="1">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err="1">
                          <a:solidFill>
                            <a:srgbClr val="002060"/>
                          </a:solidFill>
                        </a:rPr>
                        <a:t>wie</a:t>
                      </a:r>
                      <a:r>
                        <a:rPr lang="en-US" sz="2000" b="1" dirty="0">
                          <a:solidFill>
                            <a:srgbClr val="002060"/>
                          </a:solidFill>
                        </a:rPr>
                        <a:t> </a:t>
                      </a:r>
                      <a:r>
                        <a:rPr lang="en-US" sz="2000" b="1" dirty="0" err="1">
                          <a:solidFill>
                            <a:srgbClr val="002060"/>
                          </a:solidFill>
                        </a:rPr>
                        <a:t>viele</a:t>
                      </a:r>
                      <a:r>
                        <a:rPr lang="en-US" sz="2000" b="1" dirty="0">
                          <a:solidFill>
                            <a:srgbClr val="002060"/>
                          </a:solidFill>
                        </a:rPr>
                        <a:t> </a:t>
                      </a:r>
                    </a:p>
                    <a:p>
                      <a:pPr algn="ctr"/>
                      <a:r>
                        <a:rPr lang="en-US" sz="2000" b="1" dirty="0">
                          <a:solidFill>
                            <a:srgbClr val="002060"/>
                          </a:solidFill>
                        </a:rPr>
                        <a:t>[-</a:t>
                      </a:r>
                      <a:r>
                        <a:rPr lang="en-US" sz="2000" b="1" dirty="0" err="1">
                          <a:solidFill>
                            <a:srgbClr val="002060"/>
                          </a:solidFill>
                        </a:rPr>
                        <a:t>ig</a:t>
                      </a:r>
                      <a:r>
                        <a:rPr lang="en-US" sz="20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2000" b="1" dirty="0">
                          <a:solidFill>
                            <a:srgbClr val="002060"/>
                          </a:solidFill>
                        </a:rPr>
                        <a:t>Northern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2000" b="1" dirty="0">
                          <a:solidFill>
                            <a:srgbClr val="002060"/>
                          </a:solidFill>
                        </a:rPr>
                        <a:t>Southern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r>
                        <a:rPr lang="en-US" sz="2000" b="1" dirty="0">
                          <a:solidFill>
                            <a:srgbClr val="002060"/>
                          </a:solidFill>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trike="noStrike" spc="-1" dirty="0">
                          <a:solidFill>
                            <a:srgbClr val="002060"/>
                          </a:solidFill>
                          <a:latin typeface="Century gothic"/>
                        </a:rPr>
                        <a:t>Die </a:t>
                      </a:r>
                      <a:r>
                        <a:rPr lang="en-US" sz="2000" b="1" strike="noStrike" spc="-1" dirty="0" err="1">
                          <a:solidFill>
                            <a:srgbClr val="002060"/>
                          </a:solidFill>
                          <a:latin typeface="Century gothic"/>
                        </a:rPr>
                        <a:t>Hausaufgabe</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ist</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schwierig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aber</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wichtig</a:t>
                      </a:r>
                      <a:r>
                        <a:rPr lang="en-US" sz="2000" b="1" strike="noStrike" spc="-1" dirty="0">
                          <a:solidFill>
                            <a:srgbClr val="002060"/>
                          </a:solidFill>
                          <a:latin typeface="Century gothic"/>
                        </a:rPr>
                        <a:t>.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2</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1" strike="noStrike" spc="-1" dirty="0">
                          <a:solidFill>
                            <a:srgbClr val="C00000"/>
                          </a:solidFill>
                          <a:latin typeface="Century gothic"/>
                        </a:rPr>
                        <a:t>The homework is difficult but important.</a:t>
                      </a:r>
                      <a:endParaRPr lang="en-GB" sz="2000" b="0" i="1" strike="noStrike" spc="-1" dirty="0">
                        <a:solidFill>
                          <a:srgbClr val="C0000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r>
                        <a:rPr lang="en-US" sz="2000" b="1" dirty="0">
                          <a:solidFill>
                            <a:srgbClr val="002060"/>
                          </a:solidFill>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Die </a:t>
                      </a:r>
                      <a:r>
                        <a:rPr lang="en-US" sz="2000" b="1" strike="noStrike" spc="-1" dirty="0" err="1">
                          <a:solidFill>
                            <a:srgbClr val="002060"/>
                          </a:solidFill>
                          <a:latin typeface="Century gothic"/>
                        </a:rPr>
                        <a:t>Katze</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ist</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winzig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neugierig</a:t>
                      </a:r>
                      <a:r>
                        <a:rPr lang="en-US" sz="2000" b="1" strike="noStrike" spc="-1" dirty="0">
                          <a:solidFill>
                            <a:srgbClr val="002060"/>
                          </a:solidFill>
                          <a:latin typeface="Century gothic"/>
                        </a:rPr>
                        <a:t> und </a:t>
                      </a:r>
                      <a:r>
                        <a:rPr lang="en-US" sz="2000" b="1" strike="noStrike" spc="-1" dirty="0" err="1">
                          <a:solidFill>
                            <a:srgbClr val="002060"/>
                          </a:solidFill>
                          <a:latin typeface="Century gothic"/>
                        </a:rPr>
                        <a:t>schmutzig</a:t>
                      </a:r>
                      <a:r>
                        <a:rPr lang="en-US" sz="2000" b="1" strike="noStrike" spc="-1" dirty="0">
                          <a:solidFill>
                            <a:srgbClr val="002060"/>
                          </a:solidFill>
                          <a:latin typeface="Century gothic"/>
                        </a:rPr>
                        <a:t>.</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3</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0" i="1" strike="noStrike" spc="-1" dirty="0">
                          <a:solidFill>
                            <a:srgbClr val="C00000"/>
                          </a:solidFill>
                          <a:latin typeface="Century gothic"/>
                        </a:rPr>
                        <a:t>The cat is tiny, curious and dirty.</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471711">
                <a:tc>
                  <a:txBody>
                    <a:bodyPr/>
                    <a:lstStyle/>
                    <a:p>
                      <a:r>
                        <a:rPr lang="en-US" sz="20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Die </a:t>
                      </a:r>
                      <a:r>
                        <a:rPr lang="en-US" sz="2000" b="1" strike="noStrike" spc="-1" dirty="0" err="1">
                          <a:solidFill>
                            <a:srgbClr val="002060"/>
                          </a:solidFill>
                          <a:latin typeface="Century gothic"/>
                        </a:rPr>
                        <a:t>Antworten</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sind</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richtig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aber</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nervig</a:t>
                      </a:r>
                      <a:r>
                        <a:rPr lang="en-US" sz="2000" b="1" strike="noStrike" spc="-1" dirty="0">
                          <a:solidFill>
                            <a:srgbClr val="002060"/>
                          </a:solidFill>
                          <a:latin typeface="Century gothic"/>
                        </a:rPr>
                        <a:t>.</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2</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0" i="1" strike="noStrike" spc="-1" dirty="0">
                          <a:solidFill>
                            <a:srgbClr val="C00000"/>
                          </a:solidFill>
                          <a:latin typeface="Century gothic"/>
                        </a:rPr>
                        <a:t>The answers are correct but annoying.</a:t>
                      </a:r>
                      <a:endParaRPr lang="en-GB" sz="2000" b="0" i="1" strike="noStrike" spc="-1" dirty="0">
                        <a:solidFill>
                          <a:srgbClr val="C0000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r>
                        <a:rPr lang="en-US" sz="20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Der Film </a:t>
                      </a:r>
                      <a:r>
                        <a:rPr lang="en-US" sz="2000" b="1" strike="noStrike" spc="-1" dirty="0" err="1">
                          <a:solidFill>
                            <a:srgbClr val="002060"/>
                          </a:solidFill>
                          <a:latin typeface="Century gothic"/>
                        </a:rPr>
                        <a:t>ist</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großartig</a:t>
                      </a:r>
                      <a:r>
                        <a:rPr lang="en-US" sz="2000" b="1" strike="noStrike" spc="-1" dirty="0">
                          <a:solidFill>
                            <a:srgbClr val="002060"/>
                          </a:solidFill>
                          <a:latin typeface="Century gothic"/>
                        </a:rPr>
                        <a:t> und </a:t>
                      </a:r>
                      <a:r>
                        <a:rPr lang="en-US" sz="2000" b="1" strike="noStrike" spc="-1" dirty="0" err="1">
                          <a:solidFill>
                            <a:srgbClr val="002060"/>
                          </a:solidFill>
                          <a:latin typeface="Century gothic"/>
                        </a:rPr>
                        <a:t>lustig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aber</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auch</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traurig</a:t>
                      </a:r>
                      <a:r>
                        <a:rPr lang="en-US" sz="2000" b="1" strike="noStrike" spc="-1" dirty="0">
                          <a:solidFill>
                            <a:srgbClr val="002060"/>
                          </a:solidFill>
                          <a:latin typeface="Century gothic"/>
                        </a:rPr>
                        <a:t>.</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3</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6044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0" i="1" strike="noStrike" spc="-1" dirty="0">
                          <a:solidFill>
                            <a:srgbClr val="C00000"/>
                          </a:solidFill>
                          <a:latin typeface="Century gothic"/>
                        </a:rPr>
                        <a:t>The film is great and funny but also sad.</a:t>
                      </a:r>
                      <a:endParaRPr lang="en-GB" sz="2000" b="0" i="1" strike="noStrike" spc="-1" dirty="0">
                        <a:solidFill>
                          <a:srgbClr val="C0000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17315249"/>
                  </a:ext>
                </a:extLst>
              </a:tr>
            </a:tbl>
          </a:graphicData>
        </a:graphic>
      </p:graphicFrame>
      <p:pic>
        <p:nvPicPr>
          <p:cNvPr id="10" name="Picture 9" descr="Shape, background pattern, rectangle&#10;&#10;Description automatically generated">
            <a:extLst>
              <a:ext uri="{FF2B5EF4-FFF2-40B4-BE49-F238E27FC236}">
                <a16:creationId xmlns:a16="http://schemas.microsoft.com/office/drawing/2014/main" id="{E979EF74-7868-74F3-7113-4A6765D41534}"/>
              </a:ext>
            </a:extLst>
          </p:cNvPr>
          <p:cNvPicPr>
            <a:picLocks noChangeAspect="1"/>
          </p:cNvPicPr>
          <p:nvPr/>
        </p:nvPicPr>
        <p:blipFill>
          <a:blip r:embed="rId9"/>
          <a:stretch>
            <a:fillRect/>
          </a:stretch>
        </p:blipFill>
        <p:spPr>
          <a:xfrm flipH="1">
            <a:off x="9322781" y="2278592"/>
            <a:ext cx="692405" cy="415443"/>
          </a:xfrm>
          <a:prstGeom prst="rect">
            <a:avLst/>
          </a:prstGeom>
        </p:spPr>
      </p:pic>
      <p:pic>
        <p:nvPicPr>
          <p:cNvPr id="12" name="Picture 11">
            <a:extLst>
              <a:ext uri="{FF2B5EF4-FFF2-40B4-BE49-F238E27FC236}">
                <a16:creationId xmlns:a16="http://schemas.microsoft.com/office/drawing/2014/main" id="{64130BBA-2DAC-CFE4-BF07-396B955F0CD6}"/>
              </a:ext>
            </a:extLst>
          </p:cNvPr>
          <p:cNvPicPr>
            <a:picLocks noChangeAspect="1"/>
          </p:cNvPicPr>
          <p:nvPr/>
        </p:nvPicPr>
        <p:blipFill>
          <a:blip r:embed="rId10"/>
          <a:stretch>
            <a:fillRect/>
          </a:stretch>
        </p:blipFill>
        <p:spPr>
          <a:xfrm>
            <a:off x="11437331" y="1736600"/>
            <a:ext cx="695004" cy="414564"/>
          </a:xfrm>
          <a:prstGeom prst="rect">
            <a:avLst/>
          </a:prstGeom>
        </p:spPr>
      </p:pic>
      <p:pic>
        <p:nvPicPr>
          <p:cNvPr id="14" name="Picture 13">
            <a:extLst>
              <a:ext uri="{FF2B5EF4-FFF2-40B4-BE49-F238E27FC236}">
                <a16:creationId xmlns:a16="http://schemas.microsoft.com/office/drawing/2014/main" id="{FE1BF5A7-225A-E3CC-105B-F7DA05F4C82C}"/>
              </a:ext>
            </a:extLst>
          </p:cNvPr>
          <p:cNvPicPr>
            <a:picLocks noChangeAspect="1"/>
          </p:cNvPicPr>
          <p:nvPr/>
        </p:nvPicPr>
        <p:blipFill>
          <a:blip r:embed="rId11"/>
          <a:stretch>
            <a:fillRect/>
          </a:stretch>
        </p:blipFill>
        <p:spPr>
          <a:xfrm>
            <a:off x="10360041" y="2286182"/>
            <a:ext cx="642403" cy="371389"/>
          </a:xfrm>
          <a:prstGeom prst="rect">
            <a:avLst/>
          </a:prstGeom>
        </p:spPr>
      </p:pic>
      <p:pic>
        <p:nvPicPr>
          <p:cNvPr id="15" name="Picture 14">
            <a:extLst>
              <a:ext uri="{FF2B5EF4-FFF2-40B4-BE49-F238E27FC236}">
                <a16:creationId xmlns:a16="http://schemas.microsoft.com/office/drawing/2014/main" id="{89B6E93B-ADC1-BDB9-A4F4-4EEC65BA6E7F}"/>
              </a:ext>
            </a:extLst>
          </p:cNvPr>
          <p:cNvPicPr>
            <a:picLocks noChangeAspect="1"/>
          </p:cNvPicPr>
          <p:nvPr/>
        </p:nvPicPr>
        <p:blipFill>
          <a:blip r:embed="rId12"/>
          <a:stretch>
            <a:fillRect/>
          </a:stretch>
        </p:blipFill>
        <p:spPr>
          <a:xfrm flipH="1">
            <a:off x="11069247" y="2226191"/>
            <a:ext cx="469992" cy="469992"/>
          </a:xfrm>
          <a:prstGeom prst="rect">
            <a:avLst/>
          </a:prstGeom>
        </p:spPr>
      </p:pic>
      <p:pic>
        <p:nvPicPr>
          <p:cNvPr id="16" name="Picture 15" descr="Icon&#10;&#10;Description automatically generated">
            <a:extLst>
              <a:ext uri="{FF2B5EF4-FFF2-40B4-BE49-F238E27FC236}">
                <a16:creationId xmlns:a16="http://schemas.microsoft.com/office/drawing/2014/main" id="{425D50E1-931B-7452-C29B-3AC917F2F82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837589" y="2777681"/>
            <a:ext cx="432780" cy="432779"/>
          </a:xfrm>
          <a:prstGeom prst="rect">
            <a:avLst/>
          </a:prstGeom>
        </p:spPr>
      </p:pic>
      <p:pic>
        <p:nvPicPr>
          <p:cNvPr id="17" name="Picture 16" descr="Icon&#10;&#10;Description automatically generated">
            <a:extLst>
              <a:ext uri="{FF2B5EF4-FFF2-40B4-BE49-F238E27FC236}">
                <a16:creationId xmlns:a16="http://schemas.microsoft.com/office/drawing/2014/main" id="{181B7637-A28E-2CA3-7B71-715DEF08AAF4}"/>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9322781" y="3709235"/>
            <a:ext cx="440612" cy="440611"/>
          </a:xfrm>
          <a:prstGeom prst="rect">
            <a:avLst/>
          </a:prstGeom>
        </p:spPr>
      </p:pic>
      <p:pic>
        <p:nvPicPr>
          <p:cNvPr id="18" name="Picture 17" descr="Icon&#10;&#10;Description automatically generated">
            <a:extLst>
              <a:ext uri="{FF2B5EF4-FFF2-40B4-BE49-F238E27FC236}">
                <a16:creationId xmlns:a16="http://schemas.microsoft.com/office/drawing/2014/main" id="{8E561141-A0DA-B007-9BBE-DAA1382B1DFA}"/>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956406" y="4690609"/>
            <a:ext cx="432780" cy="432779"/>
          </a:xfrm>
          <a:prstGeom prst="rect">
            <a:avLst/>
          </a:prstGeom>
        </p:spPr>
      </p:pic>
      <p:pic>
        <p:nvPicPr>
          <p:cNvPr id="25" name="Picture 24">
            <a:extLst>
              <a:ext uri="{FF2B5EF4-FFF2-40B4-BE49-F238E27FC236}">
                <a16:creationId xmlns:a16="http://schemas.microsoft.com/office/drawing/2014/main" id="{DA5E1005-B964-8791-132B-88EEEF78945A}"/>
              </a:ext>
            </a:extLst>
          </p:cNvPr>
          <p:cNvPicPr>
            <a:picLocks noChangeAspect="1"/>
          </p:cNvPicPr>
          <p:nvPr/>
        </p:nvPicPr>
        <p:blipFill>
          <a:blip r:embed="rId14"/>
          <a:stretch>
            <a:fillRect/>
          </a:stretch>
        </p:blipFill>
        <p:spPr>
          <a:xfrm>
            <a:off x="9385494" y="5647462"/>
            <a:ext cx="353098" cy="353098"/>
          </a:xfrm>
          <a:prstGeom prst="rect">
            <a:avLst/>
          </a:prstGeom>
        </p:spPr>
      </p:pic>
      <p:sp>
        <p:nvSpPr>
          <p:cNvPr id="26" name="TextBox 25">
            <a:extLst>
              <a:ext uri="{FF2B5EF4-FFF2-40B4-BE49-F238E27FC236}">
                <a16:creationId xmlns:a16="http://schemas.microsoft.com/office/drawing/2014/main" id="{F16A1E92-C433-CEDC-CC33-5A4BA857F89A}"/>
              </a:ext>
            </a:extLst>
          </p:cNvPr>
          <p:cNvSpPr txBox="1"/>
          <p:nvPr/>
        </p:nvSpPr>
        <p:spPr>
          <a:xfrm>
            <a:off x="1237681" y="3301587"/>
            <a:ext cx="5266682" cy="333672"/>
          </a:xfrm>
          <a:prstGeom prst="rect">
            <a:avLst/>
          </a:prstGeom>
          <a:solidFill>
            <a:schemeClr val="bg1"/>
          </a:solidFill>
        </p:spPr>
        <p:txBody>
          <a:bodyPr wrap="square" rtlCol="0">
            <a:spAutoFit/>
          </a:bodyPr>
          <a:lstStyle/>
          <a:p>
            <a:endParaRPr lang="en-GB" dirty="0"/>
          </a:p>
        </p:txBody>
      </p:sp>
      <p:sp>
        <p:nvSpPr>
          <p:cNvPr id="27" name="TextBox 26">
            <a:extLst>
              <a:ext uri="{FF2B5EF4-FFF2-40B4-BE49-F238E27FC236}">
                <a16:creationId xmlns:a16="http://schemas.microsoft.com/office/drawing/2014/main" id="{28C8FBAC-A66D-1017-B48D-38F9836F2100}"/>
              </a:ext>
            </a:extLst>
          </p:cNvPr>
          <p:cNvSpPr txBox="1"/>
          <p:nvPr/>
        </p:nvSpPr>
        <p:spPr>
          <a:xfrm>
            <a:off x="555253" y="4258833"/>
            <a:ext cx="5431391" cy="333672"/>
          </a:xfrm>
          <a:prstGeom prst="rect">
            <a:avLst/>
          </a:prstGeom>
          <a:solidFill>
            <a:schemeClr val="bg1"/>
          </a:solidFill>
        </p:spPr>
        <p:txBody>
          <a:bodyPr wrap="square" rtlCol="0">
            <a:spAutoFit/>
          </a:bodyPr>
          <a:lstStyle/>
          <a:p>
            <a:endParaRPr lang="en-GB" dirty="0"/>
          </a:p>
        </p:txBody>
      </p:sp>
      <p:sp>
        <p:nvSpPr>
          <p:cNvPr id="29" name="TextBox 28">
            <a:extLst>
              <a:ext uri="{FF2B5EF4-FFF2-40B4-BE49-F238E27FC236}">
                <a16:creationId xmlns:a16="http://schemas.microsoft.com/office/drawing/2014/main" id="{9325AD7A-DFC4-0A44-2BEF-20E93B833067}"/>
              </a:ext>
            </a:extLst>
          </p:cNvPr>
          <p:cNvSpPr txBox="1"/>
          <p:nvPr/>
        </p:nvSpPr>
        <p:spPr>
          <a:xfrm>
            <a:off x="1237681" y="5170841"/>
            <a:ext cx="5266682" cy="379392"/>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2FAE2ED8-6396-D61F-3EC6-D46CC344C7CB}"/>
              </a:ext>
            </a:extLst>
          </p:cNvPr>
          <p:cNvSpPr txBox="1"/>
          <p:nvPr/>
        </p:nvSpPr>
        <p:spPr>
          <a:xfrm>
            <a:off x="785256" y="6163017"/>
            <a:ext cx="5266682" cy="333672"/>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8FCC31AA-F995-B36D-EEE7-269207FAA838}"/>
              </a:ext>
            </a:extLst>
          </p:cNvPr>
          <p:cNvSpPr txBox="1"/>
          <p:nvPr/>
        </p:nvSpPr>
        <p:spPr>
          <a:xfrm>
            <a:off x="7475625" y="2809525"/>
            <a:ext cx="529256" cy="386277"/>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D75931C7-944A-ABC0-A26A-939D3EBEA6F6}"/>
              </a:ext>
            </a:extLst>
          </p:cNvPr>
          <p:cNvSpPr txBox="1"/>
          <p:nvPr/>
        </p:nvSpPr>
        <p:spPr>
          <a:xfrm>
            <a:off x="956532" y="2776605"/>
            <a:ext cx="5412343" cy="353920"/>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B3066123-BD8E-2489-EB26-2E5AFE0B9A2F}"/>
              </a:ext>
            </a:extLst>
          </p:cNvPr>
          <p:cNvSpPr txBox="1"/>
          <p:nvPr/>
        </p:nvSpPr>
        <p:spPr>
          <a:xfrm>
            <a:off x="882186" y="3780631"/>
            <a:ext cx="5634741" cy="328305"/>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6D024A79-787D-776C-8648-3ED9C3F3A029}"/>
              </a:ext>
            </a:extLst>
          </p:cNvPr>
          <p:cNvSpPr txBox="1"/>
          <p:nvPr/>
        </p:nvSpPr>
        <p:spPr>
          <a:xfrm>
            <a:off x="7385768" y="3735607"/>
            <a:ext cx="529256" cy="386277"/>
          </a:xfrm>
          <a:prstGeom prst="rect">
            <a:avLst/>
          </a:prstGeom>
          <a:solidFill>
            <a:schemeClr val="bg1"/>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1B71BD1E-6EE4-C7E0-7100-B601F36B28ED}"/>
              </a:ext>
            </a:extLst>
          </p:cNvPr>
          <p:cNvSpPr txBox="1"/>
          <p:nvPr/>
        </p:nvSpPr>
        <p:spPr>
          <a:xfrm>
            <a:off x="730215" y="4732545"/>
            <a:ext cx="5266682" cy="333672"/>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D5B8AF6B-3FE4-B202-751C-98D076C98F57}"/>
              </a:ext>
            </a:extLst>
          </p:cNvPr>
          <p:cNvSpPr txBox="1"/>
          <p:nvPr/>
        </p:nvSpPr>
        <p:spPr>
          <a:xfrm>
            <a:off x="7506637" y="4714545"/>
            <a:ext cx="529256" cy="386277"/>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9BECD38A-DB7A-7132-F9C5-DAD4F9771D9D}"/>
              </a:ext>
            </a:extLst>
          </p:cNvPr>
          <p:cNvSpPr txBox="1"/>
          <p:nvPr/>
        </p:nvSpPr>
        <p:spPr>
          <a:xfrm>
            <a:off x="7487690" y="5639934"/>
            <a:ext cx="529256" cy="386277"/>
          </a:xfrm>
          <a:prstGeom prst="rect">
            <a:avLst/>
          </a:prstGeom>
          <a:solidFill>
            <a:schemeClr val="bg1"/>
          </a:solidFill>
        </p:spPr>
        <p:txBody>
          <a:bodyPr wrap="square" rtlCol="0">
            <a:spAutoFit/>
          </a:bodyPr>
          <a:lstStyle/>
          <a:p>
            <a:endParaRPr lang="en-GB" dirty="0"/>
          </a:p>
        </p:txBody>
      </p:sp>
      <p:sp>
        <p:nvSpPr>
          <p:cNvPr id="42" name="TextBox 41">
            <a:extLst>
              <a:ext uri="{FF2B5EF4-FFF2-40B4-BE49-F238E27FC236}">
                <a16:creationId xmlns:a16="http://schemas.microsoft.com/office/drawing/2014/main" id="{EABF9F8F-4D1B-7FB6-1A43-99B8634D10ED}"/>
              </a:ext>
            </a:extLst>
          </p:cNvPr>
          <p:cNvSpPr txBox="1"/>
          <p:nvPr/>
        </p:nvSpPr>
        <p:spPr>
          <a:xfrm>
            <a:off x="615794" y="5642122"/>
            <a:ext cx="6104720" cy="379392"/>
          </a:xfrm>
          <a:prstGeom prst="rect">
            <a:avLst/>
          </a:prstGeom>
          <a:solidFill>
            <a:schemeClr val="bg1"/>
          </a:solidFill>
        </p:spPr>
        <p:txBody>
          <a:bodyPr wrap="square" rtlCol="0">
            <a:spAutoFit/>
          </a:bodyPr>
          <a:lstStyle/>
          <a:p>
            <a:endParaRPr lang="en-GB" dirty="0"/>
          </a:p>
        </p:txBody>
      </p:sp>
      <p:sp>
        <p:nvSpPr>
          <p:cNvPr id="2" name="Action Button: Blank 1">
            <a:hlinkClick r:id="" action="ppaction://noaction" highlightClick="1">
              <a:snd r:embed="rId15" name="T3_W4F_4.3.wav"/>
            </a:hlinkClick>
            <a:extLst>
              <a:ext uri="{FF2B5EF4-FFF2-40B4-BE49-F238E27FC236}">
                <a16:creationId xmlns:a16="http://schemas.microsoft.com/office/drawing/2014/main" id="{F55D24D3-9960-47F8-886C-8F0E0D38A1C8}"/>
              </a:ext>
            </a:extLst>
          </p:cNvPr>
          <p:cNvSpPr/>
          <p:nvPr/>
        </p:nvSpPr>
        <p:spPr>
          <a:xfrm>
            <a:off x="91641" y="2797698"/>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A</a:t>
            </a:r>
          </a:p>
        </p:txBody>
      </p:sp>
      <p:sp>
        <p:nvSpPr>
          <p:cNvPr id="40" name="Action Button: Blank 39">
            <a:hlinkClick r:id="" action="ppaction://noaction" highlightClick="1">
              <a:snd r:embed="rId16" name="T3_W4F_4.4.wav"/>
            </a:hlinkClick>
            <a:extLst>
              <a:ext uri="{FF2B5EF4-FFF2-40B4-BE49-F238E27FC236}">
                <a16:creationId xmlns:a16="http://schemas.microsoft.com/office/drawing/2014/main" id="{AEA9BC47-2F1F-40D5-8E8C-94AA9363D25F}"/>
              </a:ext>
            </a:extLst>
          </p:cNvPr>
          <p:cNvSpPr/>
          <p:nvPr/>
        </p:nvSpPr>
        <p:spPr>
          <a:xfrm>
            <a:off x="91641" y="3733168"/>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A</a:t>
            </a:r>
          </a:p>
        </p:txBody>
      </p:sp>
      <p:sp>
        <p:nvSpPr>
          <p:cNvPr id="43" name="Action Button: Blank 42">
            <a:hlinkClick r:id="" action="ppaction://noaction" highlightClick="1">
              <a:snd r:embed="rId17" name="T3_W4F_4.5.wav"/>
            </a:hlinkClick>
            <a:extLst>
              <a:ext uri="{FF2B5EF4-FFF2-40B4-BE49-F238E27FC236}">
                <a16:creationId xmlns:a16="http://schemas.microsoft.com/office/drawing/2014/main" id="{C54C6955-7574-48C2-B67B-D4B98FF201EA}"/>
              </a:ext>
            </a:extLst>
          </p:cNvPr>
          <p:cNvSpPr/>
          <p:nvPr/>
        </p:nvSpPr>
        <p:spPr>
          <a:xfrm>
            <a:off x="91641" y="4723068"/>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B</a:t>
            </a:r>
          </a:p>
        </p:txBody>
      </p:sp>
      <p:sp>
        <p:nvSpPr>
          <p:cNvPr id="44" name="Action Button: Blank 43">
            <a:hlinkClick r:id="" action="ppaction://noaction" highlightClick="1">
              <a:snd r:embed="rId18" name="T3_W4F_4.6.wav"/>
            </a:hlinkClick>
            <a:extLst>
              <a:ext uri="{FF2B5EF4-FFF2-40B4-BE49-F238E27FC236}">
                <a16:creationId xmlns:a16="http://schemas.microsoft.com/office/drawing/2014/main" id="{625E25DB-A111-4D22-A2E4-288622C0B8B3}"/>
              </a:ext>
            </a:extLst>
          </p:cNvPr>
          <p:cNvSpPr/>
          <p:nvPr/>
        </p:nvSpPr>
        <p:spPr>
          <a:xfrm>
            <a:off x="91641" y="5638074"/>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B</a:t>
            </a:r>
          </a:p>
        </p:txBody>
      </p:sp>
      <p:sp>
        <p:nvSpPr>
          <p:cNvPr id="9" name="CasellaDiTesto 8">
            <a:hlinkClick r:id="" action="ppaction://noaction">
              <a:snd r:embed="rId19" name="T3_W4F_4.2.wav"/>
            </a:hlinkClick>
            <a:extLst>
              <a:ext uri="{FF2B5EF4-FFF2-40B4-BE49-F238E27FC236}">
                <a16:creationId xmlns:a16="http://schemas.microsoft.com/office/drawing/2014/main" id="{5925BBBA-5594-D72A-38A5-086BE43DE179}"/>
              </a:ext>
            </a:extLst>
          </p:cNvPr>
          <p:cNvSpPr txBox="1"/>
          <p:nvPr/>
        </p:nvSpPr>
        <p:spPr>
          <a:xfrm>
            <a:off x="555253" y="1878113"/>
            <a:ext cx="6196262" cy="369332"/>
          </a:xfrm>
          <a:prstGeom prst="rect">
            <a:avLst/>
          </a:prstGeom>
          <a:noFill/>
        </p:spPr>
        <p:txBody>
          <a:bodyPr wrap="square">
            <a:spAutoFit/>
          </a:bodyPr>
          <a:lstStyle/>
          <a:p>
            <a:pPr algn="ctr"/>
            <a:r>
              <a:rPr lang="en-US" sz="1800" b="1" dirty="0">
                <a:solidFill>
                  <a:srgbClr val="002060"/>
                </a:solidFill>
              </a:rPr>
              <a:t>Lies </a:t>
            </a:r>
            <a:r>
              <a:rPr lang="en-US" sz="1800" b="1" dirty="0" err="1">
                <a:solidFill>
                  <a:srgbClr val="002060"/>
                </a:solidFill>
              </a:rPr>
              <a:t>diese</a:t>
            </a:r>
            <a:r>
              <a:rPr lang="en-US" sz="1800" b="1" dirty="0">
                <a:solidFill>
                  <a:srgbClr val="002060"/>
                </a:solidFill>
              </a:rPr>
              <a:t> </a:t>
            </a:r>
            <a:r>
              <a:rPr lang="en-US" sz="1800" b="1" dirty="0" err="1">
                <a:solidFill>
                  <a:srgbClr val="002060"/>
                </a:solidFill>
              </a:rPr>
              <a:t>Sätze</a:t>
            </a:r>
            <a:r>
              <a:rPr lang="en-US" sz="1800" b="1" dirty="0">
                <a:solidFill>
                  <a:srgbClr val="002060"/>
                </a:solidFill>
              </a:rPr>
              <a:t> </a:t>
            </a:r>
            <a:r>
              <a:rPr lang="en-US" sz="1800" b="1" dirty="0" err="1">
                <a:solidFill>
                  <a:srgbClr val="002060"/>
                </a:solidFill>
              </a:rPr>
              <a:t>laut</a:t>
            </a:r>
            <a:r>
              <a:rPr lang="en-US" sz="1800" b="1" dirty="0">
                <a:solidFill>
                  <a:srgbClr val="002060"/>
                </a:solidFill>
              </a:rPr>
              <a:t>.</a:t>
            </a:r>
          </a:p>
        </p:txBody>
      </p:sp>
    </p:spTree>
    <p:extLst>
      <p:ext uri="{BB962C8B-B14F-4D97-AF65-F5344CB8AC3E}">
        <p14:creationId xmlns:p14="http://schemas.microsoft.com/office/powerpoint/2010/main" val="141577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31" grpId="0" animBg="1"/>
      <p:bldP spid="32" grpId="0" animBg="1"/>
      <p:bldP spid="34" grpId="0" animBg="1"/>
      <p:bldP spid="36" grpId="0" animBg="1"/>
      <p:bldP spid="38" grpId="0" animBg="1"/>
      <p:bldP spid="39"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peech Bubble: Rectangle with Corners Rounded 55">
            <a:extLst>
              <a:ext uri="{FF2B5EF4-FFF2-40B4-BE49-F238E27FC236}">
                <a16:creationId xmlns:a16="http://schemas.microsoft.com/office/drawing/2014/main" id="{074FA174-2123-4A0D-930C-7DAE66D82320}"/>
              </a:ext>
            </a:extLst>
          </p:cNvPr>
          <p:cNvSpPr/>
          <p:nvPr/>
        </p:nvSpPr>
        <p:spPr>
          <a:xfrm>
            <a:off x="9762688" y="3374063"/>
            <a:ext cx="2353336" cy="972004"/>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2400" dirty="0">
                <a:solidFill>
                  <a:srgbClr val="002060"/>
                </a:solidFill>
                <a:latin typeface="Century Gothic"/>
              </a:rPr>
              <a:t>Get well soon!</a:t>
            </a:r>
            <a:endParaRPr lang="en-US" dirty="0">
              <a:ea typeface="+mn-ea"/>
              <a:cs typeface="+mn-cs"/>
            </a:endParaRPr>
          </a:p>
        </p:txBody>
      </p:sp>
      <p:sp>
        <p:nvSpPr>
          <p:cNvPr id="113" name="CustomShape 7"/>
          <p:cNvSpPr/>
          <p:nvPr/>
        </p:nvSpPr>
        <p:spPr>
          <a:xfrm>
            <a:off x="123171" y="82942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Remember that 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9320" y="2622725"/>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2904271" y="160658"/>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6466" y="140077"/>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1353478"/>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23706" y="1930557"/>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34447" y="2576631"/>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2569" y="3548842"/>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3994967" y="3500076"/>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68283" y="2454612"/>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2569" y="25525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7795688" y="255255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_’_?</a:t>
            </a:r>
          </a:p>
        </p:txBody>
      </p:sp>
      <p:sp>
        <p:nvSpPr>
          <p:cNvPr id="31" name="CustomShape 7">
            <a:extLst>
              <a:ext uri="{FF2B5EF4-FFF2-40B4-BE49-F238E27FC236}">
                <a16:creationId xmlns:a16="http://schemas.microsoft.com/office/drawing/2014/main" id="{FB4E0658-0601-495C-BBB0-F6F2018DA475}"/>
              </a:ext>
            </a:extLst>
          </p:cNvPr>
          <p:cNvSpPr/>
          <p:nvPr/>
        </p:nvSpPr>
        <p:spPr>
          <a:xfrm>
            <a:off x="123706" y="491507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or caring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138942" y="5395957"/>
            <a:ext cx="1988313"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Do you need help?</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387984" y="543134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Are you tired?</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444525" y="542107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Are you scared?</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8719797" y="5412921"/>
            <a:ext cx="1392077"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Please!</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10184803" y="5412964"/>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Thank you!</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32569" y="2534779"/>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Tag!</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0956" y="2447915"/>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7808361" y="2557686"/>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138941" y="5387038"/>
            <a:ext cx="1988313"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a:rPr>
              <a:t>Brauchst</a:t>
            </a:r>
            <a:r>
              <a:rPr lang="en-GB" sz="2400" dirty="0">
                <a:solidFill>
                  <a:srgbClr val="002060"/>
                </a:solidFill>
                <a:latin typeface="Century Gothic"/>
              </a:rPr>
              <a:t> du </a:t>
            </a:r>
            <a:r>
              <a:rPr lang="en-GB" sz="2400" dirty="0" err="1">
                <a:solidFill>
                  <a:srgbClr val="002060"/>
                </a:solidFill>
                <a:latin typeface="Century Gothic"/>
              </a:rPr>
              <a:t>Hilfe</a:t>
            </a:r>
            <a:r>
              <a:rPr lang="en-GB" sz="2400" dirty="0">
                <a:solidFill>
                  <a:srgbClr val="002060"/>
                </a:solidFill>
                <a:latin typeface="Century Gothic"/>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380429" y="5421075"/>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müde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459078" y="542107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Hast du Angst?</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8712163" y="5393949"/>
            <a:ext cx="1392077"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Bitte!</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10177400" y="541296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Danke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0" name="Speech Bubble: Rectangle with Corners Rounded 29">
            <a:extLst>
              <a:ext uri="{FF2B5EF4-FFF2-40B4-BE49-F238E27FC236}">
                <a16:creationId xmlns:a16="http://schemas.microsoft.com/office/drawing/2014/main" id="{73743F23-FC6E-41CA-B6E1-997D59B04711}"/>
              </a:ext>
            </a:extLst>
          </p:cNvPr>
          <p:cNvSpPr/>
          <p:nvPr/>
        </p:nvSpPr>
        <p:spPr>
          <a:xfrm>
            <a:off x="6477534" y="5431345"/>
            <a:ext cx="2017931"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 happy. And you?</a:t>
            </a:r>
          </a:p>
        </p:txBody>
      </p:sp>
      <p:sp>
        <p:nvSpPr>
          <p:cNvPr id="45" name="Speech Bubble: Rectangle with Corners Rounded 44">
            <a:extLst>
              <a:ext uri="{FF2B5EF4-FFF2-40B4-BE49-F238E27FC236}">
                <a16:creationId xmlns:a16="http://schemas.microsoft.com/office/drawing/2014/main" id="{1CB9E7BE-8283-4400-94D5-7937D0385064}"/>
              </a:ext>
            </a:extLst>
          </p:cNvPr>
          <p:cNvSpPr/>
          <p:nvPr/>
        </p:nvSpPr>
        <p:spPr>
          <a:xfrm>
            <a:off x="6469900" y="5436517"/>
            <a:ext cx="2017931"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bin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froh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Und du?</a:t>
            </a:r>
          </a:p>
        </p:txBody>
      </p:sp>
      <p:sp>
        <p:nvSpPr>
          <p:cNvPr id="46" name="Title 1">
            <a:extLst>
              <a:ext uri="{FF2B5EF4-FFF2-40B4-BE49-F238E27FC236}">
                <a16:creationId xmlns:a16="http://schemas.microsoft.com/office/drawing/2014/main" id="{78D177ED-E1E3-4E16-9095-61DFC657B134}"/>
              </a:ext>
            </a:extLst>
          </p:cNvPr>
          <p:cNvSpPr txBox="1">
            <a:spLocks/>
          </p:cNvSpPr>
          <p:nvPr/>
        </p:nvSpPr>
        <p:spPr>
          <a:xfrm>
            <a:off x="644541" y="87041"/>
            <a:ext cx="2237996" cy="5820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2800" b="1" dirty="0">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47" name="Google Shape;167;p2">
            <a:extLst>
              <a:ext uri="{FF2B5EF4-FFF2-40B4-BE49-F238E27FC236}">
                <a16:creationId xmlns:a16="http://schemas.microsoft.com/office/drawing/2014/main" id="{4EEF23AA-E5F3-4A2B-A9AB-45421B563D0B}"/>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Title 2">
            <a:extLst>
              <a:ext uri="{FF2B5EF4-FFF2-40B4-BE49-F238E27FC236}">
                <a16:creationId xmlns:a16="http://schemas.microsoft.com/office/drawing/2014/main" id="{D0C92287-1C56-487D-972F-FCD7FE8A70FA}"/>
              </a:ext>
            </a:extLst>
          </p:cNvPr>
          <p:cNvSpPr txBox="1">
            <a:spLocks/>
          </p:cNvSpPr>
          <p:nvPr/>
        </p:nvSpPr>
        <p:spPr>
          <a:xfrm>
            <a:off x="10794110" y="1095588"/>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Arial"/>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Arial"/>
              <a:ea typeface="+mj-ea"/>
              <a:cs typeface="+mj-cs"/>
            </a:endParaRPr>
          </a:p>
        </p:txBody>
      </p:sp>
      <p:grpSp>
        <p:nvGrpSpPr>
          <p:cNvPr id="49" name="Group 48">
            <a:extLst>
              <a:ext uri="{FF2B5EF4-FFF2-40B4-BE49-F238E27FC236}">
                <a16:creationId xmlns:a16="http://schemas.microsoft.com/office/drawing/2014/main" id="{E4EE8A25-FC8E-4A66-8683-5D07D9CB18E2}"/>
              </a:ext>
            </a:extLst>
          </p:cNvPr>
          <p:cNvGrpSpPr/>
          <p:nvPr/>
        </p:nvGrpSpPr>
        <p:grpSpPr>
          <a:xfrm>
            <a:off x="10794110" y="118027"/>
            <a:ext cx="1316286" cy="754334"/>
            <a:chOff x="10714104" y="160499"/>
            <a:chExt cx="1316286" cy="754334"/>
          </a:xfrm>
        </p:grpSpPr>
        <p:sp>
          <p:nvSpPr>
            <p:cNvPr id="50" name="Speech Bubble: Rectangle with Corners Rounded 49">
              <a:extLst>
                <a:ext uri="{FF2B5EF4-FFF2-40B4-BE49-F238E27FC236}">
                  <a16:creationId xmlns:a16="http://schemas.microsoft.com/office/drawing/2014/main" id="{A23D923C-904E-4CD0-93AB-EC74111F1D58}"/>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51" name="Speech Bubble: Rectangle with Corners Rounded 50">
              <a:extLst>
                <a:ext uri="{FF2B5EF4-FFF2-40B4-BE49-F238E27FC236}">
                  <a16:creationId xmlns:a16="http://schemas.microsoft.com/office/drawing/2014/main" id="{7FBC6B71-30F2-47B3-83E7-DF2A2CCF7041}"/>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pic>
          <p:nvPicPr>
            <p:cNvPr id="52" name="Picture 51" descr="A picture containing text, reptile&#10;&#10;Description automatically generated">
              <a:extLst>
                <a:ext uri="{FF2B5EF4-FFF2-40B4-BE49-F238E27FC236}">
                  <a16:creationId xmlns:a16="http://schemas.microsoft.com/office/drawing/2014/main" id="{FDCFFD9A-EC2D-4148-8C58-F05B3F9EAE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53" name="TextBox 52">
              <a:extLst>
                <a:ext uri="{FF2B5EF4-FFF2-40B4-BE49-F238E27FC236}">
                  <a16:creationId xmlns:a16="http://schemas.microsoft.com/office/drawing/2014/main" id="{2F719F1F-B3B9-43E7-9CA9-0DD00AA3C6EC}"/>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rPr>
                <a:t>…</a:t>
              </a:r>
            </a:p>
          </p:txBody>
        </p:sp>
      </p:grpSp>
      <p:sp>
        <p:nvSpPr>
          <p:cNvPr id="54" name="Speech Bubble: Rectangle with Corners Rounded 53">
            <a:extLst>
              <a:ext uri="{FF2B5EF4-FFF2-40B4-BE49-F238E27FC236}">
                <a16:creationId xmlns:a16="http://schemas.microsoft.com/office/drawing/2014/main" id="{FD3B8E52-2EFD-4B03-9948-4A31A196C1C0}"/>
              </a:ext>
            </a:extLst>
          </p:cNvPr>
          <p:cNvSpPr/>
          <p:nvPr/>
        </p:nvSpPr>
        <p:spPr>
          <a:xfrm>
            <a:off x="7813021" y="418761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Good luck!</a:t>
            </a:r>
          </a:p>
        </p:txBody>
      </p:sp>
      <p:sp>
        <p:nvSpPr>
          <p:cNvPr id="55" name="Speech Bubble: Rectangle with Corners Rounded 54">
            <a:extLst>
              <a:ext uri="{FF2B5EF4-FFF2-40B4-BE49-F238E27FC236}">
                <a16:creationId xmlns:a16="http://schemas.microsoft.com/office/drawing/2014/main" id="{E810C9F3-6ACE-4272-BF08-54807EDDCB6D}"/>
              </a:ext>
            </a:extLst>
          </p:cNvPr>
          <p:cNvSpPr/>
          <p:nvPr/>
        </p:nvSpPr>
        <p:spPr>
          <a:xfrm>
            <a:off x="7813021" y="4204069"/>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Viel</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Glück</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7" name="Speech Bubble: Rectangle with Corners Rounded 56">
            <a:extLst>
              <a:ext uri="{FF2B5EF4-FFF2-40B4-BE49-F238E27FC236}">
                <a16:creationId xmlns:a16="http://schemas.microsoft.com/office/drawing/2014/main" id="{0466BCE6-7E7A-4463-AA78-237211B00FC1}"/>
              </a:ext>
            </a:extLst>
          </p:cNvPr>
          <p:cNvSpPr/>
          <p:nvPr/>
        </p:nvSpPr>
        <p:spPr>
          <a:xfrm>
            <a:off x="9762775" y="3374064"/>
            <a:ext cx="2352666" cy="968041"/>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2400" dirty="0">
                <a:solidFill>
                  <a:srgbClr val="002060"/>
                </a:solidFill>
                <a:latin typeface="Century Gothic"/>
              </a:rPr>
              <a:t>Gute </a:t>
            </a:r>
            <a:r>
              <a:rPr lang="en-GB" sz="2400" dirty="0" err="1">
                <a:solidFill>
                  <a:srgbClr val="002060"/>
                </a:solidFill>
                <a:latin typeface="Century Gothic"/>
              </a:rPr>
              <a:t>Besserung</a:t>
            </a:r>
            <a:r>
              <a:rPr lang="en-GB" sz="2400" dirty="0">
                <a:solidFill>
                  <a:srgbClr val="002060"/>
                </a:solidFill>
                <a:latin typeface="Century Gothic"/>
              </a:rPr>
              <a:t>!</a:t>
            </a:r>
            <a:endParaRPr lang="en-US" dirty="0">
              <a:ea typeface="+mn-ea"/>
              <a:cs typeface="+mn-cs"/>
            </a:endParaRPr>
          </a:p>
        </p:txBody>
      </p:sp>
    </p:spTree>
    <p:extLst>
      <p:ext uri="{BB962C8B-B14F-4D97-AF65-F5344CB8AC3E}">
        <p14:creationId xmlns:p14="http://schemas.microsoft.com/office/powerpoint/2010/main" val="213497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3_W4F_5.1.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3_W4F_5.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3_W4F_5.3.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3_W4F_5.6.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T3_W4F_5.7.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T3_W4F_5.8.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T3_W4F_5.9.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0" name="T3_W4F_5.10.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11" name="T3_W4F_5.11.wav"/>
                                        </p:tgtEl>
                                      </p:cMediaNode>
                                    </p:audio>
                                  </p:sub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12" name="T3_W4F_5.4.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13" name="T3_W4F_5.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30" grpId="0" animBg="1"/>
      <p:bldP spid="45" grpId="0" animBg="1"/>
      <p:bldP spid="54" grpId="0" animBg="1"/>
      <p:bldP spid="55"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hlinkClick r:id="" action="ppaction://noaction">
              <a:snd r:embed="rId4" name="T3_W4F_6.12.wav"/>
            </a:hlinkClick>
            <a:extLst>
              <a:ext uri="{FF2B5EF4-FFF2-40B4-BE49-F238E27FC236}">
                <a16:creationId xmlns:a16="http://schemas.microsoft.com/office/drawing/2014/main" id="{208C8694-BC19-F5BD-DBF8-F3826B07FA7E}"/>
              </a:ext>
            </a:extLst>
          </p:cNvPr>
          <p:cNvPicPr>
            <a:picLocks noChangeAspect="1"/>
          </p:cNvPicPr>
          <p:nvPr/>
        </p:nvPicPr>
        <p:blipFill>
          <a:blip r:embed="rId5"/>
          <a:stretch>
            <a:fillRect/>
          </a:stretch>
        </p:blipFill>
        <p:spPr>
          <a:xfrm>
            <a:off x="6484237" y="5481348"/>
            <a:ext cx="938865" cy="877900"/>
          </a:xfrm>
          <a:prstGeom prst="rect">
            <a:avLst/>
          </a:prstGeom>
        </p:spPr>
      </p:pic>
      <p:pic>
        <p:nvPicPr>
          <p:cNvPr id="4" name="Picture 3" descr="A cartoon face with a striped hat&#10;&#10;Description automatically generated">
            <a:extLst>
              <a:ext uri="{FF2B5EF4-FFF2-40B4-BE49-F238E27FC236}">
                <a16:creationId xmlns:a16="http://schemas.microsoft.com/office/drawing/2014/main" id="{D2233057-EB55-3AC0-7F38-B5304F5DB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071" y="2102104"/>
            <a:ext cx="1000314" cy="661145"/>
          </a:xfrm>
          <a:prstGeom prst="rect">
            <a:avLst/>
          </a:prstGeom>
        </p:spPr>
      </p:pic>
      <p:sp>
        <p:nvSpPr>
          <p:cNvPr id="20" name="TextBox 19">
            <a:hlinkClick r:id="" action="ppaction://noaction">
              <a:snd r:embed="rId7" name="T3_W4F_6.1.wav"/>
            </a:hlinkClick>
            <a:extLst>
              <a:ext uri="{FF2B5EF4-FFF2-40B4-BE49-F238E27FC236}">
                <a16:creationId xmlns:a16="http://schemas.microsoft.com/office/drawing/2014/main" id="{207C148F-45EB-4409-B006-B3FFBC980597}"/>
              </a:ext>
            </a:extLst>
          </p:cNvPr>
          <p:cNvSpPr txBox="1"/>
          <p:nvPr/>
        </p:nvSpPr>
        <p:spPr>
          <a:xfrm>
            <a:off x="3591117" y="80354"/>
            <a:ext cx="7173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 Dann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00B05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88984" y="-151984"/>
            <a:ext cx="1066893" cy="1066893"/>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75608" y="645033"/>
            <a:ext cx="11139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images. Write a sentence choosing either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describe each one.  </a:t>
            </a:r>
          </a:p>
        </p:txBody>
      </p:sp>
      <p:sp>
        <p:nvSpPr>
          <p:cNvPr id="38" name="TextBox 37">
            <a:extLst>
              <a:ext uri="{FF2B5EF4-FFF2-40B4-BE49-F238E27FC236}">
                <a16:creationId xmlns:a16="http://schemas.microsoft.com/office/drawing/2014/main" id="{8261495B-8EAC-461F-97FE-C09C8617E328}"/>
              </a:ext>
            </a:extLst>
          </p:cNvPr>
          <p:cNvSpPr txBox="1"/>
          <p:nvPr/>
        </p:nvSpPr>
        <p:spPr>
          <a:xfrm>
            <a:off x="75609" y="992282"/>
            <a:ext cx="102517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your sentences. Your partner will try to draw the images. Swap roles.</a:t>
            </a:r>
          </a:p>
        </p:txBody>
      </p:sp>
      <p:sp>
        <p:nvSpPr>
          <p:cNvPr id="42" name="TextBox 41">
            <a:extLst>
              <a:ext uri="{FF2B5EF4-FFF2-40B4-BE49-F238E27FC236}">
                <a16:creationId xmlns:a16="http://schemas.microsoft.com/office/drawing/2014/main" id="{672E1E3F-813F-44D3-95D9-A7B0EB48B480}"/>
              </a:ext>
            </a:extLst>
          </p:cNvPr>
          <p:cNvSpPr txBox="1"/>
          <p:nvPr/>
        </p:nvSpPr>
        <p:spPr>
          <a:xfrm>
            <a:off x="9520519" y="3030572"/>
            <a:ext cx="267148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trägt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Partykleidung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Graphic 7" descr="Scribble with solid fill">
            <a:extLst>
              <a:ext uri="{FF2B5EF4-FFF2-40B4-BE49-F238E27FC236}">
                <a16:creationId xmlns:a16="http://schemas.microsoft.com/office/drawing/2014/main" id="{38510756-5D53-431D-B919-5D6121C8188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580814">
            <a:off x="10274651" y="4046955"/>
            <a:ext cx="702824" cy="702824"/>
          </a:xfrm>
          <a:prstGeom prst="rect">
            <a:avLst/>
          </a:prstGeom>
        </p:spPr>
      </p:pic>
      <p:grpSp>
        <p:nvGrpSpPr>
          <p:cNvPr id="114" name="Group 113">
            <a:extLst>
              <a:ext uri="{FF2B5EF4-FFF2-40B4-BE49-F238E27FC236}">
                <a16:creationId xmlns:a16="http://schemas.microsoft.com/office/drawing/2014/main" id="{F849BED7-0708-4EEC-85E9-B80DA0678116}"/>
              </a:ext>
            </a:extLst>
          </p:cNvPr>
          <p:cNvGrpSpPr/>
          <p:nvPr/>
        </p:nvGrpSpPr>
        <p:grpSpPr>
          <a:xfrm>
            <a:off x="10826458" y="461691"/>
            <a:ext cx="423475" cy="473637"/>
            <a:chOff x="2603828" y="1483991"/>
            <a:chExt cx="620337" cy="854288"/>
          </a:xfrm>
        </p:grpSpPr>
        <p:pic>
          <p:nvPicPr>
            <p:cNvPr id="115" name="Picture 114" descr="Shape&#10;&#10;Description automatically generated with low confidence">
              <a:extLst>
                <a:ext uri="{FF2B5EF4-FFF2-40B4-BE49-F238E27FC236}">
                  <a16:creationId xmlns:a16="http://schemas.microsoft.com/office/drawing/2014/main" id="{4C8188EA-CD4D-4BD2-AE9F-2FEC15B82F28}"/>
                </a:ext>
              </a:extLst>
            </p:cNvPr>
            <p:cNvPicPr>
              <a:picLocks noChangeAspect="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09177" y="1483991"/>
              <a:ext cx="414988" cy="531716"/>
            </a:xfrm>
            <a:prstGeom prst="rect">
              <a:avLst/>
            </a:prstGeom>
            <a:ln>
              <a:noFill/>
            </a:ln>
          </p:spPr>
        </p:pic>
        <p:pic>
          <p:nvPicPr>
            <p:cNvPr id="116" name="Picture 115" descr="Shape&#10;&#10;Description automatically generated with low confidence">
              <a:extLst>
                <a:ext uri="{FF2B5EF4-FFF2-40B4-BE49-F238E27FC236}">
                  <a16:creationId xmlns:a16="http://schemas.microsoft.com/office/drawing/2014/main" id="{84A1DD3F-1901-455C-BA94-CD5CD75F6D4B}"/>
                </a:ext>
              </a:extLst>
            </p:cNvPr>
            <p:cNvPicPr>
              <a:picLocks noChangeAspect="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03828" y="1693246"/>
              <a:ext cx="395587" cy="645033"/>
            </a:xfrm>
            <a:prstGeom prst="rect">
              <a:avLst/>
            </a:prstGeom>
            <a:ln>
              <a:noFill/>
            </a:ln>
          </p:spPr>
        </p:pic>
      </p:grpSp>
      <p:grpSp>
        <p:nvGrpSpPr>
          <p:cNvPr id="128" name="Group 127">
            <a:extLst>
              <a:ext uri="{FF2B5EF4-FFF2-40B4-BE49-F238E27FC236}">
                <a16:creationId xmlns:a16="http://schemas.microsoft.com/office/drawing/2014/main" id="{6504AB59-E378-4175-9037-2B6B1BB53637}"/>
              </a:ext>
            </a:extLst>
          </p:cNvPr>
          <p:cNvGrpSpPr/>
          <p:nvPr/>
        </p:nvGrpSpPr>
        <p:grpSpPr>
          <a:xfrm>
            <a:off x="8053520" y="1737735"/>
            <a:ext cx="914400" cy="1312990"/>
            <a:chOff x="6677759" y="1657018"/>
            <a:chExt cx="914400" cy="1312990"/>
          </a:xfrm>
        </p:grpSpPr>
        <p:pic>
          <p:nvPicPr>
            <p:cNvPr id="127" name="Graphic 126" descr="Male profile outline">
              <a:extLst>
                <a:ext uri="{FF2B5EF4-FFF2-40B4-BE49-F238E27FC236}">
                  <a16:creationId xmlns:a16="http://schemas.microsoft.com/office/drawing/2014/main" id="{1D056200-52FD-4DE2-919F-C16E1B18F13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77759" y="2055608"/>
              <a:ext cx="914400" cy="914400"/>
            </a:xfrm>
            <a:prstGeom prst="rect">
              <a:avLst/>
            </a:prstGeom>
          </p:spPr>
        </p:pic>
        <p:pic>
          <p:nvPicPr>
            <p:cNvPr id="68" name="Graphic 67" descr="Party hat with solid fill">
              <a:extLst>
                <a:ext uri="{FF2B5EF4-FFF2-40B4-BE49-F238E27FC236}">
                  <a16:creationId xmlns:a16="http://schemas.microsoft.com/office/drawing/2014/main" id="{D5ABCD45-CBF0-4D3B-9A2A-A1A6E0BCF1F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26890" y="1657018"/>
              <a:ext cx="593375" cy="630532"/>
            </a:xfrm>
            <a:prstGeom prst="rect">
              <a:avLst/>
            </a:prstGeom>
          </p:spPr>
        </p:pic>
        <p:pic>
          <p:nvPicPr>
            <p:cNvPr id="69" name="Graphic 68" descr="Party mask with solid fill">
              <a:extLst>
                <a:ext uri="{FF2B5EF4-FFF2-40B4-BE49-F238E27FC236}">
                  <a16:creationId xmlns:a16="http://schemas.microsoft.com/office/drawing/2014/main" id="{91E46110-86C0-4E0A-8409-A0F88B8521D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43929" y="2080610"/>
              <a:ext cx="593375" cy="630532"/>
            </a:xfrm>
            <a:prstGeom prst="rect">
              <a:avLst/>
            </a:prstGeom>
          </p:spPr>
        </p:pic>
      </p:grpSp>
      <p:pic>
        <p:nvPicPr>
          <p:cNvPr id="5" name="Picture 4">
            <a:hlinkClick r:id="" action="ppaction://noaction">
              <a:snd r:embed="rId21" name="T3_W4F_6.5.wav"/>
            </a:hlinkClick>
            <a:extLst>
              <a:ext uri="{FF2B5EF4-FFF2-40B4-BE49-F238E27FC236}">
                <a16:creationId xmlns:a16="http://schemas.microsoft.com/office/drawing/2014/main" id="{1077C47B-727D-7568-C26F-F18039E463BF}"/>
              </a:ext>
            </a:extLst>
          </p:cNvPr>
          <p:cNvPicPr>
            <a:picLocks noChangeAspect="1"/>
          </p:cNvPicPr>
          <p:nvPr/>
        </p:nvPicPr>
        <p:blipFill>
          <a:blip r:embed="rId22"/>
          <a:stretch>
            <a:fillRect/>
          </a:stretch>
        </p:blipFill>
        <p:spPr>
          <a:xfrm>
            <a:off x="3641315" y="1949753"/>
            <a:ext cx="975445" cy="932769"/>
          </a:xfrm>
          <a:prstGeom prst="rect">
            <a:avLst/>
          </a:prstGeom>
        </p:spPr>
      </p:pic>
      <p:pic>
        <p:nvPicPr>
          <p:cNvPr id="7" name="Picture 6" descr="Logo&#10;&#10;Description automatically generated">
            <a:hlinkClick r:id="" action="ppaction://noaction">
              <a:snd r:embed="rId23" name="T3_W4F_6.7.wav"/>
            </a:hlinkClick>
            <a:extLst>
              <a:ext uri="{FF2B5EF4-FFF2-40B4-BE49-F238E27FC236}">
                <a16:creationId xmlns:a16="http://schemas.microsoft.com/office/drawing/2014/main" id="{64F4CE88-884D-F172-2B9A-67DF2B5706E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2509" y="3819735"/>
            <a:ext cx="841546" cy="835847"/>
          </a:xfrm>
          <a:prstGeom prst="rect">
            <a:avLst/>
          </a:prstGeom>
        </p:spPr>
      </p:pic>
      <p:pic>
        <p:nvPicPr>
          <p:cNvPr id="10" name="Picture 9">
            <a:extLst>
              <a:ext uri="{FF2B5EF4-FFF2-40B4-BE49-F238E27FC236}">
                <a16:creationId xmlns:a16="http://schemas.microsoft.com/office/drawing/2014/main" id="{B8FA78A9-05A0-8934-6659-613B2E1C6712}"/>
              </a:ext>
            </a:extLst>
          </p:cNvPr>
          <p:cNvPicPr>
            <a:picLocks noChangeAspect="1"/>
          </p:cNvPicPr>
          <p:nvPr/>
        </p:nvPicPr>
        <p:blipFill>
          <a:blip r:embed="rId25"/>
          <a:stretch>
            <a:fillRect/>
          </a:stretch>
        </p:blipFill>
        <p:spPr>
          <a:xfrm>
            <a:off x="4975987" y="5618630"/>
            <a:ext cx="835398" cy="835398"/>
          </a:xfrm>
          <a:prstGeom prst="rect">
            <a:avLst/>
          </a:prstGeom>
        </p:spPr>
      </p:pic>
      <p:pic>
        <p:nvPicPr>
          <p:cNvPr id="24" name="Picture 23" descr="Logo, icon&#10;&#10;Description automatically generated">
            <a:hlinkClick r:id="" action="ppaction://noaction">
              <a:snd r:embed="rId26" name="T3_W4F_6.6.wav"/>
            </a:hlinkClick>
            <a:extLst>
              <a:ext uri="{FF2B5EF4-FFF2-40B4-BE49-F238E27FC236}">
                <a16:creationId xmlns:a16="http://schemas.microsoft.com/office/drawing/2014/main" id="{1285A837-746B-1D26-BA68-706D4373E86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526893" y="2119217"/>
            <a:ext cx="1022467" cy="923331"/>
          </a:xfrm>
          <a:prstGeom prst="rect">
            <a:avLst/>
          </a:prstGeom>
        </p:spPr>
      </p:pic>
      <p:pic>
        <p:nvPicPr>
          <p:cNvPr id="30" name="Picture 29" descr="A picture containing text, sign&#10;&#10;Description automatically generated">
            <a:hlinkClick r:id="" action="ppaction://noaction">
              <a:snd r:embed="rId28" name="T3_W4F_6.9.wav"/>
            </a:hlinkClick>
            <a:extLst>
              <a:ext uri="{FF2B5EF4-FFF2-40B4-BE49-F238E27FC236}">
                <a16:creationId xmlns:a16="http://schemas.microsoft.com/office/drawing/2014/main" id="{9F0FB87A-BA38-844E-FF82-B610E21C92F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9863" y="3831082"/>
            <a:ext cx="887615" cy="854078"/>
          </a:xfrm>
          <a:prstGeom prst="rect">
            <a:avLst/>
          </a:prstGeom>
        </p:spPr>
      </p:pic>
      <p:pic>
        <p:nvPicPr>
          <p:cNvPr id="31" name="Picture 30" descr="A red circle with a person running&#10;&#10;Description automatically generated with low confidence">
            <a:hlinkClick r:id="" action="ppaction://noaction">
              <a:snd r:embed="rId30" name="T3_W4F_6.11.wav"/>
            </a:hlinkClick>
            <a:extLst>
              <a:ext uri="{FF2B5EF4-FFF2-40B4-BE49-F238E27FC236}">
                <a16:creationId xmlns:a16="http://schemas.microsoft.com/office/drawing/2014/main" id="{D078520D-4ABB-E3F0-F6AA-0CB677AE0EC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665741" y="5609290"/>
            <a:ext cx="885298" cy="854078"/>
          </a:xfrm>
          <a:prstGeom prst="rect">
            <a:avLst/>
          </a:prstGeom>
        </p:spPr>
      </p:pic>
      <p:pic>
        <p:nvPicPr>
          <p:cNvPr id="32" name="Picture 31" descr="Logo&#10;&#10;Description automatically generated">
            <a:hlinkClick r:id="" action="ppaction://noaction">
              <a:snd r:embed="rId32" name="T3_W4F_6.10.wav"/>
            </a:hlinkClick>
            <a:extLst>
              <a:ext uri="{FF2B5EF4-FFF2-40B4-BE49-F238E27FC236}">
                <a16:creationId xmlns:a16="http://schemas.microsoft.com/office/drawing/2014/main" id="{95C62A54-5378-662D-D5B1-38EB62E84175}"/>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18388" y="5652618"/>
            <a:ext cx="889787" cy="858409"/>
          </a:xfrm>
          <a:prstGeom prst="rect">
            <a:avLst/>
          </a:prstGeom>
        </p:spPr>
      </p:pic>
      <p:pic>
        <p:nvPicPr>
          <p:cNvPr id="43" name="Picture 42" descr="Icon&#10;&#10;Description automatically generated">
            <a:hlinkClick r:id="" action="ppaction://noaction">
              <a:snd r:embed="rId34" name="T3_W4F_6.4.wav"/>
            </a:hlinkClick>
            <a:extLst>
              <a:ext uri="{FF2B5EF4-FFF2-40B4-BE49-F238E27FC236}">
                <a16:creationId xmlns:a16="http://schemas.microsoft.com/office/drawing/2014/main" id="{97357C47-A793-BF97-61FE-3FE10256B04F}"/>
              </a:ext>
            </a:extLst>
          </p:cNvPr>
          <p:cNvPicPr>
            <a:picLocks noChangeAspect="1"/>
          </p:cNvPicPr>
          <p:nvPr/>
        </p:nvPicPr>
        <p:blipFill>
          <a:blip r:embed="rId35">
            <a:alphaModFix/>
            <a:extLst>
              <a:ext uri="{28A0092B-C50C-407E-A947-70E740481C1C}">
                <a14:useLocalDpi xmlns:a14="http://schemas.microsoft.com/office/drawing/2010/main" val="0"/>
              </a:ext>
            </a:extLst>
          </a:blip>
          <a:stretch>
            <a:fillRect/>
          </a:stretch>
        </p:blipFill>
        <p:spPr>
          <a:xfrm>
            <a:off x="492787" y="2015590"/>
            <a:ext cx="885557" cy="881558"/>
          </a:xfrm>
          <a:prstGeom prst="rect">
            <a:avLst/>
          </a:prstGeom>
        </p:spPr>
      </p:pic>
      <p:pic>
        <p:nvPicPr>
          <p:cNvPr id="47" name="Picture 66">
            <a:hlinkClick r:id="" action="ppaction://noaction">
              <a:snd r:embed="rId36" name="T3_W4F_6.8.wav"/>
            </a:hlinkClick>
            <a:extLst>
              <a:ext uri="{FF2B5EF4-FFF2-40B4-BE49-F238E27FC236}">
                <a16:creationId xmlns:a16="http://schemas.microsoft.com/office/drawing/2014/main" id="{0CDBCE1C-3158-8CB8-0695-70E684272E63}"/>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3435543" y="4006084"/>
            <a:ext cx="1057627" cy="712625"/>
          </a:xfrm>
          <a:prstGeom prst="rect">
            <a:avLst/>
          </a:prstGeom>
        </p:spPr>
      </p:pic>
      <p:cxnSp>
        <p:nvCxnSpPr>
          <p:cNvPr id="50" name="Straight Arrow Connector 49">
            <a:extLst>
              <a:ext uri="{FF2B5EF4-FFF2-40B4-BE49-F238E27FC236}">
                <a16:creationId xmlns:a16="http://schemas.microsoft.com/office/drawing/2014/main" id="{3C311677-9835-A424-4606-2D2E0B981629}"/>
              </a:ext>
            </a:extLst>
          </p:cNvPr>
          <p:cNvCxnSpPr>
            <a:cxnSpLocks/>
          </p:cNvCxnSpPr>
          <p:nvPr/>
        </p:nvCxnSpPr>
        <p:spPr>
          <a:xfrm>
            <a:off x="4675570" y="6041732"/>
            <a:ext cx="510869"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descr="A pencil on a piece of paper&#10;&#10;Description automatically generated">
            <a:extLst>
              <a:ext uri="{FF2B5EF4-FFF2-40B4-BE49-F238E27FC236}">
                <a16:creationId xmlns:a16="http://schemas.microsoft.com/office/drawing/2014/main" id="{37B587FE-FC3F-3CDF-12A9-8208A7FF1654}"/>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846913" y="5529505"/>
            <a:ext cx="761429" cy="975605"/>
          </a:xfrm>
          <a:prstGeom prst="rect">
            <a:avLst/>
          </a:prstGeom>
        </p:spPr>
      </p:pic>
      <p:sp>
        <p:nvSpPr>
          <p:cNvPr id="66" name="Rectangle 65">
            <a:extLst>
              <a:ext uri="{FF2B5EF4-FFF2-40B4-BE49-F238E27FC236}">
                <a16:creationId xmlns:a16="http://schemas.microsoft.com/office/drawing/2014/main" id="{740342C0-643C-C41F-B574-18C5E419B712}"/>
              </a:ext>
            </a:extLst>
          </p:cNvPr>
          <p:cNvSpPr/>
          <p:nvPr/>
        </p:nvSpPr>
        <p:spPr>
          <a:xfrm>
            <a:off x="7597560" y="3759346"/>
            <a:ext cx="1531189"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8:00</a:t>
            </a:r>
          </a:p>
        </p:txBody>
      </p:sp>
      <p:pic>
        <p:nvPicPr>
          <p:cNvPr id="70" name="Picture 69" descr="A black background with a black square&#10;&#10;Description automatically generated with medium confidence">
            <a:extLst>
              <a:ext uri="{FF2B5EF4-FFF2-40B4-BE49-F238E27FC236}">
                <a16:creationId xmlns:a16="http://schemas.microsoft.com/office/drawing/2014/main" id="{B2CADB43-BEB1-D08A-0E21-3B6C7AC626DE}"/>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618943" y="1973313"/>
            <a:ext cx="1256281" cy="871545"/>
          </a:xfrm>
          <a:prstGeom prst="rect">
            <a:avLst/>
          </a:prstGeom>
        </p:spPr>
      </p:pic>
      <p:pic>
        <p:nvPicPr>
          <p:cNvPr id="74" name="Graphic 73" descr="Fork and knife with solid fill">
            <a:extLst>
              <a:ext uri="{FF2B5EF4-FFF2-40B4-BE49-F238E27FC236}">
                <a16:creationId xmlns:a16="http://schemas.microsoft.com/office/drawing/2014/main" id="{1FD8FAF3-938D-AF55-73ED-5E44F2A2683D}"/>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751425" y="3725942"/>
            <a:ext cx="914400" cy="914400"/>
          </a:xfrm>
          <a:prstGeom prst="rect">
            <a:avLst/>
          </a:prstGeom>
        </p:spPr>
      </p:pic>
      <p:grpSp>
        <p:nvGrpSpPr>
          <p:cNvPr id="76" name="Group 75">
            <a:extLst>
              <a:ext uri="{FF2B5EF4-FFF2-40B4-BE49-F238E27FC236}">
                <a16:creationId xmlns:a16="http://schemas.microsoft.com/office/drawing/2014/main" id="{2B676014-AE59-945C-8063-EF342B208EF9}"/>
              </a:ext>
            </a:extLst>
          </p:cNvPr>
          <p:cNvGrpSpPr/>
          <p:nvPr/>
        </p:nvGrpSpPr>
        <p:grpSpPr>
          <a:xfrm>
            <a:off x="10747244" y="4271378"/>
            <a:ext cx="914400" cy="1312990"/>
            <a:chOff x="6677759" y="1657018"/>
            <a:chExt cx="914400" cy="1312990"/>
          </a:xfrm>
        </p:grpSpPr>
        <p:pic>
          <p:nvPicPr>
            <p:cNvPr id="77" name="Graphic 76" descr="Male profile outline">
              <a:extLst>
                <a:ext uri="{FF2B5EF4-FFF2-40B4-BE49-F238E27FC236}">
                  <a16:creationId xmlns:a16="http://schemas.microsoft.com/office/drawing/2014/main" id="{0C730812-40BB-C85E-446D-8710DD6A7F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77759" y="2055608"/>
              <a:ext cx="914400" cy="914400"/>
            </a:xfrm>
            <a:prstGeom prst="rect">
              <a:avLst/>
            </a:prstGeom>
          </p:spPr>
        </p:pic>
        <p:pic>
          <p:nvPicPr>
            <p:cNvPr id="78" name="Graphic 77" descr="Party hat with solid fill">
              <a:extLst>
                <a:ext uri="{FF2B5EF4-FFF2-40B4-BE49-F238E27FC236}">
                  <a16:creationId xmlns:a16="http://schemas.microsoft.com/office/drawing/2014/main" id="{C9E3EE06-D507-C6B0-EF09-1A9EED39A20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26890" y="1657018"/>
              <a:ext cx="593375" cy="630532"/>
            </a:xfrm>
            <a:prstGeom prst="rect">
              <a:avLst/>
            </a:prstGeom>
          </p:spPr>
        </p:pic>
        <p:pic>
          <p:nvPicPr>
            <p:cNvPr id="79" name="Graphic 78" descr="Party mask with solid fill">
              <a:extLst>
                <a:ext uri="{FF2B5EF4-FFF2-40B4-BE49-F238E27FC236}">
                  <a16:creationId xmlns:a16="http://schemas.microsoft.com/office/drawing/2014/main" id="{66B6B31E-CC47-63E9-4E9D-47931E515B7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43929" y="2080610"/>
              <a:ext cx="593375" cy="630532"/>
            </a:xfrm>
            <a:prstGeom prst="rect">
              <a:avLst/>
            </a:prstGeom>
          </p:spPr>
        </p:pic>
      </p:grpSp>
      <p:pic>
        <p:nvPicPr>
          <p:cNvPr id="80" name="Picture 79" descr="Logo, icon&#10;&#10;Description automatically generated">
            <a:extLst>
              <a:ext uri="{FF2B5EF4-FFF2-40B4-BE49-F238E27FC236}">
                <a16:creationId xmlns:a16="http://schemas.microsoft.com/office/drawing/2014/main" id="{E2675128-A11E-E34B-4C75-4CA4469F8EC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627817" y="4655113"/>
            <a:ext cx="1022467" cy="923331"/>
          </a:xfrm>
          <a:prstGeom prst="rect">
            <a:avLst/>
          </a:prstGeom>
        </p:spPr>
      </p:pic>
      <p:pic>
        <p:nvPicPr>
          <p:cNvPr id="84" name="Picture 83" descr="A flag with a cross&#10;&#10;Description automatically generated">
            <a:extLst>
              <a:ext uri="{FF2B5EF4-FFF2-40B4-BE49-F238E27FC236}">
                <a16:creationId xmlns:a16="http://schemas.microsoft.com/office/drawing/2014/main" id="{11B609F9-956C-F3A8-C04F-A27DCF12239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437079" y="3834126"/>
            <a:ext cx="987850" cy="586536"/>
          </a:xfrm>
          <a:prstGeom prst="rect">
            <a:avLst/>
          </a:prstGeom>
        </p:spPr>
      </p:pic>
      <p:pic>
        <p:nvPicPr>
          <p:cNvPr id="86" name="Picture 85" descr="A group of flags with a white cross&#10;&#10;Description automatically generated">
            <a:extLst>
              <a:ext uri="{FF2B5EF4-FFF2-40B4-BE49-F238E27FC236}">
                <a16:creationId xmlns:a16="http://schemas.microsoft.com/office/drawing/2014/main" id="{45AF159E-C5F7-CE28-C344-12ED1A0EF1F1}"/>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4974730" y="4201630"/>
            <a:ext cx="880148" cy="586536"/>
          </a:xfrm>
          <a:prstGeom prst="rect">
            <a:avLst/>
          </a:prstGeom>
        </p:spPr>
      </p:pic>
      <p:sp>
        <p:nvSpPr>
          <p:cNvPr id="87" name="Rectangle 86">
            <a:extLst>
              <a:ext uri="{FF2B5EF4-FFF2-40B4-BE49-F238E27FC236}">
                <a16:creationId xmlns:a16="http://schemas.microsoft.com/office/drawing/2014/main" id="{B6293B88-4D7C-1852-4834-81FC605863BF}"/>
              </a:ext>
            </a:extLst>
          </p:cNvPr>
          <p:cNvSpPr/>
          <p:nvPr/>
        </p:nvSpPr>
        <p:spPr>
          <a:xfrm>
            <a:off x="4481575" y="4171109"/>
            <a:ext cx="588624"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a:t>
            </a:r>
          </a:p>
        </p:txBody>
      </p:sp>
      <p:pic>
        <p:nvPicPr>
          <p:cNvPr id="96" name="Picture 95">
            <a:extLst>
              <a:ext uri="{FF2B5EF4-FFF2-40B4-BE49-F238E27FC236}">
                <a16:creationId xmlns:a16="http://schemas.microsoft.com/office/drawing/2014/main" id="{EC7E04CE-21FB-70C3-A41B-333AA7AD7ED2}"/>
              </a:ext>
            </a:extLst>
          </p:cNvPr>
          <p:cNvPicPr>
            <a:picLocks noChangeAspect="1"/>
          </p:cNvPicPr>
          <p:nvPr/>
        </p:nvPicPr>
        <p:blipFill>
          <a:blip r:embed="rId45"/>
          <a:stretch>
            <a:fillRect/>
          </a:stretch>
        </p:blipFill>
        <p:spPr>
          <a:xfrm>
            <a:off x="7987856" y="5381901"/>
            <a:ext cx="598084" cy="1081467"/>
          </a:xfrm>
          <a:prstGeom prst="rect">
            <a:avLst/>
          </a:prstGeom>
        </p:spPr>
      </p:pic>
      <p:pic>
        <p:nvPicPr>
          <p:cNvPr id="151" name="Picture 150" descr="Shape, background pattern, rectangle&#10;&#10;Description automatically generated">
            <a:extLst>
              <a:ext uri="{FF2B5EF4-FFF2-40B4-BE49-F238E27FC236}">
                <a16:creationId xmlns:a16="http://schemas.microsoft.com/office/drawing/2014/main" id="{69298C7C-D7B6-48A9-BB97-3FDAF5A2BB95}"/>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191801" y="5011019"/>
            <a:ext cx="2945432" cy="1767260"/>
          </a:xfrm>
          <a:prstGeom prst="roundRect">
            <a:avLst/>
          </a:prstGeom>
        </p:spPr>
      </p:pic>
      <p:pic>
        <p:nvPicPr>
          <p:cNvPr id="148" name="Picture 147" descr="Shape, background pattern, rectangle&#10;&#10;Description automatically generated">
            <a:extLst>
              <a:ext uri="{FF2B5EF4-FFF2-40B4-BE49-F238E27FC236}">
                <a16:creationId xmlns:a16="http://schemas.microsoft.com/office/drawing/2014/main" id="{2110824F-3F65-4A46-844F-2BF71A76C352}"/>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191801" y="3193951"/>
            <a:ext cx="2945432" cy="1767260"/>
          </a:xfrm>
          <a:prstGeom prst="roundRect">
            <a:avLst/>
          </a:prstGeom>
        </p:spPr>
      </p:pic>
      <p:pic>
        <p:nvPicPr>
          <p:cNvPr id="149" name="Picture 148" descr="Shape, background pattern, rectangle&#10;&#10;Description automatically generated">
            <a:extLst>
              <a:ext uri="{FF2B5EF4-FFF2-40B4-BE49-F238E27FC236}">
                <a16:creationId xmlns:a16="http://schemas.microsoft.com/office/drawing/2014/main" id="{DDF3E3CC-08CE-49DE-800C-3E9D6D2B9D36}"/>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50817" y="3193951"/>
            <a:ext cx="2945432" cy="1767260"/>
          </a:xfrm>
          <a:prstGeom prst="roundRect">
            <a:avLst/>
          </a:prstGeom>
        </p:spPr>
      </p:pic>
      <p:pic>
        <p:nvPicPr>
          <p:cNvPr id="81" name="Picture 80" descr="Shape, background pattern, rectangle&#10;&#10;Description automatically generated">
            <a:extLst>
              <a:ext uri="{FF2B5EF4-FFF2-40B4-BE49-F238E27FC236}">
                <a16:creationId xmlns:a16="http://schemas.microsoft.com/office/drawing/2014/main" id="{45966E51-6C3D-4CBD-ACBE-ADF4D6CDAAD4}"/>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53180" y="1349595"/>
            <a:ext cx="2945432" cy="1767260"/>
          </a:xfrm>
          <a:prstGeom prst="roundRect">
            <a:avLst/>
          </a:prstGeom>
        </p:spPr>
      </p:pic>
      <p:pic>
        <p:nvPicPr>
          <p:cNvPr id="73" name="Picture 72" descr="Shape, background pattern, rectangle&#10;&#10;Description automatically generated">
            <a:extLst>
              <a:ext uri="{FF2B5EF4-FFF2-40B4-BE49-F238E27FC236}">
                <a16:creationId xmlns:a16="http://schemas.microsoft.com/office/drawing/2014/main" id="{88ECE84A-3E22-4BD9-8568-CFAA58C37258}"/>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262273" y="1376652"/>
            <a:ext cx="2945432" cy="1767260"/>
          </a:xfrm>
          <a:prstGeom prst="roundRect">
            <a:avLst/>
          </a:prstGeom>
        </p:spPr>
      </p:pic>
      <p:pic>
        <p:nvPicPr>
          <p:cNvPr id="153" name="Picture 152" descr="Shape, background pattern, rectangle&#10;&#10;Description automatically generated">
            <a:extLst>
              <a:ext uri="{FF2B5EF4-FFF2-40B4-BE49-F238E27FC236}">
                <a16:creationId xmlns:a16="http://schemas.microsoft.com/office/drawing/2014/main" id="{3A45EAC3-54E7-4C65-B80C-2FAD64A6111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237442" y="5018467"/>
            <a:ext cx="2945432" cy="1767260"/>
          </a:xfrm>
          <a:prstGeom prst="roundRect">
            <a:avLst/>
          </a:prstGeom>
        </p:spPr>
      </p:pic>
      <p:pic>
        <p:nvPicPr>
          <p:cNvPr id="152" name="Picture 151" descr="Shape, background pattern, rectangle&#10;&#10;Description automatically generated">
            <a:extLst>
              <a:ext uri="{FF2B5EF4-FFF2-40B4-BE49-F238E27FC236}">
                <a16:creationId xmlns:a16="http://schemas.microsoft.com/office/drawing/2014/main" id="{374782F3-2C85-462B-9D19-BBDCB832DFD8}"/>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50817" y="5010236"/>
            <a:ext cx="2945432" cy="1767260"/>
          </a:xfrm>
          <a:prstGeom prst="roundRect">
            <a:avLst/>
          </a:prstGeom>
        </p:spPr>
      </p:pic>
      <p:pic>
        <p:nvPicPr>
          <p:cNvPr id="91" name="Picture 90" descr="Shape, background pattern, rectangle&#10;&#10;Description automatically generated">
            <a:extLst>
              <a:ext uri="{FF2B5EF4-FFF2-40B4-BE49-F238E27FC236}">
                <a16:creationId xmlns:a16="http://schemas.microsoft.com/office/drawing/2014/main" id="{F0A8F9B0-93A8-4E07-97E3-E036D58EF814}"/>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205539" y="1379657"/>
            <a:ext cx="2945432" cy="1767260"/>
          </a:xfrm>
          <a:prstGeom prst="roundRect">
            <a:avLst/>
          </a:prstGeom>
        </p:spPr>
      </p:pic>
      <p:pic>
        <p:nvPicPr>
          <p:cNvPr id="150" name="Picture 149" descr="Shape, background pattern, rectangle&#10;&#10;Description automatically generated">
            <a:extLst>
              <a:ext uri="{FF2B5EF4-FFF2-40B4-BE49-F238E27FC236}">
                <a16:creationId xmlns:a16="http://schemas.microsoft.com/office/drawing/2014/main" id="{0FBFD874-D542-41F2-8262-173BEAAA0586}"/>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262273" y="3210440"/>
            <a:ext cx="2945432" cy="1767260"/>
          </a:xfrm>
          <a:prstGeom prst="roundRect">
            <a:avLst/>
          </a:prstGeom>
        </p:spPr>
      </p:pic>
    </p:spTree>
    <p:extLst>
      <p:ext uri="{BB962C8B-B14F-4D97-AF65-F5344CB8AC3E}">
        <p14:creationId xmlns:p14="http://schemas.microsoft.com/office/powerpoint/2010/main" val="11585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F_6.2.wav"/>
                                        </p:tgtEl>
                                      </p:cMediaNode>
                                    </p:audio>
                                  </p:sub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 presetClass="entr" presetSubtype="0" fill="hold" nodeType="withEffect">
                                  <p:stCondLst>
                                    <p:cond delay="0"/>
                                  </p:stCondLst>
                                  <p:childTnLst>
                                    <p:set>
                                      <p:cBhvr>
                                        <p:cTn id="11" dur="1" fill="hold">
                                          <p:stCondLst>
                                            <p:cond delay="0"/>
                                          </p:stCondLst>
                                        </p:cTn>
                                        <p:tgtEl>
                                          <p:spTgt spid="8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nodeType="with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fade">
                                      <p:cBhvr>
                                        <p:cTn id="21" dur="500"/>
                                        <p:tgtEl>
                                          <p:spTgt spid="81"/>
                                        </p:tgtEl>
                                      </p:cBhvr>
                                    </p:animEffect>
                                  </p:childTnLst>
                                </p:cTn>
                              </p:par>
                              <p:par>
                                <p:cTn id="22" presetID="10" presetClass="entr" presetSubtype="0" fill="hold"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500"/>
                                        <p:tgtEl>
                                          <p:spTgt spid="91"/>
                                        </p:tgtEl>
                                      </p:cBhvr>
                                    </p:animEffect>
                                  </p:childTnLst>
                                </p:cTn>
                              </p:par>
                              <p:par>
                                <p:cTn id="25" presetID="10" presetClass="entr" presetSubtype="0" fill="hold" nodeType="withEffect">
                                  <p:stCondLst>
                                    <p:cond delay="0"/>
                                  </p:stCondLst>
                                  <p:childTnLst>
                                    <p:set>
                                      <p:cBhvr>
                                        <p:cTn id="26" dur="1" fill="hold">
                                          <p:stCondLst>
                                            <p:cond delay="0"/>
                                          </p:stCondLst>
                                        </p:cTn>
                                        <p:tgtEl>
                                          <p:spTgt spid="150"/>
                                        </p:tgtEl>
                                        <p:attrNameLst>
                                          <p:attrName>style.visibility</p:attrName>
                                        </p:attrNameLst>
                                      </p:cBhvr>
                                      <p:to>
                                        <p:strVal val="visible"/>
                                      </p:to>
                                    </p:set>
                                    <p:animEffect transition="in" filter="fade">
                                      <p:cBhvr>
                                        <p:cTn id="27" dur="500"/>
                                        <p:tgtEl>
                                          <p:spTgt spid="150"/>
                                        </p:tgtEl>
                                      </p:cBhvr>
                                    </p:animEffect>
                                  </p:childTnLst>
                                </p:cTn>
                              </p:par>
                              <p:par>
                                <p:cTn id="28" presetID="10" presetClass="entr" presetSubtype="0" fill="hold" nodeType="withEffect">
                                  <p:stCondLst>
                                    <p:cond delay="0"/>
                                  </p:stCondLst>
                                  <p:childTnLst>
                                    <p:set>
                                      <p:cBhvr>
                                        <p:cTn id="29" dur="1" fill="hold">
                                          <p:stCondLst>
                                            <p:cond delay="0"/>
                                          </p:stCondLst>
                                        </p:cTn>
                                        <p:tgtEl>
                                          <p:spTgt spid="149"/>
                                        </p:tgtEl>
                                        <p:attrNameLst>
                                          <p:attrName>style.visibility</p:attrName>
                                        </p:attrNameLst>
                                      </p:cBhvr>
                                      <p:to>
                                        <p:strVal val="visible"/>
                                      </p:to>
                                    </p:set>
                                    <p:animEffect transition="in" filter="fade">
                                      <p:cBhvr>
                                        <p:cTn id="30" dur="500"/>
                                        <p:tgtEl>
                                          <p:spTgt spid="149"/>
                                        </p:tgtEl>
                                      </p:cBhvr>
                                    </p:animEffect>
                                  </p:childTnLst>
                                </p:cTn>
                              </p:par>
                              <p:par>
                                <p:cTn id="31" presetID="10" presetClass="entr" presetSubtype="0" fill="hold" nodeType="withEffect">
                                  <p:stCondLst>
                                    <p:cond delay="0"/>
                                  </p:stCondLst>
                                  <p:childTnLst>
                                    <p:set>
                                      <p:cBhvr>
                                        <p:cTn id="32" dur="1" fill="hold">
                                          <p:stCondLst>
                                            <p:cond delay="0"/>
                                          </p:stCondLst>
                                        </p:cTn>
                                        <p:tgtEl>
                                          <p:spTgt spid="148"/>
                                        </p:tgtEl>
                                        <p:attrNameLst>
                                          <p:attrName>style.visibility</p:attrName>
                                        </p:attrNameLst>
                                      </p:cBhvr>
                                      <p:to>
                                        <p:strVal val="visible"/>
                                      </p:to>
                                    </p:set>
                                    <p:animEffect transition="in" filter="fade">
                                      <p:cBhvr>
                                        <p:cTn id="33" dur="500"/>
                                        <p:tgtEl>
                                          <p:spTgt spid="148"/>
                                        </p:tgtEl>
                                      </p:cBhvr>
                                    </p:animEffect>
                                  </p:childTnLst>
                                </p:cTn>
                              </p:par>
                              <p:par>
                                <p:cTn id="34" presetID="10" presetClass="entr" presetSubtype="0" fill="hold" nodeType="withEffect">
                                  <p:stCondLst>
                                    <p:cond delay="0"/>
                                  </p:stCondLst>
                                  <p:childTnLst>
                                    <p:set>
                                      <p:cBhvr>
                                        <p:cTn id="35" dur="1" fill="hold">
                                          <p:stCondLst>
                                            <p:cond delay="0"/>
                                          </p:stCondLst>
                                        </p:cTn>
                                        <p:tgtEl>
                                          <p:spTgt spid="153"/>
                                        </p:tgtEl>
                                        <p:attrNameLst>
                                          <p:attrName>style.visibility</p:attrName>
                                        </p:attrNameLst>
                                      </p:cBhvr>
                                      <p:to>
                                        <p:strVal val="visible"/>
                                      </p:to>
                                    </p:set>
                                    <p:animEffect transition="in" filter="fade">
                                      <p:cBhvr>
                                        <p:cTn id="36" dur="500"/>
                                        <p:tgtEl>
                                          <p:spTgt spid="153"/>
                                        </p:tgtEl>
                                      </p:cBhvr>
                                    </p:animEffect>
                                  </p:childTnLst>
                                </p:cTn>
                              </p:par>
                              <p:par>
                                <p:cTn id="37" presetID="10" presetClass="entr" presetSubtype="0" fill="hold"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fade">
                                      <p:cBhvr>
                                        <p:cTn id="39" dur="500"/>
                                        <p:tgtEl>
                                          <p:spTgt spid="152"/>
                                        </p:tgtEl>
                                      </p:cBhvr>
                                    </p:animEffect>
                                  </p:childTnLst>
                                </p:cTn>
                              </p:par>
                              <p:par>
                                <p:cTn id="40" presetID="10" presetClass="entr" presetSubtype="0" fill="hold" nodeType="with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fade">
                                      <p:cBhvr>
                                        <p:cTn id="42" dur="500"/>
                                        <p:tgtEl>
                                          <p:spTgt spid="1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3"/>
                                        </p:tgtEl>
                                      </p:cBhvr>
                                    </p:animEffect>
                                    <p:set>
                                      <p:cBhvr>
                                        <p:cTn id="47" dur="1" fill="hold">
                                          <p:stCondLst>
                                            <p:cond delay="499"/>
                                          </p:stCondLst>
                                        </p:cTn>
                                        <p:tgtEl>
                                          <p:spTgt spid="7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81"/>
                                        </p:tgtEl>
                                      </p:cBhvr>
                                    </p:animEffect>
                                    <p:set>
                                      <p:cBhvr>
                                        <p:cTn id="50" dur="1" fill="hold">
                                          <p:stCondLst>
                                            <p:cond delay="499"/>
                                          </p:stCondLst>
                                        </p:cTn>
                                        <p:tgtEl>
                                          <p:spTgt spid="8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1"/>
                                        </p:tgtEl>
                                      </p:cBhvr>
                                    </p:animEffect>
                                    <p:set>
                                      <p:cBhvr>
                                        <p:cTn id="53" dur="1" fill="hold">
                                          <p:stCondLst>
                                            <p:cond delay="499"/>
                                          </p:stCondLst>
                                        </p:cTn>
                                        <p:tgtEl>
                                          <p:spTgt spid="9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50"/>
                                        </p:tgtEl>
                                      </p:cBhvr>
                                    </p:animEffect>
                                    <p:set>
                                      <p:cBhvr>
                                        <p:cTn id="56" dur="1" fill="hold">
                                          <p:stCondLst>
                                            <p:cond delay="499"/>
                                          </p:stCondLst>
                                        </p:cTn>
                                        <p:tgtEl>
                                          <p:spTgt spid="15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49"/>
                                        </p:tgtEl>
                                      </p:cBhvr>
                                    </p:animEffect>
                                    <p:set>
                                      <p:cBhvr>
                                        <p:cTn id="59" dur="1" fill="hold">
                                          <p:stCondLst>
                                            <p:cond delay="499"/>
                                          </p:stCondLst>
                                        </p:cTn>
                                        <p:tgtEl>
                                          <p:spTgt spid="14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8"/>
                                        </p:tgtEl>
                                      </p:cBhvr>
                                    </p:animEffect>
                                    <p:set>
                                      <p:cBhvr>
                                        <p:cTn id="62" dur="1" fill="hold">
                                          <p:stCondLst>
                                            <p:cond delay="499"/>
                                          </p:stCondLst>
                                        </p:cTn>
                                        <p:tgtEl>
                                          <p:spTgt spid="14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3"/>
                                        </p:tgtEl>
                                      </p:cBhvr>
                                    </p:animEffect>
                                    <p:set>
                                      <p:cBhvr>
                                        <p:cTn id="65" dur="1" fill="hold">
                                          <p:stCondLst>
                                            <p:cond delay="499"/>
                                          </p:stCondLst>
                                        </p:cTn>
                                        <p:tgtEl>
                                          <p:spTgt spid="15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52"/>
                                        </p:tgtEl>
                                      </p:cBhvr>
                                    </p:animEffect>
                                    <p:set>
                                      <p:cBhvr>
                                        <p:cTn id="68" dur="1" fill="hold">
                                          <p:stCondLst>
                                            <p:cond delay="499"/>
                                          </p:stCondLst>
                                        </p:cTn>
                                        <p:tgtEl>
                                          <p:spTgt spid="15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51"/>
                                        </p:tgtEl>
                                      </p:cBhvr>
                                    </p:animEffect>
                                    <p:set>
                                      <p:cBhvr>
                                        <p:cTn id="71" dur="1" fill="hold">
                                          <p:stCondLst>
                                            <p:cond delay="4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897722" y="4371551"/>
            <a:ext cx="32804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On Saturday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7">
            <a:clrChange>
              <a:clrFrom>
                <a:srgbClr val="FFFFFF"/>
              </a:clrFrom>
              <a:clrTo>
                <a:srgbClr val="FFFFFF">
                  <a:alpha val="0"/>
                </a:srgbClr>
              </a:clrTo>
            </a:clrChange>
          </a:blip>
          <a:stretch/>
        </p:blipFill>
        <p:spPr>
          <a:xfrm>
            <a:off x="166835" y="4302371"/>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654333" y="4371551"/>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people sing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144162" y="4371551"/>
            <a:ext cx="28442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carnival songs.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345767" y="5383821"/>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081076" y="3389177"/>
            <a:ext cx="290731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noProof="0" dirty="0" err="1">
                <a:solidFill>
                  <a:srgbClr val="002060"/>
                </a:solidFill>
                <a:latin typeface="Century Gothic" panose="020B0502020202020204" pitchFamily="34" charset="0"/>
              </a:rPr>
              <a:t>Fasnachtslieder</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BBD2FCA5-1812-4EB5-B6C2-90DF71D11931}"/>
              </a:ext>
            </a:extLst>
          </p:cNvPr>
          <p:cNvSpPr/>
          <p:nvPr/>
        </p:nvSpPr>
        <p:spPr>
          <a:xfrm>
            <a:off x="4156077" y="3389177"/>
            <a:ext cx="266899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man</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 name="Rectangle 48">
            <a:extLst>
              <a:ext uri="{FF2B5EF4-FFF2-40B4-BE49-F238E27FC236}">
                <a16:creationId xmlns:a16="http://schemas.microsoft.com/office/drawing/2014/main" id="{2202F347-8604-4BAD-B9FF-F8B1C3A3810E}"/>
              </a:ext>
            </a:extLst>
          </p:cNvPr>
          <p:cNvSpPr/>
          <p:nvPr/>
        </p:nvSpPr>
        <p:spPr>
          <a:xfrm>
            <a:off x="917298" y="3389177"/>
            <a:ext cx="328046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Am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Samstag</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322F5F57-A2ED-4119-A25F-8D71D1DEC4DF}"/>
              </a:ext>
            </a:extLst>
          </p:cNvPr>
          <p:cNvSpPr txBox="1"/>
          <p:nvPr/>
        </p:nvSpPr>
        <p:spPr>
          <a:xfrm>
            <a:off x="7550606" y="3941215"/>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OBJECT</a:t>
            </a:r>
            <a:endPar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01903" y="3941215"/>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288812" y="3941215"/>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TIME</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191590" y="3464749"/>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28666" y="3374347"/>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This works with</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time</a:t>
            </a:r>
            <a:r>
              <a:rPr kumimoji="0" lang="en-GB" sz="2800" b="1" i="0" u="none" strike="noStrike" kern="1200" cap="none" spc="0" normalizeH="0" noProof="0" dirty="0">
                <a:ln>
                  <a:noFill/>
                </a:ln>
                <a:solidFill>
                  <a:srgbClr val="002060"/>
                </a:solidFill>
                <a:effectLst/>
                <a:uLnTx/>
                <a:uFillTx/>
                <a:latin typeface="Century Gothic" panose="020F0302020204030204"/>
                <a:ea typeface="+mn-ea"/>
                <a:cs typeface="+mn-cs"/>
              </a:rPr>
              <a:t> adverbs and days/times</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too.</a:t>
            </a:r>
          </a:p>
        </p:txBody>
      </p:sp>
      <p:cxnSp>
        <p:nvCxnSpPr>
          <p:cNvPr id="7" name="Connector: Curved 6">
            <a:extLst>
              <a:ext uri="{FF2B5EF4-FFF2-40B4-BE49-F238E27FC236}">
                <a16:creationId xmlns:a16="http://schemas.microsoft.com/office/drawing/2014/main" id="{927774A3-D308-4992-B89C-D0254035A7EE}"/>
              </a:ext>
            </a:extLst>
          </p:cNvPr>
          <p:cNvCxnSpPr>
            <a:cxnSpLocks/>
          </p:cNvCxnSpPr>
          <p:nvPr/>
        </p:nvCxnSpPr>
        <p:spPr>
          <a:xfrm rot="5400000" flipH="1" flipV="1">
            <a:off x="4266019" y="1796532"/>
            <a:ext cx="14830" cy="3210433"/>
          </a:xfrm>
          <a:prstGeom prst="curvedConnector3">
            <a:avLst>
              <a:gd name="adj1" fmla="val 3249966"/>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3_W4F_7.2.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3_W4F_7.3.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4F_7.4.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796823" y="159106"/>
            <a:ext cx="10515600" cy="459765"/>
          </a:xfrm>
        </p:spPr>
        <p:txBody>
          <a:bodyPr>
            <a:norm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hlinkClick r:id="" action="ppaction://noaction">
              <a:snd r:embed="rId11" name="T3_W4F_8.1.wav"/>
            </a:hlinkClick>
            <a:extLst>
              <a:ext uri="{FF2B5EF4-FFF2-40B4-BE49-F238E27FC236}">
                <a16:creationId xmlns:a16="http://schemas.microsoft.com/office/drawing/2014/main" id="{67F195E3-B4A8-4B57-84B5-E286C7573A0E}"/>
              </a:ext>
            </a:extLst>
          </p:cNvPr>
          <p:cNvSpPr/>
          <p:nvPr/>
        </p:nvSpPr>
        <p:spPr>
          <a:xfrm>
            <a:off x="3032151" y="48311"/>
            <a:ext cx="828027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Lothar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in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Basel</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macht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s-AR" sz="3200" b="1" kern="0" dirty="0" err="1">
                <a:solidFill>
                  <a:srgbClr val="002060"/>
                </a:solidFill>
                <a:latin typeface="Century Gothic" panose="020B0502020202020204" pitchFamily="34" charset="0"/>
                <a:cs typeface="Arial"/>
                <a:sym typeface="Arial"/>
              </a:rPr>
              <a:t>er</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Google Shape;167;p2">
            <a:extLst>
              <a:ext uri="{FF2B5EF4-FFF2-40B4-BE49-F238E27FC236}">
                <a16:creationId xmlns:a16="http://schemas.microsoft.com/office/drawing/2014/main" id="{000F4A84-16C4-42DD-BA53-C097BAEA4CC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itle 1">
            <a:extLst>
              <a:ext uri="{FF2B5EF4-FFF2-40B4-BE49-F238E27FC236}">
                <a16:creationId xmlns:a16="http://schemas.microsoft.com/office/drawing/2014/main" id="{EE3A8B29-ADFC-4D9D-D970-D9650D94C1B8}"/>
              </a:ext>
            </a:extLst>
          </p:cNvPr>
          <p:cNvSpPr txBox="1">
            <a:spLocks/>
          </p:cNvSpPr>
          <p:nvPr/>
        </p:nvSpPr>
        <p:spPr>
          <a:xfrm>
            <a:off x="10944640" y="1132242"/>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5" name="Picture 54" descr="A picture containing text, clipart&#10;&#10;Description automatically generated">
            <a:extLst>
              <a:ext uri="{FF2B5EF4-FFF2-40B4-BE49-F238E27FC236}">
                <a16:creationId xmlns:a16="http://schemas.microsoft.com/office/drawing/2014/main" id="{9F4B26C9-52D4-7931-254E-A5F4BAA481BB}"/>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6922" y="-205298"/>
            <a:ext cx="1097375" cy="1402202"/>
          </a:xfrm>
          <a:prstGeom prst="rect">
            <a:avLst/>
          </a:prstGeom>
        </p:spPr>
      </p:pic>
      <p:graphicFrame>
        <p:nvGraphicFramePr>
          <p:cNvPr id="22" name="Table 10">
            <a:extLst>
              <a:ext uri="{FF2B5EF4-FFF2-40B4-BE49-F238E27FC236}">
                <a16:creationId xmlns:a16="http://schemas.microsoft.com/office/drawing/2014/main" id="{45FEC8F7-4CD3-42BF-A816-B08967E97B90}"/>
              </a:ext>
            </a:extLst>
          </p:cNvPr>
          <p:cNvGraphicFramePr>
            <a:graphicFrameLocks noGrp="1"/>
          </p:cNvGraphicFramePr>
          <p:nvPr>
            <p:extLst>
              <p:ext uri="{D42A27DB-BD31-4B8C-83A1-F6EECF244321}">
                <p14:modId xmlns:p14="http://schemas.microsoft.com/office/powerpoint/2010/main" val="3919480344"/>
              </p:ext>
            </p:extLst>
          </p:nvPr>
        </p:nvGraphicFramePr>
        <p:xfrm>
          <a:off x="81280" y="889331"/>
          <a:ext cx="10717847" cy="5880346"/>
        </p:xfrm>
        <a:graphic>
          <a:graphicData uri="http://schemas.openxmlformats.org/drawingml/2006/table">
            <a:tbl>
              <a:tblPr firstRow="1" bandRow="1">
                <a:tableStyleId>{5940675A-B579-460E-94D1-54222C63F5DA}</a:tableStyleId>
              </a:tblPr>
              <a:tblGrid>
                <a:gridCol w="1531121">
                  <a:extLst>
                    <a:ext uri="{9D8B030D-6E8A-4147-A177-3AD203B41FA5}">
                      <a16:colId xmlns:a16="http://schemas.microsoft.com/office/drawing/2014/main" val="2189664200"/>
                    </a:ext>
                  </a:extLst>
                </a:gridCol>
                <a:gridCol w="1531121">
                  <a:extLst>
                    <a:ext uri="{9D8B030D-6E8A-4147-A177-3AD203B41FA5}">
                      <a16:colId xmlns:a16="http://schemas.microsoft.com/office/drawing/2014/main" val="2669590637"/>
                    </a:ext>
                  </a:extLst>
                </a:gridCol>
                <a:gridCol w="1531121">
                  <a:extLst>
                    <a:ext uri="{9D8B030D-6E8A-4147-A177-3AD203B41FA5}">
                      <a16:colId xmlns:a16="http://schemas.microsoft.com/office/drawing/2014/main" val="3077556296"/>
                    </a:ext>
                  </a:extLst>
                </a:gridCol>
                <a:gridCol w="1531121">
                  <a:extLst>
                    <a:ext uri="{9D8B030D-6E8A-4147-A177-3AD203B41FA5}">
                      <a16:colId xmlns:a16="http://schemas.microsoft.com/office/drawing/2014/main" val="378922323"/>
                    </a:ext>
                  </a:extLst>
                </a:gridCol>
                <a:gridCol w="1531121">
                  <a:extLst>
                    <a:ext uri="{9D8B030D-6E8A-4147-A177-3AD203B41FA5}">
                      <a16:colId xmlns:a16="http://schemas.microsoft.com/office/drawing/2014/main" val="3555046412"/>
                    </a:ext>
                  </a:extLst>
                </a:gridCol>
                <a:gridCol w="1531121">
                  <a:extLst>
                    <a:ext uri="{9D8B030D-6E8A-4147-A177-3AD203B41FA5}">
                      <a16:colId xmlns:a16="http://schemas.microsoft.com/office/drawing/2014/main" val="356552209"/>
                    </a:ext>
                  </a:extLst>
                </a:gridCol>
                <a:gridCol w="1531121">
                  <a:extLst>
                    <a:ext uri="{9D8B030D-6E8A-4147-A177-3AD203B41FA5}">
                      <a16:colId xmlns:a16="http://schemas.microsoft.com/office/drawing/2014/main" val="496201695"/>
                    </a:ext>
                  </a:extLst>
                </a:gridCol>
              </a:tblGrid>
              <a:tr h="401443">
                <a:tc>
                  <a:txBody>
                    <a:bodyPr/>
                    <a:lstStyle/>
                    <a:p>
                      <a:endParaRPr lang="en-GB" sz="20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002060"/>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3628133"/>
                  </a:ext>
                </a:extLst>
              </a:tr>
              <a:tr h="1031450">
                <a:tc>
                  <a:txBody>
                    <a:bodyPr/>
                    <a:lstStyle/>
                    <a:p>
                      <a:pPr algn="ctr"/>
                      <a:r>
                        <a:rPr lang="en-US" sz="2000" b="1" dirty="0">
                          <a:solidFill>
                            <a:srgbClr val="002060"/>
                          </a:solidFill>
                          <a:latin typeface="Century Gothic" panose="020B0502020202020204" pitchFamily="34" charset="0"/>
                        </a:rPr>
                        <a:t>A</a:t>
                      </a:r>
                    </a:p>
                    <a:p>
                      <a:pPr algn="ctr"/>
                      <a:r>
                        <a:rPr lang="en-US" sz="2000" b="1" dirty="0">
                          <a:solidFill>
                            <a:srgbClr val="002060"/>
                          </a:solidFill>
                          <a:latin typeface="Century Gothic" panose="020B0502020202020204" pitchFamily="34" charset="0"/>
                        </a:rPr>
                        <a:t>_____</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935959"/>
                  </a:ext>
                </a:extLst>
              </a:tr>
              <a:tr h="1088847">
                <a:tc>
                  <a:txBody>
                    <a:bodyPr/>
                    <a:lstStyle/>
                    <a:p>
                      <a:pPr algn="ctr"/>
                      <a:r>
                        <a:rPr lang="en-US" sz="2000" b="1" dirty="0">
                          <a:solidFill>
                            <a:srgbClr val="002060"/>
                          </a:solidFill>
                          <a:latin typeface="Century Gothic" panose="020B0502020202020204" pitchFamily="34" charset="0"/>
                        </a:rPr>
                        <a:t>B</a:t>
                      </a:r>
                    </a:p>
                    <a:p>
                      <a:pPr algn="ctr"/>
                      <a:r>
                        <a:rPr lang="en-US" sz="2000" b="1" dirty="0">
                          <a:solidFill>
                            <a:srgbClr val="002060"/>
                          </a:solidFill>
                          <a:latin typeface="Century Gothic" panose="020B0502020202020204" pitchFamily="34" charset="0"/>
                        </a:rPr>
                        <a:t>Am Montag...</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735576"/>
                  </a:ext>
                </a:extLst>
              </a:tr>
              <a:tr h="1145100">
                <a:tc>
                  <a:txBody>
                    <a:bodyPr/>
                    <a:lstStyle/>
                    <a:p>
                      <a:pPr algn="ctr"/>
                      <a:r>
                        <a:rPr lang="en-US" sz="2000" b="1" dirty="0">
                          <a:solidFill>
                            <a:srgbClr val="002060"/>
                          </a:solidFill>
                          <a:latin typeface="Century Gothic" panose="020B0502020202020204" pitchFamily="34" charset="0"/>
                        </a:rPr>
                        <a:t>C</a:t>
                      </a:r>
                    </a:p>
                    <a:p>
                      <a:pPr algn="ctr"/>
                      <a:r>
                        <a:rPr lang="en-US" sz="2000" b="1" dirty="0">
                          <a:solidFill>
                            <a:srgbClr val="002060"/>
                          </a:solidFill>
                          <a:latin typeface="Century Gothic" panose="020B0502020202020204" pitchFamily="34" charset="0"/>
                        </a:rPr>
                        <a:t>Dann…</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399437"/>
                  </a:ext>
                </a:extLst>
              </a:tr>
              <a:tr h="1124659">
                <a:tc>
                  <a:txBody>
                    <a:bodyPr/>
                    <a:lstStyle/>
                    <a:p>
                      <a:pPr algn="ctr"/>
                      <a:r>
                        <a:rPr lang="en-US" sz="2000" b="1" dirty="0">
                          <a:solidFill>
                            <a:srgbClr val="002060"/>
                          </a:solidFill>
                          <a:latin typeface="Century Gothic" panose="020B0502020202020204" pitchFamily="34" charset="0"/>
                        </a:rPr>
                        <a:t>D</a:t>
                      </a:r>
                    </a:p>
                    <a:p>
                      <a:pPr algn="ctr"/>
                      <a:r>
                        <a:rPr lang="en-US" sz="2000" b="1" dirty="0">
                          <a:solidFill>
                            <a:srgbClr val="002060"/>
                          </a:solidFill>
                          <a:latin typeface="Century Gothic" panose="020B0502020202020204" pitchFamily="34" charset="0"/>
                        </a:rPr>
                        <a:t>Am </a:t>
                      </a:r>
                      <a:r>
                        <a:rPr lang="en-US" sz="2000" b="1" dirty="0" err="1">
                          <a:solidFill>
                            <a:srgbClr val="002060"/>
                          </a:solidFill>
                          <a:latin typeface="Century Gothic" panose="020B0502020202020204" pitchFamily="34" charset="0"/>
                        </a:rPr>
                        <a:t>Dienstag</a:t>
                      </a:r>
                      <a:r>
                        <a:rPr lang="en-US" sz="2000" b="1" dirty="0">
                          <a:solidFill>
                            <a:srgbClr val="002060"/>
                          </a:solidFill>
                          <a:latin typeface="Century Gothic" panose="020B0502020202020204" pitchFamily="34" charset="0"/>
                        </a:rPr>
                        <a:t>...</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318742"/>
                  </a:ext>
                </a:extLst>
              </a:tr>
              <a:tr h="1088847">
                <a:tc>
                  <a:txBody>
                    <a:bodyPr/>
                    <a:lstStyle/>
                    <a:p>
                      <a:pPr algn="ctr"/>
                      <a:r>
                        <a:rPr lang="en-US" sz="2000" b="1" dirty="0">
                          <a:solidFill>
                            <a:srgbClr val="002060"/>
                          </a:solidFill>
                          <a:latin typeface="Century Gothic" panose="020B0502020202020204" pitchFamily="34" charset="0"/>
                        </a:rPr>
                        <a:t>E</a:t>
                      </a:r>
                    </a:p>
                    <a:p>
                      <a:pPr algn="ctr"/>
                      <a:r>
                        <a:rPr lang="en-US" sz="2000" b="1" dirty="0">
                          <a:solidFill>
                            <a:srgbClr val="002060"/>
                          </a:solidFill>
                          <a:latin typeface="Century Gothic" panose="020B0502020202020204" pitchFamily="34" charset="0"/>
                        </a:rPr>
                        <a:t>Am </a:t>
                      </a:r>
                      <a:r>
                        <a:rPr lang="en-US" sz="2000" b="1" dirty="0" err="1">
                          <a:solidFill>
                            <a:srgbClr val="002060"/>
                          </a:solidFill>
                          <a:latin typeface="Century Gothic" panose="020B0502020202020204" pitchFamily="34" charset="0"/>
                        </a:rPr>
                        <a:t>Mittwoch</a:t>
                      </a:r>
                      <a:r>
                        <a:rPr lang="en-US" sz="2000" b="1" dirty="0">
                          <a:solidFill>
                            <a:srgbClr val="002060"/>
                          </a:solidFill>
                          <a:latin typeface="Century Gothic" panose="020B0502020202020204" pitchFamily="34" charset="0"/>
                        </a:rPr>
                        <a:t>...</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742473"/>
                  </a:ext>
                </a:extLst>
              </a:tr>
            </a:tbl>
          </a:graphicData>
        </a:graphic>
      </p:graphicFrame>
      <p:sp>
        <p:nvSpPr>
          <p:cNvPr id="23" name="TextBox 22">
            <a:hlinkClick r:id="" action="ppaction://noaction">
              <a:snd r:embed="rId13" name="T3_W4F_8.2.wav"/>
            </a:hlinkClick>
            <a:extLst>
              <a:ext uri="{FF2B5EF4-FFF2-40B4-BE49-F238E27FC236}">
                <a16:creationId xmlns:a16="http://schemas.microsoft.com/office/drawing/2014/main" id="{F13C4F4D-0151-4F84-A9A1-EA66076ADACD}"/>
              </a:ext>
            </a:extLst>
          </p:cNvPr>
          <p:cNvSpPr txBox="1"/>
          <p:nvPr/>
        </p:nvSpPr>
        <p:spPr>
          <a:xfrm>
            <a:off x="1892526" y="533217"/>
            <a:ext cx="10893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laufen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hlinkClick r:id="" action="ppaction://noaction">
              <a:snd r:embed="rId14" name="T3_W4F_8.4.wav"/>
            </a:hlinkClick>
            <a:extLst>
              <a:ext uri="{FF2B5EF4-FFF2-40B4-BE49-F238E27FC236}">
                <a16:creationId xmlns:a16="http://schemas.microsoft.com/office/drawing/2014/main" id="{F8E9DA57-5D7D-4DC7-8712-AB8BDA64B40B}"/>
              </a:ext>
            </a:extLst>
          </p:cNvPr>
          <p:cNvSpPr txBox="1"/>
          <p:nvPr/>
        </p:nvSpPr>
        <p:spPr>
          <a:xfrm>
            <a:off x="5018146" y="538651"/>
            <a:ext cx="1077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15" name="T3_W4F_8.5.wav"/>
            </a:hlinkClick>
            <a:extLst>
              <a:ext uri="{FF2B5EF4-FFF2-40B4-BE49-F238E27FC236}">
                <a16:creationId xmlns:a16="http://schemas.microsoft.com/office/drawing/2014/main" id="{217FC542-331B-4F71-A7F1-49A7E7201B9A}"/>
              </a:ext>
            </a:extLst>
          </p:cNvPr>
          <p:cNvSpPr txBox="1"/>
          <p:nvPr/>
        </p:nvSpPr>
        <p:spPr>
          <a:xfrm>
            <a:off x="6373872" y="546054"/>
            <a:ext cx="1041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16" name="T3_W4F_8.7.wav"/>
            </a:hlinkClick>
            <a:extLst>
              <a:ext uri="{FF2B5EF4-FFF2-40B4-BE49-F238E27FC236}">
                <a16:creationId xmlns:a16="http://schemas.microsoft.com/office/drawing/2014/main" id="{138C6ED8-37AE-4D98-B008-2B112B88E446}"/>
              </a:ext>
            </a:extLst>
          </p:cNvPr>
          <p:cNvSpPr txBox="1"/>
          <p:nvPr/>
        </p:nvSpPr>
        <p:spPr>
          <a:xfrm>
            <a:off x="9351037" y="560083"/>
            <a:ext cx="14011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entury Gothic" panose="020B0502020202020204" pitchFamily="34" charset="0"/>
              </a:rPr>
              <a:t>t</a:t>
            </a:r>
            <a:r>
              <a:rPr lang="en-GB" sz="2000" b="1" dirty="0" err="1">
                <a:solidFill>
                  <a:srgbClr val="002060"/>
                </a:solidFill>
                <a:latin typeface="Century Gothic" panose="020B0502020202020204" pitchFamily="34" charset="0"/>
              </a:rPr>
              <a:t>ragen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hlinkClick r:id="" action="ppaction://noaction">
              <a:snd r:embed="rId17" name="T3_W4F_8.6.wav"/>
            </a:hlinkClick>
            <a:extLst>
              <a:ext uri="{FF2B5EF4-FFF2-40B4-BE49-F238E27FC236}">
                <a16:creationId xmlns:a16="http://schemas.microsoft.com/office/drawing/2014/main" id="{BD98D37A-867C-444A-8C00-C97D94866277}"/>
              </a:ext>
            </a:extLst>
          </p:cNvPr>
          <p:cNvSpPr txBox="1"/>
          <p:nvPr/>
        </p:nvSpPr>
        <p:spPr>
          <a:xfrm>
            <a:off x="7640705" y="526137"/>
            <a:ext cx="1547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raphic 30" descr="Run with solid fill">
            <a:extLst>
              <a:ext uri="{FF2B5EF4-FFF2-40B4-BE49-F238E27FC236}">
                <a16:creationId xmlns:a16="http://schemas.microsoft.com/office/drawing/2014/main" id="{768E75A3-22EA-404A-A818-F3AE2CF1E8A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52236" y="889967"/>
            <a:ext cx="457200" cy="457200"/>
          </a:xfrm>
          <a:prstGeom prst="rect">
            <a:avLst/>
          </a:prstGeom>
        </p:spPr>
      </p:pic>
      <p:sp>
        <p:nvSpPr>
          <p:cNvPr id="32" name="TextBox 31">
            <a:hlinkClick r:id="" action="ppaction://noaction">
              <a:snd r:embed="rId20" name="T3_W4F_8.3.wav"/>
            </a:hlinkClick>
            <a:extLst>
              <a:ext uri="{FF2B5EF4-FFF2-40B4-BE49-F238E27FC236}">
                <a16:creationId xmlns:a16="http://schemas.microsoft.com/office/drawing/2014/main" id="{428386F6-2798-4B6D-A168-0CE5A8F329C0}"/>
              </a:ext>
            </a:extLst>
          </p:cNvPr>
          <p:cNvSpPr txBox="1"/>
          <p:nvPr/>
        </p:nvSpPr>
        <p:spPr>
          <a:xfrm>
            <a:off x="3204037" y="530178"/>
            <a:ext cx="14011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schlafen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3" name="Graphic 32" descr="Sleep with solid fill">
            <a:extLst>
              <a:ext uri="{FF2B5EF4-FFF2-40B4-BE49-F238E27FC236}">
                <a16:creationId xmlns:a16="http://schemas.microsoft.com/office/drawing/2014/main" id="{92649534-D1FF-4B66-8E78-A51756D0397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623312" y="784145"/>
            <a:ext cx="655710" cy="655710"/>
          </a:xfrm>
          <a:prstGeom prst="rect">
            <a:avLst/>
          </a:prstGeom>
        </p:spPr>
      </p:pic>
      <p:pic>
        <p:nvPicPr>
          <p:cNvPr id="35" name="Graphic 34" descr="Books with solid fill">
            <a:extLst>
              <a:ext uri="{FF2B5EF4-FFF2-40B4-BE49-F238E27FC236}">
                <a16:creationId xmlns:a16="http://schemas.microsoft.com/office/drawing/2014/main" id="{B7511C1C-DEAE-439A-B686-9F7282A05A0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236656" y="889967"/>
            <a:ext cx="457200" cy="457200"/>
          </a:xfrm>
          <a:prstGeom prst="rect">
            <a:avLst/>
          </a:prstGeom>
        </p:spPr>
      </p:pic>
      <p:pic>
        <p:nvPicPr>
          <p:cNvPr id="36" name="Graphic 35" descr="Eyes with solid fill">
            <a:extLst>
              <a:ext uri="{FF2B5EF4-FFF2-40B4-BE49-F238E27FC236}">
                <a16:creationId xmlns:a16="http://schemas.microsoft.com/office/drawing/2014/main" id="{28450A80-FB9A-4804-BECD-01DB9555A48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687385" y="784145"/>
            <a:ext cx="774259" cy="774259"/>
          </a:xfrm>
          <a:prstGeom prst="rect">
            <a:avLst/>
          </a:prstGeom>
        </p:spPr>
      </p:pic>
      <p:pic>
        <p:nvPicPr>
          <p:cNvPr id="37" name="Graphic 36" descr="Chat with solid fill">
            <a:extLst>
              <a:ext uri="{FF2B5EF4-FFF2-40B4-BE49-F238E27FC236}">
                <a16:creationId xmlns:a16="http://schemas.microsoft.com/office/drawing/2014/main" id="{961C0BF3-E157-44D4-9A4D-C5462FF557F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126415" y="792765"/>
            <a:ext cx="653716" cy="653716"/>
          </a:xfrm>
          <a:prstGeom prst="rect">
            <a:avLst/>
          </a:prstGeom>
        </p:spPr>
      </p:pic>
      <p:pic>
        <p:nvPicPr>
          <p:cNvPr id="39" name="Graphic 38" descr="Pants with solid fill">
            <a:extLst>
              <a:ext uri="{FF2B5EF4-FFF2-40B4-BE49-F238E27FC236}">
                <a16:creationId xmlns:a16="http://schemas.microsoft.com/office/drawing/2014/main" id="{6B88B01E-955F-42A5-BA42-E748ECBA859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1404349">
            <a:off x="9592998" y="901906"/>
            <a:ext cx="417641" cy="417641"/>
          </a:xfrm>
          <a:prstGeom prst="rect">
            <a:avLst/>
          </a:prstGeom>
        </p:spPr>
      </p:pic>
      <p:sp>
        <p:nvSpPr>
          <p:cNvPr id="41" name="Action Button: Blank 40">
            <a:hlinkClick r:id="" action="ppaction://noaction" highlightClick="1">
              <a:snd r:embed="rId3" name="T3_W4F_8.8.wav"/>
            </a:hlinkClick>
            <a:extLst>
              <a:ext uri="{FF2B5EF4-FFF2-40B4-BE49-F238E27FC236}">
                <a16:creationId xmlns:a16="http://schemas.microsoft.com/office/drawing/2014/main" id="{355216A9-5D0B-4E7C-B74C-46EE29BDE2B5}"/>
              </a:ext>
            </a:extLst>
          </p:cNvPr>
          <p:cNvSpPr/>
          <p:nvPr/>
        </p:nvSpPr>
        <p:spPr>
          <a:xfrm>
            <a:off x="10947827" y="1753398"/>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43" name="Action Button: Blank 42">
            <a:hlinkClick r:id="" action="ppaction://noaction" highlightClick="1">
              <a:snd r:embed="rId4" name="T3_W4F_8.9.wav"/>
            </a:hlinkClick>
            <a:extLst>
              <a:ext uri="{FF2B5EF4-FFF2-40B4-BE49-F238E27FC236}">
                <a16:creationId xmlns:a16="http://schemas.microsoft.com/office/drawing/2014/main" id="{36BEAED1-1059-48CC-A32B-C1741B458AF9}"/>
              </a:ext>
            </a:extLst>
          </p:cNvPr>
          <p:cNvSpPr/>
          <p:nvPr/>
        </p:nvSpPr>
        <p:spPr>
          <a:xfrm>
            <a:off x="10947249" y="2311932"/>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47" name="Action Button: Blank 46">
            <a:hlinkClick r:id="" action="ppaction://noaction" highlightClick="1">
              <a:snd r:embed="rId5" name="T3_W4F_8.10.wav"/>
            </a:hlinkClick>
            <a:extLst>
              <a:ext uri="{FF2B5EF4-FFF2-40B4-BE49-F238E27FC236}">
                <a16:creationId xmlns:a16="http://schemas.microsoft.com/office/drawing/2014/main" id="{E664F0BE-9F2E-4234-9758-25B6F278CC59}"/>
              </a:ext>
            </a:extLst>
          </p:cNvPr>
          <p:cNvSpPr/>
          <p:nvPr/>
        </p:nvSpPr>
        <p:spPr>
          <a:xfrm>
            <a:off x="10947248" y="2870466"/>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3" name="Action Button: Blank 52">
            <a:hlinkClick r:id="" action="ppaction://noaction" highlightClick="1">
              <a:snd r:embed="rId6" name="T3_W4F_8.11.wav"/>
            </a:hlinkClick>
            <a:extLst>
              <a:ext uri="{FF2B5EF4-FFF2-40B4-BE49-F238E27FC236}">
                <a16:creationId xmlns:a16="http://schemas.microsoft.com/office/drawing/2014/main" id="{91BE5862-66A7-4DC2-89D9-9365C6BA5726}"/>
              </a:ext>
            </a:extLst>
          </p:cNvPr>
          <p:cNvSpPr/>
          <p:nvPr/>
        </p:nvSpPr>
        <p:spPr>
          <a:xfrm>
            <a:off x="10947247" y="3429000"/>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54" name="Action Button: Blank 53">
            <a:hlinkClick r:id="" action="ppaction://noaction" highlightClick="1">
              <a:snd r:embed="rId7" name="T3_W4F_8.12.wav"/>
            </a:hlinkClick>
            <a:extLst>
              <a:ext uri="{FF2B5EF4-FFF2-40B4-BE49-F238E27FC236}">
                <a16:creationId xmlns:a16="http://schemas.microsoft.com/office/drawing/2014/main" id="{3EE8435D-5A08-4F07-B7F4-87E608125400}"/>
              </a:ext>
            </a:extLst>
          </p:cNvPr>
          <p:cNvSpPr/>
          <p:nvPr/>
        </p:nvSpPr>
        <p:spPr>
          <a:xfrm>
            <a:off x="11539705" y="1753398"/>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56" name="Action Button: Blank 55">
            <a:hlinkClick r:id="" action="ppaction://noaction" highlightClick="1">
              <a:snd r:embed="rId8" name="T3_W4F_8.13.wav"/>
            </a:hlinkClick>
            <a:extLst>
              <a:ext uri="{FF2B5EF4-FFF2-40B4-BE49-F238E27FC236}">
                <a16:creationId xmlns:a16="http://schemas.microsoft.com/office/drawing/2014/main" id="{4AAB5A14-0045-482F-9DB8-AD633B848A71}"/>
              </a:ext>
            </a:extLst>
          </p:cNvPr>
          <p:cNvSpPr/>
          <p:nvPr/>
        </p:nvSpPr>
        <p:spPr>
          <a:xfrm>
            <a:off x="11539127" y="2311932"/>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6</a:t>
            </a:r>
          </a:p>
        </p:txBody>
      </p:sp>
      <p:sp>
        <p:nvSpPr>
          <p:cNvPr id="57" name="Action Button: Blank 56">
            <a:hlinkClick r:id="" action="ppaction://noaction" highlightClick="1">
              <a:snd r:embed="rId9" name="T3_W4F_8.14.wav"/>
            </a:hlinkClick>
            <a:extLst>
              <a:ext uri="{FF2B5EF4-FFF2-40B4-BE49-F238E27FC236}">
                <a16:creationId xmlns:a16="http://schemas.microsoft.com/office/drawing/2014/main" id="{986F18DF-8FDE-494F-81E3-D50D203D4EEB}"/>
              </a:ext>
            </a:extLst>
          </p:cNvPr>
          <p:cNvSpPr/>
          <p:nvPr/>
        </p:nvSpPr>
        <p:spPr>
          <a:xfrm>
            <a:off x="11539126" y="2870466"/>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7</a:t>
            </a:r>
          </a:p>
        </p:txBody>
      </p:sp>
      <p:sp>
        <p:nvSpPr>
          <p:cNvPr id="58" name="Action Button: Blank 57">
            <a:hlinkClick r:id="" action="ppaction://noaction" highlightClick="1">
              <a:snd r:embed="rId10" name="T3_W4F_8.15.wav"/>
            </a:hlinkClick>
            <a:extLst>
              <a:ext uri="{FF2B5EF4-FFF2-40B4-BE49-F238E27FC236}">
                <a16:creationId xmlns:a16="http://schemas.microsoft.com/office/drawing/2014/main" id="{985168A2-1846-4195-BFB5-8763550608B8}"/>
              </a:ext>
            </a:extLst>
          </p:cNvPr>
          <p:cNvSpPr/>
          <p:nvPr/>
        </p:nvSpPr>
        <p:spPr>
          <a:xfrm>
            <a:off x="11539125" y="3429000"/>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8</a:t>
            </a:r>
          </a:p>
        </p:txBody>
      </p:sp>
      <p:pic>
        <p:nvPicPr>
          <p:cNvPr id="3" name="Picture 2" descr="Icon&#10;&#10;Description automatically generated">
            <a:extLst>
              <a:ext uri="{FF2B5EF4-FFF2-40B4-BE49-F238E27FC236}">
                <a16:creationId xmlns:a16="http://schemas.microsoft.com/office/drawing/2014/main" id="{7E62B7B1-0DAD-B142-B6C7-3FEF30F2191B}"/>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3501288" y="2416697"/>
            <a:ext cx="896406" cy="896404"/>
          </a:xfrm>
          <a:prstGeom prst="rect">
            <a:avLst/>
          </a:prstGeom>
        </p:spPr>
      </p:pic>
      <p:pic>
        <p:nvPicPr>
          <p:cNvPr id="4" name="Picture 3" descr="Icon&#10;&#10;Description automatically generated">
            <a:extLst>
              <a:ext uri="{FF2B5EF4-FFF2-40B4-BE49-F238E27FC236}">
                <a16:creationId xmlns:a16="http://schemas.microsoft.com/office/drawing/2014/main" id="{49F084DE-C03D-D15F-50BE-92300FE06BBD}"/>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5024042" y="1318306"/>
            <a:ext cx="896406" cy="896404"/>
          </a:xfrm>
          <a:prstGeom prst="rect">
            <a:avLst/>
          </a:prstGeom>
        </p:spPr>
      </p:pic>
      <p:pic>
        <p:nvPicPr>
          <p:cNvPr id="5" name="Picture 4" descr="Icon&#10;&#10;Description automatically generated">
            <a:extLst>
              <a:ext uri="{FF2B5EF4-FFF2-40B4-BE49-F238E27FC236}">
                <a16:creationId xmlns:a16="http://schemas.microsoft.com/office/drawing/2014/main" id="{60142253-50C9-1E92-F0A8-4DA24CC796D9}"/>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8005070" y="5802490"/>
            <a:ext cx="896406" cy="896404"/>
          </a:xfrm>
          <a:prstGeom prst="rect">
            <a:avLst/>
          </a:prstGeom>
        </p:spPr>
      </p:pic>
      <p:pic>
        <p:nvPicPr>
          <p:cNvPr id="7" name="Picture 6" descr="Icon&#10;&#10;Description automatically generated">
            <a:extLst>
              <a:ext uri="{FF2B5EF4-FFF2-40B4-BE49-F238E27FC236}">
                <a16:creationId xmlns:a16="http://schemas.microsoft.com/office/drawing/2014/main" id="{0B9E2EC8-1A59-F269-2183-A816BE060C74}"/>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9536327" y="1309059"/>
            <a:ext cx="896406" cy="896404"/>
          </a:xfrm>
          <a:prstGeom prst="rect">
            <a:avLst/>
          </a:prstGeom>
        </p:spPr>
      </p:pic>
      <p:pic>
        <p:nvPicPr>
          <p:cNvPr id="8" name="Picture 7" descr="Icon&#10;&#10;Description automatically generated">
            <a:extLst>
              <a:ext uri="{FF2B5EF4-FFF2-40B4-BE49-F238E27FC236}">
                <a16:creationId xmlns:a16="http://schemas.microsoft.com/office/drawing/2014/main" id="{A0A94871-C003-51E2-5171-949BD37836A7}"/>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9603416" y="4652538"/>
            <a:ext cx="896406" cy="896404"/>
          </a:xfrm>
          <a:prstGeom prst="rect">
            <a:avLst/>
          </a:prstGeom>
        </p:spPr>
      </p:pic>
      <p:pic>
        <p:nvPicPr>
          <p:cNvPr id="9" name="Picture 8" descr="Icon&#10;&#10;Description automatically generated">
            <a:extLst>
              <a:ext uri="{FF2B5EF4-FFF2-40B4-BE49-F238E27FC236}">
                <a16:creationId xmlns:a16="http://schemas.microsoft.com/office/drawing/2014/main" id="{3B0CE5DF-90DF-DDBE-B25E-1C9C70E6C10C}"/>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2032633" y="3594790"/>
            <a:ext cx="896406" cy="896404"/>
          </a:xfrm>
          <a:prstGeom prst="rect">
            <a:avLst/>
          </a:prstGeom>
        </p:spPr>
      </p:pic>
      <p:pic>
        <p:nvPicPr>
          <p:cNvPr id="10" name="Picture 9" descr="Icon&#10;&#10;Description automatically generated">
            <a:extLst>
              <a:ext uri="{FF2B5EF4-FFF2-40B4-BE49-F238E27FC236}">
                <a16:creationId xmlns:a16="http://schemas.microsoft.com/office/drawing/2014/main" id="{305C8E5A-0025-1E33-5E72-2BA048CAEE5E}"/>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5254752" y="1332737"/>
            <a:ext cx="896406" cy="896404"/>
          </a:xfrm>
          <a:prstGeom prst="rect">
            <a:avLst/>
          </a:prstGeom>
        </p:spPr>
      </p:pic>
      <p:pic>
        <p:nvPicPr>
          <p:cNvPr id="11" name="Picture 10" descr="Icon&#10;&#10;Description automatically generated">
            <a:extLst>
              <a:ext uri="{FF2B5EF4-FFF2-40B4-BE49-F238E27FC236}">
                <a16:creationId xmlns:a16="http://schemas.microsoft.com/office/drawing/2014/main" id="{D7F3C776-AE28-E352-F1DB-4BDF16D54911}"/>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6565238" y="3567697"/>
            <a:ext cx="896406" cy="896404"/>
          </a:xfrm>
          <a:prstGeom prst="rect">
            <a:avLst/>
          </a:prstGeom>
        </p:spPr>
      </p:pic>
      <p:pic>
        <p:nvPicPr>
          <p:cNvPr id="13" name="Picture 12" descr="A person in a white shirt&#10;&#10;Description automatically generated">
            <a:extLst>
              <a:ext uri="{FF2B5EF4-FFF2-40B4-BE49-F238E27FC236}">
                <a16:creationId xmlns:a16="http://schemas.microsoft.com/office/drawing/2014/main" id="{0FD91138-1EE5-AD0C-1033-E60389F4E9F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692759" y="4976449"/>
            <a:ext cx="1692732" cy="3318668"/>
          </a:xfrm>
          <a:prstGeom prst="rect">
            <a:avLst/>
          </a:prstGeom>
        </p:spPr>
      </p:pic>
      <p:sp>
        <p:nvSpPr>
          <p:cNvPr id="15" name="TextBox 14">
            <a:extLst>
              <a:ext uri="{FF2B5EF4-FFF2-40B4-BE49-F238E27FC236}">
                <a16:creationId xmlns:a16="http://schemas.microsoft.com/office/drawing/2014/main" id="{4DC0F2F9-34C5-59DE-A431-9EAB50BAEA61}"/>
              </a:ext>
            </a:extLst>
          </p:cNvPr>
          <p:cNvSpPr txBox="1"/>
          <p:nvPr/>
        </p:nvSpPr>
        <p:spPr>
          <a:xfrm>
            <a:off x="10887405" y="3956270"/>
            <a:ext cx="1306892" cy="1015663"/>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bis – until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wieder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again</a:t>
            </a:r>
          </a:p>
        </p:txBody>
      </p:sp>
    </p:spTree>
    <p:extLst>
      <p:ext uri="{BB962C8B-B14F-4D97-AF65-F5344CB8AC3E}">
        <p14:creationId xmlns:p14="http://schemas.microsoft.com/office/powerpoint/2010/main" val="6112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F_8.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4F_8.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4F_8.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4F_8.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4F_8.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4F_8.1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4F_8.1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4F_8.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0">
            <a:extLst>
              <a:ext uri="{FF2B5EF4-FFF2-40B4-BE49-F238E27FC236}">
                <a16:creationId xmlns:a16="http://schemas.microsoft.com/office/drawing/2014/main" id="{DA2901DD-6077-4D9D-A12C-129A8C4E5999}"/>
              </a:ext>
            </a:extLst>
          </p:cNvPr>
          <p:cNvGraphicFramePr>
            <a:graphicFrameLocks noGrp="1"/>
          </p:cNvGraphicFramePr>
          <p:nvPr>
            <p:extLst>
              <p:ext uri="{D42A27DB-BD31-4B8C-83A1-F6EECF244321}">
                <p14:modId xmlns:p14="http://schemas.microsoft.com/office/powerpoint/2010/main" val="3415884594"/>
              </p:ext>
            </p:extLst>
          </p:nvPr>
        </p:nvGraphicFramePr>
        <p:xfrm>
          <a:off x="156582" y="889331"/>
          <a:ext cx="10561264" cy="5880346"/>
        </p:xfrm>
        <a:graphic>
          <a:graphicData uri="http://schemas.openxmlformats.org/drawingml/2006/table">
            <a:tbl>
              <a:tblPr firstRow="1" bandRow="1">
                <a:tableStyleId>{5940675A-B579-460E-94D1-54222C63F5DA}</a:tableStyleId>
              </a:tblPr>
              <a:tblGrid>
                <a:gridCol w="1508752">
                  <a:extLst>
                    <a:ext uri="{9D8B030D-6E8A-4147-A177-3AD203B41FA5}">
                      <a16:colId xmlns:a16="http://schemas.microsoft.com/office/drawing/2014/main" val="2189664200"/>
                    </a:ext>
                  </a:extLst>
                </a:gridCol>
                <a:gridCol w="1508752">
                  <a:extLst>
                    <a:ext uri="{9D8B030D-6E8A-4147-A177-3AD203B41FA5}">
                      <a16:colId xmlns:a16="http://schemas.microsoft.com/office/drawing/2014/main" val="2669590637"/>
                    </a:ext>
                  </a:extLst>
                </a:gridCol>
                <a:gridCol w="1508752">
                  <a:extLst>
                    <a:ext uri="{9D8B030D-6E8A-4147-A177-3AD203B41FA5}">
                      <a16:colId xmlns:a16="http://schemas.microsoft.com/office/drawing/2014/main" val="3077556296"/>
                    </a:ext>
                  </a:extLst>
                </a:gridCol>
                <a:gridCol w="1508752">
                  <a:extLst>
                    <a:ext uri="{9D8B030D-6E8A-4147-A177-3AD203B41FA5}">
                      <a16:colId xmlns:a16="http://schemas.microsoft.com/office/drawing/2014/main" val="378922323"/>
                    </a:ext>
                  </a:extLst>
                </a:gridCol>
                <a:gridCol w="1508752">
                  <a:extLst>
                    <a:ext uri="{9D8B030D-6E8A-4147-A177-3AD203B41FA5}">
                      <a16:colId xmlns:a16="http://schemas.microsoft.com/office/drawing/2014/main" val="3555046412"/>
                    </a:ext>
                  </a:extLst>
                </a:gridCol>
                <a:gridCol w="1508752">
                  <a:extLst>
                    <a:ext uri="{9D8B030D-6E8A-4147-A177-3AD203B41FA5}">
                      <a16:colId xmlns:a16="http://schemas.microsoft.com/office/drawing/2014/main" val="356552209"/>
                    </a:ext>
                  </a:extLst>
                </a:gridCol>
                <a:gridCol w="1508752">
                  <a:extLst>
                    <a:ext uri="{9D8B030D-6E8A-4147-A177-3AD203B41FA5}">
                      <a16:colId xmlns:a16="http://schemas.microsoft.com/office/drawing/2014/main" val="496201695"/>
                    </a:ext>
                  </a:extLst>
                </a:gridCol>
              </a:tblGrid>
              <a:tr h="401443">
                <a:tc>
                  <a:txBody>
                    <a:bodyPr/>
                    <a:lstStyle/>
                    <a:p>
                      <a:endParaRPr lang="en-GB" sz="20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002060"/>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3628133"/>
                  </a:ext>
                </a:extLst>
              </a:tr>
              <a:tr h="1031450">
                <a:tc>
                  <a:txBody>
                    <a:bodyPr/>
                    <a:lstStyle/>
                    <a:p>
                      <a:pPr algn="ctr"/>
                      <a:r>
                        <a:rPr lang="en-US" sz="2000" b="1" dirty="0">
                          <a:solidFill>
                            <a:srgbClr val="002060"/>
                          </a:solidFill>
                          <a:latin typeface="Century Gothic" panose="020B0502020202020204" pitchFamily="34" charset="0"/>
                        </a:rPr>
                        <a:t>A</a:t>
                      </a:r>
                    </a:p>
                    <a:p>
                      <a:pPr algn="ctr"/>
                      <a:r>
                        <a:rPr lang="en-US" sz="2000" b="1" dirty="0">
                          <a:solidFill>
                            <a:srgbClr val="002060"/>
                          </a:solidFill>
                          <a:latin typeface="Century Gothic" panose="020B0502020202020204" pitchFamily="34" charset="0"/>
                        </a:rPr>
                        <a:t>_____</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935959"/>
                  </a:ext>
                </a:extLst>
              </a:tr>
              <a:tr h="1088847">
                <a:tc>
                  <a:txBody>
                    <a:bodyPr/>
                    <a:lstStyle/>
                    <a:p>
                      <a:pPr algn="ctr"/>
                      <a:r>
                        <a:rPr lang="en-US" sz="2000" b="1" dirty="0">
                          <a:solidFill>
                            <a:srgbClr val="002060"/>
                          </a:solidFill>
                          <a:latin typeface="Century Gothic" panose="020B0502020202020204" pitchFamily="34" charset="0"/>
                        </a:rPr>
                        <a:t>B</a:t>
                      </a:r>
                    </a:p>
                    <a:p>
                      <a:pPr algn="ctr"/>
                      <a:r>
                        <a:rPr lang="en-US" sz="2000" b="1" dirty="0">
                          <a:solidFill>
                            <a:srgbClr val="002060"/>
                          </a:solidFill>
                          <a:latin typeface="Century Gothic" panose="020B0502020202020204" pitchFamily="34" charset="0"/>
                        </a:rPr>
                        <a:t>In the morning…</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735576"/>
                  </a:ext>
                </a:extLst>
              </a:tr>
              <a:tr h="1145100">
                <a:tc>
                  <a:txBody>
                    <a:bodyPr/>
                    <a:lstStyle/>
                    <a:p>
                      <a:pPr algn="ctr"/>
                      <a:r>
                        <a:rPr lang="en-US" sz="2000" b="1" dirty="0">
                          <a:solidFill>
                            <a:srgbClr val="002060"/>
                          </a:solidFill>
                          <a:latin typeface="Century Gothic" panose="020B0502020202020204" pitchFamily="34" charset="0"/>
                        </a:rPr>
                        <a:t>C</a:t>
                      </a:r>
                    </a:p>
                    <a:p>
                      <a:pPr algn="ctr"/>
                      <a:r>
                        <a:rPr lang="en-US" sz="2000" b="1" dirty="0">
                          <a:solidFill>
                            <a:srgbClr val="002060"/>
                          </a:solidFill>
                          <a:latin typeface="Century Gothic" panose="020B0502020202020204" pitchFamily="34" charset="0"/>
                        </a:rPr>
                        <a:t>Then…</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399437"/>
                  </a:ext>
                </a:extLst>
              </a:tr>
              <a:tr h="1124659">
                <a:tc>
                  <a:txBody>
                    <a:bodyPr/>
                    <a:lstStyle/>
                    <a:p>
                      <a:pPr algn="ctr"/>
                      <a:r>
                        <a:rPr lang="en-US" sz="2000" b="1" dirty="0">
                          <a:solidFill>
                            <a:srgbClr val="002060"/>
                          </a:solidFill>
                          <a:latin typeface="Century Gothic" panose="020B0502020202020204" pitchFamily="34" charset="0"/>
                        </a:rPr>
                        <a:t>D</a:t>
                      </a:r>
                    </a:p>
                    <a:p>
                      <a:pPr algn="ctr"/>
                      <a:r>
                        <a:rPr lang="en-US" sz="2000" b="1" dirty="0">
                          <a:solidFill>
                            <a:srgbClr val="002060"/>
                          </a:solidFill>
                          <a:latin typeface="Century Gothic" panose="020B0502020202020204" pitchFamily="34" charset="0"/>
                        </a:rPr>
                        <a:t>In the afternoon</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318742"/>
                  </a:ext>
                </a:extLst>
              </a:tr>
              <a:tr h="1088847">
                <a:tc>
                  <a:txBody>
                    <a:bodyPr/>
                    <a:lstStyle/>
                    <a:p>
                      <a:pPr algn="ctr"/>
                      <a:r>
                        <a:rPr lang="en-US" sz="2000" b="1" dirty="0">
                          <a:solidFill>
                            <a:srgbClr val="002060"/>
                          </a:solidFill>
                          <a:latin typeface="Century Gothic" panose="020B0502020202020204" pitchFamily="34" charset="0"/>
                        </a:rPr>
                        <a:t>E</a:t>
                      </a:r>
                    </a:p>
                    <a:p>
                      <a:pPr algn="ctr"/>
                      <a:r>
                        <a:rPr lang="en-US" sz="2000" b="1" dirty="0">
                          <a:solidFill>
                            <a:srgbClr val="002060"/>
                          </a:solidFill>
                          <a:latin typeface="Century Gothic" panose="020B0502020202020204" pitchFamily="34" charset="0"/>
                        </a:rPr>
                        <a:t>In the evening…</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742473"/>
                  </a:ext>
                </a:extLst>
              </a:tr>
            </a:tbl>
          </a:graphicData>
        </a:graphic>
      </p:graphicFrame>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86482" y="143122"/>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8" name="Google Shape;167;p2">
            <a:extLst>
              <a:ext uri="{FF2B5EF4-FFF2-40B4-BE49-F238E27FC236}">
                <a16:creationId xmlns:a16="http://schemas.microsoft.com/office/drawing/2014/main" id="{000F4A84-16C4-42DD-BA53-C097BAEA4CC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TextBox 45">
            <a:extLst>
              <a:ext uri="{FF2B5EF4-FFF2-40B4-BE49-F238E27FC236}">
                <a16:creationId xmlns:a16="http://schemas.microsoft.com/office/drawing/2014/main" id="{738833F7-AC9B-4680-BC9A-A1C276444C05}"/>
              </a:ext>
            </a:extLst>
          </p:cNvPr>
          <p:cNvSpPr txBox="1"/>
          <p:nvPr/>
        </p:nvSpPr>
        <p:spPr>
          <a:xfrm>
            <a:off x="1892526" y="533217"/>
            <a:ext cx="10893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laufen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AE4EFD69-E353-45F4-AC5D-EE51CC2AD6D0}"/>
              </a:ext>
            </a:extLst>
          </p:cNvPr>
          <p:cNvSpPr txBox="1"/>
          <p:nvPr/>
        </p:nvSpPr>
        <p:spPr>
          <a:xfrm>
            <a:off x="5018146" y="538651"/>
            <a:ext cx="1077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200657C-D165-4763-9BE8-65A18743B7EB}"/>
              </a:ext>
            </a:extLst>
          </p:cNvPr>
          <p:cNvSpPr txBox="1"/>
          <p:nvPr/>
        </p:nvSpPr>
        <p:spPr>
          <a:xfrm>
            <a:off x="6373872" y="546054"/>
            <a:ext cx="1041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49B74F11-B15E-4FB9-93F3-2973B32A857B}"/>
              </a:ext>
            </a:extLst>
          </p:cNvPr>
          <p:cNvSpPr txBox="1"/>
          <p:nvPr/>
        </p:nvSpPr>
        <p:spPr>
          <a:xfrm>
            <a:off x="8783904" y="523395"/>
            <a:ext cx="21358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entury Gothic" panose="020B0502020202020204" pitchFamily="34" charset="0"/>
              </a:rPr>
              <a:t>t</a:t>
            </a:r>
            <a:r>
              <a:rPr lang="en-GB" sz="2000" b="1" dirty="0" err="1">
                <a:solidFill>
                  <a:srgbClr val="002060"/>
                </a:solidFill>
                <a:latin typeface="Century Gothic" panose="020B0502020202020204" pitchFamily="34" charset="0"/>
              </a:rPr>
              <a:t>ragen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BE2D1D61-56F5-4480-BACF-F0729970FEC5}"/>
              </a:ext>
            </a:extLst>
          </p:cNvPr>
          <p:cNvSpPr txBox="1"/>
          <p:nvPr/>
        </p:nvSpPr>
        <p:spPr>
          <a:xfrm>
            <a:off x="7640705" y="526137"/>
            <a:ext cx="1547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Graphic 19" descr="Run with solid fill">
            <a:extLst>
              <a:ext uri="{FF2B5EF4-FFF2-40B4-BE49-F238E27FC236}">
                <a16:creationId xmlns:a16="http://schemas.microsoft.com/office/drawing/2014/main" id="{6B23E464-8D08-9C5F-A5C1-DB985216C6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2236" y="889967"/>
            <a:ext cx="457200" cy="457200"/>
          </a:xfrm>
          <a:prstGeom prst="rect">
            <a:avLst/>
          </a:prstGeom>
        </p:spPr>
      </p:pic>
      <p:sp>
        <p:nvSpPr>
          <p:cNvPr id="21" name="TextBox 20">
            <a:extLst>
              <a:ext uri="{FF2B5EF4-FFF2-40B4-BE49-F238E27FC236}">
                <a16:creationId xmlns:a16="http://schemas.microsoft.com/office/drawing/2014/main" id="{C2A053B9-0756-17BB-5877-B717B78A52F8}"/>
              </a:ext>
            </a:extLst>
          </p:cNvPr>
          <p:cNvSpPr txBox="1"/>
          <p:nvPr/>
        </p:nvSpPr>
        <p:spPr>
          <a:xfrm>
            <a:off x="3204037" y="530178"/>
            <a:ext cx="14011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schlafen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Graphic 24" descr="Sleep with solid fill">
            <a:extLst>
              <a:ext uri="{FF2B5EF4-FFF2-40B4-BE49-F238E27FC236}">
                <a16:creationId xmlns:a16="http://schemas.microsoft.com/office/drawing/2014/main" id="{882DF635-C1B8-BEA4-EF86-773850381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23312" y="784145"/>
            <a:ext cx="655710" cy="655710"/>
          </a:xfrm>
          <a:prstGeom prst="rect">
            <a:avLst/>
          </a:prstGeom>
        </p:spPr>
      </p:pic>
      <p:pic>
        <p:nvPicPr>
          <p:cNvPr id="28" name="Graphic 27" descr="Books with solid fill">
            <a:extLst>
              <a:ext uri="{FF2B5EF4-FFF2-40B4-BE49-F238E27FC236}">
                <a16:creationId xmlns:a16="http://schemas.microsoft.com/office/drawing/2014/main" id="{D012CA40-5B33-2F01-30CC-9FE4402870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36656" y="889967"/>
            <a:ext cx="457200" cy="457200"/>
          </a:xfrm>
          <a:prstGeom prst="rect">
            <a:avLst/>
          </a:prstGeom>
        </p:spPr>
      </p:pic>
      <p:pic>
        <p:nvPicPr>
          <p:cNvPr id="30" name="Graphic 29" descr="Eyes with solid fill">
            <a:extLst>
              <a:ext uri="{FF2B5EF4-FFF2-40B4-BE49-F238E27FC236}">
                <a16:creationId xmlns:a16="http://schemas.microsoft.com/office/drawing/2014/main" id="{090195DD-206F-B462-2964-DE14AB7565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87385" y="784145"/>
            <a:ext cx="774259" cy="774259"/>
          </a:xfrm>
          <a:prstGeom prst="rect">
            <a:avLst/>
          </a:prstGeom>
        </p:spPr>
      </p:pic>
      <p:pic>
        <p:nvPicPr>
          <p:cNvPr id="34" name="Graphic 33" descr="Chat with solid fill">
            <a:extLst>
              <a:ext uri="{FF2B5EF4-FFF2-40B4-BE49-F238E27FC236}">
                <a16:creationId xmlns:a16="http://schemas.microsoft.com/office/drawing/2014/main" id="{65F009FB-184F-F478-6414-2D39097796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26415" y="792765"/>
            <a:ext cx="653716" cy="653716"/>
          </a:xfrm>
          <a:prstGeom prst="rect">
            <a:avLst/>
          </a:prstGeom>
        </p:spPr>
      </p:pic>
      <p:pic>
        <p:nvPicPr>
          <p:cNvPr id="42" name="Graphic 41" descr="Shirt with solid fill">
            <a:extLst>
              <a:ext uri="{FF2B5EF4-FFF2-40B4-BE49-F238E27FC236}">
                <a16:creationId xmlns:a16="http://schemas.microsoft.com/office/drawing/2014/main" id="{CF68F30E-3955-725A-46A9-7291DD6760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9828568">
            <a:off x="9989059" y="906797"/>
            <a:ext cx="389381" cy="389381"/>
          </a:xfrm>
          <a:prstGeom prst="rect">
            <a:avLst/>
          </a:prstGeom>
        </p:spPr>
      </p:pic>
      <p:pic>
        <p:nvPicPr>
          <p:cNvPr id="44" name="Graphic 43" descr="Pants with solid fill">
            <a:extLst>
              <a:ext uri="{FF2B5EF4-FFF2-40B4-BE49-F238E27FC236}">
                <a16:creationId xmlns:a16="http://schemas.microsoft.com/office/drawing/2014/main" id="{9D9C11FB-05DE-19CC-F07D-B9D602D4649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404349">
            <a:off x="9592998" y="901906"/>
            <a:ext cx="417641" cy="417641"/>
          </a:xfrm>
          <a:prstGeom prst="rect">
            <a:avLst/>
          </a:prstGeom>
        </p:spPr>
      </p:pic>
      <p:pic>
        <p:nvPicPr>
          <p:cNvPr id="4" name="Picture 3">
            <a:extLst>
              <a:ext uri="{FF2B5EF4-FFF2-40B4-BE49-F238E27FC236}">
                <a16:creationId xmlns:a16="http://schemas.microsoft.com/office/drawing/2014/main" id="{BA43D3FE-DE6E-E721-ABF9-F1F054DADB18}"/>
              </a:ext>
            </a:extLst>
          </p:cNvPr>
          <p:cNvPicPr>
            <a:picLocks noChangeAspect="1"/>
          </p:cNvPicPr>
          <p:nvPr/>
        </p:nvPicPr>
        <p:blipFill>
          <a:blip r:embed="rId17"/>
          <a:stretch>
            <a:fillRect/>
          </a:stretch>
        </p:blipFill>
        <p:spPr>
          <a:xfrm>
            <a:off x="3626693" y="2546456"/>
            <a:ext cx="652329" cy="646232"/>
          </a:xfrm>
          <a:prstGeom prst="rect">
            <a:avLst/>
          </a:prstGeom>
        </p:spPr>
      </p:pic>
      <p:pic>
        <p:nvPicPr>
          <p:cNvPr id="5" name="Google Shape;218;p1" descr="C:\Users\Winnie\AppData\Local\Microsoft\Windows\Temporary Internet Files\Content.IE5\9M0I6R03\MC900441717[1].png">
            <a:extLst>
              <a:ext uri="{FF2B5EF4-FFF2-40B4-BE49-F238E27FC236}">
                <a16:creationId xmlns:a16="http://schemas.microsoft.com/office/drawing/2014/main" id="{4DD9037E-AAC6-2778-173C-C1F21C458C5D}"/>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6480648" y="4849948"/>
            <a:ext cx="647700" cy="647700"/>
          </a:xfrm>
          <a:prstGeom prst="rect">
            <a:avLst/>
          </a:prstGeom>
          <a:noFill/>
          <a:ln>
            <a:noFill/>
          </a:ln>
        </p:spPr>
      </p:pic>
      <p:pic>
        <p:nvPicPr>
          <p:cNvPr id="7" name="Google Shape;218;p1" descr="C:\Users\Winnie\AppData\Local\Microsoft\Windows\Temporary Internet Files\Content.IE5\9M0I6R03\MC900441717[1].png">
            <a:extLst>
              <a:ext uri="{FF2B5EF4-FFF2-40B4-BE49-F238E27FC236}">
                <a16:creationId xmlns:a16="http://schemas.microsoft.com/office/drawing/2014/main" id="{A4FBA1C5-2BC5-E33F-5F9E-A876A8E8169F}"/>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3519940" y="5886103"/>
            <a:ext cx="647700" cy="647700"/>
          </a:xfrm>
          <a:prstGeom prst="rect">
            <a:avLst/>
          </a:prstGeom>
          <a:noFill/>
          <a:ln>
            <a:noFill/>
          </a:ln>
        </p:spPr>
      </p:pic>
      <p:pic>
        <p:nvPicPr>
          <p:cNvPr id="8" name="Google Shape;218;p1" descr="C:\Users\Winnie\AppData\Local\Microsoft\Windows\Temporary Internet Files\Content.IE5\9M0I6R03\MC900441717[1].png">
            <a:extLst>
              <a:ext uri="{FF2B5EF4-FFF2-40B4-BE49-F238E27FC236}">
                <a16:creationId xmlns:a16="http://schemas.microsoft.com/office/drawing/2014/main" id="{D3E75288-488A-F97A-D6ED-3B918F715807}"/>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9508690" y="1534844"/>
            <a:ext cx="647700" cy="647700"/>
          </a:xfrm>
          <a:prstGeom prst="rect">
            <a:avLst/>
          </a:prstGeom>
          <a:noFill/>
          <a:ln>
            <a:noFill/>
          </a:ln>
        </p:spPr>
      </p:pic>
      <p:pic>
        <p:nvPicPr>
          <p:cNvPr id="9" name="Google Shape;218;p1" descr="C:\Users\Winnie\AppData\Local\Microsoft\Windows\Temporary Internet Files\Content.IE5\9M0I6R03\MC900441717[1].png">
            <a:extLst>
              <a:ext uri="{FF2B5EF4-FFF2-40B4-BE49-F238E27FC236}">
                <a16:creationId xmlns:a16="http://schemas.microsoft.com/office/drawing/2014/main" id="{1990AF72-BEA1-0C64-395C-C5ADAB01C554}"/>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6480648" y="3702919"/>
            <a:ext cx="647700" cy="647700"/>
          </a:xfrm>
          <a:prstGeom prst="rect">
            <a:avLst/>
          </a:prstGeom>
          <a:noFill/>
          <a:ln>
            <a:noFill/>
          </a:ln>
        </p:spPr>
      </p:pic>
      <p:pic>
        <p:nvPicPr>
          <p:cNvPr id="10" name="Google Shape;218;p1" descr="C:\Users\Winnie\AppData\Local\Microsoft\Windows\Temporary Internet Files\Content.IE5\9M0I6R03\MC900441717[1].png">
            <a:extLst>
              <a:ext uri="{FF2B5EF4-FFF2-40B4-BE49-F238E27FC236}">
                <a16:creationId xmlns:a16="http://schemas.microsoft.com/office/drawing/2014/main" id="{0AA767E2-5108-70D4-6C1E-C4808FCDA023}"/>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3549152" y="1479917"/>
            <a:ext cx="647700" cy="647700"/>
          </a:xfrm>
          <a:prstGeom prst="rect">
            <a:avLst/>
          </a:prstGeom>
          <a:noFill/>
          <a:ln>
            <a:noFill/>
          </a:ln>
        </p:spPr>
      </p:pic>
      <p:sp>
        <p:nvSpPr>
          <p:cNvPr id="91" name="Rectangle 90">
            <a:hlinkClick r:id="" action="ppaction://noaction">
              <a:snd r:embed="rId19" name="T3_W4F_9.1.wav"/>
            </a:hlinkClick>
            <a:extLst>
              <a:ext uri="{FF2B5EF4-FFF2-40B4-BE49-F238E27FC236}">
                <a16:creationId xmlns:a16="http://schemas.microsoft.com/office/drawing/2014/main" id="{C3E8DC7C-B7B4-F909-45E6-5A6C844FAF64}"/>
              </a:ext>
            </a:extLst>
          </p:cNvPr>
          <p:cNvSpPr/>
          <p:nvPr/>
        </p:nvSpPr>
        <p:spPr>
          <a:xfrm>
            <a:off x="2869592" y="48311"/>
            <a:ext cx="33155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Schatzsuche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2" name="TextBox 91">
            <a:extLst>
              <a:ext uri="{FF2B5EF4-FFF2-40B4-BE49-F238E27FC236}">
                <a16:creationId xmlns:a16="http://schemas.microsoft.com/office/drawing/2014/main" id="{07B3D07D-C010-3AFE-AE13-B35E17C31198}"/>
              </a:ext>
            </a:extLst>
          </p:cNvPr>
          <p:cNvSpPr txBox="1"/>
          <p:nvPr/>
        </p:nvSpPr>
        <p:spPr>
          <a:xfrm>
            <a:off x="6601180" y="105488"/>
            <a:ext cx="4051571"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a:ea typeface="+mn-ea"/>
                <a:cs typeface="+mn-cs"/>
              </a:rPr>
              <a:t>Schatzsuche</a:t>
            </a:r>
            <a:r>
              <a:rPr kumimoji="0" lang="en-GB" sz="2000" b="0" i="0" u="none" strike="noStrike" kern="1200" cap="none" spc="0" normalizeH="0" baseline="0" noProof="0" dirty="0">
                <a:ln>
                  <a:noFill/>
                </a:ln>
                <a:solidFill>
                  <a:prstClr val="black"/>
                </a:solidFill>
                <a:effectLst/>
                <a:uLnTx/>
                <a:uFillTx/>
                <a:latin typeface="Century Gothic"/>
                <a:ea typeface="+mn-ea"/>
                <a:cs typeface="+mn-cs"/>
              </a:rPr>
              <a:t> – treasure hunt</a:t>
            </a:r>
          </a:p>
        </p:txBody>
      </p:sp>
      <p:sp>
        <p:nvSpPr>
          <p:cNvPr id="93" name="Title 2">
            <a:extLst>
              <a:ext uri="{FF2B5EF4-FFF2-40B4-BE49-F238E27FC236}">
                <a16:creationId xmlns:a16="http://schemas.microsoft.com/office/drawing/2014/main" id="{59910671-FC00-8892-9592-2131106DA8DC}"/>
              </a:ext>
            </a:extLst>
          </p:cNvPr>
          <p:cNvSpPr txBox="1">
            <a:spLocks/>
          </p:cNvSpPr>
          <p:nvPr/>
        </p:nvSpPr>
        <p:spPr>
          <a:xfrm>
            <a:off x="10741919" y="1010079"/>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94" name="Picture 93" descr="Icon&#10;&#10;Description automatically generated">
            <a:extLst>
              <a:ext uri="{FF2B5EF4-FFF2-40B4-BE49-F238E27FC236}">
                <a16:creationId xmlns:a16="http://schemas.microsoft.com/office/drawing/2014/main" id="{FC4E265F-D419-F320-B242-3EAEB8BF1B6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41919" y="50803"/>
            <a:ext cx="1585097" cy="1066892"/>
          </a:xfrm>
          <a:prstGeom prst="rect">
            <a:avLst/>
          </a:prstGeom>
        </p:spPr>
      </p:pic>
      <p:sp>
        <p:nvSpPr>
          <p:cNvPr id="97" name="Speech Bubble: Rectangle with Corners Rounded 96">
            <a:hlinkClick r:id="" action="ppaction://noaction">
              <a:snd r:embed="rId21" name="T3_W4F_9.2.wav"/>
            </a:hlinkClick>
            <a:extLst>
              <a:ext uri="{FF2B5EF4-FFF2-40B4-BE49-F238E27FC236}">
                <a16:creationId xmlns:a16="http://schemas.microsoft.com/office/drawing/2014/main" id="{0793E68A-3276-3AAA-51E0-8C791D7FF279}"/>
              </a:ext>
            </a:extLst>
          </p:cNvPr>
          <p:cNvSpPr/>
          <p:nvPr/>
        </p:nvSpPr>
        <p:spPr>
          <a:xfrm>
            <a:off x="10808531" y="2796054"/>
            <a:ext cx="1258191" cy="773302"/>
          </a:xfrm>
          <a:prstGeom prst="wedgeRoundRectCallout">
            <a:avLst>
              <a:gd name="adj1" fmla="val 838"/>
              <a:gd name="adj2" fmla="val 1219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8" name="Google Shape;108;p3">
            <a:extLst>
              <a:ext uri="{FF2B5EF4-FFF2-40B4-BE49-F238E27FC236}">
                <a16:creationId xmlns:a16="http://schemas.microsoft.com/office/drawing/2014/main" id="{FC947588-481C-09A7-0C6C-45E3A5588D5A}"/>
              </a:ext>
            </a:extLst>
          </p:cNvPr>
          <p:cNvSpPr txBox="1"/>
          <p:nvPr/>
        </p:nvSpPr>
        <p:spPr>
          <a:xfrm>
            <a:off x="10810930" y="2861510"/>
            <a:ext cx="136659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Such den Schatz!</a:t>
            </a:r>
            <a:endParaRPr kumimoji="0" sz="20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99" name="Graphic 98" descr="Teacher">
            <a:extLst>
              <a:ext uri="{FF2B5EF4-FFF2-40B4-BE49-F238E27FC236}">
                <a16:creationId xmlns:a16="http://schemas.microsoft.com/office/drawing/2014/main" id="{B89ECE60-B83A-708E-DAF6-327A156B9ED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867945" y="3753028"/>
            <a:ext cx="914400" cy="914400"/>
          </a:xfrm>
          <a:prstGeom prst="rect">
            <a:avLst/>
          </a:prstGeom>
        </p:spPr>
      </p:pic>
      <p:pic>
        <p:nvPicPr>
          <p:cNvPr id="100" name="Google Shape;218;p1" descr="C:\Users\Winnie\AppData\Local\Microsoft\Windows\Temporary Internet Files\Content.IE5\9M0I6R03\MC900441717[1].png">
            <a:extLst>
              <a:ext uri="{FF2B5EF4-FFF2-40B4-BE49-F238E27FC236}">
                <a16:creationId xmlns:a16="http://schemas.microsoft.com/office/drawing/2014/main" id="{491A0447-BBBB-EB18-3D6B-E6D32467394B}"/>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0687419" y="4643332"/>
            <a:ext cx="1249631" cy="1384518"/>
          </a:xfrm>
          <a:prstGeom prst="rect">
            <a:avLst/>
          </a:prstGeom>
          <a:noFill/>
          <a:ln>
            <a:noFill/>
          </a:ln>
        </p:spPr>
      </p:pic>
      <p:pic>
        <p:nvPicPr>
          <p:cNvPr id="95" name="Google Shape;218;p1" descr="C:\Users\Winnie\AppData\Local\Microsoft\Windows\Temporary Internet Files\Content.IE5\9M0I6R03\MC900441717[1].png">
            <a:extLst>
              <a:ext uri="{FF2B5EF4-FFF2-40B4-BE49-F238E27FC236}">
                <a16:creationId xmlns:a16="http://schemas.microsoft.com/office/drawing/2014/main" id="{19723B4A-531A-4250-BF10-042ED9CDDBDD}"/>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9677684" y="5930408"/>
            <a:ext cx="647700" cy="647700"/>
          </a:xfrm>
          <a:prstGeom prst="rect">
            <a:avLst/>
          </a:prstGeom>
          <a:noFill/>
          <a:ln>
            <a:noFill/>
          </a:ln>
        </p:spPr>
      </p:pic>
      <p:pic>
        <p:nvPicPr>
          <p:cNvPr id="96" name="Google Shape;218;p1" descr="C:\Users\Winnie\AppData\Local\Microsoft\Windows\Temporary Internet Files\Content.IE5\9M0I6R03\MC900441717[1].png">
            <a:extLst>
              <a:ext uri="{FF2B5EF4-FFF2-40B4-BE49-F238E27FC236}">
                <a16:creationId xmlns:a16="http://schemas.microsoft.com/office/drawing/2014/main" id="{B3E0AB2F-3D5E-436D-AB9D-24C20D022655}"/>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972651" y="5854282"/>
            <a:ext cx="647700" cy="647700"/>
          </a:xfrm>
          <a:prstGeom prst="rect">
            <a:avLst/>
          </a:prstGeom>
          <a:noFill/>
          <a:ln>
            <a:noFill/>
          </a:ln>
        </p:spPr>
      </p:pic>
      <p:pic>
        <p:nvPicPr>
          <p:cNvPr id="101" name="Google Shape;218;p1" descr="C:\Users\Winnie\AppData\Local\Microsoft\Windows\Temporary Internet Files\Content.IE5\9M0I6R03\MC900441717[1].png">
            <a:extLst>
              <a:ext uri="{FF2B5EF4-FFF2-40B4-BE49-F238E27FC236}">
                <a16:creationId xmlns:a16="http://schemas.microsoft.com/office/drawing/2014/main" id="{6C4F2402-8BD0-4A51-A4B3-C9FF4023793B}"/>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2020653" y="3642272"/>
            <a:ext cx="647700" cy="647700"/>
          </a:xfrm>
          <a:prstGeom prst="rect">
            <a:avLst/>
          </a:prstGeom>
          <a:noFill/>
          <a:ln>
            <a:noFill/>
          </a:ln>
        </p:spPr>
      </p:pic>
      <p:pic>
        <p:nvPicPr>
          <p:cNvPr id="102" name="Google Shape;218;p1" descr="C:\Users\Winnie\AppData\Local\Microsoft\Windows\Temporary Internet Files\Content.IE5\9M0I6R03\MC900441717[1].png">
            <a:extLst>
              <a:ext uri="{FF2B5EF4-FFF2-40B4-BE49-F238E27FC236}">
                <a16:creationId xmlns:a16="http://schemas.microsoft.com/office/drawing/2014/main" id="{ADBBFCE0-50A6-49CD-9B0C-1687AFB18836}"/>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5021046" y="4848345"/>
            <a:ext cx="647700" cy="647700"/>
          </a:xfrm>
          <a:prstGeom prst="rect">
            <a:avLst/>
          </a:prstGeom>
          <a:noFill/>
          <a:ln>
            <a:noFill/>
          </a:ln>
        </p:spPr>
      </p:pic>
      <p:pic>
        <p:nvPicPr>
          <p:cNvPr id="103" name="Google Shape;218;p1" descr="C:\Users\Winnie\AppData\Local\Microsoft\Windows\Temporary Internet Files\Content.IE5\9M0I6R03\MC900441717[1].png">
            <a:extLst>
              <a:ext uri="{FF2B5EF4-FFF2-40B4-BE49-F238E27FC236}">
                <a16:creationId xmlns:a16="http://schemas.microsoft.com/office/drawing/2014/main" id="{AEA58E1C-EF8C-42A4-8197-8928E998B4F8}"/>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5059592" y="2544988"/>
            <a:ext cx="647700" cy="647700"/>
          </a:xfrm>
          <a:prstGeom prst="rect">
            <a:avLst/>
          </a:prstGeom>
          <a:noFill/>
          <a:ln>
            <a:noFill/>
          </a:ln>
        </p:spPr>
      </p:pic>
      <p:pic>
        <p:nvPicPr>
          <p:cNvPr id="104" name="Google Shape;218;p1" descr="C:\Users\Winnie\AppData\Local\Microsoft\Windows\Temporary Internet Files\Content.IE5\9M0I6R03\MC900441717[1].png">
            <a:extLst>
              <a:ext uri="{FF2B5EF4-FFF2-40B4-BE49-F238E27FC236}">
                <a16:creationId xmlns:a16="http://schemas.microsoft.com/office/drawing/2014/main" id="{B91380DC-7A94-45A0-862B-BF085ACBA3AD}"/>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8093099" y="1551667"/>
            <a:ext cx="647700" cy="647700"/>
          </a:xfrm>
          <a:prstGeom prst="rect">
            <a:avLst/>
          </a:prstGeom>
          <a:noFill/>
          <a:ln>
            <a:noFill/>
          </a:ln>
        </p:spPr>
      </p:pic>
      <p:pic>
        <p:nvPicPr>
          <p:cNvPr id="105" name="Google Shape;218;p1" descr="C:\Users\Winnie\AppData\Local\Microsoft\Windows\Temporary Internet Files\Content.IE5\9M0I6R03\MC900441717[1].png">
            <a:extLst>
              <a:ext uri="{FF2B5EF4-FFF2-40B4-BE49-F238E27FC236}">
                <a16:creationId xmlns:a16="http://schemas.microsoft.com/office/drawing/2014/main" id="{46822236-FC5E-4E69-85D6-3A0135B47F02}"/>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8005330" y="5968669"/>
            <a:ext cx="647700" cy="647700"/>
          </a:xfrm>
          <a:prstGeom prst="rect">
            <a:avLst/>
          </a:prstGeom>
          <a:noFill/>
          <a:ln>
            <a:noFill/>
          </a:ln>
        </p:spPr>
      </p:pic>
      <p:pic>
        <p:nvPicPr>
          <p:cNvPr id="106" name="Picture 105">
            <a:extLst>
              <a:ext uri="{FF2B5EF4-FFF2-40B4-BE49-F238E27FC236}">
                <a16:creationId xmlns:a16="http://schemas.microsoft.com/office/drawing/2014/main" id="{1C0C92F5-18D5-4841-B046-6E6FA34AB1F6}"/>
              </a:ext>
            </a:extLst>
          </p:cNvPr>
          <p:cNvPicPr>
            <a:picLocks noChangeAspect="1"/>
          </p:cNvPicPr>
          <p:nvPr/>
        </p:nvPicPr>
        <p:blipFill>
          <a:blip r:embed="rId24"/>
          <a:stretch>
            <a:fillRect/>
          </a:stretch>
        </p:blipFill>
        <p:spPr>
          <a:xfrm>
            <a:off x="1812384" y="1407364"/>
            <a:ext cx="1249632" cy="821239"/>
          </a:xfrm>
          <a:prstGeom prst="rect">
            <a:avLst/>
          </a:prstGeom>
        </p:spPr>
      </p:pic>
      <p:pic>
        <p:nvPicPr>
          <p:cNvPr id="107" name="Picture 106">
            <a:extLst>
              <a:ext uri="{FF2B5EF4-FFF2-40B4-BE49-F238E27FC236}">
                <a16:creationId xmlns:a16="http://schemas.microsoft.com/office/drawing/2014/main" id="{BFE92C05-0E33-4774-BFAC-4C74A05E8BEF}"/>
              </a:ext>
            </a:extLst>
          </p:cNvPr>
          <p:cNvPicPr>
            <a:picLocks noChangeAspect="1"/>
          </p:cNvPicPr>
          <p:nvPr/>
        </p:nvPicPr>
        <p:blipFill>
          <a:blip r:embed="rId24"/>
          <a:stretch>
            <a:fillRect/>
          </a:stretch>
        </p:blipFill>
        <p:spPr>
          <a:xfrm>
            <a:off x="3277748" y="1407363"/>
            <a:ext cx="1249632" cy="821239"/>
          </a:xfrm>
          <a:prstGeom prst="rect">
            <a:avLst/>
          </a:prstGeom>
        </p:spPr>
      </p:pic>
      <p:pic>
        <p:nvPicPr>
          <p:cNvPr id="108" name="Picture 107">
            <a:extLst>
              <a:ext uri="{FF2B5EF4-FFF2-40B4-BE49-F238E27FC236}">
                <a16:creationId xmlns:a16="http://schemas.microsoft.com/office/drawing/2014/main" id="{08BCEBC5-1EE6-4E33-B037-3D1153E24562}"/>
              </a:ext>
            </a:extLst>
          </p:cNvPr>
          <p:cNvPicPr>
            <a:picLocks noChangeAspect="1"/>
          </p:cNvPicPr>
          <p:nvPr/>
        </p:nvPicPr>
        <p:blipFill>
          <a:blip r:embed="rId24"/>
          <a:stretch>
            <a:fillRect/>
          </a:stretch>
        </p:blipFill>
        <p:spPr>
          <a:xfrm>
            <a:off x="4768956" y="1400362"/>
            <a:ext cx="1249632" cy="821239"/>
          </a:xfrm>
          <a:prstGeom prst="rect">
            <a:avLst/>
          </a:prstGeom>
        </p:spPr>
      </p:pic>
      <p:pic>
        <p:nvPicPr>
          <p:cNvPr id="109" name="Picture 108">
            <a:extLst>
              <a:ext uri="{FF2B5EF4-FFF2-40B4-BE49-F238E27FC236}">
                <a16:creationId xmlns:a16="http://schemas.microsoft.com/office/drawing/2014/main" id="{32CBEDEA-809B-4C5A-B6E2-597BA7225784}"/>
              </a:ext>
            </a:extLst>
          </p:cNvPr>
          <p:cNvPicPr>
            <a:picLocks noChangeAspect="1"/>
          </p:cNvPicPr>
          <p:nvPr/>
        </p:nvPicPr>
        <p:blipFill>
          <a:blip r:embed="rId24"/>
          <a:stretch>
            <a:fillRect/>
          </a:stretch>
        </p:blipFill>
        <p:spPr>
          <a:xfrm>
            <a:off x="6287775" y="1400361"/>
            <a:ext cx="1249632" cy="821239"/>
          </a:xfrm>
          <a:prstGeom prst="rect">
            <a:avLst/>
          </a:prstGeom>
        </p:spPr>
      </p:pic>
      <p:pic>
        <p:nvPicPr>
          <p:cNvPr id="110" name="Picture 109">
            <a:extLst>
              <a:ext uri="{FF2B5EF4-FFF2-40B4-BE49-F238E27FC236}">
                <a16:creationId xmlns:a16="http://schemas.microsoft.com/office/drawing/2014/main" id="{41324429-C728-4646-9D01-82C3BA6E077F}"/>
              </a:ext>
            </a:extLst>
          </p:cNvPr>
          <p:cNvPicPr>
            <a:picLocks noChangeAspect="1"/>
          </p:cNvPicPr>
          <p:nvPr/>
        </p:nvPicPr>
        <p:blipFill>
          <a:blip r:embed="rId24"/>
          <a:stretch>
            <a:fillRect/>
          </a:stretch>
        </p:blipFill>
        <p:spPr>
          <a:xfrm>
            <a:off x="7806594" y="1380917"/>
            <a:ext cx="1249632" cy="821239"/>
          </a:xfrm>
          <a:prstGeom prst="rect">
            <a:avLst/>
          </a:prstGeom>
        </p:spPr>
      </p:pic>
      <p:pic>
        <p:nvPicPr>
          <p:cNvPr id="111" name="Picture 110">
            <a:extLst>
              <a:ext uri="{FF2B5EF4-FFF2-40B4-BE49-F238E27FC236}">
                <a16:creationId xmlns:a16="http://schemas.microsoft.com/office/drawing/2014/main" id="{9AB292F0-6CCA-44F2-B1C3-4B03DD2C3FFE}"/>
              </a:ext>
            </a:extLst>
          </p:cNvPr>
          <p:cNvPicPr>
            <a:picLocks noChangeAspect="1"/>
          </p:cNvPicPr>
          <p:nvPr/>
        </p:nvPicPr>
        <p:blipFill>
          <a:blip r:embed="rId24"/>
          <a:stretch>
            <a:fillRect/>
          </a:stretch>
        </p:blipFill>
        <p:spPr>
          <a:xfrm>
            <a:off x="9296491" y="1381126"/>
            <a:ext cx="1249632" cy="821239"/>
          </a:xfrm>
          <a:prstGeom prst="rect">
            <a:avLst/>
          </a:prstGeom>
        </p:spPr>
      </p:pic>
      <p:pic>
        <p:nvPicPr>
          <p:cNvPr id="112" name="Picture 111">
            <a:extLst>
              <a:ext uri="{FF2B5EF4-FFF2-40B4-BE49-F238E27FC236}">
                <a16:creationId xmlns:a16="http://schemas.microsoft.com/office/drawing/2014/main" id="{7A03F238-C95E-4D56-8755-F8E5412BCCBD}"/>
              </a:ext>
            </a:extLst>
          </p:cNvPr>
          <p:cNvPicPr>
            <a:picLocks noChangeAspect="1"/>
          </p:cNvPicPr>
          <p:nvPr/>
        </p:nvPicPr>
        <p:blipFill>
          <a:blip r:embed="rId24"/>
          <a:stretch>
            <a:fillRect/>
          </a:stretch>
        </p:blipFill>
        <p:spPr>
          <a:xfrm>
            <a:off x="1812384" y="2474989"/>
            <a:ext cx="1249632" cy="821239"/>
          </a:xfrm>
          <a:prstGeom prst="rect">
            <a:avLst/>
          </a:prstGeom>
        </p:spPr>
      </p:pic>
      <p:pic>
        <p:nvPicPr>
          <p:cNvPr id="113" name="Picture 112">
            <a:extLst>
              <a:ext uri="{FF2B5EF4-FFF2-40B4-BE49-F238E27FC236}">
                <a16:creationId xmlns:a16="http://schemas.microsoft.com/office/drawing/2014/main" id="{C6EDB4F1-C9A5-40A1-A595-0EADFA96F465}"/>
              </a:ext>
            </a:extLst>
          </p:cNvPr>
          <p:cNvPicPr>
            <a:picLocks noChangeAspect="1"/>
          </p:cNvPicPr>
          <p:nvPr/>
        </p:nvPicPr>
        <p:blipFill>
          <a:blip r:embed="rId24"/>
          <a:stretch>
            <a:fillRect/>
          </a:stretch>
        </p:blipFill>
        <p:spPr>
          <a:xfrm>
            <a:off x="3277748" y="2474988"/>
            <a:ext cx="1249632" cy="821239"/>
          </a:xfrm>
          <a:prstGeom prst="rect">
            <a:avLst/>
          </a:prstGeom>
        </p:spPr>
      </p:pic>
      <p:pic>
        <p:nvPicPr>
          <p:cNvPr id="114" name="Picture 113">
            <a:extLst>
              <a:ext uri="{FF2B5EF4-FFF2-40B4-BE49-F238E27FC236}">
                <a16:creationId xmlns:a16="http://schemas.microsoft.com/office/drawing/2014/main" id="{6B58E8F8-475E-499D-975D-FF7031D51ED9}"/>
              </a:ext>
            </a:extLst>
          </p:cNvPr>
          <p:cNvPicPr>
            <a:picLocks noChangeAspect="1"/>
          </p:cNvPicPr>
          <p:nvPr/>
        </p:nvPicPr>
        <p:blipFill>
          <a:blip r:embed="rId24"/>
          <a:stretch>
            <a:fillRect/>
          </a:stretch>
        </p:blipFill>
        <p:spPr>
          <a:xfrm>
            <a:off x="4768956" y="2467987"/>
            <a:ext cx="1249632" cy="821239"/>
          </a:xfrm>
          <a:prstGeom prst="rect">
            <a:avLst/>
          </a:prstGeom>
        </p:spPr>
      </p:pic>
      <p:pic>
        <p:nvPicPr>
          <p:cNvPr id="115" name="Picture 114">
            <a:extLst>
              <a:ext uri="{FF2B5EF4-FFF2-40B4-BE49-F238E27FC236}">
                <a16:creationId xmlns:a16="http://schemas.microsoft.com/office/drawing/2014/main" id="{1E7170A6-8ABC-4E83-A44F-04A69B280810}"/>
              </a:ext>
            </a:extLst>
          </p:cNvPr>
          <p:cNvPicPr>
            <a:picLocks noChangeAspect="1"/>
          </p:cNvPicPr>
          <p:nvPr/>
        </p:nvPicPr>
        <p:blipFill>
          <a:blip r:embed="rId24"/>
          <a:stretch>
            <a:fillRect/>
          </a:stretch>
        </p:blipFill>
        <p:spPr>
          <a:xfrm>
            <a:off x="6287775" y="2467986"/>
            <a:ext cx="1249632" cy="821239"/>
          </a:xfrm>
          <a:prstGeom prst="rect">
            <a:avLst/>
          </a:prstGeom>
        </p:spPr>
      </p:pic>
      <p:pic>
        <p:nvPicPr>
          <p:cNvPr id="116" name="Picture 115">
            <a:extLst>
              <a:ext uri="{FF2B5EF4-FFF2-40B4-BE49-F238E27FC236}">
                <a16:creationId xmlns:a16="http://schemas.microsoft.com/office/drawing/2014/main" id="{E8AF6A5A-29F8-469E-BC40-640B549F5FF7}"/>
              </a:ext>
            </a:extLst>
          </p:cNvPr>
          <p:cNvPicPr>
            <a:picLocks noChangeAspect="1"/>
          </p:cNvPicPr>
          <p:nvPr/>
        </p:nvPicPr>
        <p:blipFill>
          <a:blip r:embed="rId24"/>
          <a:stretch>
            <a:fillRect/>
          </a:stretch>
        </p:blipFill>
        <p:spPr>
          <a:xfrm>
            <a:off x="7806594" y="2448542"/>
            <a:ext cx="1249632" cy="821239"/>
          </a:xfrm>
          <a:prstGeom prst="rect">
            <a:avLst/>
          </a:prstGeom>
        </p:spPr>
      </p:pic>
      <p:pic>
        <p:nvPicPr>
          <p:cNvPr id="117" name="Picture 116">
            <a:extLst>
              <a:ext uri="{FF2B5EF4-FFF2-40B4-BE49-F238E27FC236}">
                <a16:creationId xmlns:a16="http://schemas.microsoft.com/office/drawing/2014/main" id="{F6C234DB-ADE1-4C87-AB58-BC7DDC9E0537}"/>
              </a:ext>
            </a:extLst>
          </p:cNvPr>
          <p:cNvPicPr>
            <a:picLocks noChangeAspect="1"/>
          </p:cNvPicPr>
          <p:nvPr/>
        </p:nvPicPr>
        <p:blipFill>
          <a:blip r:embed="rId24"/>
          <a:stretch>
            <a:fillRect/>
          </a:stretch>
        </p:blipFill>
        <p:spPr>
          <a:xfrm>
            <a:off x="9296491" y="2448751"/>
            <a:ext cx="1249632" cy="821239"/>
          </a:xfrm>
          <a:prstGeom prst="rect">
            <a:avLst/>
          </a:prstGeom>
        </p:spPr>
      </p:pic>
      <p:pic>
        <p:nvPicPr>
          <p:cNvPr id="118" name="Picture 117">
            <a:extLst>
              <a:ext uri="{FF2B5EF4-FFF2-40B4-BE49-F238E27FC236}">
                <a16:creationId xmlns:a16="http://schemas.microsoft.com/office/drawing/2014/main" id="{7BC01F66-BFC5-4D4C-B9A7-76723BFFC14E}"/>
              </a:ext>
            </a:extLst>
          </p:cNvPr>
          <p:cNvPicPr>
            <a:picLocks noChangeAspect="1"/>
          </p:cNvPicPr>
          <p:nvPr/>
        </p:nvPicPr>
        <p:blipFill>
          <a:blip r:embed="rId24"/>
          <a:stretch>
            <a:fillRect/>
          </a:stretch>
        </p:blipFill>
        <p:spPr>
          <a:xfrm>
            <a:off x="1812384" y="3526424"/>
            <a:ext cx="1249632" cy="821239"/>
          </a:xfrm>
          <a:prstGeom prst="rect">
            <a:avLst/>
          </a:prstGeom>
        </p:spPr>
      </p:pic>
      <p:pic>
        <p:nvPicPr>
          <p:cNvPr id="119" name="Picture 118">
            <a:extLst>
              <a:ext uri="{FF2B5EF4-FFF2-40B4-BE49-F238E27FC236}">
                <a16:creationId xmlns:a16="http://schemas.microsoft.com/office/drawing/2014/main" id="{A87A382A-7CCC-4449-935D-D6906DDBE3A9}"/>
              </a:ext>
            </a:extLst>
          </p:cNvPr>
          <p:cNvPicPr>
            <a:picLocks noChangeAspect="1"/>
          </p:cNvPicPr>
          <p:nvPr/>
        </p:nvPicPr>
        <p:blipFill>
          <a:blip r:embed="rId24"/>
          <a:stretch>
            <a:fillRect/>
          </a:stretch>
        </p:blipFill>
        <p:spPr>
          <a:xfrm>
            <a:off x="3277748" y="3526423"/>
            <a:ext cx="1249632" cy="821239"/>
          </a:xfrm>
          <a:prstGeom prst="rect">
            <a:avLst/>
          </a:prstGeom>
        </p:spPr>
      </p:pic>
      <p:pic>
        <p:nvPicPr>
          <p:cNvPr id="120" name="Picture 119">
            <a:extLst>
              <a:ext uri="{FF2B5EF4-FFF2-40B4-BE49-F238E27FC236}">
                <a16:creationId xmlns:a16="http://schemas.microsoft.com/office/drawing/2014/main" id="{F3E2246C-B6B2-4E4E-B6AF-93C24658C5B0}"/>
              </a:ext>
            </a:extLst>
          </p:cNvPr>
          <p:cNvPicPr>
            <a:picLocks noChangeAspect="1"/>
          </p:cNvPicPr>
          <p:nvPr/>
        </p:nvPicPr>
        <p:blipFill>
          <a:blip r:embed="rId24"/>
          <a:stretch>
            <a:fillRect/>
          </a:stretch>
        </p:blipFill>
        <p:spPr>
          <a:xfrm>
            <a:off x="4768956" y="3519422"/>
            <a:ext cx="1249632" cy="821239"/>
          </a:xfrm>
          <a:prstGeom prst="rect">
            <a:avLst/>
          </a:prstGeom>
        </p:spPr>
      </p:pic>
      <p:pic>
        <p:nvPicPr>
          <p:cNvPr id="121" name="Picture 120">
            <a:extLst>
              <a:ext uri="{FF2B5EF4-FFF2-40B4-BE49-F238E27FC236}">
                <a16:creationId xmlns:a16="http://schemas.microsoft.com/office/drawing/2014/main" id="{6A254B39-231F-4107-96A6-A774AA3C0B24}"/>
              </a:ext>
            </a:extLst>
          </p:cNvPr>
          <p:cNvPicPr>
            <a:picLocks noChangeAspect="1"/>
          </p:cNvPicPr>
          <p:nvPr/>
        </p:nvPicPr>
        <p:blipFill>
          <a:blip r:embed="rId24"/>
          <a:stretch>
            <a:fillRect/>
          </a:stretch>
        </p:blipFill>
        <p:spPr>
          <a:xfrm>
            <a:off x="6287775" y="3519421"/>
            <a:ext cx="1249632" cy="821239"/>
          </a:xfrm>
          <a:prstGeom prst="rect">
            <a:avLst/>
          </a:prstGeom>
        </p:spPr>
      </p:pic>
      <p:pic>
        <p:nvPicPr>
          <p:cNvPr id="122" name="Picture 121">
            <a:extLst>
              <a:ext uri="{FF2B5EF4-FFF2-40B4-BE49-F238E27FC236}">
                <a16:creationId xmlns:a16="http://schemas.microsoft.com/office/drawing/2014/main" id="{93744933-AAF1-41AB-A31F-082C541EB71E}"/>
              </a:ext>
            </a:extLst>
          </p:cNvPr>
          <p:cNvPicPr>
            <a:picLocks noChangeAspect="1"/>
          </p:cNvPicPr>
          <p:nvPr/>
        </p:nvPicPr>
        <p:blipFill>
          <a:blip r:embed="rId24"/>
          <a:stretch>
            <a:fillRect/>
          </a:stretch>
        </p:blipFill>
        <p:spPr>
          <a:xfrm>
            <a:off x="7806594" y="3499977"/>
            <a:ext cx="1249632" cy="821239"/>
          </a:xfrm>
          <a:prstGeom prst="rect">
            <a:avLst/>
          </a:prstGeom>
        </p:spPr>
      </p:pic>
      <p:pic>
        <p:nvPicPr>
          <p:cNvPr id="123" name="Picture 122">
            <a:extLst>
              <a:ext uri="{FF2B5EF4-FFF2-40B4-BE49-F238E27FC236}">
                <a16:creationId xmlns:a16="http://schemas.microsoft.com/office/drawing/2014/main" id="{CA2FEFBA-0AB9-4460-BDBA-2FAB41369F1D}"/>
              </a:ext>
            </a:extLst>
          </p:cNvPr>
          <p:cNvPicPr>
            <a:picLocks noChangeAspect="1"/>
          </p:cNvPicPr>
          <p:nvPr/>
        </p:nvPicPr>
        <p:blipFill>
          <a:blip r:embed="rId24"/>
          <a:stretch>
            <a:fillRect/>
          </a:stretch>
        </p:blipFill>
        <p:spPr>
          <a:xfrm>
            <a:off x="9296491" y="3500186"/>
            <a:ext cx="1249632" cy="821239"/>
          </a:xfrm>
          <a:prstGeom prst="rect">
            <a:avLst/>
          </a:prstGeom>
        </p:spPr>
      </p:pic>
      <p:pic>
        <p:nvPicPr>
          <p:cNvPr id="124" name="Picture 123">
            <a:extLst>
              <a:ext uri="{FF2B5EF4-FFF2-40B4-BE49-F238E27FC236}">
                <a16:creationId xmlns:a16="http://schemas.microsoft.com/office/drawing/2014/main" id="{01D7FBAF-22AB-4C46-A1CC-87CFDA61E31E}"/>
              </a:ext>
            </a:extLst>
          </p:cNvPr>
          <p:cNvPicPr>
            <a:picLocks noChangeAspect="1"/>
          </p:cNvPicPr>
          <p:nvPr/>
        </p:nvPicPr>
        <p:blipFill>
          <a:blip r:embed="rId24"/>
          <a:stretch>
            <a:fillRect/>
          </a:stretch>
        </p:blipFill>
        <p:spPr>
          <a:xfrm>
            <a:off x="1812384" y="4757175"/>
            <a:ext cx="1249632" cy="821239"/>
          </a:xfrm>
          <a:prstGeom prst="rect">
            <a:avLst/>
          </a:prstGeom>
        </p:spPr>
      </p:pic>
      <p:pic>
        <p:nvPicPr>
          <p:cNvPr id="125" name="Picture 124">
            <a:extLst>
              <a:ext uri="{FF2B5EF4-FFF2-40B4-BE49-F238E27FC236}">
                <a16:creationId xmlns:a16="http://schemas.microsoft.com/office/drawing/2014/main" id="{50985F29-C65F-481B-8DC5-6C884911FB82}"/>
              </a:ext>
            </a:extLst>
          </p:cNvPr>
          <p:cNvPicPr>
            <a:picLocks noChangeAspect="1"/>
          </p:cNvPicPr>
          <p:nvPr/>
        </p:nvPicPr>
        <p:blipFill>
          <a:blip r:embed="rId24"/>
          <a:stretch>
            <a:fillRect/>
          </a:stretch>
        </p:blipFill>
        <p:spPr>
          <a:xfrm>
            <a:off x="3277748" y="4757174"/>
            <a:ext cx="1249632" cy="821239"/>
          </a:xfrm>
          <a:prstGeom prst="rect">
            <a:avLst/>
          </a:prstGeom>
        </p:spPr>
      </p:pic>
      <p:pic>
        <p:nvPicPr>
          <p:cNvPr id="126" name="Picture 125">
            <a:extLst>
              <a:ext uri="{FF2B5EF4-FFF2-40B4-BE49-F238E27FC236}">
                <a16:creationId xmlns:a16="http://schemas.microsoft.com/office/drawing/2014/main" id="{8B634D1F-F51A-4324-9B5B-37B19E122660}"/>
              </a:ext>
            </a:extLst>
          </p:cNvPr>
          <p:cNvPicPr>
            <a:picLocks noChangeAspect="1"/>
          </p:cNvPicPr>
          <p:nvPr/>
        </p:nvPicPr>
        <p:blipFill>
          <a:blip r:embed="rId24"/>
          <a:stretch>
            <a:fillRect/>
          </a:stretch>
        </p:blipFill>
        <p:spPr>
          <a:xfrm>
            <a:off x="4768956" y="4750173"/>
            <a:ext cx="1249632" cy="821239"/>
          </a:xfrm>
          <a:prstGeom prst="rect">
            <a:avLst/>
          </a:prstGeom>
        </p:spPr>
      </p:pic>
      <p:pic>
        <p:nvPicPr>
          <p:cNvPr id="127" name="Picture 126">
            <a:extLst>
              <a:ext uri="{FF2B5EF4-FFF2-40B4-BE49-F238E27FC236}">
                <a16:creationId xmlns:a16="http://schemas.microsoft.com/office/drawing/2014/main" id="{F4D2DD83-5D73-4E7D-84E2-8B6880D039D2}"/>
              </a:ext>
            </a:extLst>
          </p:cNvPr>
          <p:cNvPicPr>
            <a:picLocks noChangeAspect="1"/>
          </p:cNvPicPr>
          <p:nvPr/>
        </p:nvPicPr>
        <p:blipFill>
          <a:blip r:embed="rId24"/>
          <a:stretch>
            <a:fillRect/>
          </a:stretch>
        </p:blipFill>
        <p:spPr>
          <a:xfrm>
            <a:off x="6287775" y="4750172"/>
            <a:ext cx="1249632" cy="821239"/>
          </a:xfrm>
          <a:prstGeom prst="rect">
            <a:avLst/>
          </a:prstGeom>
        </p:spPr>
      </p:pic>
      <p:pic>
        <p:nvPicPr>
          <p:cNvPr id="128" name="Picture 127">
            <a:extLst>
              <a:ext uri="{FF2B5EF4-FFF2-40B4-BE49-F238E27FC236}">
                <a16:creationId xmlns:a16="http://schemas.microsoft.com/office/drawing/2014/main" id="{B12BD831-2987-41DC-99EC-DE177F277BC3}"/>
              </a:ext>
            </a:extLst>
          </p:cNvPr>
          <p:cNvPicPr>
            <a:picLocks noChangeAspect="1"/>
          </p:cNvPicPr>
          <p:nvPr/>
        </p:nvPicPr>
        <p:blipFill>
          <a:blip r:embed="rId24"/>
          <a:stretch>
            <a:fillRect/>
          </a:stretch>
        </p:blipFill>
        <p:spPr>
          <a:xfrm>
            <a:off x="7806594" y="4730728"/>
            <a:ext cx="1249632" cy="821239"/>
          </a:xfrm>
          <a:prstGeom prst="rect">
            <a:avLst/>
          </a:prstGeom>
        </p:spPr>
      </p:pic>
      <p:pic>
        <p:nvPicPr>
          <p:cNvPr id="129" name="Picture 128">
            <a:extLst>
              <a:ext uri="{FF2B5EF4-FFF2-40B4-BE49-F238E27FC236}">
                <a16:creationId xmlns:a16="http://schemas.microsoft.com/office/drawing/2014/main" id="{F03AA7D8-A154-491A-984E-7F1904A2B7F9}"/>
              </a:ext>
            </a:extLst>
          </p:cNvPr>
          <p:cNvPicPr>
            <a:picLocks noChangeAspect="1"/>
          </p:cNvPicPr>
          <p:nvPr/>
        </p:nvPicPr>
        <p:blipFill>
          <a:blip r:embed="rId24"/>
          <a:stretch>
            <a:fillRect/>
          </a:stretch>
        </p:blipFill>
        <p:spPr>
          <a:xfrm>
            <a:off x="9296491" y="4730937"/>
            <a:ext cx="1249632" cy="821239"/>
          </a:xfrm>
          <a:prstGeom prst="rect">
            <a:avLst/>
          </a:prstGeom>
        </p:spPr>
      </p:pic>
      <p:pic>
        <p:nvPicPr>
          <p:cNvPr id="130" name="Picture 129">
            <a:extLst>
              <a:ext uri="{FF2B5EF4-FFF2-40B4-BE49-F238E27FC236}">
                <a16:creationId xmlns:a16="http://schemas.microsoft.com/office/drawing/2014/main" id="{6471E5A0-64FE-48D8-9E83-084C3F26405F}"/>
              </a:ext>
            </a:extLst>
          </p:cNvPr>
          <p:cNvPicPr>
            <a:picLocks noChangeAspect="1"/>
          </p:cNvPicPr>
          <p:nvPr/>
        </p:nvPicPr>
        <p:blipFill>
          <a:blip r:embed="rId24"/>
          <a:stretch>
            <a:fillRect/>
          </a:stretch>
        </p:blipFill>
        <p:spPr>
          <a:xfrm>
            <a:off x="1811028" y="5834327"/>
            <a:ext cx="1249632" cy="821239"/>
          </a:xfrm>
          <a:prstGeom prst="rect">
            <a:avLst/>
          </a:prstGeom>
        </p:spPr>
      </p:pic>
      <p:pic>
        <p:nvPicPr>
          <p:cNvPr id="131" name="Picture 130">
            <a:extLst>
              <a:ext uri="{FF2B5EF4-FFF2-40B4-BE49-F238E27FC236}">
                <a16:creationId xmlns:a16="http://schemas.microsoft.com/office/drawing/2014/main" id="{6E2EFE9A-D46E-4119-8927-845A82408D2B}"/>
              </a:ext>
            </a:extLst>
          </p:cNvPr>
          <p:cNvPicPr>
            <a:picLocks noChangeAspect="1"/>
          </p:cNvPicPr>
          <p:nvPr/>
        </p:nvPicPr>
        <p:blipFill>
          <a:blip r:embed="rId24"/>
          <a:stretch>
            <a:fillRect/>
          </a:stretch>
        </p:blipFill>
        <p:spPr>
          <a:xfrm>
            <a:off x="3276392" y="5834326"/>
            <a:ext cx="1249632" cy="821239"/>
          </a:xfrm>
          <a:prstGeom prst="rect">
            <a:avLst/>
          </a:prstGeom>
        </p:spPr>
      </p:pic>
      <p:pic>
        <p:nvPicPr>
          <p:cNvPr id="132" name="Picture 131">
            <a:extLst>
              <a:ext uri="{FF2B5EF4-FFF2-40B4-BE49-F238E27FC236}">
                <a16:creationId xmlns:a16="http://schemas.microsoft.com/office/drawing/2014/main" id="{F4A2BD21-630F-4AF6-879D-A151CC5B8131}"/>
              </a:ext>
            </a:extLst>
          </p:cNvPr>
          <p:cNvPicPr>
            <a:picLocks noChangeAspect="1"/>
          </p:cNvPicPr>
          <p:nvPr/>
        </p:nvPicPr>
        <p:blipFill>
          <a:blip r:embed="rId24"/>
          <a:stretch>
            <a:fillRect/>
          </a:stretch>
        </p:blipFill>
        <p:spPr>
          <a:xfrm>
            <a:off x="4767600" y="5827325"/>
            <a:ext cx="1249632" cy="821239"/>
          </a:xfrm>
          <a:prstGeom prst="rect">
            <a:avLst/>
          </a:prstGeom>
        </p:spPr>
      </p:pic>
      <p:pic>
        <p:nvPicPr>
          <p:cNvPr id="133" name="Picture 132">
            <a:extLst>
              <a:ext uri="{FF2B5EF4-FFF2-40B4-BE49-F238E27FC236}">
                <a16:creationId xmlns:a16="http://schemas.microsoft.com/office/drawing/2014/main" id="{5D988DFD-6190-4B38-BC36-C6C8E0BDB0BD}"/>
              </a:ext>
            </a:extLst>
          </p:cNvPr>
          <p:cNvPicPr>
            <a:picLocks noChangeAspect="1"/>
          </p:cNvPicPr>
          <p:nvPr/>
        </p:nvPicPr>
        <p:blipFill>
          <a:blip r:embed="rId24"/>
          <a:stretch>
            <a:fillRect/>
          </a:stretch>
        </p:blipFill>
        <p:spPr>
          <a:xfrm>
            <a:off x="6286419" y="5827324"/>
            <a:ext cx="1249632" cy="821239"/>
          </a:xfrm>
          <a:prstGeom prst="rect">
            <a:avLst/>
          </a:prstGeom>
        </p:spPr>
      </p:pic>
      <p:pic>
        <p:nvPicPr>
          <p:cNvPr id="134" name="Picture 133">
            <a:extLst>
              <a:ext uri="{FF2B5EF4-FFF2-40B4-BE49-F238E27FC236}">
                <a16:creationId xmlns:a16="http://schemas.microsoft.com/office/drawing/2014/main" id="{7B88DD65-571E-422F-8CDC-603073C32E29}"/>
              </a:ext>
            </a:extLst>
          </p:cNvPr>
          <p:cNvPicPr>
            <a:picLocks noChangeAspect="1"/>
          </p:cNvPicPr>
          <p:nvPr/>
        </p:nvPicPr>
        <p:blipFill>
          <a:blip r:embed="rId24"/>
          <a:stretch>
            <a:fillRect/>
          </a:stretch>
        </p:blipFill>
        <p:spPr>
          <a:xfrm>
            <a:off x="7805238" y="5807880"/>
            <a:ext cx="1249632" cy="821239"/>
          </a:xfrm>
          <a:prstGeom prst="rect">
            <a:avLst/>
          </a:prstGeom>
        </p:spPr>
      </p:pic>
      <p:pic>
        <p:nvPicPr>
          <p:cNvPr id="135" name="Picture 134">
            <a:extLst>
              <a:ext uri="{FF2B5EF4-FFF2-40B4-BE49-F238E27FC236}">
                <a16:creationId xmlns:a16="http://schemas.microsoft.com/office/drawing/2014/main" id="{D03438C0-1885-4F14-A2C7-F8083FD5127C}"/>
              </a:ext>
            </a:extLst>
          </p:cNvPr>
          <p:cNvPicPr>
            <a:picLocks noChangeAspect="1"/>
          </p:cNvPicPr>
          <p:nvPr/>
        </p:nvPicPr>
        <p:blipFill>
          <a:blip r:embed="rId24"/>
          <a:stretch>
            <a:fillRect/>
          </a:stretch>
        </p:blipFill>
        <p:spPr>
          <a:xfrm>
            <a:off x="9295135" y="5808089"/>
            <a:ext cx="1249632" cy="821239"/>
          </a:xfrm>
          <a:prstGeom prst="rect">
            <a:avLst/>
          </a:prstGeom>
        </p:spPr>
      </p:pic>
      <p:pic>
        <p:nvPicPr>
          <p:cNvPr id="3" name="Picture 2" descr="A person in a white shirt&#10;&#10;Description automatically generated">
            <a:extLst>
              <a:ext uri="{FF2B5EF4-FFF2-40B4-BE49-F238E27FC236}">
                <a16:creationId xmlns:a16="http://schemas.microsoft.com/office/drawing/2014/main" id="{81D89733-D68B-556C-3C67-71A7FB1EDDF0}"/>
              </a:ext>
            </a:extLst>
          </p:cNvPr>
          <p:cNvPicPr>
            <a:picLocks noChangeAspect="1"/>
          </p:cNvPicPr>
          <p:nvPr/>
        </p:nvPicPr>
        <p:blipFill rotWithShape="1">
          <a:blip r:embed="rId25">
            <a:extLst>
              <a:ext uri="{28A0092B-C50C-407E-A947-70E740481C1C}">
                <a14:useLocalDpi xmlns:a14="http://schemas.microsoft.com/office/drawing/2010/main" val="0"/>
              </a:ext>
            </a:extLst>
          </a:blip>
          <a:srcRect b="60742"/>
          <a:stretch/>
        </p:blipFill>
        <p:spPr>
          <a:xfrm>
            <a:off x="10630962" y="1493191"/>
            <a:ext cx="1692732" cy="1302863"/>
          </a:xfrm>
          <a:prstGeom prst="rect">
            <a:avLst/>
          </a:prstGeom>
        </p:spPr>
      </p:pic>
    </p:spTree>
    <p:extLst>
      <p:ext uri="{BB962C8B-B14F-4D97-AF65-F5344CB8AC3E}">
        <p14:creationId xmlns:p14="http://schemas.microsoft.com/office/powerpoint/2010/main" val="2126732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7" restart="whenNotActive" fill="hold" evtFilter="cancelBubble" nodeType="interactiveSeq">
                <p:stCondLst>
                  <p:cond evt="onClick" delay="0">
                    <p:tgtEl>
                      <p:spTgt spid="10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12" restart="whenNotActive" fill="hold" evtFilter="cancelBubble" nodeType="interactiveSeq">
                <p:stCondLst>
                  <p:cond evt="onClick" delay="0">
                    <p:tgtEl>
                      <p:spTgt spid="10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7" restart="whenNotActive" fill="hold" evtFilter="cancelBubble" nodeType="interactiveSeq">
                <p:stCondLst>
                  <p:cond evt="onClick" delay="0">
                    <p:tgtEl>
                      <p:spTgt spid="10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22" restart="whenNotActive" fill="hold" evtFilter="cancelBubble" nodeType="interactiveSeq">
                <p:stCondLst>
                  <p:cond evt="onClick" delay="0">
                    <p:tgtEl>
                      <p:spTgt spid="11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27" restart="whenNotActive" fill="hold" evtFilter="cancelBubble" nodeType="interactiveSeq">
                <p:stCondLst>
                  <p:cond evt="onClick" delay="0">
                    <p:tgtEl>
                      <p:spTgt spid="11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32" restart="whenNotActive" fill="hold" evtFilter="cancelBubble" nodeType="interactiveSeq">
                <p:stCondLst>
                  <p:cond evt="onClick" delay="0">
                    <p:tgtEl>
                      <p:spTgt spid="1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37" restart="whenNotActive" fill="hold" evtFilter="cancelBubble" nodeType="interactiveSeq">
                <p:stCondLst>
                  <p:cond evt="onClick" delay="0">
                    <p:tgtEl>
                      <p:spTgt spid="11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42" restart="whenNotActive" fill="hold" evtFilter="cancelBubble" nodeType="interactiveSeq">
                <p:stCondLst>
                  <p:cond evt="onClick" delay="0">
                    <p:tgtEl>
                      <p:spTgt spid="1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7" restart="whenNotActive" fill="hold" evtFilter="cancelBubble" nodeType="interactiveSeq">
                <p:stCondLst>
                  <p:cond evt="onClick" delay="0">
                    <p:tgtEl>
                      <p:spTgt spid="11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52" restart="whenNotActive" fill="hold" evtFilter="cancelBubble" nodeType="interactiveSeq">
                <p:stCondLst>
                  <p:cond evt="onClick" delay="0">
                    <p:tgtEl>
                      <p:spTgt spid="11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62" restart="whenNotActive" fill="hold" evtFilter="cancelBubble" nodeType="interactiveSeq">
                <p:stCondLst>
                  <p:cond evt="onClick" delay="0">
                    <p:tgtEl>
                      <p:spTgt spid="1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72" restart="whenNotActive" fill="hold" evtFilter="cancelBubble" nodeType="interactiveSeq">
                <p:stCondLst>
                  <p:cond evt="onClick" delay="0">
                    <p:tgtEl>
                      <p:spTgt spid="1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7" restart="whenNotActive" fill="hold" evtFilter="cancelBubble" nodeType="interactiveSeq">
                <p:stCondLst>
                  <p:cond evt="onClick" delay="0">
                    <p:tgtEl>
                      <p:spTgt spid="1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2" restart="whenNotActive" fill="hold" evtFilter="cancelBubble" nodeType="interactiveSeq">
                <p:stCondLst>
                  <p:cond evt="onClick" delay="0">
                    <p:tgtEl>
                      <p:spTgt spid="122"/>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87" restart="whenNotActive" fill="hold" evtFilter="cancelBubble" nodeType="interactiveSeq">
                <p:stCondLst>
                  <p:cond evt="onClick" delay="0">
                    <p:tgtEl>
                      <p:spTgt spid="123"/>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92" restart="whenNotActive" fill="hold" evtFilter="cancelBubble" nodeType="interactiveSeq">
                <p:stCondLst>
                  <p:cond evt="onClick" delay="0">
                    <p:tgtEl>
                      <p:spTgt spid="12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97" restart="whenNotActive" fill="hold" evtFilter="cancelBubble" nodeType="interactiveSeq">
                <p:stCondLst>
                  <p:cond evt="onClick" delay="0">
                    <p:tgtEl>
                      <p:spTgt spid="125"/>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102" restart="whenNotActive" fill="hold" evtFilter="cancelBubble" nodeType="interactiveSeq">
                <p:stCondLst>
                  <p:cond evt="onClick" delay="0">
                    <p:tgtEl>
                      <p:spTgt spid="126"/>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07" restart="whenNotActive" fill="hold" evtFilter="cancelBubble" nodeType="interactiveSeq">
                <p:stCondLst>
                  <p:cond evt="onClick" delay="0">
                    <p:tgtEl>
                      <p:spTgt spid="127"/>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12" restart="whenNotActive" fill="hold" evtFilter="cancelBubble" nodeType="interactiveSeq">
                <p:stCondLst>
                  <p:cond evt="onClick" delay="0">
                    <p:tgtEl>
                      <p:spTgt spid="128"/>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17" restart="whenNotActive" fill="hold" evtFilter="cancelBubble" nodeType="interactiveSeq">
                <p:stCondLst>
                  <p:cond evt="onClick" delay="0">
                    <p:tgtEl>
                      <p:spTgt spid="129"/>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122" restart="whenNotActive" fill="hold" evtFilter="cancelBubble" nodeType="interactiveSeq">
                <p:stCondLst>
                  <p:cond evt="onClick" delay="0">
                    <p:tgtEl>
                      <p:spTgt spid="130"/>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27" restart="whenNotActive" fill="hold" evtFilter="cancelBubble" nodeType="interactiveSeq">
                <p:stCondLst>
                  <p:cond evt="onClick" delay="0">
                    <p:tgtEl>
                      <p:spTgt spid="131"/>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132" restart="whenNotActive" fill="hold" evtFilter="cancelBubble" nodeType="interactiveSeq">
                <p:stCondLst>
                  <p:cond evt="onClick" delay="0">
                    <p:tgtEl>
                      <p:spTgt spid="132"/>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137" restart="whenNotActive" fill="hold" evtFilter="cancelBubble" nodeType="interactiveSeq">
                <p:stCondLst>
                  <p:cond evt="onClick" delay="0">
                    <p:tgtEl>
                      <p:spTgt spid="133"/>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142" restart="whenNotActive" fill="hold" evtFilter="cancelBubble" nodeType="interactiveSeq">
                <p:stCondLst>
                  <p:cond evt="onClick" delay="0">
                    <p:tgtEl>
                      <p:spTgt spid="134"/>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47" restart="whenNotActive" fill="hold" evtFilter="cancelBubble" nodeType="interactiveSeq">
                <p:stCondLst>
                  <p:cond evt="onClick" delay="0">
                    <p:tgtEl>
                      <p:spTgt spid="135"/>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nodeType="clickEffect">
                                  <p:stCondLst>
                                    <p:cond delay="0"/>
                                  </p:stCondLst>
                                  <p:childTnLst>
                                    <p:set>
                                      <p:cBhvr>
                                        <p:cTn id="151"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3206</Words>
  <Application>Microsoft Office PowerPoint</Application>
  <PresentationFormat>Widescreen</PresentationFormat>
  <Paragraphs>480</Paragraphs>
  <Slides>14</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2_Office Theme</vt:lpstr>
      <vt:lpstr>Experiences at home and away</vt:lpstr>
      <vt:lpstr>aussprechen</vt:lpstr>
      <vt:lpstr>aussprechen</vt:lpstr>
      <vt:lpstr>PowerPoint Presentation</vt:lpstr>
      <vt:lpstr>Vokabeln</vt:lpstr>
      <vt:lpstr>Follow up 3: </vt:lpstr>
      <vt:lpstr>Order of words in a sentence</vt:lpstr>
      <vt:lpstr>Follow up 4:</vt:lpstr>
      <vt:lpstr>Follow up 4:</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93</cp:revision>
  <dcterms:created xsi:type="dcterms:W3CDTF">2021-06-12T06:20:35Z</dcterms:created>
  <dcterms:modified xsi:type="dcterms:W3CDTF">2024-02-22T13:06:43Z</dcterms:modified>
</cp:coreProperties>
</file>