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944" r:id="rId2"/>
    <p:sldId id="925" r:id="rId3"/>
    <p:sldId id="926" r:id="rId4"/>
    <p:sldId id="945" r:id="rId5"/>
    <p:sldId id="943" r:id="rId6"/>
    <p:sldId id="937" r:id="rId7"/>
    <p:sldId id="938" r:id="rId8"/>
    <p:sldId id="946" r:id="rId9"/>
    <p:sldId id="281" r:id="rId10"/>
    <p:sldId id="947" r:id="rId11"/>
    <p:sldId id="99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FF"/>
    <a:srgbClr val="FFD10D"/>
    <a:srgbClr val="FFFFFF"/>
    <a:srgbClr val="FFFFE5"/>
    <a:srgbClr val="FFFFCC"/>
    <a:srgbClr val="EFF9FB"/>
    <a:srgbClr val="0070C0"/>
    <a:srgbClr val="2E94AF"/>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E3B4DB-A742-44A7-9053-EA97BA43472E}" v="1" dt="2024-02-22T12:20:45.3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39" autoAdjust="0"/>
    <p:restoredTop sz="64277" autoAdjust="0"/>
  </p:normalViewPr>
  <p:slideViewPr>
    <p:cSldViewPr snapToGrid="0">
      <p:cViewPr varScale="1">
        <p:scale>
          <a:sx n="65" d="100"/>
          <a:sy n="65" d="100"/>
        </p:scale>
        <p:origin x="964" y="72"/>
      </p:cViewPr>
      <p:guideLst/>
    </p:cSldViewPr>
  </p:slideViewPr>
  <p:outlineViewPr>
    <p:cViewPr>
      <p:scale>
        <a:sx n="33" d="100"/>
        <a:sy n="33" d="100"/>
      </p:scale>
      <p:origin x="0" y="0"/>
    </p:cViewPr>
  </p:outlineViewPr>
  <p:notesTextViewPr>
    <p:cViewPr>
      <p:scale>
        <a:sx n="1" d="1"/>
        <a:sy n="1" d="1"/>
      </p:scale>
      <p:origin x="0" y="-296"/>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13E3B4DB-A742-44A7-9053-EA97BA43472E}"/>
    <pc:docChg chg="modSld">
      <pc:chgData name="Charlotte Moss" userId="17b589c9-cb67-41ed-a894-f82ca12b573d" providerId="ADAL" clId="{13E3B4DB-A742-44A7-9053-EA97BA43472E}" dt="2024-02-22T12:20:45.339" v="10"/>
      <pc:docMkLst>
        <pc:docMk/>
      </pc:docMkLst>
      <pc:sldChg chg="modAnim modNotesTx">
        <pc:chgData name="Charlotte Moss" userId="17b589c9-cb67-41ed-a894-f82ca12b573d" providerId="ADAL" clId="{13E3B4DB-A742-44A7-9053-EA97BA43472E}" dt="2024-02-22T12:20:45.339" v="10"/>
        <pc:sldMkLst>
          <pc:docMk/>
          <pc:sldMk cId="0" sldId="281"/>
        </pc:sldMkLst>
      </pc:sldChg>
      <pc:sldChg chg="modNotesTx">
        <pc:chgData name="Charlotte Moss" userId="17b589c9-cb67-41ed-a894-f82ca12b573d" providerId="ADAL" clId="{13E3B4DB-A742-44A7-9053-EA97BA43472E}" dt="2024-02-22T11:55:47.031" v="0" actId="20577"/>
        <pc:sldMkLst>
          <pc:docMk/>
          <pc:sldMk cId="1944016587" sldId="93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22/02/2024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200" b="1" i="0" strike="noStrike" spc="-1" dirty="0">
                <a:solidFill>
                  <a:srgbClr val="002060"/>
                </a:solidFill>
                <a:latin typeface="Century Gothic"/>
                <a:ea typeface="Century Gothic"/>
              </a:rPr>
              <a:t>[-</a:t>
            </a:r>
            <a:r>
              <a:rPr lang="en-GB" sz="1200" b="1" i="0" strike="noStrike" spc="-1" dirty="0" err="1">
                <a:solidFill>
                  <a:srgbClr val="002060"/>
                </a:solidFill>
                <a:latin typeface="Century Gothic"/>
                <a:ea typeface="Century Gothic"/>
              </a:rPr>
              <a:t>ig</a:t>
            </a:r>
            <a:r>
              <a:rPr lang="en-GB" sz="1200" b="1" i="0" strike="noStrike" spc="-1" dirty="0">
                <a:solidFill>
                  <a:srgbClr val="002060"/>
                </a:solidFill>
                <a:latin typeface="Century Gothic"/>
                <a:ea typeface="Century Gothic"/>
              </a:rPr>
              <a:t>] </a:t>
            </a:r>
            <a:r>
              <a:rPr lang="en-GB" sz="1200" b="0" i="0" strike="noStrike" spc="-1" dirty="0" err="1">
                <a:solidFill>
                  <a:srgbClr val="002060"/>
                </a:solidFill>
                <a:latin typeface="Century Gothic"/>
                <a:ea typeface="Century Gothic"/>
              </a:rPr>
              <a:t>richtig</a:t>
            </a:r>
            <a:r>
              <a:rPr lang="en-GB" sz="1200" b="0" i="0" strike="noStrike" spc="-1" dirty="0">
                <a:solidFill>
                  <a:srgbClr val="002060"/>
                </a:solidFill>
                <a:latin typeface="Century Gothic"/>
                <a:ea typeface="Century Gothic"/>
              </a:rPr>
              <a:t> [177] </a:t>
            </a:r>
            <a:r>
              <a:rPr lang="en-GB" sz="1200" b="0" i="0" strike="noStrike" spc="-1" dirty="0" err="1">
                <a:solidFill>
                  <a:srgbClr val="002060"/>
                </a:solidFill>
                <a:latin typeface="Century Gothic"/>
                <a:ea typeface="Century Gothic"/>
              </a:rPr>
              <a:t>dreißig</a:t>
            </a:r>
            <a:r>
              <a:rPr lang="en-GB" sz="1200" b="0" i="0" strike="noStrike" spc="-1" dirty="0">
                <a:solidFill>
                  <a:srgbClr val="002060"/>
                </a:solidFill>
                <a:latin typeface="Century Gothic"/>
                <a:ea typeface="Century Gothic"/>
              </a:rPr>
              <a:t> [2046] </a:t>
            </a:r>
            <a:r>
              <a:rPr lang="en-GB" sz="1200" b="0" i="0" strike="noStrike" spc="-1" dirty="0" err="1">
                <a:solidFill>
                  <a:srgbClr val="002060"/>
                </a:solidFill>
                <a:latin typeface="Century Gothic"/>
                <a:ea typeface="Century Gothic"/>
              </a:rPr>
              <a:t>fertig</a:t>
            </a:r>
            <a:r>
              <a:rPr lang="en-GB" sz="1200" b="0" i="0" strike="noStrike" spc="-1" dirty="0">
                <a:solidFill>
                  <a:srgbClr val="002060"/>
                </a:solidFill>
                <a:latin typeface="Century Gothic"/>
                <a:ea typeface="Century Gothic"/>
              </a:rPr>
              <a:t> [n/a] </a:t>
            </a:r>
            <a:r>
              <a:rPr lang="en-GB" sz="1200" b="0" i="0" strike="noStrike" spc="-1" dirty="0" err="1">
                <a:solidFill>
                  <a:srgbClr val="002060"/>
                </a:solidFill>
                <a:latin typeface="Century Gothic"/>
                <a:ea typeface="Century Gothic"/>
              </a:rPr>
              <a:t>ruhig</a:t>
            </a:r>
            <a:r>
              <a:rPr lang="en-GB" sz="1200" b="0" i="0" strike="noStrike" spc="-1" dirty="0">
                <a:solidFill>
                  <a:srgbClr val="002060"/>
                </a:solidFill>
                <a:latin typeface="Century Gothic"/>
                <a:ea typeface="Century Gothic"/>
              </a:rPr>
              <a:t> [911] </a:t>
            </a:r>
            <a:r>
              <a:rPr lang="en-GB" sz="1200" b="0" i="0" strike="noStrike" spc="-1" dirty="0" err="1">
                <a:solidFill>
                  <a:srgbClr val="002060"/>
                </a:solidFill>
                <a:latin typeface="Century Gothic"/>
                <a:ea typeface="Century Gothic"/>
              </a:rPr>
              <a:t>wichtig</a:t>
            </a:r>
            <a:r>
              <a:rPr lang="en-GB" sz="1200" b="0" i="0" strike="noStrike" spc="-1" dirty="0">
                <a:solidFill>
                  <a:srgbClr val="002060"/>
                </a:solidFill>
                <a:latin typeface="Century Gothic"/>
                <a:ea typeface="Century Gothic"/>
              </a:rPr>
              <a:t> [144]</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laufen [252] </a:t>
            </a:r>
            <a:r>
              <a:rPr lang="de-DE" sz="1200" b="1" i="0" strike="noStrike" spc="-1" dirty="0">
                <a:solidFill>
                  <a:srgbClr val="002060"/>
                </a:solidFill>
                <a:latin typeface="Century Gothic"/>
                <a:ea typeface="Century Gothic"/>
              </a:rPr>
              <a:t>lesen</a:t>
            </a:r>
            <a:r>
              <a:rPr lang="de-DE" sz="1200" b="0" i="0" strike="noStrike" spc="-1" dirty="0">
                <a:solidFill>
                  <a:srgbClr val="002060"/>
                </a:solidFill>
                <a:latin typeface="Century Gothic"/>
                <a:ea typeface="Century Gothic"/>
              </a:rPr>
              <a:t> [288] </a:t>
            </a:r>
            <a:r>
              <a:rPr lang="de-DE" sz="1200" b="1" i="0" strike="noStrike" spc="-1" dirty="0">
                <a:solidFill>
                  <a:srgbClr val="002060"/>
                </a:solidFill>
                <a:latin typeface="Century Gothic"/>
                <a:ea typeface="Century Gothic"/>
              </a:rPr>
              <a:t>schlafen</a:t>
            </a:r>
            <a:r>
              <a:rPr lang="de-DE" sz="1200" b="0" i="0" strike="noStrike" spc="-1" dirty="0">
                <a:solidFill>
                  <a:srgbClr val="002060"/>
                </a:solidFill>
                <a:latin typeface="Century Gothic"/>
                <a:ea typeface="Century Gothic"/>
              </a:rPr>
              <a:t> [679] sehen [79] </a:t>
            </a:r>
            <a:r>
              <a:rPr lang="de-DE" sz="1200" b="1" i="0" strike="noStrike" spc="-1" dirty="0">
                <a:solidFill>
                  <a:srgbClr val="002060"/>
                </a:solidFill>
                <a:latin typeface="Century Gothic"/>
                <a:ea typeface="Century Gothic"/>
              </a:rPr>
              <a:t>sprechen</a:t>
            </a:r>
            <a:r>
              <a:rPr lang="de-DE" sz="1200" b="0" i="0" strike="noStrike" spc="-1" dirty="0">
                <a:solidFill>
                  <a:srgbClr val="002060"/>
                </a:solidFill>
                <a:latin typeface="Century Gothic"/>
                <a:ea typeface="Century Gothic"/>
              </a:rPr>
              <a:t> [161] </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1: </a:t>
            </a:r>
            <a:r>
              <a:rPr lang="de-DE" sz="1200" b="0" i="0" strike="noStrike" spc="-1" dirty="0">
                <a:solidFill>
                  <a:srgbClr val="002060"/>
                </a:solidFill>
                <a:effectLst/>
                <a:latin typeface="Century Gothic"/>
                <a:ea typeface="+mn-ea"/>
                <a:cs typeface="+mn-cs"/>
              </a:rPr>
              <a:t>Angst (vor) [392] Bein [884] Glück [641] Kopf [250] Prüfung [1827] Recht [242] Schmerzen [1483] Unfall [1955] froh [1424] krank [1321] bitte [471] danke [877]</a:t>
            </a:r>
            <a:r>
              <a:rPr lang="de-DE" sz="1200" b="1" i="0" strike="noStrike" spc="-1" dirty="0">
                <a:solidFill>
                  <a:srgbClr val="002060"/>
                </a:solidFill>
                <a:effectLst/>
                <a:latin typeface="Century Gothic"/>
                <a:ea typeface="+mn-ea"/>
                <a:cs typeface="+mn-cs"/>
              </a:rPr>
              <a:t>	</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2: </a:t>
            </a:r>
            <a:r>
              <a:rPr lang="de-DE" sz="1200" b="0" i="0" strike="noStrike" spc="-1" dirty="0">
                <a:solidFill>
                  <a:srgbClr val="002060"/>
                </a:solidFill>
                <a:effectLst/>
                <a:latin typeface="Century Gothic"/>
                <a:ea typeface="+mn-ea"/>
                <a:cs typeface="+mn-cs"/>
              </a:rPr>
              <a:t>kaufen [506] laufen [252] machen [58] Rad fahren [</a:t>
            </a:r>
            <a:r>
              <a:rPr lang="de-DE" sz="1200" b="0" i="0" strike="noStrike" spc="-1" dirty="0" err="1">
                <a:solidFill>
                  <a:srgbClr val="002060"/>
                </a:solidFill>
                <a:effectLst/>
                <a:latin typeface="Century Gothic"/>
                <a:ea typeface="+mn-ea"/>
                <a:cs typeface="+mn-cs"/>
              </a:rPr>
              <a:t>n</a:t>
            </a:r>
            <a:r>
              <a:rPr lang="de-DE" sz="1200" b="0" i="0" strike="noStrike" spc="-1" dirty="0">
                <a:solidFill>
                  <a:srgbClr val="002060"/>
                </a:solidFill>
                <a:effectLst/>
                <a:latin typeface="Century Gothic"/>
                <a:ea typeface="+mn-ea"/>
                <a:cs typeface="+mn-cs"/>
              </a:rPr>
              <a:t>/a]  tragen [271] (Sport)Kleidung [2820]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Link to </a:t>
            </a:r>
            <a:r>
              <a:rPr lang="en-GB" sz="1200" b="1" strike="noStrike" spc="-1" dirty="0" err="1">
                <a:solidFill>
                  <a:srgbClr val="000000"/>
                </a:solidFill>
                <a:latin typeface="Calibri"/>
                <a:ea typeface="Calibri"/>
              </a:rPr>
              <a:t>Youtube</a:t>
            </a:r>
            <a:r>
              <a:rPr lang="en-GB" sz="1200" b="1" strike="noStrike" spc="-1" dirty="0">
                <a:solidFill>
                  <a:srgbClr val="000000"/>
                </a:solidFill>
                <a:latin typeface="Calibri"/>
                <a:ea typeface="Calibri"/>
              </a:rPr>
              <a:t> video: </a:t>
            </a:r>
            <a:r>
              <a:rPr lang="en-GB" sz="1200" b="0" strike="noStrike" spc="-1" dirty="0">
                <a:solidFill>
                  <a:srgbClr val="000000"/>
                </a:solidFill>
                <a:latin typeface="Calibri"/>
                <a:ea typeface="Calibri"/>
              </a:rPr>
              <a:t>https://</a:t>
            </a:r>
            <a:r>
              <a:rPr lang="en-GB" sz="1200" b="0" strike="noStrike" spc="-1" dirty="0" err="1">
                <a:solidFill>
                  <a:srgbClr val="000000"/>
                </a:solidFill>
                <a:latin typeface="Calibri"/>
                <a:ea typeface="Calibri"/>
              </a:rPr>
              <a:t>youtu.be</a:t>
            </a:r>
            <a:r>
              <a:rPr lang="en-GB" sz="1200" b="0" strike="noStrike" spc="-1" dirty="0">
                <a:solidFill>
                  <a:srgbClr val="000000"/>
                </a:solidFill>
                <a:latin typeface="Calibri"/>
                <a:ea typeface="Calibri"/>
              </a:rPr>
              <a:t>/qxOjweHEh7o?feature=shared (linked on the slide if you click on the mask)</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some cultural information about carnival and have fun by joining in with a song and dance.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Explain that although Fasnacht is what carnival is called in Switzerland, Austria and southern Germany, carnival is also called Karneval and Fasching in other areas of Germany.</a:t>
            </a:r>
          </a:p>
          <a:p>
            <a:pPr marL="229320" indent="-228600">
              <a:lnSpc>
                <a:spcPct val="100000"/>
              </a:lnSpc>
              <a:buAutoNum type="arabicPeriod"/>
            </a:pPr>
            <a:r>
              <a:rPr lang="en-GB" sz="1200" b="0" strike="noStrike" spc="-1" dirty="0">
                <a:solidFill>
                  <a:srgbClr val="000000"/>
                </a:solidFill>
                <a:latin typeface="Calibri"/>
                <a:ea typeface="Calibri"/>
              </a:rPr>
              <a:t>If desired, go over the first stanza of the song on the slide, reading it out or playing the recording. Explain that doughnuts are another common carnival food. Can they find the word for doughnuts in the song? (</a:t>
            </a:r>
            <a:r>
              <a:rPr lang="en-GB" sz="1200" b="0" strike="noStrike" spc="-1" dirty="0" err="1">
                <a:solidFill>
                  <a:srgbClr val="000000"/>
                </a:solidFill>
                <a:latin typeface="Calibri"/>
                <a:ea typeface="Calibri"/>
              </a:rPr>
              <a:t>Krapfen</a:t>
            </a:r>
            <a:r>
              <a:rPr lang="en-GB" sz="1200" b="0" strike="noStrike" spc="-1" dirty="0">
                <a:solidFill>
                  <a:srgbClr val="000000"/>
                </a:solidFill>
                <a:latin typeface="Calibri"/>
                <a:ea typeface="Calibri"/>
              </a:rPr>
              <a:t>). Point out the ‘</a:t>
            </a:r>
            <a:r>
              <a:rPr lang="en-GB" sz="1200" b="0" strike="noStrike" spc="-1" dirty="0" err="1">
                <a:solidFill>
                  <a:srgbClr val="000000"/>
                </a:solidFill>
                <a:latin typeface="Calibri"/>
                <a:ea typeface="Calibri"/>
              </a:rPr>
              <a:t>nem</a:t>
            </a:r>
            <a:r>
              <a:rPr lang="en-GB" sz="1200" b="0" strike="noStrike" spc="-1" dirty="0">
                <a:solidFill>
                  <a:srgbClr val="000000"/>
                </a:solidFill>
                <a:latin typeface="Calibri"/>
                <a:ea typeface="Calibri"/>
              </a:rPr>
              <a:t> is a shortened version of </a:t>
            </a:r>
            <a:r>
              <a:rPr lang="en-GB" sz="1200" b="0" strike="noStrike" spc="-1" dirty="0" err="1">
                <a:solidFill>
                  <a:srgbClr val="000000"/>
                </a:solidFill>
                <a:latin typeface="Calibri"/>
                <a:ea typeface="Calibri"/>
              </a:rPr>
              <a:t>einem</a:t>
            </a:r>
            <a:r>
              <a:rPr lang="en-GB" sz="1200" b="0" strike="noStrike" spc="-1" dirty="0">
                <a:solidFill>
                  <a:srgbClr val="000000"/>
                </a:solidFill>
                <a:latin typeface="Calibri"/>
                <a:ea typeface="Calibri"/>
              </a:rPr>
              <a:t> so just means ‘a’. If time, ask pupils if they can see any words that look the same in German as they do in English, or any words that look similar (e.g. Karneval - carnival, Party - party, Jung - young, </a:t>
            </a:r>
            <a:r>
              <a:rPr lang="en-GB" sz="1200" b="0" strike="noStrike" spc="-1" dirty="0" err="1">
                <a:solidFill>
                  <a:srgbClr val="000000"/>
                </a:solidFill>
                <a:latin typeface="Calibri"/>
                <a:ea typeface="Calibri"/>
              </a:rPr>
              <a:t>Konfetti</a:t>
            </a:r>
            <a:r>
              <a:rPr lang="en-GB" sz="1200" b="0" strike="noStrike" spc="-1" dirty="0">
                <a:solidFill>
                  <a:srgbClr val="000000"/>
                </a:solidFill>
                <a:latin typeface="Calibri"/>
                <a:ea typeface="Calibri"/>
              </a:rPr>
              <a:t> – confetti, </a:t>
            </a:r>
            <a:r>
              <a:rPr lang="en-GB" sz="1200" b="0" strike="noStrike" spc="-1" dirty="0" err="1">
                <a:solidFill>
                  <a:srgbClr val="000000"/>
                </a:solidFill>
                <a:latin typeface="Calibri"/>
                <a:ea typeface="Calibri"/>
              </a:rPr>
              <a:t>landen</a:t>
            </a:r>
            <a:r>
              <a:rPr lang="en-GB" sz="1200" b="0" strike="noStrike" spc="-1" dirty="0">
                <a:solidFill>
                  <a:srgbClr val="000000"/>
                </a:solidFill>
                <a:latin typeface="Calibri"/>
                <a:ea typeface="Calibri"/>
              </a:rPr>
              <a:t> – to land, Hut – hat)</a:t>
            </a:r>
          </a:p>
          <a:p>
            <a:pPr marL="229320" indent="-228600">
              <a:lnSpc>
                <a:spcPct val="100000"/>
              </a:lnSpc>
              <a:buAutoNum type="arabicPeriod"/>
            </a:pPr>
            <a:r>
              <a:rPr lang="en-GB" sz="1200" b="0" strike="noStrike" spc="-1" dirty="0">
                <a:solidFill>
                  <a:srgbClr val="000000"/>
                </a:solidFill>
                <a:latin typeface="Calibri"/>
                <a:ea typeface="Calibri"/>
              </a:rPr>
              <a:t>Play the </a:t>
            </a:r>
            <a:r>
              <a:rPr lang="en-GB" sz="1200" b="0" strike="noStrike" spc="-1" dirty="0" err="1">
                <a:solidFill>
                  <a:srgbClr val="000000"/>
                </a:solidFill>
                <a:latin typeface="Calibri"/>
                <a:ea typeface="Calibri"/>
              </a:rPr>
              <a:t>Youtube</a:t>
            </a:r>
            <a:r>
              <a:rPr lang="en-GB" sz="1200" b="0" strike="noStrike" spc="-1" dirty="0">
                <a:solidFill>
                  <a:srgbClr val="000000"/>
                </a:solidFill>
                <a:latin typeface="Calibri"/>
                <a:ea typeface="Calibri"/>
              </a:rPr>
              <a:t> video via the link in these </a:t>
            </a:r>
            <a:r>
              <a:rPr lang="en-GB" sz="1200" b="0" strike="noStrike" spc="-1" dirty="0" err="1">
                <a:solidFill>
                  <a:srgbClr val="000000"/>
                </a:solidFill>
                <a:latin typeface="Calibri"/>
                <a:ea typeface="Calibri"/>
              </a:rPr>
              <a:t>underslide</a:t>
            </a:r>
            <a:r>
              <a:rPr lang="en-GB" sz="1200" b="0" strike="noStrike" spc="-1" dirty="0">
                <a:solidFill>
                  <a:srgbClr val="000000"/>
                </a:solidFill>
                <a:latin typeface="Calibri"/>
                <a:ea typeface="Calibri"/>
              </a:rPr>
              <a:t> notes or by clicking on the mask, pupils join in with the words and actions.</a:t>
            </a:r>
          </a:p>
          <a:p>
            <a:pPr marL="229320" indent="-228600">
              <a:lnSpc>
                <a:spcPct val="100000"/>
              </a:lnSpc>
              <a:buAutoNum type="arabicPeriod"/>
            </a:pPr>
            <a:r>
              <a:rPr lang="en-GB" sz="1200" b="0" strike="noStrike" spc="-1" dirty="0">
                <a:solidFill>
                  <a:srgbClr val="000000"/>
                </a:solidFill>
                <a:latin typeface="Calibri"/>
                <a:ea typeface="Calibri"/>
              </a:rPr>
              <a:t>Note: The full lyrics are in the </a:t>
            </a:r>
            <a:r>
              <a:rPr lang="en-GB" sz="1200" b="0" strike="noStrike" spc="-1" dirty="0" err="1">
                <a:solidFill>
                  <a:srgbClr val="000000"/>
                </a:solidFill>
                <a:latin typeface="Calibri"/>
                <a:ea typeface="Calibri"/>
              </a:rPr>
              <a:t>Youtube</a:t>
            </a:r>
            <a:r>
              <a:rPr lang="en-GB" sz="1200" b="0" strike="noStrike" spc="-1" dirty="0">
                <a:solidFill>
                  <a:srgbClr val="000000"/>
                </a:solidFill>
                <a:latin typeface="Calibri"/>
                <a:ea typeface="Calibri"/>
              </a:rPr>
              <a:t> notes if you click ‘Show more’. </a:t>
            </a:r>
          </a:p>
          <a:p>
            <a:pPr marL="229320" indent="-228600">
              <a:lnSpc>
                <a:spcPct val="100000"/>
              </a:lnSpc>
              <a:buAutoNum type="arabicPeriod"/>
            </a:pPr>
            <a:endParaRPr lang="en-GB" sz="1200" b="0" strike="noStrike" spc="-1" dirty="0">
              <a:solidFill>
                <a:srgbClr val="000000"/>
              </a:solidFill>
              <a:latin typeface="Calibri"/>
              <a:ea typeface="Calibri"/>
            </a:endParaRPr>
          </a:p>
          <a:p>
            <a:pPr marL="720" indent="0">
              <a:lnSpc>
                <a:spcPct val="100000"/>
              </a:lnSpc>
              <a:buNone/>
            </a:pPr>
            <a:r>
              <a:rPr lang="en-GB" sz="1200" b="1" strike="noStrike" spc="-1" dirty="0">
                <a:solidFill>
                  <a:srgbClr val="000000"/>
                </a:solidFill>
                <a:latin typeface="Calibri"/>
                <a:ea typeface="Calibri"/>
              </a:rPr>
              <a:t>Approximate/creative translation of first stanza:</a:t>
            </a:r>
          </a:p>
          <a:p>
            <a:r>
              <a:rPr lang="de-DE" sz="1200" b="0" i="0" dirty="0">
                <a:solidFill>
                  <a:srgbClr val="002060"/>
                </a:solidFill>
                <a:effectLst/>
              </a:rPr>
              <a:t>Carnival, </a:t>
            </a:r>
            <a:r>
              <a:rPr lang="de-DE" sz="1200" b="0" i="0" dirty="0" err="1">
                <a:solidFill>
                  <a:srgbClr val="002060"/>
                </a:solidFill>
                <a:effectLst/>
              </a:rPr>
              <a:t>carnival</a:t>
            </a:r>
            <a:r>
              <a:rPr lang="de-DE" sz="1200" b="0" i="0" dirty="0">
                <a:solidFill>
                  <a:srgbClr val="002060"/>
                </a:solidFill>
                <a:effectLst/>
              </a:rPr>
              <a:t>, </a:t>
            </a:r>
            <a:r>
              <a:rPr lang="de-DE" sz="1200" b="0" i="0" dirty="0" err="1">
                <a:solidFill>
                  <a:srgbClr val="002060"/>
                </a:solidFill>
                <a:effectLst/>
              </a:rPr>
              <a:t>carnival</a:t>
            </a:r>
            <a:endParaRPr lang="de-DE" sz="1200" b="0" i="0" dirty="0">
              <a:solidFill>
                <a:srgbClr val="002060"/>
              </a:solidFill>
              <a:effectLst/>
            </a:endParaRPr>
          </a:p>
          <a:p>
            <a:r>
              <a:rPr lang="de-DE" sz="1200" b="0" i="0" dirty="0" err="1">
                <a:solidFill>
                  <a:srgbClr val="002060"/>
                </a:solidFill>
                <a:effectLst/>
              </a:rPr>
              <a:t>Now</a:t>
            </a:r>
            <a:r>
              <a:rPr lang="de-DE" sz="1200" b="0" i="0" dirty="0">
                <a:solidFill>
                  <a:srgbClr val="002060"/>
                </a:solidFill>
                <a:effectLst/>
              </a:rPr>
              <a:t> </a:t>
            </a:r>
            <a:r>
              <a:rPr lang="de-DE" sz="1200" b="0" i="0" dirty="0" err="1">
                <a:solidFill>
                  <a:srgbClr val="002060"/>
                </a:solidFill>
                <a:effectLst/>
              </a:rPr>
              <a:t>the</a:t>
            </a:r>
            <a:r>
              <a:rPr lang="de-DE" sz="1200" b="0" i="0" dirty="0">
                <a:solidFill>
                  <a:srgbClr val="002060"/>
                </a:solidFill>
                <a:effectLst/>
              </a:rPr>
              <a:t> </a:t>
            </a:r>
            <a:r>
              <a:rPr lang="de-DE" sz="1200" b="0" i="0" dirty="0" err="1">
                <a:solidFill>
                  <a:srgbClr val="002060"/>
                </a:solidFill>
                <a:effectLst/>
              </a:rPr>
              <a:t>party</a:t>
            </a:r>
            <a:r>
              <a:rPr lang="de-DE" sz="1200" b="0" i="0" dirty="0">
                <a:solidFill>
                  <a:srgbClr val="002060"/>
                </a:solidFill>
                <a:effectLst/>
              </a:rPr>
              <a:t> </a:t>
            </a:r>
            <a:r>
              <a:rPr lang="de-DE" sz="1200" b="0" i="0" dirty="0" err="1">
                <a:solidFill>
                  <a:srgbClr val="002060"/>
                </a:solidFill>
                <a:effectLst/>
              </a:rPr>
              <a:t>is</a:t>
            </a:r>
            <a:r>
              <a:rPr lang="de-DE" sz="1200" b="0" i="0" dirty="0">
                <a:solidFill>
                  <a:srgbClr val="002060"/>
                </a:solidFill>
                <a:effectLst/>
              </a:rPr>
              <a:t> </a:t>
            </a:r>
            <a:r>
              <a:rPr lang="de-DE" sz="1200" b="0" i="0" dirty="0" err="1">
                <a:solidFill>
                  <a:srgbClr val="002060"/>
                </a:solidFill>
                <a:effectLst/>
              </a:rPr>
              <a:t>starting</a:t>
            </a:r>
            <a:endParaRPr lang="de-DE" sz="1200" b="0" i="0" dirty="0">
              <a:solidFill>
                <a:srgbClr val="002060"/>
              </a:solidFill>
              <a:effectLst/>
            </a:endParaRPr>
          </a:p>
          <a:p>
            <a:r>
              <a:rPr lang="de-DE" sz="1200" b="0" i="0" dirty="0">
                <a:solidFill>
                  <a:srgbClr val="002060"/>
                </a:solidFill>
                <a:effectLst/>
              </a:rPr>
              <a:t>Young and </a:t>
            </a:r>
            <a:r>
              <a:rPr lang="de-DE" sz="1200" b="0" i="0" dirty="0" err="1">
                <a:solidFill>
                  <a:srgbClr val="002060"/>
                </a:solidFill>
                <a:effectLst/>
              </a:rPr>
              <a:t>old</a:t>
            </a:r>
            <a:r>
              <a:rPr lang="de-DE" sz="1200" b="0" i="0" dirty="0">
                <a:solidFill>
                  <a:srgbClr val="002060"/>
                </a:solidFill>
                <a:effectLst/>
              </a:rPr>
              <a:t> and </a:t>
            </a:r>
            <a:r>
              <a:rPr lang="de-DE" sz="1200" b="0" i="0" dirty="0" err="1">
                <a:solidFill>
                  <a:srgbClr val="002060"/>
                </a:solidFill>
                <a:effectLst/>
              </a:rPr>
              <a:t>everywhere</a:t>
            </a:r>
            <a:endParaRPr lang="de-DE" sz="1200" b="0" i="0" dirty="0">
              <a:solidFill>
                <a:srgbClr val="002060"/>
              </a:solidFill>
              <a:effectLst/>
            </a:endParaRPr>
          </a:p>
          <a:p>
            <a:r>
              <a:rPr lang="de-DE" sz="1200" dirty="0" err="1">
                <a:solidFill>
                  <a:srgbClr val="002060"/>
                </a:solidFill>
              </a:rPr>
              <a:t>people</a:t>
            </a:r>
            <a:r>
              <a:rPr lang="de-DE" sz="1200" dirty="0">
                <a:solidFill>
                  <a:srgbClr val="002060"/>
                </a:solidFill>
              </a:rPr>
              <a:t> </a:t>
            </a:r>
            <a:r>
              <a:rPr lang="de-DE" sz="1200" dirty="0" err="1">
                <a:solidFill>
                  <a:srgbClr val="002060"/>
                </a:solidFill>
              </a:rPr>
              <a:t>are</a:t>
            </a:r>
            <a:r>
              <a:rPr lang="de-DE" sz="1200" dirty="0">
                <a:solidFill>
                  <a:srgbClr val="002060"/>
                </a:solidFill>
              </a:rPr>
              <a:t> </a:t>
            </a:r>
            <a:r>
              <a:rPr lang="de-DE" sz="1200" dirty="0" err="1">
                <a:solidFill>
                  <a:srgbClr val="002060"/>
                </a:solidFill>
              </a:rPr>
              <a:t>full</a:t>
            </a:r>
            <a:r>
              <a:rPr lang="de-DE" sz="1200" dirty="0">
                <a:solidFill>
                  <a:srgbClr val="002060"/>
                </a:solidFill>
              </a:rPr>
              <a:t> </a:t>
            </a:r>
            <a:r>
              <a:rPr lang="de-DE" sz="1200" dirty="0" err="1">
                <a:solidFill>
                  <a:srgbClr val="002060"/>
                </a:solidFill>
              </a:rPr>
              <a:t>of</a:t>
            </a:r>
            <a:r>
              <a:rPr lang="de-DE" sz="1200" dirty="0">
                <a:solidFill>
                  <a:srgbClr val="002060"/>
                </a:solidFill>
              </a:rPr>
              <a:t> </a:t>
            </a:r>
            <a:r>
              <a:rPr lang="de-DE" sz="1200" dirty="0" err="1">
                <a:solidFill>
                  <a:srgbClr val="002060"/>
                </a:solidFill>
              </a:rPr>
              <a:t>joy</a:t>
            </a:r>
            <a:endParaRPr lang="de-DE" sz="1200" b="0" i="0" dirty="0">
              <a:solidFill>
                <a:srgbClr val="002060"/>
              </a:solidFill>
              <a:effectLst/>
            </a:endParaRPr>
          </a:p>
          <a:p>
            <a:r>
              <a:rPr lang="de-DE" sz="1200" b="0" i="0" dirty="0" err="1">
                <a:solidFill>
                  <a:srgbClr val="002060"/>
                </a:solidFill>
                <a:effectLst/>
              </a:rPr>
              <a:t>There‘s</a:t>
            </a:r>
            <a:r>
              <a:rPr lang="de-DE" sz="1200" b="0" i="0" dirty="0">
                <a:solidFill>
                  <a:srgbClr val="002060"/>
                </a:solidFill>
                <a:effectLst/>
              </a:rPr>
              <a:t> </a:t>
            </a:r>
            <a:r>
              <a:rPr lang="de-DE" sz="1200" b="0" i="0" dirty="0" err="1">
                <a:solidFill>
                  <a:srgbClr val="002060"/>
                </a:solidFill>
                <a:effectLst/>
              </a:rPr>
              <a:t>singing</a:t>
            </a:r>
            <a:r>
              <a:rPr lang="de-DE" sz="1200" b="0" i="0" dirty="0">
                <a:solidFill>
                  <a:srgbClr val="002060"/>
                </a:solidFill>
                <a:effectLst/>
              </a:rPr>
              <a:t> and </a:t>
            </a:r>
            <a:r>
              <a:rPr lang="de-DE" sz="1200" b="0" i="0" dirty="0" err="1">
                <a:solidFill>
                  <a:srgbClr val="002060"/>
                </a:solidFill>
                <a:effectLst/>
              </a:rPr>
              <a:t>dancing</a:t>
            </a:r>
            <a:r>
              <a:rPr lang="de-DE" sz="1200" b="0" i="0" dirty="0">
                <a:solidFill>
                  <a:srgbClr val="002060"/>
                </a:solidFill>
                <a:effectLst/>
              </a:rPr>
              <a:t>,</a:t>
            </a:r>
          </a:p>
          <a:p>
            <a:r>
              <a:rPr lang="de-DE" sz="1200" b="0" i="0" dirty="0" err="1">
                <a:solidFill>
                  <a:srgbClr val="002060"/>
                </a:solidFill>
                <a:effectLst/>
              </a:rPr>
              <a:t>the</a:t>
            </a:r>
            <a:r>
              <a:rPr lang="de-DE" sz="1200" b="0" i="0" dirty="0">
                <a:solidFill>
                  <a:srgbClr val="002060"/>
                </a:solidFill>
                <a:effectLst/>
              </a:rPr>
              <a:t> </a:t>
            </a:r>
            <a:r>
              <a:rPr lang="de-DE" sz="1200" b="0" i="0" dirty="0" err="1">
                <a:solidFill>
                  <a:srgbClr val="002060"/>
                </a:solidFill>
                <a:effectLst/>
              </a:rPr>
              <a:t>doughnuts</a:t>
            </a:r>
            <a:r>
              <a:rPr lang="de-DE" sz="1200" b="0" i="0" dirty="0">
                <a:solidFill>
                  <a:srgbClr val="002060"/>
                </a:solidFill>
                <a:effectLst/>
              </a:rPr>
              <a:t> taste </a:t>
            </a:r>
            <a:r>
              <a:rPr lang="de-DE" sz="1200" b="0" i="0" dirty="0" err="1">
                <a:solidFill>
                  <a:srgbClr val="002060"/>
                </a:solidFill>
                <a:effectLst/>
              </a:rPr>
              <a:t>good</a:t>
            </a:r>
            <a:endParaRPr lang="de-DE" sz="1200" b="0" i="0" dirty="0">
              <a:solidFill>
                <a:srgbClr val="002060"/>
              </a:solidFill>
              <a:effectLst/>
            </a:endParaRPr>
          </a:p>
          <a:p>
            <a:r>
              <a:rPr lang="de-DE" sz="1200" b="0" i="0" dirty="0" err="1">
                <a:solidFill>
                  <a:srgbClr val="002060"/>
                </a:solidFill>
                <a:effectLst/>
              </a:rPr>
              <a:t>Confetti</a:t>
            </a:r>
            <a:r>
              <a:rPr lang="de-DE" sz="1200" b="0" i="0" dirty="0">
                <a:solidFill>
                  <a:srgbClr val="002060"/>
                </a:solidFill>
                <a:effectLst/>
              </a:rPr>
              <a:t> flies </a:t>
            </a:r>
            <a:r>
              <a:rPr lang="de-DE" sz="1200" b="0" i="0" dirty="0" err="1">
                <a:solidFill>
                  <a:srgbClr val="002060"/>
                </a:solidFill>
                <a:effectLst/>
              </a:rPr>
              <a:t>through</a:t>
            </a:r>
            <a:r>
              <a:rPr lang="de-DE" sz="1200" b="0" i="0" dirty="0">
                <a:solidFill>
                  <a:srgbClr val="002060"/>
                </a:solidFill>
                <a:effectLst/>
              </a:rPr>
              <a:t> </a:t>
            </a:r>
            <a:r>
              <a:rPr lang="de-DE" sz="1200" b="0" i="0" dirty="0" err="1">
                <a:solidFill>
                  <a:srgbClr val="002060"/>
                </a:solidFill>
                <a:effectLst/>
              </a:rPr>
              <a:t>the</a:t>
            </a:r>
            <a:r>
              <a:rPr lang="de-DE" sz="1200" b="0" i="0" dirty="0">
                <a:solidFill>
                  <a:srgbClr val="002060"/>
                </a:solidFill>
                <a:effectLst/>
              </a:rPr>
              <a:t> </a:t>
            </a:r>
            <a:r>
              <a:rPr lang="de-DE" sz="1200" b="0" i="0" dirty="0" err="1">
                <a:solidFill>
                  <a:srgbClr val="002060"/>
                </a:solidFill>
                <a:effectLst/>
              </a:rPr>
              <a:t>air</a:t>
            </a:r>
            <a:endParaRPr lang="de-DE" sz="1200" b="0" i="0" dirty="0">
              <a:solidFill>
                <a:srgbClr val="002060"/>
              </a:solidFill>
              <a:effectLst/>
            </a:endParaRPr>
          </a:p>
          <a:p>
            <a:r>
              <a:rPr lang="de-DE" sz="1200" b="0" i="0" dirty="0">
                <a:solidFill>
                  <a:srgbClr val="002060"/>
                </a:solidFill>
                <a:effectLst/>
              </a:rPr>
              <a:t>and </a:t>
            </a:r>
            <a:r>
              <a:rPr lang="de-DE" sz="1200" b="0" i="0" dirty="0" err="1">
                <a:solidFill>
                  <a:srgbClr val="002060"/>
                </a:solidFill>
                <a:effectLst/>
              </a:rPr>
              <a:t>lands</a:t>
            </a:r>
            <a:r>
              <a:rPr lang="de-DE" sz="1200" b="0" i="0" dirty="0">
                <a:solidFill>
                  <a:srgbClr val="002060"/>
                </a:solidFill>
                <a:effectLst/>
              </a:rPr>
              <a:t> on a hat</a:t>
            </a:r>
          </a:p>
          <a:p>
            <a:r>
              <a:rPr lang="de-DE" sz="1200" dirty="0" err="1">
                <a:solidFill>
                  <a:srgbClr val="002060"/>
                </a:solidFill>
              </a:rPr>
              <a:t>Confetti</a:t>
            </a:r>
            <a:r>
              <a:rPr lang="de-DE" sz="1200" dirty="0">
                <a:solidFill>
                  <a:srgbClr val="002060"/>
                </a:solidFill>
              </a:rPr>
              <a:t> flies </a:t>
            </a:r>
            <a:r>
              <a:rPr lang="de-DE" sz="1200" dirty="0" err="1">
                <a:solidFill>
                  <a:srgbClr val="002060"/>
                </a:solidFill>
              </a:rPr>
              <a:t>through</a:t>
            </a:r>
            <a:r>
              <a:rPr lang="de-DE" sz="1200" dirty="0">
                <a:solidFill>
                  <a:srgbClr val="002060"/>
                </a:solidFill>
              </a:rPr>
              <a:t> </a:t>
            </a:r>
            <a:r>
              <a:rPr lang="de-DE" sz="1200" dirty="0" err="1">
                <a:solidFill>
                  <a:srgbClr val="002060"/>
                </a:solidFill>
              </a:rPr>
              <a:t>the</a:t>
            </a:r>
            <a:r>
              <a:rPr lang="de-DE" sz="1200" dirty="0">
                <a:solidFill>
                  <a:srgbClr val="002060"/>
                </a:solidFill>
              </a:rPr>
              <a:t> </a:t>
            </a:r>
            <a:r>
              <a:rPr lang="de-DE" sz="1200" dirty="0" err="1">
                <a:solidFill>
                  <a:srgbClr val="002060"/>
                </a:solidFill>
              </a:rPr>
              <a:t>air</a:t>
            </a:r>
            <a:endParaRPr lang="de-DE" sz="1200" dirty="0">
              <a:solidFill>
                <a:srgbClr val="002060"/>
              </a:solidFill>
            </a:endParaRPr>
          </a:p>
          <a:p>
            <a:r>
              <a:rPr lang="de-DE" sz="1200" b="0" i="0" dirty="0">
                <a:solidFill>
                  <a:srgbClr val="002060"/>
                </a:solidFill>
                <a:effectLst/>
              </a:rPr>
              <a:t>and </a:t>
            </a:r>
            <a:r>
              <a:rPr lang="de-DE" sz="1200" b="0" i="0" dirty="0" err="1">
                <a:solidFill>
                  <a:srgbClr val="002060"/>
                </a:solidFill>
                <a:effectLst/>
              </a:rPr>
              <a:t>lands</a:t>
            </a:r>
            <a:r>
              <a:rPr lang="de-DE" sz="1200" b="0" i="0" dirty="0">
                <a:solidFill>
                  <a:srgbClr val="002060"/>
                </a:solidFill>
                <a:effectLst/>
              </a:rPr>
              <a:t> on a hat</a:t>
            </a:r>
          </a:p>
          <a:p>
            <a:endParaRPr lang="de-DE" sz="1200" b="0" i="0" dirty="0">
              <a:solidFill>
                <a:srgbClr val="002060"/>
              </a:solidFill>
              <a:effectLst/>
            </a:endParaRPr>
          </a:p>
          <a:p>
            <a:r>
              <a:rPr lang="de-DE" sz="1200" b="1" i="0" dirty="0">
                <a:solidFill>
                  <a:srgbClr val="002060"/>
                </a:solidFill>
                <a:effectLst/>
              </a:rPr>
              <a:t>Note</a:t>
            </a:r>
            <a:r>
              <a:rPr lang="de-DE" sz="1200" b="0" i="0" dirty="0">
                <a:solidFill>
                  <a:srgbClr val="002060"/>
                </a:solidFill>
                <a:effectLst/>
              </a:rPr>
              <a:t> Ingrid Hofer </a:t>
            </a:r>
            <a:r>
              <a:rPr lang="de-DE" sz="1200" b="0" i="0" dirty="0" err="1">
                <a:solidFill>
                  <a:srgbClr val="002060"/>
                </a:solidFill>
                <a:effectLst/>
              </a:rPr>
              <a:t>has</a:t>
            </a:r>
            <a:r>
              <a:rPr lang="de-DE" sz="1200" b="0" i="0" dirty="0">
                <a:solidFill>
                  <a:srgbClr val="002060"/>
                </a:solidFill>
                <a:effectLst/>
              </a:rPr>
              <a:t> a </a:t>
            </a:r>
            <a:r>
              <a:rPr lang="de-DE" sz="1200" b="0" i="0" dirty="0" err="1">
                <a:solidFill>
                  <a:srgbClr val="002060"/>
                </a:solidFill>
                <a:effectLst/>
              </a:rPr>
              <a:t>number</a:t>
            </a:r>
            <a:r>
              <a:rPr lang="de-DE" sz="1200" b="0" i="0" dirty="0">
                <a:solidFill>
                  <a:srgbClr val="002060"/>
                </a:solidFill>
                <a:effectLst/>
              </a:rPr>
              <a:t> </a:t>
            </a:r>
            <a:r>
              <a:rPr lang="de-DE" sz="1200" b="0" i="0" dirty="0" err="1">
                <a:solidFill>
                  <a:srgbClr val="002060"/>
                </a:solidFill>
                <a:effectLst/>
              </a:rPr>
              <a:t>of</a:t>
            </a:r>
            <a:r>
              <a:rPr lang="de-DE" sz="1200" b="0" i="0" dirty="0">
                <a:solidFill>
                  <a:srgbClr val="002060"/>
                </a:solidFill>
                <a:effectLst/>
              </a:rPr>
              <a:t> </a:t>
            </a:r>
            <a:r>
              <a:rPr lang="de-DE" sz="1200" b="0" i="0" dirty="0" err="1">
                <a:solidFill>
                  <a:srgbClr val="002060"/>
                </a:solidFill>
                <a:effectLst/>
              </a:rPr>
              <a:t>other</a:t>
            </a:r>
            <a:r>
              <a:rPr lang="de-DE" sz="1200" b="0" i="0" dirty="0">
                <a:solidFill>
                  <a:srgbClr val="002060"/>
                </a:solidFill>
                <a:effectLst/>
              </a:rPr>
              <a:t> </a:t>
            </a:r>
            <a:r>
              <a:rPr lang="de-DE" sz="1200" b="0" i="0" dirty="0" err="1">
                <a:solidFill>
                  <a:srgbClr val="002060"/>
                </a:solidFill>
                <a:effectLst/>
              </a:rPr>
              <a:t>songs</a:t>
            </a:r>
            <a:r>
              <a:rPr lang="de-DE" sz="1200" b="0" i="0" dirty="0">
                <a:solidFill>
                  <a:srgbClr val="002060"/>
                </a:solidFill>
                <a:effectLst/>
              </a:rPr>
              <a:t> in German on her YouTube </a:t>
            </a:r>
            <a:r>
              <a:rPr lang="de-DE" sz="1200" b="0" i="0" dirty="0" err="1">
                <a:solidFill>
                  <a:srgbClr val="002060"/>
                </a:solidFill>
                <a:effectLst/>
              </a:rPr>
              <a:t>channel</a:t>
            </a:r>
            <a:r>
              <a:rPr lang="de-DE" sz="1200" b="0" i="0" dirty="0">
                <a:solidFill>
                  <a:srgbClr val="002060"/>
                </a:solidFill>
                <a:effectLst/>
              </a:rPr>
              <a:t> </a:t>
            </a:r>
            <a:r>
              <a:rPr lang="de-DE" sz="1200" b="0" i="0" dirty="0" err="1">
                <a:solidFill>
                  <a:srgbClr val="002060"/>
                </a:solidFill>
                <a:effectLst/>
              </a:rPr>
              <a:t>with</a:t>
            </a:r>
            <a:r>
              <a:rPr lang="de-DE" sz="1200" b="0" i="0" dirty="0">
                <a:solidFill>
                  <a:srgbClr val="002060"/>
                </a:solidFill>
                <a:effectLst/>
              </a:rPr>
              <a:t> easy </a:t>
            </a:r>
            <a:r>
              <a:rPr lang="de-DE" sz="1200" b="0" i="0" dirty="0" err="1">
                <a:solidFill>
                  <a:srgbClr val="002060"/>
                </a:solidFill>
                <a:effectLst/>
              </a:rPr>
              <a:t>actions</a:t>
            </a:r>
            <a:r>
              <a:rPr lang="de-DE" sz="1200" b="0" i="0" dirty="0">
                <a:solidFill>
                  <a:srgbClr val="002060"/>
                </a:solidFill>
                <a:effectLst/>
              </a:rPr>
              <a:t> </a:t>
            </a:r>
            <a:r>
              <a:rPr lang="de-DE" sz="1200" b="0" i="0" dirty="0" err="1">
                <a:solidFill>
                  <a:srgbClr val="002060"/>
                </a:solidFill>
                <a:effectLst/>
              </a:rPr>
              <a:t>for</a:t>
            </a:r>
            <a:r>
              <a:rPr lang="de-DE" sz="1200" b="0" i="0" dirty="0">
                <a:solidFill>
                  <a:srgbClr val="002060"/>
                </a:solidFill>
                <a:effectLst/>
              </a:rPr>
              <a:t> </a:t>
            </a:r>
            <a:r>
              <a:rPr lang="de-DE" sz="1200" b="0" i="0" dirty="0" err="1">
                <a:solidFill>
                  <a:srgbClr val="002060"/>
                </a:solidFill>
                <a:effectLst/>
              </a:rPr>
              <a:t>children</a:t>
            </a:r>
            <a:r>
              <a:rPr lang="de-DE" sz="1200" b="0" i="0" dirty="0">
                <a:solidFill>
                  <a:srgbClr val="002060"/>
                </a:solidFill>
                <a:effectLst/>
              </a:rPr>
              <a:t> </a:t>
            </a:r>
            <a:r>
              <a:rPr lang="de-DE" sz="1200" b="0" i="0" dirty="0" err="1">
                <a:solidFill>
                  <a:srgbClr val="002060"/>
                </a:solidFill>
                <a:effectLst/>
              </a:rPr>
              <a:t>to</a:t>
            </a:r>
            <a:r>
              <a:rPr lang="de-DE" sz="1200" b="0" i="0" dirty="0">
                <a:solidFill>
                  <a:srgbClr val="002060"/>
                </a:solidFill>
                <a:effectLst/>
              </a:rPr>
              <a:t> follow </a:t>
            </a:r>
            <a:r>
              <a:rPr lang="de-DE" sz="1200" b="0" i="0" dirty="0" err="1">
                <a:solidFill>
                  <a:srgbClr val="002060"/>
                </a:solidFill>
                <a:effectLst/>
              </a:rPr>
              <a:t>along</a:t>
            </a:r>
            <a:r>
              <a:rPr lang="de-DE" sz="1200" b="0" i="0" dirty="0">
                <a:solidFill>
                  <a:srgbClr val="002060"/>
                </a:solidFill>
                <a:effectLst/>
              </a:rPr>
              <a:t>. </a:t>
            </a:r>
            <a:r>
              <a:rPr lang="de-DE" sz="1200" b="0" i="0" dirty="0" err="1">
                <a:solidFill>
                  <a:srgbClr val="002060"/>
                </a:solidFill>
                <a:effectLst/>
              </a:rPr>
              <a:t>You</a:t>
            </a:r>
            <a:r>
              <a:rPr lang="de-DE" sz="1200" b="0" i="0" dirty="0">
                <a:solidFill>
                  <a:srgbClr val="002060"/>
                </a:solidFill>
                <a:effectLst/>
              </a:rPr>
              <a:t> </a:t>
            </a:r>
            <a:r>
              <a:rPr lang="de-DE" sz="1200" b="0" i="0" dirty="0" err="1">
                <a:solidFill>
                  <a:srgbClr val="002060"/>
                </a:solidFill>
                <a:effectLst/>
              </a:rPr>
              <a:t>can</a:t>
            </a:r>
            <a:r>
              <a:rPr lang="de-DE" sz="1200" b="0" i="0" dirty="0">
                <a:solidFill>
                  <a:srgbClr val="002060"/>
                </a:solidFill>
                <a:effectLst/>
              </a:rPr>
              <a:t> </a:t>
            </a:r>
            <a:r>
              <a:rPr lang="de-DE" sz="1200" b="0" i="0" dirty="0" err="1">
                <a:solidFill>
                  <a:srgbClr val="002060"/>
                </a:solidFill>
                <a:effectLst/>
              </a:rPr>
              <a:t>return</a:t>
            </a:r>
            <a:r>
              <a:rPr lang="de-DE" sz="1200" b="0" i="0" dirty="0">
                <a:solidFill>
                  <a:srgbClr val="002060"/>
                </a:solidFill>
                <a:effectLst/>
              </a:rPr>
              <a:t> </a:t>
            </a:r>
            <a:r>
              <a:rPr lang="de-DE" sz="1200" b="0" i="0" dirty="0" err="1">
                <a:solidFill>
                  <a:srgbClr val="002060"/>
                </a:solidFill>
                <a:effectLst/>
              </a:rPr>
              <a:t>to</a:t>
            </a:r>
            <a:r>
              <a:rPr lang="de-DE" sz="1200" b="0" i="0" dirty="0">
                <a:solidFill>
                  <a:srgbClr val="002060"/>
                </a:solidFill>
                <a:effectLst/>
              </a:rPr>
              <a:t> </a:t>
            </a:r>
            <a:r>
              <a:rPr lang="de-DE" sz="1200" b="0" i="0" dirty="0" err="1">
                <a:solidFill>
                  <a:srgbClr val="002060"/>
                </a:solidFill>
                <a:effectLst/>
              </a:rPr>
              <a:t>these</a:t>
            </a:r>
            <a:r>
              <a:rPr lang="de-DE" sz="1200" b="0" i="0" dirty="0">
                <a:solidFill>
                  <a:srgbClr val="002060"/>
                </a:solidFill>
                <a:effectLst/>
              </a:rPr>
              <a:t> </a:t>
            </a:r>
            <a:r>
              <a:rPr lang="de-DE" sz="1200" b="0" i="0" dirty="0" err="1">
                <a:solidFill>
                  <a:srgbClr val="002060"/>
                </a:solidFill>
                <a:effectLst/>
              </a:rPr>
              <a:t>if</a:t>
            </a:r>
            <a:r>
              <a:rPr lang="de-DE" sz="1200" b="0" i="0" dirty="0">
                <a:solidFill>
                  <a:srgbClr val="002060"/>
                </a:solidFill>
                <a:effectLst/>
              </a:rPr>
              <a:t> </a:t>
            </a:r>
            <a:r>
              <a:rPr lang="de-DE" sz="1200" b="0" i="0" dirty="0" err="1">
                <a:solidFill>
                  <a:srgbClr val="002060"/>
                </a:solidFill>
                <a:effectLst/>
              </a:rPr>
              <a:t>you</a:t>
            </a:r>
            <a:r>
              <a:rPr lang="de-DE" sz="1200" b="0" i="0" dirty="0">
                <a:solidFill>
                  <a:srgbClr val="002060"/>
                </a:solidFill>
                <a:effectLst/>
              </a:rPr>
              <a:t> </a:t>
            </a:r>
            <a:r>
              <a:rPr lang="de-DE" sz="1200" b="0" i="0" dirty="0" err="1">
                <a:solidFill>
                  <a:srgbClr val="002060"/>
                </a:solidFill>
                <a:effectLst/>
              </a:rPr>
              <a:t>would</a:t>
            </a:r>
            <a:r>
              <a:rPr lang="de-DE" sz="1200" b="0" i="0" dirty="0">
                <a:solidFill>
                  <a:srgbClr val="002060"/>
                </a:solidFill>
                <a:effectLst/>
              </a:rPr>
              <a:t> like </a:t>
            </a:r>
            <a:r>
              <a:rPr lang="de-DE" sz="1200" b="0" i="0" dirty="0" err="1">
                <a:solidFill>
                  <a:srgbClr val="002060"/>
                </a:solidFill>
                <a:effectLst/>
              </a:rPr>
              <a:t>pupils</a:t>
            </a:r>
            <a:r>
              <a:rPr lang="de-DE" sz="1200" b="0" i="0" dirty="0">
                <a:solidFill>
                  <a:srgbClr val="002060"/>
                </a:solidFill>
                <a:effectLst/>
              </a:rPr>
              <a:t> </a:t>
            </a:r>
            <a:r>
              <a:rPr lang="de-DE" sz="1200" b="0" i="0" dirty="0" err="1">
                <a:solidFill>
                  <a:srgbClr val="002060"/>
                </a:solidFill>
                <a:effectLst/>
              </a:rPr>
              <a:t>to</a:t>
            </a:r>
            <a:r>
              <a:rPr lang="de-DE" sz="1200" b="0" i="0" dirty="0">
                <a:solidFill>
                  <a:srgbClr val="002060"/>
                </a:solidFill>
                <a:effectLst/>
              </a:rPr>
              <a:t> </a:t>
            </a:r>
            <a:r>
              <a:rPr lang="de-DE" sz="1200" b="0" i="0" dirty="0" err="1">
                <a:solidFill>
                  <a:srgbClr val="002060"/>
                </a:solidFill>
                <a:effectLst/>
              </a:rPr>
              <a:t>have</a:t>
            </a:r>
            <a:r>
              <a:rPr lang="de-DE" sz="1200" b="0" i="0" dirty="0">
                <a:solidFill>
                  <a:srgbClr val="002060"/>
                </a:solidFill>
                <a:effectLst/>
              </a:rPr>
              <a:t> a </a:t>
            </a:r>
            <a:r>
              <a:rPr lang="de-DE" sz="1200" b="0" i="0" dirty="0" err="1">
                <a:solidFill>
                  <a:srgbClr val="002060"/>
                </a:solidFill>
                <a:effectLst/>
              </a:rPr>
              <a:t>few</a:t>
            </a:r>
            <a:r>
              <a:rPr lang="de-DE" sz="1200" b="0" i="0" dirty="0">
                <a:solidFill>
                  <a:srgbClr val="002060"/>
                </a:solidFill>
                <a:effectLst/>
              </a:rPr>
              <a:t> </a:t>
            </a:r>
            <a:r>
              <a:rPr lang="de-DE" sz="1200" b="0" i="0" dirty="0" err="1">
                <a:solidFill>
                  <a:srgbClr val="002060"/>
                </a:solidFill>
                <a:effectLst/>
              </a:rPr>
              <a:t>minutes</a:t>
            </a:r>
            <a:r>
              <a:rPr lang="de-DE" sz="1200" b="0" i="0" dirty="0">
                <a:solidFill>
                  <a:srgbClr val="002060"/>
                </a:solidFill>
                <a:effectLst/>
              </a:rPr>
              <a:t> </a:t>
            </a:r>
            <a:r>
              <a:rPr lang="de-DE" sz="1200" b="0" i="0" dirty="0" err="1">
                <a:solidFill>
                  <a:srgbClr val="002060"/>
                </a:solidFill>
                <a:effectLst/>
              </a:rPr>
              <a:t>of</a:t>
            </a:r>
            <a:r>
              <a:rPr lang="de-DE" sz="1200" b="0" i="0" dirty="0">
                <a:solidFill>
                  <a:srgbClr val="002060"/>
                </a:solidFill>
                <a:effectLst/>
              </a:rPr>
              <a:t> </a:t>
            </a:r>
            <a:r>
              <a:rPr lang="de-DE" sz="1200" b="0" i="0" dirty="0" err="1">
                <a:solidFill>
                  <a:srgbClr val="002060"/>
                </a:solidFill>
                <a:effectLst/>
              </a:rPr>
              <a:t>movement</a:t>
            </a:r>
            <a:r>
              <a:rPr lang="de-DE" sz="1200" b="0" i="0" dirty="0">
                <a:solidFill>
                  <a:srgbClr val="002060"/>
                </a:solidFill>
                <a:effectLst/>
              </a:rPr>
              <a:t> </a:t>
            </a:r>
            <a:r>
              <a:rPr lang="de-DE" sz="1200" b="0" i="0" dirty="0" err="1">
                <a:solidFill>
                  <a:srgbClr val="002060"/>
                </a:solidFill>
                <a:effectLst/>
              </a:rPr>
              <a:t>during</a:t>
            </a:r>
            <a:r>
              <a:rPr lang="de-DE" sz="1200" b="0" i="0" dirty="0">
                <a:solidFill>
                  <a:srgbClr val="002060"/>
                </a:solidFill>
                <a:effectLst/>
              </a:rPr>
              <a:t> </a:t>
            </a:r>
            <a:r>
              <a:rPr lang="en-GB" sz="1200" b="0" i="0" dirty="0">
                <a:solidFill>
                  <a:srgbClr val="002060"/>
                </a:solidFill>
                <a:effectLst/>
              </a:rPr>
              <a:t>German (or other!) lessons. https://</a:t>
            </a:r>
            <a:r>
              <a:rPr lang="en-GB" sz="1200" b="0" i="0" dirty="0" err="1">
                <a:solidFill>
                  <a:srgbClr val="002060"/>
                </a:solidFill>
                <a:effectLst/>
              </a:rPr>
              <a:t>www.youtube.com</a:t>
            </a:r>
            <a:r>
              <a:rPr lang="en-GB" sz="1200" b="0" i="0" dirty="0">
                <a:solidFill>
                  <a:srgbClr val="002060"/>
                </a:solidFill>
                <a:effectLst/>
              </a:rPr>
              <a:t>/@</a:t>
            </a:r>
            <a:r>
              <a:rPr lang="en-GB" sz="1200" b="0" i="0" dirty="0" err="1">
                <a:solidFill>
                  <a:srgbClr val="002060"/>
                </a:solidFill>
                <a:effectLst/>
              </a:rPr>
              <a:t>ingrid.hofer.artist</a:t>
            </a:r>
            <a:r>
              <a:rPr lang="en-GB" sz="1200" b="0" i="0" dirty="0">
                <a:solidFill>
                  <a:srgbClr val="002060"/>
                </a:solidFill>
                <a:effectLst/>
              </a:rPr>
              <a:t> Songs with actions are a good way of learning and consolidating vocabulary.</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richtig</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‘correct’ by tracing a tick in the air with the index finger on your right hand.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ig</a:t>
            </a:r>
            <a:r>
              <a:rPr lang="en-GB" b="1" dirty="0"/>
              <a:t>] </a:t>
            </a:r>
            <a:r>
              <a:rPr lang="en-GB" baseline="0" dirty="0"/>
              <a:t>sound, pronouncing </a:t>
            </a:r>
            <a:r>
              <a:rPr lang="en-GB" b="0" baseline="0" dirty="0"/>
              <a:t>”</a:t>
            </a:r>
            <a:r>
              <a:rPr lang="en-GB" b="1" baseline="0" dirty="0" err="1"/>
              <a:t>richtig</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richtig</a:t>
            </a:r>
            <a:r>
              <a:rPr lang="en-GB" sz="1200" b="0" baseline="0" dirty="0"/>
              <a:t> [177]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ig</a:t>
            </a:r>
            <a:r>
              <a:rPr lang="en-GB" b="1" baseline="0" dirty="0"/>
              <a:t>] </a:t>
            </a:r>
            <a:r>
              <a:rPr lang="en-GB" baseline="0" dirty="0"/>
              <a:t>and then the </a:t>
            </a:r>
            <a:r>
              <a:rPr lang="en-GB" b="1" baseline="0" dirty="0"/>
              <a:t>source</a:t>
            </a:r>
            <a:r>
              <a:rPr lang="en-GB" baseline="0" dirty="0"/>
              <a:t> word again ‘</a:t>
            </a:r>
            <a:r>
              <a:rPr lang="en-GB" b="1" baseline="0" dirty="0" err="1"/>
              <a:t>richtig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richtig</a:t>
            </a:r>
            <a:r>
              <a:rPr lang="en-GB" sz="1200" b="0" baseline="0" dirty="0"/>
              <a:t> [177</a:t>
            </a:r>
            <a:r>
              <a:rPr lang="en-GB" sz="1200" baseline="0" dirty="0"/>
              <a:t>] </a:t>
            </a:r>
            <a:r>
              <a:rPr lang="de-DE" sz="1200" b="1" baseline="0" dirty="0"/>
              <a:t>dreißig </a:t>
            </a:r>
            <a:r>
              <a:rPr lang="de-DE" sz="1200" b="0" baseline="0" dirty="0"/>
              <a:t>[2046] </a:t>
            </a:r>
            <a:r>
              <a:rPr lang="de-DE" sz="1200" b="1" baseline="0" dirty="0"/>
              <a:t>fertig</a:t>
            </a:r>
            <a:r>
              <a:rPr lang="de-DE" sz="1200" b="0" baseline="0" dirty="0"/>
              <a:t> [n/a] </a:t>
            </a:r>
            <a:r>
              <a:rPr lang="de-DE" sz="1200" b="1" baseline="0" dirty="0"/>
              <a:t>ruhig </a:t>
            </a:r>
            <a:r>
              <a:rPr lang="de-DE" sz="1200" b="0" baseline="0" dirty="0"/>
              <a:t>[911] </a:t>
            </a:r>
            <a:r>
              <a:rPr lang="de-DE" sz="1200" b="1" baseline="0" dirty="0"/>
              <a:t>wichtig </a:t>
            </a:r>
            <a:r>
              <a:rPr lang="de-DE" sz="1200" b="0" baseline="0" dirty="0"/>
              <a:t>[144]</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0" strike="noStrike" spc="-1" dirty="0" err="1">
                <a:solidFill>
                  <a:srgbClr val="000000"/>
                </a:solidFill>
                <a:latin typeface="+mn-lt"/>
                <a:ea typeface="Calibri"/>
              </a:rPr>
              <a:t>ig</a:t>
            </a:r>
            <a:r>
              <a:rPr lang="en-GB" sz="1200" b="0" strike="noStrike" spc="-1" dirty="0">
                <a:solidFill>
                  <a:srgbClr val="000000"/>
                </a:solidFill>
                <a:latin typeface="+mn-lt"/>
                <a:ea typeface="Calibri"/>
              </a:rPr>
              <a:t>] and to introduce pupils to the idea of regional variation in pronunciation. </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to bring up Moritz and speech bubble, then </a:t>
            </a:r>
            <a:r>
              <a:rPr lang="en-GB" dirty="0" err="1"/>
              <a:t>Lias</a:t>
            </a:r>
            <a:r>
              <a:rPr lang="en-GB" dirty="0"/>
              <a:t> and speech bubble, to introduce the idea of regional variation. </a:t>
            </a:r>
          </a:p>
          <a:p>
            <a:pPr marL="228600" indent="-228600">
              <a:buAutoNum type="arabicPeriod"/>
            </a:pPr>
            <a:r>
              <a:rPr lang="en-GB" dirty="0"/>
              <a:t>Click to bring up the two sets of the identical 6 words. </a:t>
            </a:r>
          </a:p>
          <a:p>
            <a:pPr marL="228600" indent="-228600">
              <a:buAutoNum type="arabicPeriod"/>
            </a:pPr>
            <a:r>
              <a:rPr lang="en-GB" dirty="0"/>
              <a:t>Click each number to hear the two versions of each word. Pupils listen and repeat. Which do they prefer?</a:t>
            </a:r>
          </a:p>
          <a:p>
            <a:pPr marL="228600" indent="-228600">
              <a:buAutoNum type="arabicPeriod" startAt="4"/>
            </a:pPr>
            <a:r>
              <a:rPr lang="en-GB" dirty="0"/>
              <a:t>Click to bring up the call-out to point out that we don’t use our vocal chords for either pronunciation of [</a:t>
            </a:r>
            <a:r>
              <a:rPr lang="en-GB" dirty="0" err="1"/>
              <a:t>ig</a:t>
            </a:r>
            <a:r>
              <a:rPr lang="en-GB" dirty="0"/>
              <a:t>].  This means that both are ‘unvoiced’ sounds, that pupils feel at the back of their throats but not in vibrations in the neck.</a:t>
            </a:r>
          </a:p>
          <a:p>
            <a:pPr marL="228600" indent="-228600">
              <a:buAutoNum type="arabicPeriod" startAt="4"/>
            </a:pPr>
            <a:r>
              <a:rPr lang="en-GB" dirty="0"/>
              <a:t>Extension activity: pupils turn away from the board or close their eyes. Click on a number – pupils listen and identify whether it was Moritz [-ich] or </a:t>
            </a:r>
            <a:r>
              <a:rPr lang="en-GB" dirty="0" err="1"/>
              <a:t>Lias</a:t>
            </a:r>
            <a:r>
              <a:rPr lang="en-GB" dirty="0"/>
              <a:t> [-</a:t>
            </a:r>
            <a:r>
              <a:rPr lang="en-GB" dirty="0" err="1"/>
              <a:t>ik</a:t>
            </a:r>
            <a:r>
              <a:rPr lang="en-GB" dirty="0"/>
              <a:t>]. Repeat as many times as appropriate. </a:t>
            </a:r>
          </a:p>
          <a:p>
            <a:pPr marL="228600" indent="-228600">
              <a:buAutoNum type="arabicPeriod" startAt="4"/>
            </a:pPr>
            <a:endParaRPr lang="en-GB" dirty="0"/>
          </a:p>
          <a:p>
            <a:r>
              <a:rPr lang="en-GB" b="1" dirty="0"/>
              <a:t>Transcript:</a:t>
            </a:r>
          </a:p>
          <a:p>
            <a:pPr marL="228600" indent="-228600">
              <a:buAutoNum type="arabicPeriod"/>
            </a:pPr>
            <a:r>
              <a:rPr lang="en-GB" dirty="0" err="1"/>
              <a:t>dreißig</a:t>
            </a:r>
            <a:endParaRPr lang="en-GB" dirty="0"/>
          </a:p>
          <a:p>
            <a:pPr marL="228600" indent="-228600">
              <a:buAutoNum type="arabicPeriod"/>
            </a:pPr>
            <a:r>
              <a:rPr lang="en-GB" dirty="0" err="1"/>
              <a:t>wenig</a:t>
            </a:r>
            <a:endParaRPr lang="en-GB" dirty="0"/>
          </a:p>
          <a:p>
            <a:pPr marL="228600" indent="-228600">
              <a:buAutoNum type="arabicPeriod"/>
            </a:pPr>
            <a:r>
              <a:rPr lang="en-GB" dirty="0" err="1"/>
              <a:t>häufig</a:t>
            </a:r>
            <a:endParaRPr lang="en-GB" dirty="0"/>
          </a:p>
          <a:p>
            <a:pPr marL="228600" indent="-228600">
              <a:buAutoNum type="arabicPeriod"/>
            </a:pPr>
            <a:r>
              <a:rPr lang="en-GB" dirty="0" err="1"/>
              <a:t>völlig</a:t>
            </a:r>
            <a:endParaRPr lang="en-GB" dirty="0"/>
          </a:p>
          <a:p>
            <a:pPr marL="228600" indent="-228600">
              <a:buAutoNum type="arabicPeriod"/>
            </a:pPr>
            <a:r>
              <a:rPr lang="en-GB" dirty="0" err="1"/>
              <a:t>schwierig</a:t>
            </a:r>
            <a:endParaRPr lang="en-GB" dirty="0"/>
          </a:p>
          <a:p>
            <a:pPr marL="228600" indent="-228600">
              <a:buAutoNum type="arabicPeriod"/>
            </a:pPr>
            <a:r>
              <a:rPr lang="en-GB" dirty="0" err="1"/>
              <a:t>gleichzeitig</a:t>
            </a:r>
            <a:endParaRPr lang="en-GB" dirty="0"/>
          </a:p>
          <a:p>
            <a:pPr marL="0" indent="0">
              <a:buNone/>
            </a:pPr>
            <a:endParaRPr lang="en-GB"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baseline="0" dirty="0"/>
              <a:t>wenig</a:t>
            </a:r>
            <a:r>
              <a:rPr lang="de-DE" sz="1200" b="0" baseline="0" dirty="0"/>
              <a:t> (</a:t>
            </a:r>
            <a:r>
              <a:rPr lang="de-DE" sz="1200" b="0" baseline="0" dirty="0" err="1"/>
              <a:t>few</a:t>
            </a:r>
            <a:r>
              <a:rPr lang="de-DE" sz="1200" b="0" baseline="0" dirty="0"/>
              <a:t>) [102]</a:t>
            </a:r>
            <a:r>
              <a:rPr lang="de-DE" sz="1200" b="1" baseline="0" dirty="0"/>
              <a:t> häufig </a:t>
            </a:r>
            <a:r>
              <a:rPr lang="de-DE" sz="1200" b="0" baseline="0" dirty="0"/>
              <a:t>(</a:t>
            </a:r>
            <a:r>
              <a:rPr lang="de-DE" sz="1200" b="0" baseline="0" dirty="0" err="1"/>
              <a:t>often</a:t>
            </a:r>
            <a:r>
              <a:rPr lang="de-DE" sz="1200" b="0" baseline="0" dirty="0"/>
              <a:t>) [407] </a:t>
            </a:r>
            <a:r>
              <a:rPr lang="de-DE" sz="1200" b="1" baseline="0" dirty="0"/>
              <a:t>völlig </a:t>
            </a:r>
            <a:r>
              <a:rPr lang="de-DE" sz="1200" b="0" baseline="0" dirty="0"/>
              <a:t>(</a:t>
            </a:r>
            <a:r>
              <a:rPr lang="de-DE" sz="1200" b="0" baseline="0" dirty="0" err="1"/>
              <a:t>completely</a:t>
            </a:r>
            <a:r>
              <a:rPr lang="de-DE" sz="1200" b="0" baseline="0" dirty="0"/>
              <a:t>, </a:t>
            </a:r>
            <a:r>
              <a:rPr lang="de-DE" sz="1200" b="0" baseline="0" dirty="0" err="1"/>
              <a:t>absolutely</a:t>
            </a:r>
            <a:r>
              <a:rPr lang="de-DE" sz="1200" b="0" baseline="0" dirty="0"/>
              <a:t>) [515] </a:t>
            </a:r>
            <a:r>
              <a:rPr lang="de-DE" sz="1200" b="1" baseline="0" dirty="0"/>
              <a:t>schwierig </a:t>
            </a:r>
            <a:r>
              <a:rPr lang="de-DE" sz="1200" b="0" baseline="0" dirty="0"/>
              <a:t>(</a:t>
            </a:r>
            <a:r>
              <a:rPr lang="de-DE" sz="1200" b="0" baseline="0" dirty="0" err="1"/>
              <a:t>difficult</a:t>
            </a:r>
            <a:r>
              <a:rPr lang="de-DE" sz="1200" b="0" baseline="0" dirty="0"/>
              <a:t>, </a:t>
            </a:r>
            <a:r>
              <a:rPr lang="de-DE" sz="1200" b="0" baseline="0" dirty="0" err="1"/>
              <a:t>hard</a:t>
            </a:r>
            <a:r>
              <a:rPr lang="de-DE" sz="1200" b="0" baseline="0" dirty="0"/>
              <a:t>, tough) [580] </a:t>
            </a:r>
            <a:r>
              <a:rPr lang="de-DE" sz="1200" b="1" baseline="0" dirty="0"/>
              <a:t>gleichzeitig </a:t>
            </a:r>
            <a:r>
              <a:rPr lang="de-DE" sz="1200" b="0" baseline="0" dirty="0"/>
              <a:t>(</a:t>
            </a:r>
            <a:r>
              <a:rPr lang="de-DE" sz="1200" b="0" baseline="0" dirty="0" err="1"/>
              <a:t>simultaneous</a:t>
            </a:r>
            <a:r>
              <a:rPr lang="de-DE" sz="1200" b="0" baseline="0" dirty="0"/>
              <a:t>, at </a:t>
            </a:r>
            <a:r>
              <a:rPr lang="de-DE" sz="1200" b="0" baseline="0" dirty="0" err="1"/>
              <a:t>the</a:t>
            </a:r>
            <a:r>
              <a:rPr lang="de-DE" sz="1200" b="0" baseline="0" dirty="0"/>
              <a:t> same time) [637]</a:t>
            </a:r>
            <a:br>
              <a:rPr lang="en-GB" b="0" baseline="0" dirty="0"/>
            </a:br>
            <a:r>
              <a:rPr lang="en-GB" i="1" dirty="0"/>
              <a:t>Source:  Jones, R.L. &amp; </a:t>
            </a:r>
            <a:r>
              <a:rPr lang="en-GB" i="1" dirty="0" err="1"/>
              <a:t>Tschirner</a:t>
            </a:r>
            <a:r>
              <a:rPr lang="en-GB" i="1" dirty="0"/>
              <a:t>, E. (2019). A frequency dictionary of German: core vocabulary for learners. Routledge</a:t>
            </a:r>
          </a:p>
          <a:p>
            <a:pPr marL="0" indent="0">
              <a:buNone/>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499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and practise written recognition and pronunciation of 14 previously taught infinitive verbs.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Ask pupils to look at all the verbs on the screen. Most of them they have seen before in the lessons but there are two that are new – can they find which ones? (</a:t>
            </a:r>
            <a:r>
              <a:rPr lang="en-GB" sz="1200" b="0" strike="noStrike" spc="-1" dirty="0" err="1">
                <a:solidFill>
                  <a:srgbClr val="000000"/>
                </a:solidFill>
                <a:latin typeface="Calibri"/>
                <a:ea typeface="Calibri"/>
              </a:rPr>
              <a:t>schlafen</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sprechen</a:t>
            </a:r>
            <a:r>
              <a:rPr lang="en-GB" sz="1200" b="0" strike="noStrike" spc="-1" dirty="0">
                <a:solidFill>
                  <a:srgbClr val="000000"/>
                </a:solidFill>
                <a:latin typeface="Calibri"/>
                <a:ea typeface="Calibri"/>
              </a:rPr>
              <a:t>)</a:t>
            </a:r>
          </a:p>
          <a:p>
            <a:pPr marL="229320" indent="-228600">
              <a:lnSpc>
                <a:spcPct val="100000"/>
              </a:lnSpc>
              <a:buAutoNum type="arabicPeriod"/>
            </a:pPr>
            <a:r>
              <a:rPr lang="en-GB" sz="1200" b="0" strike="noStrike" spc="-1" dirty="0">
                <a:solidFill>
                  <a:srgbClr val="000000"/>
                </a:solidFill>
                <a:latin typeface="Calibri"/>
                <a:ea typeface="Calibri"/>
              </a:rPr>
              <a:t>Click to bring up a symbol. </a:t>
            </a:r>
          </a:p>
          <a:p>
            <a:pPr marL="229320" indent="-228600">
              <a:lnSpc>
                <a:spcPct val="100000"/>
              </a:lnSpc>
              <a:buAutoNum type="arabicPeriod"/>
            </a:pPr>
            <a:r>
              <a:rPr lang="en-GB" sz="1200" b="0" strike="noStrike" spc="-1" dirty="0">
                <a:solidFill>
                  <a:srgbClr val="000000"/>
                </a:solidFill>
                <a:latin typeface="Calibri"/>
                <a:ea typeface="Calibri"/>
              </a:rPr>
              <a:t>Pupils choose one of the German verbs – elicit which one. For the new verbs, highlight them as they come up (to sleep/sleeping and to speak/speaking) and repeat the German a couple of times with the class. </a:t>
            </a:r>
          </a:p>
          <a:p>
            <a:pPr marL="229320" indent="-228600">
              <a:lnSpc>
                <a:spcPct val="100000"/>
              </a:lnSpc>
              <a:buAutoNum type="arabicPeriod"/>
            </a:pPr>
            <a:r>
              <a:rPr lang="en-GB" sz="1200" b="0" strike="noStrike" spc="-1" dirty="0">
                <a:solidFill>
                  <a:srgbClr val="000000"/>
                </a:solidFill>
                <a:latin typeface="Calibri"/>
                <a:ea typeface="Calibri"/>
              </a:rPr>
              <a:t>Click for the answer (correct verb turns green). </a:t>
            </a:r>
          </a:p>
          <a:p>
            <a:pPr marL="229320" indent="-228600">
              <a:lnSpc>
                <a:spcPct val="100000"/>
              </a:lnSpc>
              <a:buAutoNum type="arabicPeriod"/>
            </a:pPr>
            <a:r>
              <a:rPr lang="en-GB" sz="1200" b="0" strike="noStrike" spc="-1" dirty="0">
                <a:solidFill>
                  <a:srgbClr val="000000"/>
                </a:solidFill>
                <a:latin typeface="Calibri"/>
                <a:ea typeface="Calibri"/>
              </a:rPr>
              <a:t>Click for next symbol and carry on until all the verbs have been identified.</a:t>
            </a:r>
          </a:p>
          <a:p>
            <a:pPr marL="229320" indent="-228600">
              <a:lnSpc>
                <a:spcPct val="100000"/>
              </a:lnSpc>
              <a:buAutoNum type="arabicPeriod"/>
            </a:pPr>
            <a:endParaRPr lang="en-GB" sz="1200" b="0" strike="noStrike" spc="-1" dirty="0">
              <a:solidFill>
                <a:srgbClr val="000000"/>
              </a:solidFill>
              <a:latin typeface="Calibri"/>
              <a:ea typeface="Calibri"/>
            </a:endParaRPr>
          </a:p>
          <a:p>
            <a:pPr marL="720" indent="0">
              <a:lnSpc>
                <a:spcPct val="100000"/>
              </a:lnSpc>
              <a:buNone/>
            </a:pPr>
            <a:r>
              <a:rPr lang="en-GB" sz="1200" b="0" strike="noStrike" spc="-1" dirty="0">
                <a:solidFill>
                  <a:srgbClr val="000000"/>
                </a:solidFill>
                <a:latin typeface="Calibri"/>
                <a:ea typeface="Calibri"/>
              </a:rPr>
              <a:t>Note: the task will gradually get easier as the correctly identified verbs stay green and can therefore be ruled out as a choice. </a:t>
            </a:r>
          </a:p>
          <a:p>
            <a:pPr marL="216000" indent="-215280">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96803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Point out that the two new verbs they have just learnt are also examples of strong verbs.</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remind pupils of the vowel change in the stem for strong verbs.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10900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sorting taught verbs into weak and strong categories.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Each item is triggered, allowing the teacher to elicit answers in any order from pupils.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When pupils say a verb with its correct category, e.g. weak, the teacher clicks on the word and the animation sees it slot into the correctly labelled box.</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3.   Repeat for all 14 verbs.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34994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between verb endings 1</a:t>
            </a:r>
            <a:r>
              <a:rPr lang="en-GB" sz="1200" b="0" strike="noStrike" spc="-1" baseline="30000" dirty="0">
                <a:solidFill>
                  <a:srgbClr val="000000"/>
                </a:solidFill>
                <a:latin typeface="Calibri"/>
                <a:ea typeface="Calibri"/>
              </a:rPr>
              <a:t>st</a:t>
            </a:r>
            <a:r>
              <a:rPr lang="en-GB" sz="1200" b="0" strike="noStrike" spc="-1" dirty="0">
                <a:solidFill>
                  <a:srgbClr val="000000"/>
                </a:solidFill>
                <a:latin typeface="Calibri"/>
                <a:ea typeface="Calibri"/>
              </a:rPr>
              <a:t> and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singular.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Explain the scenario. Based on the verb endings, pupils listen out for whether Ronja is talking about herself (ich) or her mum, Leonie (</a:t>
            </a:r>
            <a:r>
              <a:rPr lang="en-GB" sz="1200" b="0" strike="noStrike" spc="-1" dirty="0" err="1">
                <a:solidFill>
                  <a:srgbClr val="000000"/>
                </a:solidFill>
                <a:latin typeface="Calibri"/>
              </a:rPr>
              <a:t>sie</a:t>
            </a:r>
            <a:r>
              <a:rPr lang="en-GB" sz="1200" b="0" strike="noStrike" spc="-1" dirty="0">
                <a:solidFill>
                  <a:srgbClr val="000000"/>
                </a:solidFill>
                <a:latin typeface="Calibri"/>
              </a:rPr>
              <a:t>). </a:t>
            </a:r>
          </a:p>
          <a:p>
            <a:pPr marL="216000" indent="-216000">
              <a:lnSpc>
                <a:spcPct val="100000"/>
              </a:lnSpc>
            </a:pPr>
            <a:r>
              <a:rPr lang="en-GB" sz="1200" b="0" strike="noStrike" spc="-1" dirty="0">
                <a:solidFill>
                  <a:srgbClr val="000000"/>
                </a:solidFill>
                <a:latin typeface="Calibri"/>
              </a:rPr>
              <a:t>2. Click on the sound button for the example. Elicit the answer. Explain that usually when you go to see a carnival procession, a lot of people wear fancy dress but in Basel it is usual for people just to wear their normal clothes!</a:t>
            </a:r>
          </a:p>
          <a:p>
            <a:pPr marL="216000" indent="-216000">
              <a:lnSpc>
                <a:spcPct val="100000"/>
              </a:lnSpc>
            </a:pPr>
            <a:r>
              <a:rPr lang="en-GB" sz="1200" b="0" strike="noStrike" spc="-1" dirty="0">
                <a:solidFill>
                  <a:srgbClr val="000000"/>
                </a:solidFill>
                <a:latin typeface="Calibri"/>
              </a:rPr>
              <a:t>3. Click to reveal the answer tick. Click on sound button again – pupils listen out for the meaning. Elicit the meaning in English.</a:t>
            </a:r>
          </a:p>
          <a:p>
            <a:pPr marL="216000" indent="-216000">
              <a:lnSpc>
                <a:spcPct val="100000"/>
              </a:lnSpc>
            </a:pPr>
            <a:r>
              <a:rPr lang="en-GB" sz="1200" b="0" strike="noStrike" spc="-1" dirty="0">
                <a:solidFill>
                  <a:srgbClr val="000000"/>
                </a:solidFill>
                <a:latin typeface="Calibri"/>
              </a:rPr>
              <a:t>4. Click to reveal the English meaning. Note that the German present tense translates two ways into English – both answers can be correct, depending on context (e.g., I’m not sleeping / I don’t sleep).  Ensure pupils know that the two translations are possible, here.</a:t>
            </a:r>
          </a:p>
          <a:p>
            <a:pPr marL="216000" indent="-216000">
              <a:lnSpc>
                <a:spcPct val="100000"/>
              </a:lnSpc>
            </a:pPr>
            <a:r>
              <a:rPr lang="en-GB" sz="1200" b="0" strike="noStrike" spc="-1" dirty="0">
                <a:solidFill>
                  <a:srgbClr val="000000"/>
                </a:solidFill>
                <a:latin typeface="Calibri"/>
              </a:rPr>
              <a:t>5.  Continue for 1-6.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[Ich] </a:t>
            </a:r>
            <a:r>
              <a:rPr lang="en-GB" sz="1200" b="0" strike="noStrike" spc="-1" dirty="0" err="1">
                <a:solidFill>
                  <a:srgbClr val="000000"/>
                </a:solidFill>
                <a:latin typeface="Calibri"/>
              </a:rPr>
              <a:t>trage</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r>
              <a:rPr lang="en-GB" sz="1200" b="0" strike="noStrike" spc="-1" dirty="0" err="1">
                <a:solidFill>
                  <a:srgbClr val="000000"/>
                </a:solidFill>
                <a:latin typeface="Calibri"/>
              </a:rPr>
              <a:t>Partykleidung</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[Sie] </a:t>
            </a:r>
            <a:r>
              <a:rPr lang="en-GB" sz="1200" b="0" strike="noStrike" spc="-1" dirty="0" err="1">
                <a:solidFill>
                  <a:srgbClr val="000000"/>
                </a:solidFill>
                <a:latin typeface="Calibri"/>
              </a:rPr>
              <a:t>läuft</a:t>
            </a:r>
            <a:r>
              <a:rPr lang="en-GB" sz="1200" b="0" strike="noStrike" spc="-1" dirty="0">
                <a:solidFill>
                  <a:srgbClr val="000000"/>
                </a:solidFill>
                <a:latin typeface="Calibri"/>
              </a:rPr>
              <a:t> </a:t>
            </a:r>
            <a:r>
              <a:rPr lang="en-GB" sz="1200" b="0" strike="noStrike" spc="-1" dirty="0" err="1">
                <a:solidFill>
                  <a:srgbClr val="000000"/>
                </a:solidFill>
                <a:latin typeface="Calibri"/>
              </a:rPr>
              <a:t>zu</a:t>
            </a:r>
            <a:r>
              <a:rPr lang="en-GB" sz="1200" b="0" strike="noStrike" spc="-1" dirty="0">
                <a:solidFill>
                  <a:srgbClr val="000000"/>
                </a:solidFill>
                <a:latin typeface="Calibri"/>
              </a:rPr>
              <a:t> </a:t>
            </a:r>
            <a:r>
              <a:rPr lang="en-GB" sz="1200" b="0" strike="noStrike" spc="-1" dirty="0" err="1">
                <a:solidFill>
                  <a:srgbClr val="000000"/>
                </a:solidFill>
                <a:latin typeface="Calibri"/>
              </a:rPr>
              <a:t>einer</a:t>
            </a:r>
            <a:r>
              <a:rPr lang="en-GB" sz="1200" b="0" strike="noStrike" spc="-1" dirty="0">
                <a:solidFill>
                  <a:srgbClr val="000000"/>
                </a:solidFill>
                <a:latin typeface="Calibri"/>
              </a:rPr>
              <a:t> </a:t>
            </a:r>
            <a:r>
              <a:rPr lang="en-GB" sz="1200" b="0" strike="noStrike" spc="-1" dirty="0" err="1">
                <a:solidFill>
                  <a:srgbClr val="000000"/>
                </a:solidFill>
                <a:latin typeface="Calibri"/>
              </a:rPr>
              <a:t>Freundin</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aber</a:t>
            </a:r>
            <a:r>
              <a:rPr lang="en-GB" sz="1200" b="0" strike="noStrike" spc="-1" dirty="0">
                <a:solidFill>
                  <a:srgbClr val="000000"/>
                </a:solidFill>
                <a:latin typeface="Calibri"/>
              </a:rPr>
              <a:t> [ich] </a:t>
            </a:r>
            <a:r>
              <a:rPr lang="en-GB" sz="1200" b="0" strike="noStrike" spc="-1" dirty="0" err="1">
                <a:solidFill>
                  <a:srgbClr val="000000"/>
                </a:solidFill>
                <a:latin typeface="Calibri"/>
              </a:rPr>
              <a:t>schlafe</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spreche</a:t>
            </a:r>
            <a:r>
              <a:rPr lang="en-GB" sz="1200" b="0" strike="noStrike" spc="-1" dirty="0">
                <a:solidFill>
                  <a:srgbClr val="000000"/>
                </a:solidFill>
                <a:latin typeface="Calibri"/>
              </a:rPr>
              <a:t> am </a:t>
            </a:r>
            <a:r>
              <a:rPr lang="en-GB" sz="1200" b="0" strike="noStrike" spc="-1" dirty="0" err="1">
                <a:solidFill>
                  <a:srgbClr val="000000"/>
                </a:solidFill>
                <a:latin typeface="Calibri"/>
              </a:rPr>
              <a:t>Telefon</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[Sie] </a:t>
            </a:r>
            <a:r>
              <a:rPr lang="en-GB" sz="1200" b="0" strike="noStrike" spc="-1" dirty="0" err="1">
                <a:solidFill>
                  <a:srgbClr val="000000"/>
                </a:solidFill>
                <a:latin typeface="Calibri"/>
              </a:rPr>
              <a:t>liest</a:t>
            </a:r>
            <a:r>
              <a:rPr lang="en-GB" sz="1200" b="0" strike="noStrike" spc="-1" dirty="0">
                <a:solidFill>
                  <a:srgbClr val="000000"/>
                </a:solidFill>
                <a:latin typeface="Calibri"/>
              </a:rPr>
              <a:t> </a:t>
            </a:r>
            <a:r>
              <a:rPr lang="en-GB" sz="1200" b="0" strike="noStrike" spc="-1" dirty="0" err="1">
                <a:solidFill>
                  <a:srgbClr val="000000"/>
                </a:solidFill>
                <a:latin typeface="Calibri"/>
              </a:rPr>
              <a:t>ein</a:t>
            </a:r>
            <a:r>
              <a:rPr lang="en-GB" sz="1200" b="0" strike="noStrike" spc="-1" dirty="0">
                <a:solidFill>
                  <a:srgbClr val="000000"/>
                </a:solidFill>
                <a:latin typeface="Calibri"/>
              </a:rPr>
              <a:t> Buch </a:t>
            </a:r>
            <a:r>
              <a:rPr lang="en-GB" sz="1200" b="0" strike="noStrike" spc="-1" dirty="0" err="1">
                <a:solidFill>
                  <a:srgbClr val="000000"/>
                </a:solidFill>
                <a:latin typeface="Calibri"/>
              </a:rPr>
              <a:t>über</a:t>
            </a:r>
            <a:r>
              <a:rPr lang="en-GB" sz="1200" b="0" strike="noStrike" spc="-1" dirty="0">
                <a:solidFill>
                  <a:srgbClr val="000000"/>
                </a:solidFill>
                <a:latin typeface="Calibri"/>
              </a:rPr>
              <a:t> Fasnacht in Basel.</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sehe</a:t>
            </a:r>
            <a:r>
              <a:rPr lang="en-GB" sz="1200" b="0" strike="noStrike" spc="-1" dirty="0">
                <a:solidFill>
                  <a:srgbClr val="000000"/>
                </a:solidFill>
                <a:latin typeface="Calibri"/>
              </a:rPr>
              <a:t> </a:t>
            </a:r>
            <a:r>
              <a:rPr lang="en-GB" sz="1200" b="0" strike="noStrike" spc="-1" dirty="0" err="1">
                <a:solidFill>
                  <a:srgbClr val="000000"/>
                </a:solidFill>
                <a:latin typeface="Calibri"/>
              </a:rPr>
              <a:t>viele</a:t>
            </a:r>
            <a:r>
              <a:rPr lang="en-GB" sz="1200" b="0" strike="noStrike" spc="-1" dirty="0">
                <a:solidFill>
                  <a:srgbClr val="000000"/>
                </a:solidFill>
                <a:latin typeface="Calibri"/>
              </a:rPr>
              <a:t> Musiker </a:t>
            </a:r>
            <a:r>
              <a:rPr lang="en-GB" sz="1200" b="0" strike="noStrike" spc="-1" dirty="0" err="1">
                <a:solidFill>
                  <a:srgbClr val="000000"/>
                </a:solidFill>
                <a:latin typeface="Calibri"/>
              </a:rPr>
              <a:t>mit</a:t>
            </a:r>
            <a:r>
              <a:rPr lang="en-GB" sz="1200" b="0" strike="noStrike" spc="-1" dirty="0">
                <a:solidFill>
                  <a:srgbClr val="000000"/>
                </a:solidFill>
                <a:latin typeface="Calibri"/>
              </a:rPr>
              <a:t> </a:t>
            </a:r>
            <a:r>
              <a:rPr lang="en-GB" sz="1200" b="0" strike="noStrike" spc="-1" dirty="0" err="1">
                <a:solidFill>
                  <a:srgbClr val="000000"/>
                </a:solidFill>
                <a:latin typeface="Calibri"/>
              </a:rPr>
              <a:t>Masken</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[Sie] </a:t>
            </a:r>
            <a:r>
              <a:rPr lang="en-GB" sz="1200" b="0" strike="noStrike" spc="-1" dirty="0" err="1">
                <a:solidFill>
                  <a:srgbClr val="000000"/>
                </a:solidFill>
                <a:latin typeface="Calibri"/>
              </a:rPr>
              <a:t>wird</a:t>
            </a:r>
            <a:r>
              <a:rPr lang="en-GB" sz="1200" b="0" strike="noStrike" spc="-1" dirty="0">
                <a:solidFill>
                  <a:srgbClr val="000000"/>
                </a:solidFill>
                <a:latin typeface="Calibri"/>
              </a:rPr>
              <a:t> </a:t>
            </a:r>
            <a:r>
              <a:rPr lang="en-GB" sz="1200" b="0" strike="noStrike" spc="-1" dirty="0" err="1">
                <a:solidFill>
                  <a:srgbClr val="000000"/>
                </a:solidFill>
                <a:latin typeface="Calibri"/>
              </a:rPr>
              <a:t>müde</a:t>
            </a:r>
            <a:r>
              <a:rPr lang="en-GB" sz="1200" b="0" strike="noStrike" spc="-1" dirty="0">
                <a:solidFill>
                  <a:srgbClr val="000000"/>
                </a:solidFill>
                <a:latin typeface="Calibri"/>
              </a:rPr>
              <a:t>.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ein</a:t>
            </a:r>
            <a:r>
              <a:rPr lang="en-GB" sz="1200" b="0" strike="noStrike" spc="-1" dirty="0">
                <a:solidFill>
                  <a:srgbClr val="000000"/>
                </a:solidFill>
                <a:latin typeface="Calibri"/>
              </a:rPr>
              <a:t> langer Tag!</a:t>
            </a:r>
          </a:p>
          <a:p>
            <a:pPr marL="228600" indent="-228600">
              <a:lnSpc>
                <a:spcPct val="100000"/>
              </a:lnSpc>
              <a:buAutoNum type="arabicPeriod"/>
            </a:pPr>
            <a:endParaRPr lang="en-GB" sz="1200" b="0" strike="noStrike" spc="-1" dirty="0">
              <a:solidFill>
                <a:srgbClr val="000000"/>
              </a:solidFill>
              <a:latin typeface="Calibri"/>
            </a:endParaRPr>
          </a:p>
          <a:p>
            <a:pPr marL="0" indent="0">
              <a:lnSpc>
                <a:spcPct val="100000"/>
              </a:lnSpc>
              <a:buNone/>
            </a:pPr>
            <a:r>
              <a:rPr lang="en-GB" sz="1200" b="1" strike="noStrike" spc="-1" dirty="0">
                <a:solidFill>
                  <a:srgbClr val="000000"/>
                </a:solidFill>
                <a:latin typeface="Calibri"/>
              </a:rPr>
              <a:t>Vocabulary</a:t>
            </a:r>
          </a:p>
          <a:p>
            <a:pPr marL="0" indent="0">
              <a:lnSpc>
                <a:spcPct val="100000"/>
              </a:lnSpc>
              <a:buNone/>
            </a:pPr>
            <a:r>
              <a:rPr lang="en-GB" sz="1200" b="0" strike="noStrike" spc="-1" dirty="0" err="1">
                <a:solidFill>
                  <a:srgbClr val="000000"/>
                </a:solidFill>
                <a:latin typeface="Calibri"/>
              </a:rPr>
              <a:t>zu</a:t>
            </a:r>
            <a:r>
              <a:rPr lang="en-GB" sz="1200" b="0" strike="noStrike" spc="-1" dirty="0">
                <a:solidFill>
                  <a:srgbClr val="000000"/>
                </a:solidFill>
                <a:latin typeface="Calibri"/>
              </a:rPr>
              <a:t> [21] </a:t>
            </a:r>
            <a:r>
              <a:rPr lang="en-GB" sz="1200" b="0" strike="noStrike" spc="-1" dirty="0" err="1">
                <a:solidFill>
                  <a:srgbClr val="000000"/>
                </a:solidFill>
                <a:latin typeface="Calibri"/>
              </a:rPr>
              <a:t>über</a:t>
            </a:r>
            <a:r>
              <a:rPr lang="en-GB" sz="1200" b="0" strike="noStrike" spc="-1" dirty="0">
                <a:solidFill>
                  <a:srgbClr val="000000"/>
                </a:solidFill>
                <a:latin typeface="Calibri"/>
              </a:rPr>
              <a:t> [47] </a:t>
            </a:r>
            <a:r>
              <a:rPr lang="en-GB" sz="1200" b="1" strike="noStrike" spc="-1" dirty="0" err="1">
                <a:solidFill>
                  <a:srgbClr val="000000"/>
                </a:solidFill>
                <a:latin typeface="Calibri"/>
              </a:rPr>
              <a:t>Umzug</a:t>
            </a:r>
            <a:r>
              <a:rPr lang="en-GB" sz="1200" b="0" strike="noStrike" spc="-1" dirty="0">
                <a:solidFill>
                  <a:srgbClr val="000000"/>
                </a:solidFill>
                <a:latin typeface="Calibri"/>
              </a:rPr>
              <a:t> [4954]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the first versus the third person singular verb endings.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16000" indent="-215280">
              <a:lnSpc>
                <a:spcPct val="100000"/>
              </a:lnSpc>
            </a:pPr>
            <a:r>
              <a:rPr lang="en-GB" sz="1200" b="0" strike="noStrike" spc="-1" dirty="0">
                <a:solidFill>
                  <a:srgbClr val="000000"/>
                </a:solidFill>
                <a:latin typeface="Calibri"/>
                <a:ea typeface="Calibri"/>
              </a:rPr>
              <a:t>Explain the scenario – </a:t>
            </a:r>
            <a:r>
              <a:rPr lang="en-GB" sz="1200" b="0" strike="noStrike" spc="-1" dirty="0" err="1">
                <a:solidFill>
                  <a:srgbClr val="000000"/>
                </a:solidFill>
                <a:latin typeface="Calibri"/>
                <a:ea typeface="Calibri"/>
              </a:rPr>
              <a:t>Lias</a:t>
            </a:r>
            <a:r>
              <a:rPr lang="en-GB" sz="1200" b="0" strike="noStrike" spc="-1" dirty="0">
                <a:solidFill>
                  <a:srgbClr val="000000"/>
                </a:solidFill>
                <a:latin typeface="Calibri"/>
                <a:ea typeface="Calibri"/>
              </a:rPr>
              <a:t> is also at the carnival parade with Leonie and Ronja. He is texting his dad.</a:t>
            </a:r>
          </a:p>
          <a:p>
            <a:pPr marL="229320" indent="-228600">
              <a:lnSpc>
                <a:spcPct val="100000"/>
              </a:lnSpc>
              <a:buAutoNum type="arabicPeriod"/>
            </a:pPr>
            <a:r>
              <a:rPr lang="en-GB" sz="1200" b="0" strike="noStrike" spc="-1" dirty="0">
                <a:solidFill>
                  <a:srgbClr val="000000"/>
                </a:solidFill>
                <a:latin typeface="Calibri"/>
                <a:ea typeface="Calibri"/>
              </a:rPr>
              <a:t>Pupils read the items 1-6 and decide, based on the verb endings, whether </a:t>
            </a:r>
            <a:r>
              <a:rPr lang="en-GB" sz="1200" b="0" strike="noStrike" spc="-1" dirty="0" err="1">
                <a:solidFill>
                  <a:srgbClr val="000000"/>
                </a:solidFill>
                <a:latin typeface="Calibri"/>
                <a:ea typeface="Calibri"/>
              </a:rPr>
              <a:t>Lias</a:t>
            </a:r>
            <a:r>
              <a:rPr lang="en-GB" sz="1200" b="0" strike="noStrike" spc="-1" dirty="0">
                <a:solidFill>
                  <a:srgbClr val="000000"/>
                </a:solidFill>
                <a:latin typeface="Calibri"/>
                <a:ea typeface="Calibri"/>
              </a:rPr>
              <a:t> is talking about himself (ich) or about Ronja (</a:t>
            </a:r>
            <a:r>
              <a:rPr lang="en-GB" sz="1200" b="0" strike="noStrike" spc="-1" dirty="0" err="1">
                <a:solidFill>
                  <a:srgbClr val="000000"/>
                </a:solidFill>
                <a:latin typeface="Calibri"/>
                <a:ea typeface="Calibri"/>
              </a:rPr>
              <a:t>sie</a:t>
            </a:r>
            <a:r>
              <a:rPr lang="en-GB" sz="1200" b="0" strike="noStrike" spc="-1" dirty="0">
                <a:solidFill>
                  <a:srgbClr val="000000"/>
                </a:solidFill>
                <a:latin typeface="Calibri"/>
                <a:ea typeface="Calibri"/>
              </a:rPr>
              <a:t>).</a:t>
            </a:r>
          </a:p>
          <a:p>
            <a:pPr marL="229320" indent="-228600">
              <a:lnSpc>
                <a:spcPct val="100000"/>
              </a:lnSpc>
              <a:buAutoNum type="arabicPeriod"/>
            </a:pPr>
            <a:r>
              <a:rPr lang="en-GB" sz="1200" b="0" strike="noStrike" spc="-1" dirty="0">
                <a:solidFill>
                  <a:srgbClr val="000000"/>
                </a:solidFill>
                <a:latin typeface="Calibri"/>
                <a:ea typeface="Calibri"/>
              </a:rPr>
              <a:t>Click to reveal the answers in turn. </a:t>
            </a:r>
          </a:p>
          <a:p>
            <a:pPr marL="229320" indent="-228600">
              <a:lnSpc>
                <a:spcPct val="100000"/>
              </a:lnSpc>
              <a:buAutoNum type="arabicPeriod"/>
            </a:pPr>
            <a:r>
              <a:rPr lang="en-GB" sz="1200" b="0" strike="noStrike" spc="-1" dirty="0">
                <a:solidFill>
                  <a:srgbClr val="000000"/>
                </a:solidFill>
                <a:latin typeface="Calibri"/>
                <a:ea typeface="Calibri"/>
              </a:rPr>
              <a:t>Elicit English sentence meanings, orally.</a:t>
            </a:r>
          </a:p>
          <a:p>
            <a:pPr marL="229320" indent="-228600">
              <a:lnSpc>
                <a:spcPct val="100000"/>
              </a:lnSpc>
              <a:buAutoNum type="arabicPeriod"/>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latin typeface="Arial"/>
              </a:rPr>
              <a:t>Translations</a:t>
            </a:r>
          </a:p>
          <a:p>
            <a:pPr marL="229320" indent="-228600">
              <a:lnSpc>
                <a:spcPct val="100000"/>
              </a:lnSpc>
              <a:buAutoNum type="arabicPeriod"/>
            </a:pPr>
            <a:r>
              <a:rPr lang="en-GB" sz="1200" b="0" strike="noStrike" spc="-1" dirty="0">
                <a:latin typeface="Arial"/>
              </a:rPr>
              <a:t>I hear lots of music.</a:t>
            </a:r>
          </a:p>
          <a:p>
            <a:pPr marL="229320" indent="-228600">
              <a:lnSpc>
                <a:spcPct val="100000"/>
              </a:lnSpc>
              <a:buAutoNum type="arabicPeriod"/>
            </a:pPr>
            <a:r>
              <a:rPr lang="en-GB" sz="1200" b="0" strike="noStrike" spc="-1" dirty="0">
                <a:latin typeface="Arial"/>
              </a:rPr>
              <a:t>I am running through the street.</a:t>
            </a:r>
          </a:p>
          <a:p>
            <a:pPr marL="229320" indent="-228600">
              <a:lnSpc>
                <a:spcPct val="100000"/>
              </a:lnSpc>
              <a:buAutoNum type="arabicPeriod"/>
            </a:pPr>
            <a:r>
              <a:rPr lang="en-GB" sz="1200" b="0" strike="noStrike" spc="-1" dirty="0">
                <a:latin typeface="Arial"/>
              </a:rPr>
              <a:t>She is speaking with Karo. She is Ronja’s friend.</a:t>
            </a:r>
          </a:p>
          <a:p>
            <a:pPr marL="229320" indent="-228600">
              <a:lnSpc>
                <a:spcPct val="100000"/>
              </a:lnSpc>
              <a:buAutoNum type="arabicPeriod"/>
            </a:pPr>
            <a:r>
              <a:rPr lang="en-GB" sz="1200" b="0" strike="noStrike" spc="-1" dirty="0">
                <a:latin typeface="Arial"/>
              </a:rPr>
              <a:t>She is drinking children’s punch (a hot, sweet drink popular in the wintertime as an alcohol-free version of Glühwein/mulled wine)</a:t>
            </a:r>
          </a:p>
          <a:p>
            <a:pPr marL="229320" indent="-228600">
              <a:lnSpc>
                <a:spcPct val="100000"/>
              </a:lnSpc>
              <a:buAutoNum type="arabicPeriod"/>
            </a:pPr>
            <a:r>
              <a:rPr lang="en-GB" sz="1200" b="0" strike="noStrike" spc="-1" dirty="0">
                <a:latin typeface="Arial"/>
              </a:rPr>
              <a:t>I’m tired but I’ll sleep later! (Although this is the present tense, it is used to talk about the future, as is common in German)</a:t>
            </a:r>
          </a:p>
          <a:p>
            <a:pPr marL="229320" indent="-228600">
              <a:lnSpc>
                <a:spcPct val="100000"/>
              </a:lnSpc>
              <a:buAutoNum type="arabicPeriod"/>
            </a:pPr>
            <a:r>
              <a:rPr lang="en-GB" sz="1200" b="0" strike="noStrike" spc="-1" dirty="0">
                <a:latin typeface="Arial"/>
              </a:rPr>
              <a:t>It is getting cold and she is wearing my jacket!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audio" Target="../media/audio32.wav"/><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hyperlink" Target="https://youtu.be/qxOjweHEh7o?feature=shared" TargetMode="External"/><Relationship Id="rId5" Type="http://schemas.openxmlformats.org/officeDocument/2006/relationships/image" Target="../media/image61.png"/><Relationship Id="rId10" Type="http://schemas.openxmlformats.org/officeDocument/2006/relationships/image" Target="../media/image64.jpg"/><Relationship Id="rId4" Type="http://schemas.openxmlformats.org/officeDocument/2006/relationships/audio" Target="../media/audio33.wav"/><Relationship Id="rId9"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audio" Target="../media/audio6.wav"/><Relationship Id="rId18" Type="http://schemas.openxmlformats.org/officeDocument/2006/relationships/audio" Target="../media/audio11.wav"/><Relationship Id="rId3" Type="http://schemas.openxmlformats.org/officeDocument/2006/relationships/image" Target="../media/image8.png"/><Relationship Id="rId21" Type="http://schemas.openxmlformats.org/officeDocument/2006/relationships/audio" Target="../media/audio14.wav"/><Relationship Id="rId7" Type="http://schemas.openxmlformats.org/officeDocument/2006/relationships/image" Target="../media/image11.png"/><Relationship Id="rId12" Type="http://schemas.openxmlformats.org/officeDocument/2006/relationships/audio" Target="../media/audio5.wav"/><Relationship Id="rId17" Type="http://schemas.openxmlformats.org/officeDocument/2006/relationships/audio" Target="../media/audio10.wav"/><Relationship Id="rId2" Type="http://schemas.openxmlformats.org/officeDocument/2006/relationships/notesSlide" Target="../notesSlides/notesSlide4.xml"/><Relationship Id="rId16" Type="http://schemas.openxmlformats.org/officeDocument/2006/relationships/audio" Target="../media/audio9.wav"/><Relationship Id="rId20" Type="http://schemas.openxmlformats.org/officeDocument/2006/relationships/audio" Target="../media/audio13.wav"/><Relationship Id="rId1" Type="http://schemas.openxmlformats.org/officeDocument/2006/relationships/slideLayout" Target="../slideLayouts/slideLayout5.xml"/><Relationship Id="rId6" Type="http://schemas.openxmlformats.org/officeDocument/2006/relationships/image" Target="../media/image10.svg"/><Relationship Id="rId11" Type="http://schemas.openxmlformats.org/officeDocument/2006/relationships/audio" Target="../media/audio4.wav"/><Relationship Id="rId24"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audio" Target="../media/audio8.wav"/><Relationship Id="rId23" Type="http://schemas.openxmlformats.org/officeDocument/2006/relationships/image" Target="../media/image14.png"/><Relationship Id="rId10" Type="http://schemas.openxmlformats.org/officeDocument/2006/relationships/audio" Target="../media/audio3.wav"/><Relationship Id="rId19" Type="http://schemas.openxmlformats.org/officeDocument/2006/relationships/audio" Target="../media/audio12.wav"/><Relationship Id="rId4" Type="http://schemas.openxmlformats.org/officeDocument/2006/relationships/audio" Target="../media/audio2.wav"/><Relationship Id="rId9" Type="http://schemas.microsoft.com/office/2007/relationships/hdphoto" Target="../media/hdphoto1.wdp"/><Relationship Id="rId14" Type="http://schemas.openxmlformats.org/officeDocument/2006/relationships/audio" Target="../media/audio7.wav"/><Relationship Id="rId22"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0.svg"/><Relationship Id="rId9" Type="http://schemas.openxmlformats.org/officeDocument/2006/relationships/image" Target="../media/image20.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sv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5.wav"/><Relationship Id="rId18" Type="http://schemas.openxmlformats.org/officeDocument/2006/relationships/image" Target="../media/image46.png"/><Relationship Id="rId26" Type="http://schemas.openxmlformats.org/officeDocument/2006/relationships/image" Target="../media/image49.gif"/><Relationship Id="rId3" Type="http://schemas.openxmlformats.org/officeDocument/2006/relationships/audio" Target="../media/audio15.wav"/><Relationship Id="rId21" Type="http://schemas.openxmlformats.org/officeDocument/2006/relationships/image" Target="../media/image48.png"/><Relationship Id="rId7" Type="http://schemas.openxmlformats.org/officeDocument/2006/relationships/audio" Target="../media/audio19.wav"/><Relationship Id="rId12" Type="http://schemas.openxmlformats.org/officeDocument/2006/relationships/audio" Target="../media/audio24.wav"/><Relationship Id="rId17" Type="http://schemas.openxmlformats.org/officeDocument/2006/relationships/audio" Target="../media/audio29.wav"/><Relationship Id="rId25" Type="http://schemas.openxmlformats.org/officeDocument/2006/relationships/audio" Target="../media/audio31.wav"/><Relationship Id="rId2" Type="http://schemas.openxmlformats.org/officeDocument/2006/relationships/notesSlide" Target="../notesSlides/notesSlide8.xml"/><Relationship Id="rId16" Type="http://schemas.openxmlformats.org/officeDocument/2006/relationships/audio" Target="../media/audio28.wav"/><Relationship Id="rId20"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audio" Target="../media/audio18.wav"/><Relationship Id="rId11" Type="http://schemas.openxmlformats.org/officeDocument/2006/relationships/audio" Target="../media/audio23.wav"/><Relationship Id="rId24" Type="http://schemas.openxmlformats.org/officeDocument/2006/relationships/audio" Target="../media/audio30.wav"/><Relationship Id="rId5" Type="http://schemas.openxmlformats.org/officeDocument/2006/relationships/audio" Target="../media/audio17.wav"/><Relationship Id="rId15" Type="http://schemas.openxmlformats.org/officeDocument/2006/relationships/audio" Target="../media/audio27.wav"/><Relationship Id="rId23" Type="http://schemas.openxmlformats.org/officeDocument/2006/relationships/image" Target="../media/image10.svg"/><Relationship Id="rId28" Type="http://schemas.openxmlformats.org/officeDocument/2006/relationships/image" Target="../media/image51.gif"/><Relationship Id="rId10" Type="http://schemas.openxmlformats.org/officeDocument/2006/relationships/audio" Target="../media/audio22.wav"/><Relationship Id="rId19" Type="http://schemas.openxmlformats.org/officeDocument/2006/relationships/image" Target="../media/image4.png"/><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audio" Target="../media/audio26.wav"/><Relationship Id="rId22" Type="http://schemas.openxmlformats.org/officeDocument/2006/relationships/image" Target="../media/image9.png"/><Relationship Id="rId27" Type="http://schemas.openxmlformats.org/officeDocument/2006/relationships/image" Target="../media/image50.gif"/></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52.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9.xml"/><Relationship Id="rId16" Type="http://schemas.openxmlformats.org/officeDocument/2006/relationships/image" Target="../media/image60.png"/><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57.png"/><Relationship Id="rId5" Type="http://schemas.openxmlformats.org/officeDocument/2006/relationships/image" Target="../media/image10.svg"/><Relationship Id="rId15" Type="http://schemas.openxmlformats.org/officeDocument/2006/relationships/image" Target="../media/image50.gif"/><Relationship Id="rId10" Type="http://schemas.openxmlformats.org/officeDocument/2006/relationships/image" Target="../media/image56.png"/><Relationship Id="rId4" Type="http://schemas.openxmlformats.org/officeDocument/2006/relationships/image" Target="../media/image9.png"/><Relationship Id="rId9" Type="http://schemas.openxmlformats.org/officeDocument/2006/relationships/image" Target="../media/image55.png"/><Relationship Id="rId14" Type="http://schemas.openxmlformats.org/officeDocument/2006/relationships/image" Target="../media/image4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Experiences at home and away</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4</a:t>
            </a:r>
          </a:p>
        </p:txBody>
      </p:sp>
      <p:sp>
        <p:nvSpPr>
          <p:cNvPr id="6" name="TextBox 5">
            <a:hlinkClick r:id="" action="ppaction://noaction">
              <a:snd r:embed="rId4" name="T3_W4_1.1.wav"/>
            </a:hlinkClick>
            <a:extLst>
              <a:ext uri="{FF2B5EF4-FFF2-40B4-BE49-F238E27FC236}">
                <a16:creationId xmlns:a16="http://schemas.microsoft.com/office/drawing/2014/main" id="{BFCCCAB2-E3DC-CA0C-DD8A-12F8CC02CCB9}"/>
              </a:ext>
            </a:extLst>
          </p:cNvPr>
          <p:cNvSpPr txBox="1"/>
          <p:nvPr/>
        </p:nvSpPr>
        <p:spPr>
          <a:xfrm>
            <a:off x="587220" y="4428943"/>
            <a:ext cx="3314625" cy="461665"/>
          </a:xfrm>
          <a:prstGeom prst="rect">
            <a:avLst/>
          </a:prstGeom>
          <a:solidFill>
            <a:schemeClr val="bg1"/>
          </a:solidFill>
          <a:ln w="28575">
            <a:solidFill>
              <a:srgbClr val="002060"/>
            </a:solidFill>
          </a:ln>
        </p:spPr>
        <p:txBody>
          <a:bodyPr wrap="square" rtlCol="0">
            <a:spAutoFit/>
          </a:bodyPr>
          <a:lstStyle/>
          <a:p>
            <a:pPr algn="ctr"/>
            <a:r>
              <a:rPr lang="en-GB" sz="2400" dirty="0">
                <a:solidFill>
                  <a:srgbClr val="002060"/>
                </a:solidFill>
              </a:rPr>
              <a:t>Fasnacht</a:t>
            </a:r>
            <a:r>
              <a:rPr lang="en-GB" sz="2400" baseline="30000" dirty="0">
                <a:solidFill>
                  <a:srgbClr val="002060"/>
                </a:solidFill>
              </a:rPr>
              <a:t>2</a:t>
            </a:r>
          </a:p>
        </p:txBody>
      </p:sp>
      <p:pic>
        <p:nvPicPr>
          <p:cNvPr id="7" name="Picture 6" descr="A colorful party items on a confetti ground&#10;&#10;Description automatically generated">
            <a:extLst>
              <a:ext uri="{FF2B5EF4-FFF2-40B4-BE49-F238E27FC236}">
                <a16:creationId xmlns:a16="http://schemas.microsoft.com/office/drawing/2014/main" id="{49ADFF61-945E-BC5F-BE1B-5A255F427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68" y="1710526"/>
            <a:ext cx="3937104" cy="2623710"/>
          </a:xfrm>
          <a:prstGeom prst="rect">
            <a:avLst/>
          </a:prstGeom>
        </p:spPr>
      </p:pic>
      <p:sp>
        <p:nvSpPr>
          <p:cNvPr id="11" name="CustomShape 3">
            <a:extLst>
              <a:ext uri="{FF2B5EF4-FFF2-40B4-BE49-F238E27FC236}">
                <a16:creationId xmlns:a16="http://schemas.microsoft.com/office/drawing/2014/main" id="{D7F1C9AD-1E11-392A-9CBA-89596BD56C29}"/>
              </a:ext>
            </a:extLst>
          </p:cNvPr>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 weak and strong</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[-ig]</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4_10.1.wav"/>
            </a:hlinkClick>
          </p:cNvPr>
          <p:cNvSpPr/>
          <p:nvPr/>
        </p:nvSpPr>
        <p:spPr>
          <a:xfrm>
            <a:off x="131109" y="11216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und sing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mit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3" name="CustomShape 7">
            <a:hlinkClick r:id="" action="ppaction://noaction">
              <a:snd r:embed="rId4" name="T3_W4_10.2.wav"/>
            </a:hlinkClick>
          </p:cNvPr>
          <p:cNvSpPr/>
          <p:nvPr/>
        </p:nvSpPr>
        <p:spPr>
          <a:xfrm>
            <a:off x="160864" y="958940"/>
            <a:ext cx="548640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Fasnacht, Fasching, Karneval</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pic>
        <p:nvPicPr>
          <p:cNvPr id="4" name="Picture 3">
            <a:hlinkClick r:id="rId6"/>
            <a:extLst>
              <a:ext uri="{FF2B5EF4-FFF2-40B4-BE49-F238E27FC236}">
                <a16:creationId xmlns:a16="http://schemas.microsoft.com/office/drawing/2014/main" id="{9D78796B-0609-3471-06B9-00246A2C57BD}"/>
              </a:ext>
            </a:extLst>
          </p:cNvPr>
          <p:cNvPicPr>
            <a:picLocks noChangeAspect="1"/>
          </p:cNvPicPr>
          <p:nvPr/>
        </p:nvPicPr>
        <p:blipFill>
          <a:blip r:embed="rId7"/>
          <a:stretch>
            <a:fillRect/>
          </a:stretch>
        </p:blipFill>
        <p:spPr>
          <a:xfrm>
            <a:off x="3885597" y="124702"/>
            <a:ext cx="917243" cy="799534"/>
          </a:xfrm>
          <a:prstGeom prst="rect">
            <a:avLst/>
          </a:prstGeom>
        </p:spPr>
      </p:pic>
      <p:sp>
        <p:nvSpPr>
          <p:cNvPr id="5" name="TextBox 4">
            <a:hlinkClick r:id="" action="ppaction://noaction">
              <a:snd r:embed="rId8" name="T3_W4_10.3.wav"/>
            </a:hlinkClick>
            <a:extLst>
              <a:ext uri="{FF2B5EF4-FFF2-40B4-BE49-F238E27FC236}">
                <a16:creationId xmlns:a16="http://schemas.microsoft.com/office/drawing/2014/main" id="{F9B3658C-51F1-A21F-E503-E25DECAD1A81}"/>
              </a:ext>
            </a:extLst>
          </p:cNvPr>
          <p:cNvSpPr txBox="1"/>
          <p:nvPr/>
        </p:nvSpPr>
        <p:spPr>
          <a:xfrm>
            <a:off x="150096" y="1630715"/>
            <a:ext cx="5529109" cy="3785652"/>
          </a:xfrm>
          <a:prstGeom prst="rect">
            <a:avLst/>
          </a:prstGeom>
          <a:solidFill>
            <a:srgbClr val="FFF3FF"/>
          </a:solidFill>
        </p:spPr>
        <p:txBody>
          <a:bodyPr wrap="square" rtlCol="0">
            <a:spAutoFit/>
          </a:bodyPr>
          <a:lstStyle/>
          <a:p>
            <a:r>
              <a:rPr lang="en-GB" sz="2400" dirty="0">
                <a:solidFill>
                  <a:srgbClr val="131313"/>
                </a:solidFill>
                <a:effectLst/>
              </a:rPr>
              <a:t>Fasnacht, Fasching, Karneval </a:t>
            </a:r>
          </a:p>
          <a:p>
            <a:r>
              <a:rPr lang="en-GB" sz="2400" dirty="0" err="1">
                <a:solidFill>
                  <a:srgbClr val="131313"/>
                </a:solidFill>
                <a:effectLst/>
              </a:rPr>
              <a:t>Jetzt</a:t>
            </a:r>
            <a:r>
              <a:rPr lang="en-GB" sz="2400" dirty="0">
                <a:solidFill>
                  <a:srgbClr val="131313"/>
                </a:solidFill>
                <a:effectLst/>
              </a:rPr>
              <a:t> </a:t>
            </a:r>
            <a:r>
              <a:rPr lang="en-GB" sz="2400" dirty="0" err="1">
                <a:solidFill>
                  <a:srgbClr val="131313"/>
                </a:solidFill>
                <a:effectLst/>
              </a:rPr>
              <a:t>geht</a:t>
            </a:r>
            <a:r>
              <a:rPr lang="en-GB" sz="2400" dirty="0">
                <a:solidFill>
                  <a:srgbClr val="131313"/>
                </a:solidFill>
                <a:effectLst/>
              </a:rPr>
              <a:t> die Party </a:t>
            </a:r>
            <a:r>
              <a:rPr lang="en-GB" sz="2400" dirty="0" err="1">
                <a:solidFill>
                  <a:srgbClr val="131313"/>
                </a:solidFill>
                <a:effectLst/>
              </a:rPr>
              <a:t>los</a:t>
            </a:r>
            <a:r>
              <a:rPr lang="en-GB" sz="2400" dirty="0">
                <a:solidFill>
                  <a:srgbClr val="131313"/>
                </a:solidFill>
                <a:effectLst/>
              </a:rPr>
              <a:t>. </a:t>
            </a:r>
          </a:p>
          <a:p>
            <a:r>
              <a:rPr lang="en-GB" sz="2400" dirty="0">
                <a:solidFill>
                  <a:srgbClr val="131313"/>
                </a:solidFill>
                <a:effectLst/>
              </a:rPr>
              <a:t>Bei Jung und Alt und </a:t>
            </a:r>
            <a:r>
              <a:rPr lang="en-GB" sz="2400" dirty="0" err="1">
                <a:solidFill>
                  <a:srgbClr val="131313"/>
                </a:solidFill>
                <a:effectLst/>
              </a:rPr>
              <a:t>überall</a:t>
            </a:r>
            <a:r>
              <a:rPr lang="en-GB" sz="2400" dirty="0">
                <a:solidFill>
                  <a:srgbClr val="131313"/>
                </a:solidFill>
                <a:effectLst/>
              </a:rPr>
              <a:t> </a:t>
            </a:r>
          </a:p>
          <a:p>
            <a:r>
              <a:rPr lang="en-GB" sz="2400" dirty="0">
                <a:solidFill>
                  <a:srgbClr val="131313"/>
                </a:solidFill>
                <a:effectLst/>
              </a:rPr>
              <a:t>da </a:t>
            </a:r>
            <a:r>
              <a:rPr lang="en-GB" sz="2400" dirty="0" err="1">
                <a:solidFill>
                  <a:srgbClr val="131313"/>
                </a:solidFill>
                <a:effectLst/>
              </a:rPr>
              <a:t>ist</a:t>
            </a:r>
            <a:r>
              <a:rPr lang="en-GB" sz="2400" dirty="0">
                <a:solidFill>
                  <a:srgbClr val="131313"/>
                </a:solidFill>
                <a:effectLst/>
              </a:rPr>
              <a:t> die </a:t>
            </a:r>
            <a:r>
              <a:rPr lang="en-GB" sz="2400" dirty="0" err="1">
                <a:solidFill>
                  <a:srgbClr val="131313"/>
                </a:solidFill>
                <a:effectLst/>
              </a:rPr>
              <a:t>Freude</a:t>
            </a:r>
            <a:r>
              <a:rPr lang="en-GB" sz="2400" dirty="0">
                <a:solidFill>
                  <a:srgbClr val="131313"/>
                </a:solidFill>
                <a:effectLst/>
              </a:rPr>
              <a:t> </a:t>
            </a:r>
            <a:r>
              <a:rPr lang="en-GB" sz="2400" dirty="0" err="1">
                <a:solidFill>
                  <a:srgbClr val="131313"/>
                </a:solidFill>
                <a:effectLst/>
              </a:rPr>
              <a:t>groß</a:t>
            </a:r>
            <a:r>
              <a:rPr lang="en-GB" sz="2400" dirty="0">
                <a:solidFill>
                  <a:srgbClr val="131313"/>
                </a:solidFill>
                <a:effectLst/>
              </a:rPr>
              <a:t>. </a:t>
            </a:r>
          </a:p>
          <a:p>
            <a:r>
              <a:rPr lang="en-GB" sz="2400" dirty="0">
                <a:solidFill>
                  <a:srgbClr val="131313"/>
                </a:solidFill>
                <a:effectLst/>
              </a:rPr>
              <a:t>Es </a:t>
            </a:r>
            <a:r>
              <a:rPr lang="en-GB" sz="2400" dirty="0" err="1">
                <a:solidFill>
                  <a:srgbClr val="131313"/>
                </a:solidFill>
                <a:effectLst/>
              </a:rPr>
              <a:t>wird</a:t>
            </a:r>
            <a:r>
              <a:rPr lang="en-GB" sz="2400" dirty="0">
                <a:solidFill>
                  <a:srgbClr val="131313"/>
                </a:solidFill>
                <a:effectLst/>
              </a:rPr>
              <a:t> </a:t>
            </a:r>
            <a:r>
              <a:rPr lang="en-GB" sz="2400" dirty="0" err="1">
                <a:solidFill>
                  <a:srgbClr val="131313"/>
                </a:solidFill>
                <a:effectLst/>
              </a:rPr>
              <a:t>gesungen</a:t>
            </a:r>
            <a:r>
              <a:rPr lang="en-GB" sz="2400" dirty="0">
                <a:solidFill>
                  <a:srgbClr val="131313"/>
                </a:solidFill>
                <a:effectLst/>
              </a:rPr>
              <a:t> und </a:t>
            </a:r>
            <a:r>
              <a:rPr lang="en-GB" sz="2400" dirty="0" err="1">
                <a:solidFill>
                  <a:srgbClr val="131313"/>
                </a:solidFill>
                <a:effectLst/>
              </a:rPr>
              <a:t>getanzt</a:t>
            </a:r>
            <a:r>
              <a:rPr lang="en-GB" sz="2400" dirty="0">
                <a:solidFill>
                  <a:srgbClr val="131313"/>
                </a:solidFill>
                <a:effectLst/>
              </a:rPr>
              <a:t>, </a:t>
            </a:r>
          </a:p>
          <a:p>
            <a:r>
              <a:rPr lang="en-GB" sz="2400" dirty="0">
                <a:solidFill>
                  <a:srgbClr val="131313"/>
                </a:solidFill>
                <a:effectLst/>
              </a:rPr>
              <a:t>die </a:t>
            </a:r>
            <a:r>
              <a:rPr lang="en-GB" sz="2400" dirty="0" err="1">
                <a:solidFill>
                  <a:srgbClr val="131313"/>
                </a:solidFill>
                <a:effectLst/>
              </a:rPr>
              <a:t>Krapfen</a:t>
            </a:r>
            <a:r>
              <a:rPr lang="en-GB" sz="2400" dirty="0">
                <a:solidFill>
                  <a:srgbClr val="131313"/>
                </a:solidFill>
                <a:effectLst/>
              </a:rPr>
              <a:t> </a:t>
            </a:r>
            <a:r>
              <a:rPr lang="en-GB" sz="2400" dirty="0" err="1">
                <a:solidFill>
                  <a:srgbClr val="131313"/>
                </a:solidFill>
                <a:effectLst/>
              </a:rPr>
              <a:t>schmecken</a:t>
            </a:r>
            <a:r>
              <a:rPr lang="en-GB" sz="2400" dirty="0">
                <a:solidFill>
                  <a:srgbClr val="131313"/>
                </a:solidFill>
                <a:effectLst/>
              </a:rPr>
              <a:t> gut. </a:t>
            </a:r>
            <a:r>
              <a:rPr lang="en-GB" sz="2400" dirty="0" err="1">
                <a:solidFill>
                  <a:srgbClr val="131313"/>
                </a:solidFill>
                <a:effectLst/>
              </a:rPr>
              <a:t>Konfetti</a:t>
            </a:r>
            <a:r>
              <a:rPr lang="en-GB" sz="2400" dirty="0">
                <a:solidFill>
                  <a:srgbClr val="131313"/>
                </a:solidFill>
                <a:effectLst/>
              </a:rPr>
              <a:t> </a:t>
            </a:r>
            <a:r>
              <a:rPr lang="en-GB" sz="2400" dirty="0" err="1">
                <a:solidFill>
                  <a:srgbClr val="131313"/>
                </a:solidFill>
                <a:effectLst/>
              </a:rPr>
              <a:t>fliegen</a:t>
            </a:r>
            <a:r>
              <a:rPr lang="en-GB" sz="2400" dirty="0">
                <a:solidFill>
                  <a:srgbClr val="131313"/>
                </a:solidFill>
                <a:effectLst/>
              </a:rPr>
              <a:t> </a:t>
            </a:r>
            <a:r>
              <a:rPr lang="en-GB" sz="2400" dirty="0" err="1">
                <a:solidFill>
                  <a:srgbClr val="131313"/>
                </a:solidFill>
                <a:effectLst/>
              </a:rPr>
              <a:t>durch</a:t>
            </a:r>
            <a:r>
              <a:rPr lang="en-GB" sz="2400" dirty="0">
                <a:solidFill>
                  <a:srgbClr val="131313"/>
                </a:solidFill>
                <a:effectLst/>
              </a:rPr>
              <a:t> die </a:t>
            </a:r>
            <a:r>
              <a:rPr lang="en-GB" sz="2400" dirty="0" err="1">
                <a:solidFill>
                  <a:srgbClr val="131313"/>
                </a:solidFill>
                <a:effectLst/>
              </a:rPr>
              <a:t>Luft</a:t>
            </a:r>
            <a:r>
              <a:rPr lang="en-GB" sz="2400" dirty="0">
                <a:solidFill>
                  <a:srgbClr val="131313"/>
                </a:solidFill>
                <a:effectLst/>
              </a:rPr>
              <a:t>, </a:t>
            </a:r>
          </a:p>
          <a:p>
            <a:r>
              <a:rPr lang="en-GB" sz="2400" dirty="0">
                <a:solidFill>
                  <a:srgbClr val="131313"/>
                </a:solidFill>
                <a:effectLst/>
              </a:rPr>
              <a:t>und </a:t>
            </a:r>
            <a:r>
              <a:rPr lang="en-GB" sz="2400" dirty="0" err="1">
                <a:solidFill>
                  <a:srgbClr val="131313"/>
                </a:solidFill>
                <a:effectLst/>
              </a:rPr>
              <a:t>landen</a:t>
            </a:r>
            <a:r>
              <a:rPr lang="en-GB" sz="2400" dirty="0">
                <a:solidFill>
                  <a:srgbClr val="131313"/>
                </a:solidFill>
                <a:effectLst/>
              </a:rPr>
              <a:t> auf ‘</a:t>
            </a:r>
            <a:r>
              <a:rPr lang="en-GB" sz="2400" dirty="0" err="1">
                <a:solidFill>
                  <a:srgbClr val="131313"/>
                </a:solidFill>
                <a:effectLst/>
              </a:rPr>
              <a:t>nem</a:t>
            </a:r>
            <a:r>
              <a:rPr lang="en-GB" sz="2400" dirty="0">
                <a:solidFill>
                  <a:srgbClr val="131313"/>
                </a:solidFill>
                <a:effectLst/>
              </a:rPr>
              <a:t>* Hut. </a:t>
            </a:r>
          </a:p>
          <a:p>
            <a:r>
              <a:rPr lang="en-GB" sz="2400" dirty="0" err="1">
                <a:solidFill>
                  <a:srgbClr val="131313"/>
                </a:solidFill>
                <a:effectLst/>
              </a:rPr>
              <a:t>Konfetti</a:t>
            </a:r>
            <a:r>
              <a:rPr lang="en-GB" sz="2400" dirty="0">
                <a:solidFill>
                  <a:srgbClr val="131313"/>
                </a:solidFill>
                <a:effectLst/>
              </a:rPr>
              <a:t> </a:t>
            </a:r>
            <a:r>
              <a:rPr lang="en-GB" sz="2400" dirty="0" err="1">
                <a:solidFill>
                  <a:srgbClr val="131313"/>
                </a:solidFill>
                <a:effectLst/>
              </a:rPr>
              <a:t>fliegen</a:t>
            </a:r>
            <a:r>
              <a:rPr lang="en-GB" sz="2400" dirty="0">
                <a:solidFill>
                  <a:srgbClr val="131313"/>
                </a:solidFill>
                <a:effectLst/>
              </a:rPr>
              <a:t> </a:t>
            </a:r>
            <a:r>
              <a:rPr lang="en-GB" sz="2400" dirty="0" err="1">
                <a:solidFill>
                  <a:srgbClr val="131313"/>
                </a:solidFill>
                <a:effectLst/>
              </a:rPr>
              <a:t>durch</a:t>
            </a:r>
            <a:r>
              <a:rPr lang="en-GB" sz="2400" dirty="0">
                <a:solidFill>
                  <a:srgbClr val="131313"/>
                </a:solidFill>
                <a:effectLst/>
              </a:rPr>
              <a:t> die </a:t>
            </a:r>
            <a:r>
              <a:rPr lang="en-GB" sz="2400" dirty="0" err="1">
                <a:solidFill>
                  <a:srgbClr val="131313"/>
                </a:solidFill>
                <a:effectLst/>
              </a:rPr>
              <a:t>Luft</a:t>
            </a:r>
            <a:r>
              <a:rPr lang="en-GB" sz="2400" dirty="0">
                <a:solidFill>
                  <a:srgbClr val="131313"/>
                </a:solidFill>
                <a:effectLst/>
              </a:rPr>
              <a:t>, und </a:t>
            </a:r>
            <a:r>
              <a:rPr lang="en-GB" sz="2400" dirty="0" err="1">
                <a:solidFill>
                  <a:srgbClr val="131313"/>
                </a:solidFill>
                <a:effectLst/>
              </a:rPr>
              <a:t>landen</a:t>
            </a:r>
            <a:r>
              <a:rPr lang="en-GB" sz="2400" dirty="0">
                <a:solidFill>
                  <a:srgbClr val="131313"/>
                </a:solidFill>
                <a:effectLst/>
              </a:rPr>
              <a:t> auf ‘</a:t>
            </a:r>
            <a:r>
              <a:rPr lang="en-GB" sz="2400" dirty="0" err="1">
                <a:solidFill>
                  <a:srgbClr val="131313"/>
                </a:solidFill>
                <a:effectLst/>
              </a:rPr>
              <a:t>nem</a:t>
            </a:r>
            <a:r>
              <a:rPr lang="en-GB" sz="2400" dirty="0">
                <a:solidFill>
                  <a:srgbClr val="131313"/>
                </a:solidFill>
                <a:effectLst/>
              </a:rPr>
              <a:t> Hut.</a:t>
            </a:r>
            <a:endParaRPr lang="de-DE" sz="2400" dirty="0">
              <a:solidFill>
                <a:srgbClr val="002060"/>
              </a:solidFill>
            </a:endParaRPr>
          </a:p>
        </p:txBody>
      </p:sp>
      <p:pic>
        <p:nvPicPr>
          <p:cNvPr id="21" name="Picture 20">
            <a:extLst>
              <a:ext uri="{FF2B5EF4-FFF2-40B4-BE49-F238E27FC236}">
                <a16:creationId xmlns:a16="http://schemas.microsoft.com/office/drawing/2014/main" id="{F4FE2147-1014-7074-DC13-2BF0B45CB62B}"/>
              </a:ext>
            </a:extLst>
          </p:cNvPr>
          <p:cNvPicPr>
            <a:picLocks noChangeAspect="1"/>
          </p:cNvPicPr>
          <p:nvPr/>
        </p:nvPicPr>
        <p:blipFill>
          <a:blip r:embed="rId9"/>
          <a:stretch>
            <a:fillRect/>
          </a:stretch>
        </p:blipFill>
        <p:spPr>
          <a:xfrm rot="19097968">
            <a:off x="4876533" y="362121"/>
            <a:ext cx="1455576" cy="1193638"/>
          </a:xfrm>
          <a:prstGeom prst="rect">
            <a:avLst/>
          </a:prstGeom>
        </p:spPr>
      </p:pic>
      <p:sp>
        <p:nvSpPr>
          <p:cNvPr id="22" name="TextBox 21">
            <a:extLst>
              <a:ext uri="{FF2B5EF4-FFF2-40B4-BE49-F238E27FC236}">
                <a16:creationId xmlns:a16="http://schemas.microsoft.com/office/drawing/2014/main" id="{C2401677-E27E-4314-BDB2-0AF31D70CCE0}"/>
              </a:ext>
            </a:extLst>
          </p:cNvPr>
          <p:cNvSpPr txBox="1"/>
          <p:nvPr/>
        </p:nvSpPr>
        <p:spPr>
          <a:xfrm>
            <a:off x="5725260" y="1551112"/>
            <a:ext cx="5529109" cy="3785652"/>
          </a:xfrm>
          <a:prstGeom prst="rect">
            <a:avLst/>
          </a:prstGeom>
          <a:noFill/>
        </p:spPr>
        <p:txBody>
          <a:bodyPr wrap="square" rtlCol="0">
            <a:spAutoFit/>
          </a:bodyPr>
          <a:lstStyle/>
          <a:p>
            <a:r>
              <a:rPr lang="de-DE" sz="2400" b="0" i="0" dirty="0">
                <a:solidFill>
                  <a:srgbClr val="002060"/>
                </a:solidFill>
                <a:effectLst/>
              </a:rPr>
              <a:t>Carnival, </a:t>
            </a:r>
            <a:r>
              <a:rPr lang="de-DE" sz="2400" b="0" i="0" dirty="0" err="1">
                <a:solidFill>
                  <a:srgbClr val="002060"/>
                </a:solidFill>
                <a:effectLst/>
              </a:rPr>
              <a:t>carnival</a:t>
            </a:r>
            <a:r>
              <a:rPr lang="de-DE" sz="2400" b="0" i="0" dirty="0">
                <a:solidFill>
                  <a:srgbClr val="002060"/>
                </a:solidFill>
                <a:effectLst/>
              </a:rPr>
              <a:t>, </a:t>
            </a:r>
            <a:r>
              <a:rPr lang="de-DE" sz="2400" b="0" i="0" dirty="0" err="1">
                <a:solidFill>
                  <a:srgbClr val="002060"/>
                </a:solidFill>
                <a:effectLst/>
              </a:rPr>
              <a:t>carnival</a:t>
            </a:r>
            <a:endParaRPr lang="de-DE" sz="2400" b="0" i="0" dirty="0">
              <a:solidFill>
                <a:srgbClr val="002060"/>
              </a:solidFill>
              <a:effectLst/>
            </a:endParaRPr>
          </a:p>
          <a:p>
            <a:r>
              <a:rPr lang="de-DE" sz="2400" b="0" i="0" dirty="0" err="1">
                <a:solidFill>
                  <a:srgbClr val="002060"/>
                </a:solidFill>
                <a:effectLst/>
              </a:rPr>
              <a:t>Now</a:t>
            </a:r>
            <a:r>
              <a:rPr lang="de-DE" sz="2400" b="0" i="0" dirty="0">
                <a:solidFill>
                  <a:srgbClr val="002060"/>
                </a:solidFill>
                <a:effectLst/>
              </a:rPr>
              <a:t> </a:t>
            </a:r>
            <a:r>
              <a:rPr lang="de-DE" sz="2400" b="0" i="0" dirty="0" err="1">
                <a:solidFill>
                  <a:srgbClr val="002060"/>
                </a:solidFill>
                <a:effectLst/>
              </a:rPr>
              <a:t>the</a:t>
            </a:r>
            <a:r>
              <a:rPr lang="de-DE" sz="2400" b="0" i="0" dirty="0">
                <a:solidFill>
                  <a:srgbClr val="002060"/>
                </a:solidFill>
                <a:effectLst/>
              </a:rPr>
              <a:t> </a:t>
            </a:r>
            <a:r>
              <a:rPr lang="de-DE" sz="2400" b="0" i="0" dirty="0" err="1">
                <a:solidFill>
                  <a:srgbClr val="002060"/>
                </a:solidFill>
                <a:effectLst/>
              </a:rPr>
              <a:t>party</a:t>
            </a:r>
            <a:r>
              <a:rPr lang="de-DE" sz="2400" b="0" i="0" dirty="0">
                <a:solidFill>
                  <a:srgbClr val="002060"/>
                </a:solidFill>
                <a:effectLst/>
              </a:rPr>
              <a:t> </a:t>
            </a:r>
            <a:r>
              <a:rPr lang="de-DE" sz="2400" b="0" i="0" dirty="0" err="1">
                <a:solidFill>
                  <a:srgbClr val="002060"/>
                </a:solidFill>
                <a:effectLst/>
              </a:rPr>
              <a:t>is</a:t>
            </a:r>
            <a:r>
              <a:rPr lang="de-DE" sz="2400" b="0" i="0" dirty="0">
                <a:solidFill>
                  <a:srgbClr val="002060"/>
                </a:solidFill>
                <a:effectLst/>
              </a:rPr>
              <a:t> </a:t>
            </a:r>
            <a:r>
              <a:rPr lang="de-DE" sz="2400" b="0" i="0" dirty="0" err="1">
                <a:solidFill>
                  <a:srgbClr val="002060"/>
                </a:solidFill>
                <a:effectLst/>
              </a:rPr>
              <a:t>starting</a:t>
            </a:r>
            <a:endParaRPr lang="de-DE" sz="2400" b="0" i="0" dirty="0">
              <a:solidFill>
                <a:srgbClr val="002060"/>
              </a:solidFill>
              <a:effectLst/>
            </a:endParaRPr>
          </a:p>
          <a:p>
            <a:r>
              <a:rPr lang="de-DE" sz="2400" b="0" i="0" dirty="0">
                <a:solidFill>
                  <a:srgbClr val="002060"/>
                </a:solidFill>
                <a:effectLst/>
              </a:rPr>
              <a:t>Young and </a:t>
            </a:r>
            <a:r>
              <a:rPr lang="de-DE" sz="2400" b="0" i="0" dirty="0" err="1">
                <a:solidFill>
                  <a:srgbClr val="002060"/>
                </a:solidFill>
                <a:effectLst/>
              </a:rPr>
              <a:t>old</a:t>
            </a:r>
            <a:r>
              <a:rPr lang="de-DE" sz="2400" b="0" i="0" dirty="0">
                <a:solidFill>
                  <a:srgbClr val="002060"/>
                </a:solidFill>
                <a:effectLst/>
              </a:rPr>
              <a:t> and </a:t>
            </a:r>
            <a:r>
              <a:rPr lang="de-DE" sz="2400" b="0" i="0" dirty="0" err="1">
                <a:solidFill>
                  <a:srgbClr val="002060"/>
                </a:solidFill>
                <a:effectLst/>
              </a:rPr>
              <a:t>everywhere</a:t>
            </a:r>
            <a:endParaRPr lang="de-DE" sz="2400" b="0" i="0" dirty="0">
              <a:solidFill>
                <a:srgbClr val="002060"/>
              </a:solidFill>
              <a:effectLst/>
            </a:endParaRPr>
          </a:p>
          <a:p>
            <a:r>
              <a:rPr lang="de-DE" sz="2400" dirty="0" err="1">
                <a:solidFill>
                  <a:srgbClr val="002060"/>
                </a:solidFill>
              </a:rPr>
              <a:t>people</a:t>
            </a:r>
            <a:r>
              <a:rPr lang="de-DE" sz="2400" dirty="0">
                <a:solidFill>
                  <a:srgbClr val="002060"/>
                </a:solidFill>
              </a:rPr>
              <a:t> </a:t>
            </a:r>
            <a:r>
              <a:rPr lang="de-DE" sz="2400" dirty="0" err="1">
                <a:solidFill>
                  <a:srgbClr val="002060"/>
                </a:solidFill>
              </a:rPr>
              <a:t>are</a:t>
            </a:r>
            <a:r>
              <a:rPr lang="de-DE" sz="2400" dirty="0">
                <a:solidFill>
                  <a:srgbClr val="002060"/>
                </a:solidFill>
              </a:rPr>
              <a:t> </a:t>
            </a:r>
            <a:r>
              <a:rPr lang="de-DE" sz="2400" dirty="0" err="1">
                <a:solidFill>
                  <a:srgbClr val="002060"/>
                </a:solidFill>
              </a:rPr>
              <a:t>full</a:t>
            </a:r>
            <a:r>
              <a:rPr lang="de-DE" sz="2400" dirty="0">
                <a:solidFill>
                  <a:srgbClr val="002060"/>
                </a:solidFill>
              </a:rPr>
              <a:t> </a:t>
            </a:r>
            <a:r>
              <a:rPr lang="de-DE" sz="2400" dirty="0" err="1">
                <a:solidFill>
                  <a:srgbClr val="002060"/>
                </a:solidFill>
              </a:rPr>
              <a:t>of</a:t>
            </a:r>
            <a:r>
              <a:rPr lang="de-DE" sz="2400" dirty="0">
                <a:solidFill>
                  <a:srgbClr val="002060"/>
                </a:solidFill>
              </a:rPr>
              <a:t> </a:t>
            </a:r>
            <a:r>
              <a:rPr lang="de-DE" sz="2400" dirty="0" err="1">
                <a:solidFill>
                  <a:srgbClr val="002060"/>
                </a:solidFill>
              </a:rPr>
              <a:t>joy</a:t>
            </a:r>
            <a:endParaRPr lang="de-DE" sz="2400" b="0" i="0" dirty="0">
              <a:solidFill>
                <a:srgbClr val="002060"/>
              </a:solidFill>
              <a:effectLst/>
            </a:endParaRPr>
          </a:p>
          <a:p>
            <a:r>
              <a:rPr lang="de-DE" sz="2400" b="0" i="0" dirty="0" err="1">
                <a:solidFill>
                  <a:srgbClr val="002060"/>
                </a:solidFill>
                <a:effectLst/>
              </a:rPr>
              <a:t>There‘s</a:t>
            </a:r>
            <a:r>
              <a:rPr lang="de-DE" sz="2400" b="0" i="0" dirty="0">
                <a:solidFill>
                  <a:srgbClr val="002060"/>
                </a:solidFill>
                <a:effectLst/>
              </a:rPr>
              <a:t> </a:t>
            </a:r>
            <a:r>
              <a:rPr lang="de-DE" sz="2400" b="0" i="0" dirty="0" err="1">
                <a:solidFill>
                  <a:srgbClr val="002060"/>
                </a:solidFill>
                <a:effectLst/>
              </a:rPr>
              <a:t>singing</a:t>
            </a:r>
            <a:r>
              <a:rPr lang="de-DE" sz="2400" b="0" i="0" dirty="0">
                <a:solidFill>
                  <a:srgbClr val="002060"/>
                </a:solidFill>
                <a:effectLst/>
              </a:rPr>
              <a:t> and </a:t>
            </a:r>
            <a:r>
              <a:rPr lang="de-DE" sz="2400" b="0" i="0" dirty="0" err="1">
                <a:solidFill>
                  <a:srgbClr val="002060"/>
                </a:solidFill>
                <a:effectLst/>
              </a:rPr>
              <a:t>dancing</a:t>
            </a:r>
            <a:r>
              <a:rPr lang="de-DE" sz="2400" b="0" i="0" dirty="0">
                <a:solidFill>
                  <a:srgbClr val="002060"/>
                </a:solidFill>
                <a:effectLst/>
              </a:rPr>
              <a:t>,</a:t>
            </a:r>
          </a:p>
          <a:p>
            <a:r>
              <a:rPr lang="de-DE" sz="2400" b="0" i="0" dirty="0" err="1">
                <a:solidFill>
                  <a:srgbClr val="002060"/>
                </a:solidFill>
                <a:effectLst/>
              </a:rPr>
              <a:t>the</a:t>
            </a:r>
            <a:r>
              <a:rPr lang="de-DE" sz="2400" b="0" i="0" dirty="0">
                <a:solidFill>
                  <a:srgbClr val="002060"/>
                </a:solidFill>
                <a:effectLst/>
              </a:rPr>
              <a:t> </a:t>
            </a:r>
            <a:r>
              <a:rPr lang="de-DE" sz="2400" b="0" i="0" dirty="0" err="1">
                <a:solidFill>
                  <a:srgbClr val="002060"/>
                </a:solidFill>
                <a:effectLst/>
              </a:rPr>
              <a:t>doughnuts</a:t>
            </a:r>
            <a:r>
              <a:rPr lang="de-DE" sz="2400" b="0" i="0" dirty="0">
                <a:solidFill>
                  <a:srgbClr val="002060"/>
                </a:solidFill>
                <a:effectLst/>
              </a:rPr>
              <a:t> taste </a:t>
            </a:r>
            <a:r>
              <a:rPr lang="de-DE" sz="2400" b="0" i="0" dirty="0" err="1">
                <a:solidFill>
                  <a:srgbClr val="002060"/>
                </a:solidFill>
                <a:effectLst/>
              </a:rPr>
              <a:t>good</a:t>
            </a:r>
            <a:endParaRPr lang="de-DE" sz="2400" b="0" i="0" dirty="0">
              <a:solidFill>
                <a:srgbClr val="002060"/>
              </a:solidFill>
              <a:effectLst/>
            </a:endParaRPr>
          </a:p>
          <a:p>
            <a:r>
              <a:rPr lang="de-DE" sz="2400" b="0" i="0" dirty="0" err="1">
                <a:solidFill>
                  <a:srgbClr val="002060"/>
                </a:solidFill>
                <a:effectLst/>
              </a:rPr>
              <a:t>Confetti</a:t>
            </a:r>
            <a:r>
              <a:rPr lang="de-DE" sz="2400" b="0" i="0" dirty="0">
                <a:solidFill>
                  <a:srgbClr val="002060"/>
                </a:solidFill>
                <a:effectLst/>
              </a:rPr>
              <a:t> flies </a:t>
            </a:r>
            <a:r>
              <a:rPr lang="de-DE" sz="2400" b="0" i="0" dirty="0" err="1">
                <a:solidFill>
                  <a:srgbClr val="002060"/>
                </a:solidFill>
                <a:effectLst/>
              </a:rPr>
              <a:t>through</a:t>
            </a:r>
            <a:r>
              <a:rPr lang="de-DE" sz="2400" b="0" i="0" dirty="0">
                <a:solidFill>
                  <a:srgbClr val="002060"/>
                </a:solidFill>
                <a:effectLst/>
              </a:rPr>
              <a:t> </a:t>
            </a:r>
            <a:r>
              <a:rPr lang="de-DE" sz="2400" b="0" i="0" dirty="0" err="1">
                <a:solidFill>
                  <a:srgbClr val="002060"/>
                </a:solidFill>
                <a:effectLst/>
              </a:rPr>
              <a:t>the</a:t>
            </a:r>
            <a:r>
              <a:rPr lang="de-DE" sz="2400" b="0" i="0" dirty="0">
                <a:solidFill>
                  <a:srgbClr val="002060"/>
                </a:solidFill>
                <a:effectLst/>
              </a:rPr>
              <a:t> </a:t>
            </a:r>
            <a:r>
              <a:rPr lang="de-DE" sz="2400" b="0" i="0" dirty="0" err="1">
                <a:solidFill>
                  <a:srgbClr val="002060"/>
                </a:solidFill>
                <a:effectLst/>
              </a:rPr>
              <a:t>air</a:t>
            </a:r>
            <a:endParaRPr lang="de-DE" sz="2400" b="0" i="0" dirty="0">
              <a:solidFill>
                <a:srgbClr val="002060"/>
              </a:solidFill>
              <a:effectLst/>
            </a:endParaRPr>
          </a:p>
          <a:p>
            <a:r>
              <a:rPr lang="de-DE" sz="2400" b="0" i="0" dirty="0">
                <a:solidFill>
                  <a:srgbClr val="002060"/>
                </a:solidFill>
                <a:effectLst/>
              </a:rPr>
              <a:t>and </a:t>
            </a:r>
            <a:r>
              <a:rPr lang="de-DE" sz="2400" b="0" i="0" dirty="0" err="1">
                <a:solidFill>
                  <a:srgbClr val="002060"/>
                </a:solidFill>
                <a:effectLst/>
              </a:rPr>
              <a:t>lands</a:t>
            </a:r>
            <a:r>
              <a:rPr lang="de-DE" sz="2400" b="0" i="0" dirty="0">
                <a:solidFill>
                  <a:srgbClr val="002060"/>
                </a:solidFill>
                <a:effectLst/>
              </a:rPr>
              <a:t> on a hat</a:t>
            </a:r>
          </a:p>
          <a:p>
            <a:r>
              <a:rPr lang="de-DE" sz="2400" dirty="0" err="1">
                <a:solidFill>
                  <a:srgbClr val="002060"/>
                </a:solidFill>
              </a:rPr>
              <a:t>Confetti</a:t>
            </a:r>
            <a:r>
              <a:rPr lang="de-DE" sz="2400" dirty="0">
                <a:solidFill>
                  <a:srgbClr val="002060"/>
                </a:solidFill>
              </a:rPr>
              <a:t> flies </a:t>
            </a:r>
            <a:r>
              <a:rPr lang="de-DE" sz="2400" dirty="0" err="1">
                <a:solidFill>
                  <a:srgbClr val="002060"/>
                </a:solidFill>
              </a:rPr>
              <a:t>through</a:t>
            </a:r>
            <a:r>
              <a:rPr lang="de-DE" sz="2400" dirty="0">
                <a:solidFill>
                  <a:srgbClr val="002060"/>
                </a:solidFill>
              </a:rPr>
              <a:t> </a:t>
            </a:r>
            <a:r>
              <a:rPr lang="de-DE" sz="2400" dirty="0" err="1">
                <a:solidFill>
                  <a:srgbClr val="002060"/>
                </a:solidFill>
              </a:rPr>
              <a:t>the</a:t>
            </a:r>
            <a:r>
              <a:rPr lang="de-DE" sz="2400" dirty="0">
                <a:solidFill>
                  <a:srgbClr val="002060"/>
                </a:solidFill>
              </a:rPr>
              <a:t> </a:t>
            </a:r>
            <a:r>
              <a:rPr lang="de-DE" sz="2400" dirty="0" err="1">
                <a:solidFill>
                  <a:srgbClr val="002060"/>
                </a:solidFill>
              </a:rPr>
              <a:t>air</a:t>
            </a:r>
            <a:endParaRPr lang="de-DE" sz="2400" dirty="0">
              <a:solidFill>
                <a:srgbClr val="002060"/>
              </a:solidFill>
            </a:endParaRPr>
          </a:p>
          <a:p>
            <a:r>
              <a:rPr lang="de-DE" sz="2400" b="0" i="0" dirty="0">
                <a:solidFill>
                  <a:srgbClr val="002060"/>
                </a:solidFill>
                <a:effectLst/>
              </a:rPr>
              <a:t>and </a:t>
            </a:r>
            <a:r>
              <a:rPr lang="de-DE" sz="2400" b="0" i="0" dirty="0" err="1">
                <a:solidFill>
                  <a:srgbClr val="002060"/>
                </a:solidFill>
                <a:effectLst/>
              </a:rPr>
              <a:t>lands</a:t>
            </a:r>
            <a:r>
              <a:rPr lang="de-DE" sz="2400" b="0" i="0" dirty="0">
                <a:solidFill>
                  <a:srgbClr val="002060"/>
                </a:solidFill>
                <a:effectLst/>
              </a:rPr>
              <a:t> on a hat</a:t>
            </a:r>
          </a:p>
        </p:txBody>
      </p:sp>
      <p:pic>
        <p:nvPicPr>
          <p:cNvPr id="7" name="Picture 6" descr="A close up of some food&#10;&#10;Description automatically generated">
            <a:extLst>
              <a:ext uri="{FF2B5EF4-FFF2-40B4-BE49-F238E27FC236}">
                <a16:creationId xmlns:a16="http://schemas.microsoft.com/office/drawing/2014/main" id="{39822C77-4758-AA14-4E02-8A517C1384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92640" y="4905784"/>
            <a:ext cx="2499360" cy="1964341"/>
          </a:xfrm>
          <a:prstGeom prst="rect">
            <a:avLst/>
          </a:prstGeom>
        </p:spPr>
      </p:pic>
      <p:sp>
        <p:nvSpPr>
          <p:cNvPr id="8" name="TextBox 7">
            <a:extLst>
              <a:ext uri="{FF2B5EF4-FFF2-40B4-BE49-F238E27FC236}">
                <a16:creationId xmlns:a16="http://schemas.microsoft.com/office/drawing/2014/main" id="{AB9B8156-7EDE-B39A-EC5A-DCD549CE395B}"/>
              </a:ext>
            </a:extLst>
          </p:cNvPr>
          <p:cNvSpPr txBox="1"/>
          <p:nvPr/>
        </p:nvSpPr>
        <p:spPr>
          <a:xfrm>
            <a:off x="0" y="6473383"/>
            <a:ext cx="2319930"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black"/>
                </a:solidFill>
                <a:latin typeface="Century Gothic" panose="020B0502020202020204" pitchFamily="34" charset="0"/>
              </a:rPr>
              <a:t>‘</a:t>
            </a:r>
            <a:r>
              <a:rPr lang="en-GB" sz="2000" dirty="0" err="1">
                <a:solidFill>
                  <a:prstClr val="black"/>
                </a:solidFill>
                <a:latin typeface="Century Gothic" panose="020B0502020202020204" pitchFamily="34" charset="0"/>
              </a:rPr>
              <a:t>nem</a:t>
            </a:r>
            <a:r>
              <a:rPr lang="en-GB" sz="2000" dirty="0">
                <a:solidFill>
                  <a:prstClr val="black"/>
                </a:solidFill>
                <a:latin typeface="Century Gothic" panose="020B0502020202020204" pitchFamily="34" charset="0"/>
              </a:rPr>
              <a:t> = </a:t>
            </a:r>
            <a:r>
              <a:rPr lang="en-GB" sz="2000" dirty="0" err="1">
                <a:solidFill>
                  <a:prstClr val="black"/>
                </a:solidFill>
                <a:latin typeface="Century Gothic" panose="020B0502020202020204" pitchFamily="34" charset="0"/>
              </a:rPr>
              <a:t>einem</a:t>
            </a:r>
            <a:r>
              <a:rPr lang="en-GB" sz="2000" dirty="0">
                <a:solidFill>
                  <a:prstClr val="black"/>
                </a:solidFill>
                <a:latin typeface="Century Gothic" panose="020B0502020202020204" pitchFamily="34" charset="0"/>
              </a:rPr>
              <a:t> - a</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486228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richt</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2" name="Speech Bubble: Rectangle with Corners Rounded 11">
            <a:extLst>
              <a:ext uri="{FF2B5EF4-FFF2-40B4-BE49-F238E27FC236}">
                <a16:creationId xmlns:a16="http://schemas.microsoft.com/office/drawing/2014/main" id="{F92849D7-ED21-4D0E-9EEC-B16AD4EAEA9D}"/>
              </a:ext>
            </a:extLst>
          </p:cNvPr>
          <p:cNvSpPr/>
          <p:nvPr/>
        </p:nvSpPr>
        <p:spPr>
          <a:xfrm>
            <a:off x="8574469" y="2686654"/>
            <a:ext cx="3224907" cy="1484691"/>
          </a:xfrm>
          <a:prstGeom prst="wedgeRoundRectCallout">
            <a:avLst>
              <a:gd name="adj1" fmla="val -40304"/>
              <a:gd name="adj2" fmla="val 9204"/>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The [-</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ig</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sound is mostly found at the end of words. </a:t>
            </a:r>
          </a:p>
        </p:txBody>
      </p:sp>
      <p:pic>
        <p:nvPicPr>
          <p:cNvPr id="13" name="Picture 12" descr="Icon&#10;&#10;Description automatically generated">
            <a:extLst>
              <a:ext uri="{FF2B5EF4-FFF2-40B4-BE49-F238E27FC236}">
                <a16:creationId xmlns:a16="http://schemas.microsoft.com/office/drawing/2014/main" id="{4D27CAB1-5ADE-449F-90D8-AFD764B3613C}"/>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4951351" y="1660099"/>
            <a:ext cx="2289297" cy="228929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9600" b="0"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9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543191" y="3141920"/>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dreiß</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richt</a:t>
            </a:r>
            <a:r>
              <a:rPr kumimoji="0" lang="en-GB" sz="9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descr="Icon&#10;&#10;Description automatically generated">
            <a:extLst>
              <a:ext uri="{FF2B5EF4-FFF2-40B4-BE49-F238E27FC236}">
                <a16:creationId xmlns:a16="http://schemas.microsoft.com/office/drawing/2014/main" id="{C6CAA3A0-EB91-43DD-A2F0-5A8876063558}"/>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4760461" y="1774587"/>
            <a:ext cx="2289297" cy="2289293"/>
          </a:xfrm>
          <a:prstGeom prst="rect">
            <a:avLst/>
          </a:prstGeom>
        </p:spPr>
      </p:pic>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0ED21E1-466D-41B3-960D-91A7C8FE0947}"/>
              </a:ext>
            </a:extLst>
          </p:cNvPr>
          <p:cNvSpPr/>
          <p:nvPr/>
        </p:nvSpPr>
        <p:spPr>
          <a:xfrm>
            <a:off x="809709" y="1572260"/>
            <a:ext cx="1563249" cy="1569660"/>
          </a:xfrm>
          <a:prstGeom prst="rect">
            <a:avLst/>
          </a:prstGeom>
          <a:solidFill>
            <a:srgbClr val="002060"/>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B74919"/>
                  </a:solidFill>
                  <a:prstDash val="solid"/>
                </a:ln>
                <a:solidFill>
                  <a:srgbClr val="FF0066"/>
                </a:solidFill>
                <a:effectLst/>
                <a:uLnTx/>
                <a:uFillTx/>
                <a:latin typeface="Century Gothic"/>
                <a:ea typeface="+mn-ea"/>
                <a:cs typeface="+mn-cs"/>
              </a:rPr>
              <a:t>30</a:t>
            </a:r>
          </a:p>
        </p:txBody>
      </p:sp>
      <p:sp>
        <p:nvSpPr>
          <p:cNvPr id="15" name="CustomShape 2">
            <a:extLst>
              <a:ext uri="{FF2B5EF4-FFF2-40B4-BE49-F238E27FC236}">
                <a16:creationId xmlns:a16="http://schemas.microsoft.com/office/drawing/2014/main" id="{3390B9B7-3FF3-4E02-BEC7-7081B0879694}"/>
              </a:ext>
            </a:extLst>
          </p:cNvPr>
          <p:cNvSpPr/>
          <p:nvPr/>
        </p:nvSpPr>
        <p:spPr>
          <a:xfrm>
            <a:off x="7416885" y="2987796"/>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fert</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B4EC826C-D38C-452E-A70E-DA836A270127}"/>
              </a:ext>
            </a:extLst>
          </p:cNvPr>
          <p:cNvSpPr/>
          <p:nvPr/>
        </p:nvSpPr>
        <p:spPr>
          <a:xfrm>
            <a:off x="-543192" y="5575660"/>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ruh</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CustomShape 2">
            <a:extLst>
              <a:ext uri="{FF2B5EF4-FFF2-40B4-BE49-F238E27FC236}">
                <a16:creationId xmlns:a16="http://schemas.microsoft.com/office/drawing/2014/main" id="{50CD4453-9015-4E02-9C21-08F7CE53BD2F}"/>
              </a:ext>
            </a:extLst>
          </p:cNvPr>
          <p:cNvSpPr/>
          <p:nvPr/>
        </p:nvSpPr>
        <p:spPr>
          <a:xfrm>
            <a:off x="7761092" y="5530734"/>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wicht</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360AD387-D672-4DF4-82F5-93B0FFBE0045}"/>
              </a:ext>
            </a:extLst>
          </p:cNvPr>
          <p:cNvSpPr txBox="1"/>
          <p:nvPr/>
        </p:nvSpPr>
        <p:spPr>
          <a:xfrm>
            <a:off x="8429984" y="3890884"/>
            <a:ext cx="260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[ready, finished]</a:t>
            </a:r>
          </a:p>
        </p:txBody>
      </p:sp>
      <p:pic>
        <p:nvPicPr>
          <p:cNvPr id="6" name="Picture 5">
            <a:extLst>
              <a:ext uri="{FF2B5EF4-FFF2-40B4-BE49-F238E27FC236}">
                <a16:creationId xmlns:a16="http://schemas.microsoft.com/office/drawing/2014/main" id="{EFDFAB49-5DB7-4546-98EC-49FF6E8450F3}"/>
              </a:ext>
            </a:extLst>
          </p:cNvPr>
          <p:cNvPicPr>
            <a:picLocks noChangeAspect="1"/>
          </p:cNvPicPr>
          <p:nvPr/>
        </p:nvPicPr>
        <p:blipFill>
          <a:blip r:embed="rId5"/>
          <a:stretch>
            <a:fillRect/>
          </a:stretch>
        </p:blipFill>
        <p:spPr>
          <a:xfrm>
            <a:off x="8199523" y="1503259"/>
            <a:ext cx="2335962" cy="1484537"/>
          </a:xfrm>
          <a:prstGeom prst="rect">
            <a:avLst/>
          </a:prstGeom>
        </p:spPr>
      </p:pic>
      <p:sp>
        <p:nvSpPr>
          <p:cNvPr id="19" name="TextBox 18">
            <a:extLst>
              <a:ext uri="{FF2B5EF4-FFF2-40B4-BE49-F238E27FC236}">
                <a16:creationId xmlns:a16="http://schemas.microsoft.com/office/drawing/2014/main" id="{037CB52C-068F-4DCB-BE90-DEB5E70BA1E7}"/>
              </a:ext>
            </a:extLst>
          </p:cNvPr>
          <p:cNvSpPr txBox="1"/>
          <p:nvPr/>
        </p:nvSpPr>
        <p:spPr>
          <a:xfrm>
            <a:off x="491056" y="6396335"/>
            <a:ext cx="260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[quiet, calm]</a:t>
            </a:r>
          </a:p>
        </p:txBody>
      </p:sp>
      <p:sp>
        <p:nvSpPr>
          <p:cNvPr id="20" name="TextBox 19">
            <a:extLst>
              <a:ext uri="{FF2B5EF4-FFF2-40B4-BE49-F238E27FC236}">
                <a16:creationId xmlns:a16="http://schemas.microsoft.com/office/drawing/2014/main" id="{3C724D47-344A-4525-A791-2B8E53C6AD0C}"/>
              </a:ext>
            </a:extLst>
          </p:cNvPr>
          <p:cNvSpPr txBox="1"/>
          <p:nvPr/>
        </p:nvSpPr>
        <p:spPr>
          <a:xfrm>
            <a:off x="8955687" y="6396334"/>
            <a:ext cx="260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[important]</a:t>
            </a:r>
          </a:p>
        </p:txBody>
      </p:sp>
      <p:pic>
        <p:nvPicPr>
          <p:cNvPr id="8" name="Picture 7">
            <a:extLst>
              <a:ext uri="{FF2B5EF4-FFF2-40B4-BE49-F238E27FC236}">
                <a16:creationId xmlns:a16="http://schemas.microsoft.com/office/drawing/2014/main" id="{293258D6-32BD-4487-A7D9-45E0E191B7C9}"/>
              </a:ext>
            </a:extLst>
          </p:cNvPr>
          <p:cNvPicPr>
            <a:picLocks noChangeAspect="1"/>
          </p:cNvPicPr>
          <p:nvPr/>
        </p:nvPicPr>
        <p:blipFill>
          <a:blip r:embed="rId6"/>
          <a:stretch>
            <a:fillRect/>
          </a:stretch>
        </p:blipFill>
        <p:spPr>
          <a:xfrm>
            <a:off x="806624" y="4171044"/>
            <a:ext cx="1286357" cy="1556446"/>
          </a:xfrm>
          <a:prstGeom prst="rect">
            <a:avLst/>
          </a:prstGeom>
        </p:spPr>
      </p:pic>
      <p:pic>
        <p:nvPicPr>
          <p:cNvPr id="9" name="Picture 8">
            <a:extLst>
              <a:ext uri="{FF2B5EF4-FFF2-40B4-BE49-F238E27FC236}">
                <a16:creationId xmlns:a16="http://schemas.microsoft.com/office/drawing/2014/main" id="{7636D142-5836-46DD-B53A-5E07103728E4}"/>
              </a:ext>
            </a:extLst>
          </p:cNvPr>
          <p:cNvPicPr>
            <a:picLocks noChangeAspect="1"/>
          </p:cNvPicPr>
          <p:nvPr/>
        </p:nvPicPr>
        <p:blipFill>
          <a:blip r:embed="rId7"/>
          <a:stretch>
            <a:fillRect/>
          </a:stretch>
        </p:blipFill>
        <p:spPr>
          <a:xfrm>
            <a:off x="9077794" y="4330273"/>
            <a:ext cx="1446893" cy="1446893"/>
          </a:xfrm>
          <a:prstGeom prst="rect">
            <a:avLst/>
          </a:prstGeom>
        </p:spPr>
      </p:pic>
    </p:spTree>
    <p:extLst>
      <p:ext uri="{BB962C8B-B14F-4D97-AF65-F5344CB8AC3E}">
        <p14:creationId xmlns:p14="http://schemas.microsoft.com/office/powerpoint/2010/main" val="276638140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P spid="2" grpId="0" animBg="1"/>
      <p:bldP spid="15" grpId="0"/>
      <p:bldP spid="16" grpId="0"/>
      <p:bldP spid="18" grpId="0"/>
      <p:bldP spid="4"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5A64422F-4DB8-44A8-9810-44B79036851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70969" y="3418237"/>
            <a:ext cx="1745395" cy="1745395"/>
          </a:xfrm>
          <a:prstGeom prst="rect">
            <a:avLst/>
          </a:prstGeom>
        </p:spPr>
      </p:pic>
      <p:sp>
        <p:nvSpPr>
          <p:cNvPr id="2" name="Speech Bubble: Rectangle with Corners Rounded 1">
            <a:hlinkClick r:id="" action="ppaction://noaction">
              <a:snd r:embed="rId4" name="T3_W4_4.1.wav"/>
            </a:hlinkClick>
            <a:extLst>
              <a:ext uri="{FF2B5EF4-FFF2-40B4-BE49-F238E27FC236}">
                <a16:creationId xmlns:a16="http://schemas.microsoft.com/office/drawing/2014/main" id="{ABB291AC-93A1-439F-85A7-E3B092647288}"/>
              </a:ext>
            </a:extLst>
          </p:cNvPr>
          <p:cNvSpPr/>
          <p:nvPr/>
        </p:nvSpPr>
        <p:spPr>
          <a:xfrm>
            <a:off x="2853466" y="136419"/>
            <a:ext cx="3653527" cy="518040"/>
          </a:xfrm>
          <a:prstGeom prst="wedgeRoundRectCallout">
            <a:avLst>
              <a:gd name="adj1" fmla="val -70237"/>
              <a:gd name="adj2" fmla="val -101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Graphic 2" descr="Teacher">
            <a:extLst>
              <a:ext uri="{FF2B5EF4-FFF2-40B4-BE49-F238E27FC236}">
                <a16:creationId xmlns:a16="http://schemas.microsoft.com/office/drawing/2014/main" id="{75CBEE6C-0235-40DE-AE37-3D52FEAEDE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6340" y="46674"/>
            <a:ext cx="914400" cy="914400"/>
          </a:xfrm>
          <a:prstGeom prst="rect">
            <a:avLst/>
          </a:prstGeom>
        </p:spPr>
      </p:pic>
      <p:sp>
        <p:nvSpPr>
          <p:cNvPr id="4" name="Google Shape;108;p3">
            <a:hlinkClick r:id="" action="ppaction://noaction">
              <a:snd r:embed="rId4" name="T3_W4_4.1.wav"/>
            </a:hlinkClick>
            <a:extLst>
              <a:ext uri="{FF2B5EF4-FFF2-40B4-BE49-F238E27FC236}">
                <a16:creationId xmlns:a16="http://schemas.microsoft.com/office/drawing/2014/main" id="{90E7BC0C-F880-49B8-9A19-82F23797B785}"/>
              </a:ext>
            </a:extLst>
          </p:cNvPr>
          <p:cNvSpPr txBox="1"/>
          <p:nvPr/>
        </p:nvSpPr>
        <p:spPr>
          <a:xfrm>
            <a:off x="2864553" y="136419"/>
            <a:ext cx="512486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und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wiederhole</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F448B846-E322-4FB0-A4DF-3B77C3FF64F3}"/>
              </a:ext>
            </a:extLst>
          </p:cNvPr>
          <p:cNvPicPr>
            <a:picLocks noChangeAspect="1"/>
          </p:cNvPicPr>
          <p:nvPr/>
        </p:nvPicPr>
        <p:blipFill>
          <a:blip r:embed="rId7"/>
          <a:stretch>
            <a:fillRect/>
          </a:stretch>
        </p:blipFill>
        <p:spPr>
          <a:xfrm>
            <a:off x="10794029" y="25549"/>
            <a:ext cx="1243692" cy="1700931"/>
          </a:xfrm>
          <a:prstGeom prst="rect">
            <a:avLst/>
          </a:prstGeom>
        </p:spPr>
      </p:pic>
      <p:pic>
        <p:nvPicPr>
          <p:cNvPr id="10" name="Picture 9" descr="A picture containing text, map&#10;&#10;Description automatically generated">
            <a:extLst>
              <a:ext uri="{FF2B5EF4-FFF2-40B4-BE49-F238E27FC236}">
                <a16:creationId xmlns:a16="http://schemas.microsoft.com/office/drawing/2014/main" id="{E2BD7CB9-6EF6-4618-A3AF-D84FE3F58E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3430778" y="1739299"/>
            <a:ext cx="3653526" cy="4468673"/>
          </a:xfrm>
          <a:prstGeom prst="rect">
            <a:avLst/>
          </a:prstGeom>
        </p:spPr>
      </p:pic>
      <p:sp>
        <p:nvSpPr>
          <p:cNvPr id="14" name="Arrow: Right 13">
            <a:extLst>
              <a:ext uri="{FF2B5EF4-FFF2-40B4-BE49-F238E27FC236}">
                <a16:creationId xmlns:a16="http://schemas.microsoft.com/office/drawing/2014/main" id="{6200C7DF-7C06-4158-A7BB-DB30CEB50C7C}"/>
              </a:ext>
            </a:extLst>
          </p:cNvPr>
          <p:cNvSpPr/>
          <p:nvPr/>
        </p:nvSpPr>
        <p:spPr>
          <a:xfrm>
            <a:off x="4059986" y="2786909"/>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15" name="Group 14">
            <a:extLst>
              <a:ext uri="{FF2B5EF4-FFF2-40B4-BE49-F238E27FC236}">
                <a16:creationId xmlns:a16="http://schemas.microsoft.com/office/drawing/2014/main" id="{5E927560-C56D-4A81-9D8C-FB289CBF53D5}"/>
              </a:ext>
            </a:extLst>
          </p:cNvPr>
          <p:cNvGrpSpPr/>
          <p:nvPr/>
        </p:nvGrpSpPr>
        <p:grpSpPr>
          <a:xfrm>
            <a:off x="3303800" y="4327894"/>
            <a:ext cx="3593832" cy="1820938"/>
            <a:chOff x="3490186" y="4244074"/>
            <a:chExt cx="3593832" cy="1820938"/>
          </a:xfrm>
        </p:grpSpPr>
        <p:sp>
          <p:nvSpPr>
            <p:cNvPr id="16" name="Arrow: Right 15">
              <a:extLst>
                <a:ext uri="{FF2B5EF4-FFF2-40B4-BE49-F238E27FC236}">
                  <a16:creationId xmlns:a16="http://schemas.microsoft.com/office/drawing/2014/main" id="{64B63869-2666-4452-8FC9-61C191556967}"/>
                </a:ext>
              </a:extLst>
            </p:cNvPr>
            <p:cNvSpPr/>
            <p:nvPr/>
          </p:nvSpPr>
          <p:spPr>
            <a:xfrm rot="8670870">
              <a:off x="5832752" y="4244074"/>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Arrow: Right 16">
              <a:extLst>
                <a:ext uri="{FF2B5EF4-FFF2-40B4-BE49-F238E27FC236}">
                  <a16:creationId xmlns:a16="http://schemas.microsoft.com/office/drawing/2014/main" id="{7763B3CB-CA4F-4F9B-84F5-73FB306209B4}"/>
                </a:ext>
              </a:extLst>
            </p:cNvPr>
            <p:cNvSpPr/>
            <p:nvPr/>
          </p:nvSpPr>
          <p:spPr>
            <a:xfrm rot="13500000">
              <a:off x="6701094" y="5608549"/>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Arrow: Right 17">
              <a:extLst>
                <a:ext uri="{FF2B5EF4-FFF2-40B4-BE49-F238E27FC236}">
                  <a16:creationId xmlns:a16="http://schemas.microsoft.com/office/drawing/2014/main" id="{0CAD0E0F-A1F5-43B0-B4B4-1E68AA3DF5D3}"/>
                </a:ext>
              </a:extLst>
            </p:cNvPr>
            <p:cNvSpPr/>
            <p:nvPr/>
          </p:nvSpPr>
          <p:spPr>
            <a:xfrm rot="19479099">
              <a:off x="3490186" y="5825660"/>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9" name="Speech Bubble: Rectangle with Corners Rounded 18">
            <a:extLst>
              <a:ext uri="{FF2B5EF4-FFF2-40B4-BE49-F238E27FC236}">
                <a16:creationId xmlns:a16="http://schemas.microsoft.com/office/drawing/2014/main" id="{A1CC0304-C8D0-4ED4-84F1-9B7C6C561CD9}"/>
              </a:ext>
            </a:extLst>
          </p:cNvPr>
          <p:cNvSpPr/>
          <p:nvPr/>
        </p:nvSpPr>
        <p:spPr>
          <a:xfrm>
            <a:off x="74590" y="1375592"/>
            <a:ext cx="3653527" cy="1101790"/>
          </a:xfrm>
          <a:prstGeom prst="wedgeRoundRectCallout">
            <a:avLst>
              <a:gd name="adj1" fmla="val 25514"/>
              <a:gd name="adj2" fmla="val 7172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Northern Germany, where I live,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ig</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is pronounced like [-ich].  </a:t>
            </a:r>
          </a:p>
        </p:txBody>
      </p:sp>
      <p:sp>
        <p:nvSpPr>
          <p:cNvPr id="20" name="Speech Bubble: Rectangle with Corners Rounded 19">
            <a:extLst>
              <a:ext uri="{FF2B5EF4-FFF2-40B4-BE49-F238E27FC236}">
                <a16:creationId xmlns:a16="http://schemas.microsoft.com/office/drawing/2014/main" id="{E768ADD1-3674-4E20-B0A0-F576C9FC7D00}"/>
              </a:ext>
            </a:extLst>
          </p:cNvPr>
          <p:cNvSpPr/>
          <p:nvPr/>
        </p:nvSpPr>
        <p:spPr>
          <a:xfrm>
            <a:off x="6320244" y="1170707"/>
            <a:ext cx="4062125" cy="1101790"/>
          </a:xfrm>
          <a:prstGeom prst="wedgeRoundRectCallout">
            <a:avLst>
              <a:gd name="adj1" fmla="val 40188"/>
              <a:gd name="adj2" fmla="val 6561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Southern Germany, Austria and Switzerland, where I live,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ig</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is pronounced like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ik</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1" name="Action Button: Custom 37">
            <a:hlinkClick r:id="" action="ppaction://noaction" highlightClick="1">
              <a:snd r:embed="rId10" name="T3_W4_4.2.wav"/>
            </a:hlinkClick>
            <a:extLst>
              <a:ext uri="{FF2B5EF4-FFF2-40B4-BE49-F238E27FC236}">
                <a16:creationId xmlns:a16="http://schemas.microsoft.com/office/drawing/2014/main" id="{74A969E0-FE56-4068-9F7F-1FF3BA873030}"/>
              </a:ext>
            </a:extLst>
          </p:cNvPr>
          <p:cNvSpPr/>
          <p:nvPr/>
        </p:nvSpPr>
        <p:spPr>
          <a:xfrm>
            <a:off x="381581" y="2573334"/>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2" name="Action Button: Custom 37">
            <a:hlinkClick r:id="" action="ppaction://noaction" highlightClick="1">
              <a:snd r:embed="rId11" name="T3_W4_4.3.wav"/>
            </a:hlinkClick>
            <a:extLst>
              <a:ext uri="{FF2B5EF4-FFF2-40B4-BE49-F238E27FC236}">
                <a16:creationId xmlns:a16="http://schemas.microsoft.com/office/drawing/2014/main" id="{CE711308-20D3-424F-B176-C702C67F7858}"/>
              </a:ext>
            </a:extLst>
          </p:cNvPr>
          <p:cNvSpPr/>
          <p:nvPr/>
        </p:nvSpPr>
        <p:spPr>
          <a:xfrm>
            <a:off x="394045" y="3304100"/>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3" name="Action Button: Custom 37">
            <a:hlinkClick r:id="" action="ppaction://noaction" highlightClick="1">
              <a:snd r:embed="rId12" name="T3_W4_4.4.wav"/>
            </a:hlinkClick>
            <a:extLst>
              <a:ext uri="{FF2B5EF4-FFF2-40B4-BE49-F238E27FC236}">
                <a16:creationId xmlns:a16="http://schemas.microsoft.com/office/drawing/2014/main" id="{7990A334-E43E-48EB-896D-1F47D6BC7478}"/>
              </a:ext>
            </a:extLst>
          </p:cNvPr>
          <p:cNvSpPr/>
          <p:nvPr/>
        </p:nvSpPr>
        <p:spPr>
          <a:xfrm>
            <a:off x="394045" y="4023240"/>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4" name="Action Button: Custom 37">
            <a:hlinkClick r:id="" action="ppaction://noaction" highlightClick="1">
              <a:snd r:embed="rId13" name="T3_W4_4.5.wav"/>
            </a:hlinkClick>
            <a:extLst>
              <a:ext uri="{FF2B5EF4-FFF2-40B4-BE49-F238E27FC236}">
                <a16:creationId xmlns:a16="http://schemas.microsoft.com/office/drawing/2014/main" id="{B14EC255-A310-48C1-A052-8AABF1DA293D}"/>
              </a:ext>
            </a:extLst>
          </p:cNvPr>
          <p:cNvSpPr/>
          <p:nvPr/>
        </p:nvSpPr>
        <p:spPr>
          <a:xfrm>
            <a:off x="381581" y="4805911"/>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5" name="Action Button: Custom 37">
            <a:hlinkClick r:id="" action="ppaction://noaction" highlightClick="1">
              <a:snd r:embed="rId14" name="T3_W4_4.6.wav"/>
            </a:hlinkClick>
            <a:extLst>
              <a:ext uri="{FF2B5EF4-FFF2-40B4-BE49-F238E27FC236}">
                <a16:creationId xmlns:a16="http://schemas.microsoft.com/office/drawing/2014/main" id="{A7C7913C-8FCA-47FE-A5F1-C7F5C0355B77}"/>
              </a:ext>
            </a:extLst>
          </p:cNvPr>
          <p:cNvSpPr/>
          <p:nvPr/>
        </p:nvSpPr>
        <p:spPr>
          <a:xfrm>
            <a:off x="367461" y="5588583"/>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6" name="Action Button: Custom 37">
            <a:hlinkClick r:id="" action="ppaction://noaction" highlightClick="1">
              <a:snd r:embed="rId15" name="T3_W4_4.7.wav"/>
            </a:hlinkClick>
            <a:extLst>
              <a:ext uri="{FF2B5EF4-FFF2-40B4-BE49-F238E27FC236}">
                <a16:creationId xmlns:a16="http://schemas.microsoft.com/office/drawing/2014/main" id="{65059552-C1E2-482A-979D-C7AD9FF48261}"/>
              </a:ext>
            </a:extLst>
          </p:cNvPr>
          <p:cNvSpPr/>
          <p:nvPr/>
        </p:nvSpPr>
        <p:spPr>
          <a:xfrm>
            <a:off x="367461" y="6308818"/>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7" name="Action Button: Custom 37">
            <a:hlinkClick r:id="" action="ppaction://noaction" highlightClick="1">
              <a:snd r:embed="rId16" name="T3_W4_4.8.wav"/>
            </a:hlinkClick>
            <a:extLst>
              <a:ext uri="{FF2B5EF4-FFF2-40B4-BE49-F238E27FC236}">
                <a16:creationId xmlns:a16="http://schemas.microsoft.com/office/drawing/2014/main" id="{030F483B-76E7-4A05-A6B6-DE363C7E6C82}"/>
              </a:ext>
            </a:extLst>
          </p:cNvPr>
          <p:cNvSpPr/>
          <p:nvPr/>
        </p:nvSpPr>
        <p:spPr>
          <a:xfrm>
            <a:off x="7616805" y="2552916"/>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8" name="Action Button: Custom 37">
            <a:hlinkClick r:id="" action="ppaction://noaction" highlightClick="1">
              <a:snd r:embed="rId17" name="T3_W4_4.9.wav"/>
            </a:hlinkClick>
            <a:extLst>
              <a:ext uri="{FF2B5EF4-FFF2-40B4-BE49-F238E27FC236}">
                <a16:creationId xmlns:a16="http://schemas.microsoft.com/office/drawing/2014/main" id="{8FD81D76-5BED-4923-A4AB-C0DEC579C23F}"/>
              </a:ext>
            </a:extLst>
          </p:cNvPr>
          <p:cNvSpPr/>
          <p:nvPr/>
        </p:nvSpPr>
        <p:spPr>
          <a:xfrm>
            <a:off x="7616805" y="3309865"/>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9" name="Action Button: Custom 37">
            <a:hlinkClick r:id="" action="ppaction://noaction" highlightClick="1">
              <a:snd r:embed="rId18" name="T3_W4_4.10.wav"/>
            </a:hlinkClick>
            <a:extLst>
              <a:ext uri="{FF2B5EF4-FFF2-40B4-BE49-F238E27FC236}">
                <a16:creationId xmlns:a16="http://schemas.microsoft.com/office/drawing/2014/main" id="{8443B18F-8801-4EC2-A994-AF48A9DF405D}"/>
              </a:ext>
            </a:extLst>
          </p:cNvPr>
          <p:cNvSpPr/>
          <p:nvPr/>
        </p:nvSpPr>
        <p:spPr>
          <a:xfrm>
            <a:off x="7616805" y="4023239"/>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0" name="Action Button: Custom 37">
            <a:hlinkClick r:id="" action="ppaction://noaction" highlightClick="1">
              <a:snd r:embed="rId19" name="T3_W4_4.11.wav"/>
            </a:hlinkClick>
            <a:extLst>
              <a:ext uri="{FF2B5EF4-FFF2-40B4-BE49-F238E27FC236}">
                <a16:creationId xmlns:a16="http://schemas.microsoft.com/office/drawing/2014/main" id="{400E285E-E828-4B0A-8FFC-72F194B274CE}"/>
              </a:ext>
            </a:extLst>
          </p:cNvPr>
          <p:cNvSpPr/>
          <p:nvPr/>
        </p:nvSpPr>
        <p:spPr>
          <a:xfrm>
            <a:off x="7604447" y="4801977"/>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1" name="Action Button: Custom 37">
            <a:hlinkClick r:id="" action="ppaction://noaction" highlightClick="1">
              <a:snd r:embed="rId20" name="T3_W4_4.12.wav"/>
            </a:hlinkClick>
            <a:extLst>
              <a:ext uri="{FF2B5EF4-FFF2-40B4-BE49-F238E27FC236}">
                <a16:creationId xmlns:a16="http://schemas.microsoft.com/office/drawing/2014/main" id="{A8986B81-62B0-46E9-8ED8-EF655DD87F40}"/>
              </a:ext>
            </a:extLst>
          </p:cNvPr>
          <p:cNvSpPr/>
          <p:nvPr/>
        </p:nvSpPr>
        <p:spPr>
          <a:xfrm>
            <a:off x="7616805" y="5585581"/>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2" name="Action Button: Custom 37">
            <a:hlinkClick r:id="" action="ppaction://noaction" highlightClick="1">
              <a:snd r:embed="rId21" name="T3_W4_4.13.wav"/>
            </a:hlinkClick>
            <a:extLst>
              <a:ext uri="{FF2B5EF4-FFF2-40B4-BE49-F238E27FC236}">
                <a16:creationId xmlns:a16="http://schemas.microsoft.com/office/drawing/2014/main" id="{F760F5AC-588E-4A0C-B685-1C82D9B58DC5}"/>
              </a:ext>
            </a:extLst>
          </p:cNvPr>
          <p:cNvSpPr/>
          <p:nvPr/>
        </p:nvSpPr>
        <p:spPr>
          <a:xfrm>
            <a:off x="7616805" y="6308818"/>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35" name="Picture 34">
            <a:extLst>
              <a:ext uri="{FF2B5EF4-FFF2-40B4-BE49-F238E27FC236}">
                <a16:creationId xmlns:a16="http://schemas.microsoft.com/office/drawing/2014/main" id="{83921832-1968-41A5-B88C-4F7CC845E768}"/>
              </a:ext>
            </a:extLst>
          </p:cNvPr>
          <p:cNvPicPr>
            <a:picLocks noChangeAspect="1"/>
          </p:cNvPicPr>
          <p:nvPr/>
        </p:nvPicPr>
        <p:blipFill rotWithShape="1">
          <a:blip r:embed="rId22"/>
          <a:srcRect b="38669"/>
          <a:stretch/>
        </p:blipFill>
        <p:spPr>
          <a:xfrm>
            <a:off x="10058193" y="1102429"/>
            <a:ext cx="1116642" cy="1238345"/>
          </a:xfrm>
          <a:prstGeom prst="ellipse">
            <a:avLst/>
          </a:prstGeom>
        </p:spPr>
      </p:pic>
      <p:pic>
        <p:nvPicPr>
          <p:cNvPr id="36" name="Picture 35">
            <a:extLst>
              <a:ext uri="{FF2B5EF4-FFF2-40B4-BE49-F238E27FC236}">
                <a16:creationId xmlns:a16="http://schemas.microsoft.com/office/drawing/2014/main" id="{D8E52EDC-9975-4DD6-AD6D-7E6BAAE19109}"/>
              </a:ext>
            </a:extLst>
          </p:cNvPr>
          <p:cNvPicPr>
            <a:picLocks noChangeAspect="1"/>
          </p:cNvPicPr>
          <p:nvPr/>
        </p:nvPicPr>
        <p:blipFill>
          <a:blip r:embed="rId23"/>
          <a:stretch>
            <a:fillRect/>
          </a:stretch>
        </p:blipFill>
        <p:spPr>
          <a:xfrm>
            <a:off x="3005823" y="1309762"/>
            <a:ext cx="1133954" cy="1164083"/>
          </a:xfrm>
          <a:prstGeom prst="ellipse">
            <a:avLst/>
          </a:prstGeom>
        </p:spPr>
      </p:pic>
      <p:sp>
        <p:nvSpPr>
          <p:cNvPr id="37" name="TextBox 36">
            <a:extLst>
              <a:ext uri="{FF2B5EF4-FFF2-40B4-BE49-F238E27FC236}">
                <a16:creationId xmlns:a16="http://schemas.microsoft.com/office/drawing/2014/main" id="{62E1882B-09CA-471A-8A1D-A444A2B7A64F}"/>
              </a:ext>
            </a:extLst>
          </p:cNvPr>
          <p:cNvSpPr txBox="1"/>
          <p:nvPr/>
        </p:nvSpPr>
        <p:spPr>
          <a:xfrm>
            <a:off x="0" y="733040"/>
            <a:ext cx="10468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In Germany, Austria and Switzerland, there are lots of dialects. </a:t>
            </a:r>
          </a:p>
        </p:txBody>
      </p:sp>
      <p:sp>
        <p:nvSpPr>
          <p:cNvPr id="38" name="TextBox 37">
            <a:extLst>
              <a:ext uri="{FF2B5EF4-FFF2-40B4-BE49-F238E27FC236}">
                <a16:creationId xmlns:a16="http://schemas.microsoft.com/office/drawing/2014/main" id="{A38AEAEB-D5BA-46CF-B0D7-6E6CF3A5A2A1}"/>
              </a:ext>
            </a:extLst>
          </p:cNvPr>
          <p:cNvSpPr txBox="1"/>
          <p:nvPr/>
        </p:nvSpPr>
        <p:spPr>
          <a:xfrm>
            <a:off x="3969511" y="3316286"/>
            <a:ext cx="206348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a:ea typeface="+mn-ea"/>
                <a:cs typeface="+mn-cs"/>
              </a:rPr>
              <a:t>Deutschland</a:t>
            </a:r>
          </a:p>
        </p:txBody>
      </p:sp>
      <p:sp>
        <p:nvSpPr>
          <p:cNvPr id="39" name="TextBox 38">
            <a:extLst>
              <a:ext uri="{FF2B5EF4-FFF2-40B4-BE49-F238E27FC236}">
                <a16:creationId xmlns:a16="http://schemas.microsoft.com/office/drawing/2014/main" id="{F9788D38-115A-447C-81E3-B7A09AA92323}"/>
              </a:ext>
            </a:extLst>
          </p:cNvPr>
          <p:cNvSpPr txBox="1"/>
          <p:nvPr/>
        </p:nvSpPr>
        <p:spPr>
          <a:xfrm rot="19893578">
            <a:off x="3609892" y="5474964"/>
            <a:ext cx="132558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entury Gothic"/>
                <a:ea typeface="+mn-ea"/>
                <a:cs typeface="+mn-cs"/>
              </a:rPr>
              <a:t>Schweiz</a:t>
            </a:r>
          </a:p>
        </p:txBody>
      </p:sp>
      <p:sp>
        <p:nvSpPr>
          <p:cNvPr id="40" name="TextBox 39">
            <a:extLst>
              <a:ext uri="{FF2B5EF4-FFF2-40B4-BE49-F238E27FC236}">
                <a16:creationId xmlns:a16="http://schemas.microsoft.com/office/drawing/2014/main" id="{704E0967-D3FC-40EA-827D-0BAFDBABAE2C}"/>
              </a:ext>
            </a:extLst>
          </p:cNvPr>
          <p:cNvSpPr txBox="1"/>
          <p:nvPr/>
        </p:nvSpPr>
        <p:spPr>
          <a:xfrm rot="19833044">
            <a:off x="5057852" y="5042540"/>
            <a:ext cx="216676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prstClr val="white"/>
                </a:solidFill>
                <a:effectLst/>
                <a:uLnTx/>
                <a:uFillTx/>
                <a:latin typeface="Century Gothic"/>
                <a:ea typeface="+mn-ea"/>
                <a:cs typeface="+mn-cs"/>
              </a:rPr>
              <a:t>Österreich</a:t>
            </a:r>
            <a:endParaRPr kumimoji="0" lang="en-GB" sz="2200" b="1" i="0" u="none" strike="noStrike" kern="0" cap="none" spc="0" normalizeH="0" baseline="0" noProof="0" dirty="0">
              <a:ln>
                <a:noFill/>
              </a:ln>
              <a:solidFill>
                <a:prstClr val="white"/>
              </a:solidFill>
              <a:effectLst/>
              <a:uLnTx/>
              <a:uFillTx/>
              <a:latin typeface="Century Gothic"/>
              <a:ea typeface="+mn-ea"/>
              <a:cs typeface="+mn-cs"/>
            </a:endParaRPr>
          </a:p>
        </p:txBody>
      </p:sp>
      <p:sp>
        <p:nvSpPr>
          <p:cNvPr id="13" name="Speech Bubble: Rectangle with Corners Rounded 12">
            <a:extLst>
              <a:ext uri="{FF2B5EF4-FFF2-40B4-BE49-F238E27FC236}">
                <a16:creationId xmlns:a16="http://schemas.microsoft.com/office/drawing/2014/main" id="{8ED0FE5E-98AE-4A5B-98BE-2DC2CB3EE6B0}"/>
              </a:ext>
            </a:extLst>
          </p:cNvPr>
          <p:cNvSpPr/>
          <p:nvPr/>
        </p:nvSpPr>
        <p:spPr>
          <a:xfrm>
            <a:off x="3370805" y="5163307"/>
            <a:ext cx="4112158" cy="1324842"/>
          </a:xfrm>
          <a:prstGeom prst="wedgeRoundRectCallout">
            <a:avLst>
              <a:gd name="adj1" fmla="val -23069"/>
              <a:gd name="adj2" fmla="val 4365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Whether you pronounce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ig</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as [ich] as in North Germany or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ik</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as in Switzerland, you don’t use your vocal chords.</a:t>
            </a:r>
            <a:endPar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descr="A picture containing light&#10;&#10;Description automatically generated">
            <a:extLst>
              <a:ext uri="{FF2B5EF4-FFF2-40B4-BE49-F238E27FC236}">
                <a16:creationId xmlns:a16="http://schemas.microsoft.com/office/drawing/2014/main" id="{8A4E2C47-BDC1-45C0-A0C7-70268123474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886499" y="4573074"/>
            <a:ext cx="517545" cy="590233"/>
          </a:xfrm>
          <a:prstGeom prst="rect">
            <a:avLst/>
          </a:prstGeom>
        </p:spPr>
      </p:pic>
      <p:sp>
        <p:nvSpPr>
          <p:cNvPr id="12" name="Title 11">
            <a:extLst>
              <a:ext uri="{FF2B5EF4-FFF2-40B4-BE49-F238E27FC236}">
                <a16:creationId xmlns:a16="http://schemas.microsoft.com/office/drawing/2014/main" id="{CD946018-3303-4DD7-9A13-489A438567DF}"/>
              </a:ext>
            </a:extLst>
          </p:cNvPr>
          <p:cNvSpPr>
            <a:spLocks noGrp="1"/>
          </p:cNvSpPr>
          <p:nvPr>
            <p:ph type="title"/>
          </p:nvPr>
        </p:nvSpPr>
        <p:spPr>
          <a:xfrm>
            <a:off x="211845" y="294314"/>
            <a:ext cx="1116642" cy="745341"/>
          </a:xfrm>
        </p:spPr>
        <p:txBody>
          <a:bodyPr/>
          <a:lstStyle/>
          <a:p>
            <a:r>
              <a:rPr kumimoji="0" lang="en-GB" sz="36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3600" b="1"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3600" b="1" i="0" u="none" strike="noStrike" kern="1200" cap="none" spc="0" normalizeH="0" baseline="0" noProof="0" dirty="0">
                <a:ln>
                  <a:noFill/>
                </a:ln>
                <a:solidFill>
                  <a:srgbClr val="002060"/>
                </a:solidFill>
                <a:effectLst/>
                <a:uLnTx/>
                <a:uFillTx/>
                <a:latin typeface="Century Gothic"/>
                <a:ea typeface="+mn-ea"/>
                <a:cs typeface="+mn-cs"/>
              </a:rPr>
              <a:t>]</a:t>
            </a:r>
            <a:br>
              <a:rPr kumimoji="0" lang="en-GB" sz="3600" b="1" i="0" u="none" strike="noStrike" kern="1200" cap="none" spc="0" normalizeH="0" baseline="0" noProof="0" dirty="0">
                <a:ln>
                  <a:noFill/>
                </a:ln>
                <a:solidFill>
                  <a:srgbClr val="002060"/>
                </a:solidFill>
                <a:effectLst/>
                <a:uLnTx/>
                <a:uFillTx/>
                <a:latin typeface="Century Gothic"/>
                <a:ea typeface="+mn-ea"/>
                <a:cs typeface="+mn-cs"/>
              </a:rPr>
            </a:br>
            <a:endParaRPr lang="en-GB" sz="3600" dirty="0"/>
          </a:p>
        </p:txBody>
      </p:sp>
      <p:graphicFrame>
        <p:nvGraphicFramePr>
          <p:cNvPr id="41" name="Table 33">
            <a:extLst>
              <a:ext uri="{FF2B5EF4-FFF2-40B4-BE49-F238E27FC236}">
                <a16:creationId xmlns:a16="http://schemas.microsoft.com/office/drawing/2014/main" id="{6B164E28-AF4B-4D7A-A049-E85F0B152DBC}"/>
              </a:ext>
            </a:extLst>
          </p:cNvPr>
          <p:cNvGraphicFramePr>
            <a:graphicFrameLocks noGrp="1"/>
          </p:cNvGraphicFramePr>
          <p:nvPr/>
        </p:nvGraphicFramePr>
        <p:xfrm>
          <a:off x="8218042" y="2473845"/>
          <a:ext cx="4062125" cy="4297680"/>
        </p:xfrm>
        <a:graphic>
          <a:graphicData uri="http://schemas.openxmlformats.org/drawingml/2006/table">
            <a:tbl>
              <a:tblPr firstRow="1" bandRow="1">
                <a:tableStyleId>{2D5ABB26-0587-4C30-8999-92F81FD0307C}</a:tableStyleId>
              </a:tblPr>
              <a:tblGrid>
                <a:gridCol w="4062125">
                  <a:extLst>
                    <a:ext uri="{9D8B030D-6E8A-4147-A177-3AD203B41FA5}">
                      <a16:colId xmlns:a16="http://schemas.microsoft.com/office/drawing/2014/main" val="79640637"/>
                    </a:ext>
                  </a:extLst>
                </a:gridCol>
              </a:tblGrid>
              <a:tr h="370840">
                <a:tc>
                  <a:txBody>
                    <a:bodyPr/>
                    <a:lstStyle/>
                    <a:p>
                      <a:r>
                        <a:rPr lang="en-GB" sz="2400" dirty="0" err="1">
                          <a:solidFill>
                            <a:srgbClr val="002060"/>
                          </a:solidFill>
                        </a:rPr>
                        <a:t>dreißig</a:t>
                      </a:r>
                      <a:r>
                        <a:rPr lang="en-GB" sz="2400" dirty="0">
                          <a:solidFill>
                            <a:srgbClr val="002060"/>
                          </a:solidFill>
                        </a:rPr>
                        <a:t> </a:t>
                      </a:r>
                      <a:r>
                        <a:rPr lang="en-GB" sz="2800" baseline="-25000" dirty="0">
                          <a:solidFill>
                            <a:srgbClr val="002060"/>
                          </a:solidFill>
                        </a:rPr>
                        <a:t>[thirty]</a:t>
                      </a:r>
                    </a:p>
                    <a:p>
                      <a:endParaRPr lang="en-GB" sz="2400" dirty="0">
                        <a:solidFill>
                          <a:srgbClr val="002060"/>
                        </a:solidFill>
                      </a:endParaRPr>
                    </a:p>
                    <a:p>
                      <a:r>
                        <a:rPr lang="en-GB" sz="2400" dirty="0" err="1">
                          <a:solidFill>
                            <a:srgbClr val="002060"/>
                          </a:solidFill>
                        </a:rPr>
                        <a:t>wenig</a:t>
                      </a:r>
                      <a:r>
                        <a:rPr lang="en-GB" sz="2400" dirty="0">
                          <a:solidFill>
                            <a:srgbClr val="002060"/>
                          </a:solidFill>
                        </a:rPr>
                        <a:t> </a:t>
                      </a:r>
                      <a:r>
                        <a:rPr lang="en-GB" sz="2800" baseline="-25000" dirty="0">
                          <a:solidFill>
                            <a:srgbClr val="002060"/>
                          </a:solidFill>
                        </a:rPr>
                        <a:t>[few]</a:t>
                      </a:r>
                    </a:p>
                    <a:p>
                      <a:endParaRPr lang="en-GB"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häufig</a:t>
                      </a:r>
                      <a:r>
                        <a:rPr lang="en-GB" sz="2400" dirty="0">
                          <a:solidFill>
                            <a:srgbClr val="002060"/>
                          </a:solidFill>
                        </a:rPr>
                        <a:t> </a:t>
                      </a:r>
                      <a:r>
                        <a:rPr lang="en-GB" sz="2800" baseline="-25000" dirty="0">
                          <a:solidFill>
                            <a:srgbClr val="002060"/>
                          </a:solidFill>
                        </a:rPr>
                        <a:t>[often]</a:t>
                      </a:r>
                      <a:endParaRPr lang="en-GB" sz="2800" dirty="0">
                        <a:solidFill>
                          <a:srgbClr val="002060"/>
                        </a:solidFill>
                      </a:endParaRPr>
                    </a:p>
                    <a:p>
                      <a:endParaRPr lang="en-GB"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völlig</a:t>
                      </a:r>
                      <a:r>
                        <a:rPr lang="en-GB" sz="2400" dirty="0">
                          <a:solidFill>
                            <a:srgbClr val="002060"/>
                          </a:solidFill>
                        </a:rPr>
                        <a:t> </a:t>
                      </a:r>
                      <a:r>
                        <a:rPr lang="en-GB" sz="2800" baseline="-25000" dirty="0">
                          <a:solidFill>
                            <a:srgbClr val="002060"/>
                          </a:solidFill>
                        </a:rPr>
                        <a:t>[completely]</a:t>
                      </a:r>
                      <a:endParaRPr lang="en-GB" sz="2800" dirty="0">
                        <a:solidFill>
                          <a:srgbClr val="002060"/>
                        </a:solidFill>
                      </a:endParaRPr>
                    </a:p>
                    <a:p>
                      <a:endParaRPr lang="en-GB"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schwierig</a:t>
                      </a:r>
                      <a:r>
                        <a:rPr lang="en-GB" sz="2400" dirty="0">
                          <a:solidFill>
                            <a:srgbClr val="002060"/>
                          </a:solidFill>
                        </a:rPr>
                        <a:t> </a:t>
                      </a:r>
                      <a:r>
                        <a:rPr lang="en-GB" sz="2800" baseline="-25000" dirty="0">
                          <a:solidFill>
                            <a:srgbClr val="002060"/>
                          </a:solidFill>
                        </a:rPr>
                        <a:t>[difficult]</a:t>
                      </a:r>
                      <a:endParaRPr lang="en-GB" sz="2800" dirty="0">
                        <a:solidFill>
                          <a:srgbClr val="002060"/>
                        </a:solidFill>
                      </a:endParaRPr>
                    </a:p>
                    <a:p>
                      <a:endParaRPr lang="en-GB"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gleichzeitig</a:t>
                      </a:r>
                      <a:r>
                        <a:rPr lang="en-GB" sz="2400" dirty="0">
                          <a:solidFill>
                            <a:srgbClr val="002060"/>
                          </a:solidFill>
                        </a:rPr>
                        <a:t> </a:t>
                      </a:r>
                      <a:r>
                        <a:rPr lang="en-GB" sz="2800" baseline="-25000" dirty="0">
                          <a:solidFill>
                            <a:srgbClr val="002060"/>
                          </a:solidFill>
                        </a:rPr>
                        <a:t>[at the same time]</a:t>
                      </a:r>
                      <a:endParaRPr lang="en-GB" sz="2400" baseline="-25000" dirty="0">
                        <a:solidFill>
                          <a:srgbClr val="002060"/>
                        </a:solidFill>
                      </a:endParaRPr>
                    </a:p>
                  </a:txBody>
                  <a:tcPr/>
                </a:tc>
                <a:extLst>
                  <a:ext uri="{0D108BD9-81ED-4DB2-BD59-A6C34878D82A}">
                    <a16:rowId xmlns:a16="http://schemas.microsoft.com/office/drawing/2014/main" val="1476546453"/>
                  </a:ext>
                </a:extLst>
              </a:tr>
            </a:tbl>
          </a:graphicData>
        </a:graphic>
      </p:graphicFrame>
      <p:graphicFrame>
        <p:nvGraphicFramePr>
          <p:cNvPr id="42" name="Table 33">
            <a:extLst>
              <a:ext uri="{FF2B5EF4-FFF2-40B4-BE49-F238E27FC236}">
                <a16:creationId xmlns:a16="http://schemas.microsoft.com/office/drawing/2014/main" id="{C58C2242-35A5-4328-BB60-9C33E0529F1C}"/>
              </a:ext>
            </a:extLst>
          </p:cNvPr>
          <p:cNvGraphicFramePr>
            <a:graphicFrameLocks noGrp="1"/>
          </p:cNvGraphicFramePr>
          <p:nvPr/>
        </p:nvGraphicFramePr>
        <p:xfrm>
          <a:off x="992406" y="2492768"/>
          <a:ext cx="4286551" cy="4297680"/>
        </p:xfrm>
        <a:graphic>
          <a:graphicData uri="http://schemas.openxmlformats.org/drawingml/2006/table">
            <a:tbl>
              <a:tblPr firstRow="1" bandRow="1">
                <a:tableStyleId>{2D5ABB26-0587-4C30-8999-92F81FD0307C}</a:tableStyleId>
              </a:tblPr>
              <a:tblGrid>
                <a:gridCol w="4286551">
                  <a:extLst>
                    <a:ext uri="{9D8B030D-6E8A-4147-A177-3AD203B41FA5}">
                      <a16:colId xmlns:a16="http://schemas.microsoft.com/office/drawing/2014/main" val="79640637"/>
                    </a:ext>
                  </a:extLst>
                </a:gridCol>
              </a:tblGrid>
              <a:tr h="3449999">
                <a:tc>
                  <a:txBody>
                    <a:bodyPr/>
                    <a:lstStyle/>
                    <a:p>
                      <a:r>
                        <a:rPr lang="en-GB" sz="2400" dirty="0" err="1">
                          <a:solidFill>
                            <a:srgbClr val="002060"/>
                          </a:solidFill>
                        </a:rPr>
                        <a:t>dreißig</a:t>
                      </a:r>
                      <a:r>
                        <a:rPr lang="en-GB" sz="2400" dirty="0">
                          <a:solidFill>
                            <a:srgbClr val="002060"/>
                          </a:solidFill>
                        </a:rPr>
                        <a:t> </a:t>
                      </a:r>
                      <a:r>
                        <a:rPr lang="en-GB" sz="2800" baseline="-25000" dirty="0">
                          <a:solidFill>
                            <a:srgbClr val="002060"/>
                          </a:solidFill>
                        </a:rPr>
                        <a:t>[thirty]</a:t>
                      </a:r>
                    </a:p>
                    <a:p>
                      <a:endParaRPr lang="en-GB" sz="2400" dirty="0">
                        <a:solidFill>
                          <a:srgbClr val="002060"/>
                        </a:solidFill>
                      </a:endParaRPr>
                    </a:p>
                    <a:p>
                      <a:r>
                        <a:rPr lang="en-GB" sz="2400" dirty="0" err="1">
                          <a:solidFill>
                            <a:srgbClr val="002060"/>
                          </a:solidFill>
                        </a:rPr>
                        <a:t>wenig</a:t>
                      </a:r>
                      <a:r>
                        <a:rPr lang="en-GB" sz="2400" dirty="0">
                          <a:solidFill>
                            <a:srgbClr val="002060"/>
                          </a:solidFill>
                        </a:rPr>
                        <a:t> </a:t>
                      </a:r>
                      <a:r>
                        <a:rPr lang="en-GB" sz="2800" baseline="-25000" dirty="0">
                          <a:solidFill>
                            <a:srgbClr val="002060"/>
                          </a:solidFill>
                        </a:rPr>
                        <a:t>[few]</a:t>
                      </a:r>
                    </a:p>
                    <a:p>
                      <a:endParaRPr lang="en-GB"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häufig</a:t>
                      </a:r>
                      <a:r>
                        <a:rPr lang="en-GB" sz="2400" dirty="0">
                          <a:solidFill>
                            <a:srgbClr val="002060"/>
                          </a:solidFill>
                        </a:rPr>
                        <a:t> </a:t>
                      </a:r>
                      <a:r>
                        <a:rPr lang="en-GB" sz="2800" baseline="-25000" dirty="0">
                          <a:solidFill>
                            <a:srgbClr val="002060"/>
                          </a:solidFill>
                        </a:rPr>
                        <a:t>[often]</a:t>
                      </a:r>
                      <a:endParaRPr lang="en-GB" sz="2800" dirty="0">
                        <a:solidFill>
                          <a:srgbClr val="002060"/>
                        </a:solidFill>
                      </a:endParaRPr>
                    </a:p>
                    <a:p>
                      <a:endParaRPr lang="en-GB"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völlig</a:t>
                      </a:r>
                      <a:r>
                        <a:rPr lang="en-GB" sz="2400" dirty="0">
                          <a:solidFill>
                            <a:srgbClr val="002060"/>
                          </a:solidFill>
                        </a:rPr>
                        <a:t> </a:t>
                      </a:r>
                      <a:r>
                        <a:rPr lang="en-GB" sz="2800" baseline="-25000" dirty="0">
                          <a:solidFill>
                            <a:srgbClr val="002060"/>
                          </a:solidFill>
                        </a:rPr>
                        <a:t>[completely]</a:t>
                      </a:r>
                      <a:endParaRPr lang="en-GB" sz="2800" dirty="0">
                        <a:solidFill>
                          <a:srgbClr val="002060"/>
                        </a:solidFill>
                      </a:endParaRPr>
                    </a:p>
                    <a:p>
                      <a:endParaRPr lang="en-GB"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schwierig</a:t>
                      </a:r>
                      <a:r>
                        <a:rPr lang="en-GB" sz="2400" dirty="0">
                          <a:solidFill>
                            <a:srgbClr val="002060"/>
                          </a:solidFill>
                        </a:rPr>
                        <a:t> </a:t>
                      </a:r>
                      <a:r>
                        <a:rPr lang="en-GB" sz="2800" baseline="-25000" dirty="0">
                          <a:solidFill>
                            <a:srgbClr val="002060"/>
                          </a:solidFill>
                        </a:rPr>
                        <a:t>[difficult]</a:t>
                      </a:r>
                      <a:endParaRPr lang="en-GB" sz="2800" dirty="0">
                        <a:solidFill>
                          <a:srgbClr val="002060"/>
                        </a:solidFill>
                      </a:endParaRPr>
                    </a:p>
                    <a:p>
                      <a:endParaRPr lang="en-GB" sz="24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gleichzeitig</a:t>
                      </a:r>
                      <a:r>
                        <a:rPr lang="en-GB" sz="2400" dirty="0">
                          <a:solidFill>
                            <a:srgbClr val="002060"/>
                          </a:solidFill>
                        </a:rPr>
                        <a:t> </a:t>
                      </a:r>
                      <a:r>
                        <a:rPr lang="en-GB" sz="2800" baseline="-25000" dirty="0">
                          <a:solidFill>
                            <a:srgbClr val="002060"/>
                          </a:solidFill>
                        </a:rPr>
                        <a:t>[at the same time]</a:t>
                      </a:r>
                      <a:endParaRPr lang="en-GB" sz="2400" baseline="-25000" dirty="0">
                        <a:solidFill>
                          <a:srgbClr val="002060"/>
                        </a:solidFill>
                      </a:endParaRPr>
                    </a:p>
                  </a:txBody>
                  <a:tcPr/>
                </a:tc>
                <a:extLst>
                  <a:ext uri="{0D108BD9-81ED-4DB2-BD59-A6C34878D82A}">
                    <a16:rowId xmlns:a16="http://schemas.microsoft.com/office/drawing/2014/main" val="1476546453"/>
                  </a:ext>
                </a:extLst>
              </a:tr>
            </a:tbl>
          </a:graphicData>
        </a:graphic>
      </p:graphicFrame>
    </p:spTree>
    <p:extLst>
      <p:ext uri="{BB962C8B-B14F-4D97-AF65-F5344CB8AC3E}">
        <p14:creationId xmlns:p14="http://schemas.microsoft.com/office/powerpoint/2010/main" val="178806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9325552" y="539120"/>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920662" y="70915"/>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3994077" y="135633"/>
            <a:ext cx="4606226" cy="47329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80010" y="-79061"/>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4213541" y="113493"/>
            <a:ext cx="527782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Was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heißt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auf Deutsch?</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6" name="Rectangle: Rounded Corners 5">
            <a:extLst>
              <a:ext uri="{FF2B5EF4-FFF2-40B4-BE49-F238E27FC236}">
                <a16:creationId xmlns:a16="http://schemas.microsoft.com/office/drawing/2014/main" id="{F14C79DA-1D08-47B7-B47A-375B14AEE76B}"/>
              </a:ext>
            </a:extLst>
          </p:cNvPr>
          <p:cNvSpPr/>
          <p:nvPr/>
        </p:nvSpPr>
        <p:spPr>
          <a:xfrm>
            <a:off x="561966" y="1126330"/>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lesen</a:t>
            </a:r>
            <a:endParaRPr lang="en-GB" sz="2800" dirty="0"/>
          </a:p>
        </p:txBody>
      </p:sp>
      <p:sp>
        <p:nvSpPr>
          <p:cNvPr id="35" name="Rectangle: Rounded Corners 34">
            <a:extLst>
              <a:ext uri="{FF2B5EF4-FFF2-40B4-BE49-F238E27FC236}">
                <a16:creationId xmlns:a16="http://schemas.microsoft.com/office/drawing/2014/main" id="{99409224-125C-4EB3-9A89-8285AF6A5272}"/>
              </a:ext>
            </a:extLst>
          </p:cNvPr>
          <p:cNvSpPr/>
          <p:nvPr/>
        </p:nvSpPr>
        <p:spPr>
          <a:xfrm>
            <a:off x="2829437" y="1148387"/>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werden</a:t>
            </a:r>
            <a:endParaRPr lang="en-GB" sz="2800" dirty="0"/>
          </a:p>
        </p:txBody>
      </p:sp>
      <p:sp>
        <p:nvSpPr>
          <p:cNvPr id="36" name="Rectangle: Rounded Corners 35">
            <a:extLst>
              <a:ext uri="{FF2B5EF4-FFF2-40B4-BE49-F238E27FC236}">
                <a16:creationId xmlns:a16="http://schemas.microsoft.com/office/drawing/2014/main" id="{62EB21D8-2F87-410E-8B42-BFB71F32AA22}"/>
              </a:ext>
            </a:extLst>
          </p:cNvPr>
          <p:cNvSpPr/>
          <p:nvPr/>
        </p:nvSpPr>
        <p:spPr>
          <a:xfrm>
            <a:off x="5102870" y="1119724"/>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kaufen</a:t>
            </a:r>
            <a:endParaRPr lang="en-GB" sz="2800" dirty="0"/>
          </a:p>
        </p:txBody>
      </p:sp>
      <p:sp>
        <p:nvSpPr>
          <p:cNvPr id="37" name="Rectangle: Rounded Corners 36">
            <a:extLst>
              <a:ext uri="{FF2B5EF4-FFF2-40B4-BE49-F238E27FC236}">
                <a16:creationId xmlns:a16="http://schemas.microsoft.com/office/drawing/2014/main" id="{5856F9B3-85F4-47AD-B36E-578D9DB96D04}"/>
              </a:ext>
            </a:extLst>
          </p:cNvPr>
          <p:cNvSpPr/>
          <p:nvPr/>
        </p:nvSpPr>
        <p:spPr>
          <a:xfrm>
            <a:off x="7405893" y="1119724"/>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hören</a:t>
            </a:r>
            <a:endParaRPr lang="en-GB" sz="2800" dirty="0"/>
          </a:p>
        </p:txBody>
      </p:sp>
      <p:sp>
        <p:nvSpPr>
          <p:cNvPr id="42" name="Rectangle: Rounded Corners 41">
            <a:extLst>
              <a:ext uri="{FF2B5EF4-FFF2-40B4-BE49-F238E27FC236}">
                <a16:creationId xmlns:a16="http://schemas.microsoft.com/office/drawing/2014/main" id="{D22D6F39-4C83-4776-A65A-72539C73602A}"/>
              </a:ext>
            </a:extLst>
          </p:cNvPr>
          <p:cNvSpPr/>
          <p:nvPr/>
        </p:nvSpPr>
        <p:spPr>
          <a:xfrm>
            <a:off x="9697208" y="1127098"/>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gehen</a:t>
            </a:r>
            <a:endParaRPr lang="en-GB" sz="2800" dirty="0"/>
          </a:p>
        </p:txBody>
      </p:sp>
      <p:sp>
        <p:nvSpPr>
          <p:cNvPr id="43" name="Rectangle: Rounded Corners 42">
            <a:extLst>
              <a:ext uri="{FF2B5EF4-FFF2-40B4-BE49-F238E27FC236}">
                <a16:creationId xmlns:a16="http://schemas.microsoft.com/office/drawing/2014/main" id="{0FFE7315-FCCA-45CE-BE27-7574AAAF97EC}"/>
              </a:ext>
            </a:extLst>
          </p:cNvPr>
          <p:cNvSpPr/>
          <p:nvPr/>
        </p:nvSpPr>
        <p:spPr>
          <a:xfrm>
            <a:off x="561966" y="5628308"/>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sprechen</a:t>
            </a:r>
            <a:endParaRPr lang="en-GB" sz="2800" dirty="0"/>
          </a:p>
        </p:txBody>
      </p:sp>
      <p:sp>
        <p:nvSpPr>
          <p:cNvPr id="44" name="Rectangle: Rounded Corners 43">
            <a:extLst>
              <a:ext uri="{FF2B5EF4-FFF2-40B4-BE49-F238E27FC236}">
                <a16:creationId xmlns:a16="http://schemas.microsoft.com/office/drawing/2014/main" id="{F95FA56D-B9EC-41CC-908C-C37F2E2FB504}"/>
              </a:ext>
            </a:extLst>
          </p:cNvPr>
          <p:cNvSpPr/>
          <p:nvPr/>
        </p:nvSpPr>
        <p:spPr>
          <a:xfrm>
            <a:off x="2799847" y="5621702"/>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laufen</a:t>
            </a:r>
            <a:endParaRPr lang="en-GB" sz="2800" dirty="0"/>
          </a:p>
        </p:txBody>
      </p:sp>
      <p:sp>
        <p:nvSpPr>
          <p:cNvPr id="45" name="Rectangle: Rounded Corners 44">
            <a:extLst>
              <a:ext uri="{FF2B5EF4-FFF2-40B4-BE49-F238E27FC236}">
                <a16:creationId xmlns:a16="http://schemas.microsoft.com/office/drawing/2014/main" id="{76171D18-E292-414E-ACB7-9AEA3ED69A11}"/>
              </a:ext>
            </a:extLst>
          </p:cNvPr>
          <p:cNvSpPr/>
          <p:nvPr/>
        </p:nvSpPr>
        <p:spPr>
          <a:xfrm>
            <a:off x="5102870" y="5621702"/>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sehen</a:t>
            </a:r>
            <a:endParaRPr lang="en-GB" sz="2800" dirty="0"/>
          </a:p>
        </p:txBody>
      </p:sp>
      <p:sp>
        <p:nvSpPr>
          <p:cNvPr id="46" name="Rectangle: Rounded Corners 45">
            <a:extLst>
              <a:ext uri="{FF2B5EF4-FFF2-40B4-BE49-F238E27FC236}">
                <a16:creationId xmlns:a16="http://schemas.microsoft.com/office/drawing/2014/main" id="{929AE27B-6010-4F13-9199-CBC259545E17}"/>
              </a:ext>
            </a:extLst>
          </p:cNvPr>
          <p:cNvSpPr/>
          <p:nvPr/>
        </p:nvSpPr>
        <p:spPr>
          <a:xfrm>
            <a:off x="7405893" y="5621702"/>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tragen</a:t>
            </a:r>
            <a:endParaRPr lang="en-GB" sz="2800" dirty="0"/>
          </a:p>
        </p:txBody>
      </p:sp>
      <p:sp>
        <p:nvSpPr>
          <p:cNvPr id="47" name="Rectangle: Rounded Corners 46">
            <a:extLst>
              <a:ext uri="{FF2B5EF4-FFF2-40B4-BE49-F238E27FC236}">
                <a16:creationId xmlns:a16="http://schemas.microsoft.com/office/drawing/2014/main" id="{1467F872-BD90-4EBA-8BE4-48530210B34B}"/>
              </a:ext>
            </a:extLst>
          </p:cNvPr>
          <p:cNvSpPr/>
          <p:nvPr/>
        </p:nvSpPr>
        <p:spPr>
          <a:xfrm>
            <a:off x="9697208" y="5629076"/>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singen</a:t>
            </a:r>
            <a:endParaRPr lang="en-GB" sz="2800" dirty="0"/>
          </a:p>
        </p:txBody>
      </p:sp>
      <p:sp>
        <p:nvSpPr>
          <p:cNvPr id="48" name="Rectangle: Rounded Corners 47">
            <a:extLst>
              <a:ext uri="{FF2B5EF4-FFF2-40B4-BE49-F238E27FC236}">
                <a16:creationId xmlns:a16="http://schemas.microsoft.com/office/drawing/2014/main" id="{40D8D06A-EABB-421E-AEAB-F716E2B91670}"/>
              </a:ext>
            </a:extLst>
          </p:cNvPr>
          <p:cNvSpPr/>
          <p:nvPr/>
        </p:nvSpPr>
        <p:spPr>
          <a:xfrm>
            <a:off x="561966" y="4184144"/>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schlafen</a:t>
            </a:r>
            <a:endParaRPr lang="en-GB" sz="2800" dirty="0"/>
          </a:p>
        </p:txBody>
      </p:sp>
      <p:sp>
        <p:nvSpPr>
          <p:cNvPr id="49" name="Rectangle: Rounded Corners 48">
            <a:extLst>
              <a:ext uri="{FF2B5EF4-FFF2-40B4-BE49-F238E27FC236}">
                <a16:creationId xmlns:a16="http://schemas.microsoft.com/office/drawing/2014/main" id="{2B55A665-FAD8-4CA4-BBF1-D16222A7BE5C}"/>
              </a:ext>
            </a:extLst>
          </p:cNvPr>
          <p:cNvSpPr/>
          <p:nvPr/>
        </p:nvSpPr>
        <p:spPr>
          <a:xfrm>
            <a:off x="561966" y="2655237"/>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trinken</a:t>
            </a:r>
            <a:endParaRPr lang="en-GB" sz="2800" dirty="0"/>
          </a:p>
        </p:txBody>
      </p:sp>
      <p:sp>
        <p:nvSpPr>
          <p:cNvPr id="50" name="Rectangle: Rounded Corners 49">
            <a:extLst>
              <a:ext uri="{FF2B5EF4-FFF2-40B4-BE49-F238E27FC236}">
                <a16:creationId xmlns:a16="http://schemas.microsoft.com/office/drawing/2014/main" id="{B2C44D93-B288-457E-8C9C-B8D4D1A0DAA5}"/>
              </a:ext>
            </a:extLst>
          </p:cNvPr>
          <p:cNvSpPr/>
          <p:nvPr/>
        </p:nvSpPr>
        <p:spPr>
          <a:xfrm>
            <a:off x="9697208" y="4184144"/>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machen</a:t>
            </a:r>
            <a:endParaRPr lang="en-GB" sz="2800" dirty="0"/>
          </a:p>
        </p:txBody>
      </p:sp>
      <p:sp>
        <p:nvSpPr>
          <p:cNvPr id="51" name="Rectangle: Rounded Corners 50">
            <a:extLst>
              <a:ext uri="{FF2B5EF4-FFF2-40B4-BE49-F238E27FC236}">
                <a16:creationId xmlns:a16="http://schemas.microsoft.com/office/drawing/2014/main" id="{9C8A9D16-1262-41B4-B116-935848DDBE8B}"/>
              </a:ext>
            </a:extLst>
          </p:cNvPr>
          <p:cNvSpPr/>
          <p:nvPr/>
        </p:nvSpPr>
        <p:spPr>
          <a:xfrm>
            <a:off x="9697208" y="2655237"/>
            <a:ext cx="1986260" cy="58523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tanzen</a:t>
            </a:r>
          </a:p>
        </p:txBody>
      </p:sp>
      <p:pic>
        <p:nvPicPr>
          <p:cNvPr id="64" name="Picture 63" descr="A picture containing diagram&#10;&#10;Description automatically generated">
            <a:extLst>
              <a:ext uri="{FF2B5EF4-FFF2-40B4-BE49-F238E27FC236}">
                <a16:creationId xmlns:a16="http://schemas.microsoft.com/office/drawing/2014/main" id="{EB33D052-36B5-433B-9A49-C16950B04A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8015" y="3018535"/>
            <a:ext cx="1512421" cy="1450753"/>
          </a:xfrm>
          <a:prstGeom prst="rect">
            <a:avLst/>
          </a:prstGeom>
        </p:spPr>
      </p:pic>
      <p:pic>
        <p:nvPicPr>
          <p:cNvPr id="68" name="Picture 67" descr="Logo, icon&#10;&#10;Description automatically generated">
            <a:extLst>
              <a:ext uri="{FF2B5EF4-FFF2-40B4-BE49-F238E27FC236}">
                <a16:creationId xmlns:a16="http://schemas.microsoft.com/office/drawing/2014/main" id="{E0773C4D-4DE3-4B3A-88A5-6F20D1F07E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8015" y="2958821"/>
            <a:ext cx="1606517" cy="1450753"/>
          </a:xfrm>
          <a:prstGeom prst="rect">
            <a:avLst/>
          </a:prstGeom>
        </p:spPr>
      </p:pic>
      <p:grpSp>
        <p:nvGrpSpPr>
          <p:cNvPr id="17" name="Group 16">
            <a:extLst>
              <a:ext uri="{FF2B5EF4-FFF2-40B4-BE49-F238E27FC236}">
                <a16:creationId xmlns:a16="http://schemas.microsoft.com/office/drawing/2014/main" id="{EFC124AB-57C8-460A-86D0-C2B612B20CFF}"/>
              </a:ext>
            </a:extLst>
          </p:cNvPr>
          <p:cNvGrpSpPr/>
          <p:nvPr/>
        </p:nvGrpSpPr>
        <p:grpSpPr>
          <a:xfrm>
            <a:off x="5330959" y="3071535"/>
            <a:ext cx="1246532" cy="1225323"/>
            <a:chOff x="7192292" y="1604401"/>
            <a:chExt cx="1446121" cy="1331013"/>
          </a:xfrm>
        </p:grpSpPr>
        <p:sp>
          <p:nvSpPr>
            <p:cNvPr id="4" name="Flowchart: Connector 3">
              <a:extLst>
                <a:ext uri="{FF2B5EF4-FFF2-40B4-BE49-F238E27FC236}">
                  <a16:creationId xmlns:a16="http://schemas.microsoft.com/office/drawing/2014/main" id="{BBDA3990-250A-44C6-A25A-141BB8D37A5C}"/>
                </a:ext>
              </a:extLst>
            </p:cNvPr>
            <p:cNvSpPr/>
            <p:nvPr/>
          </p:nvSpPr>
          <p:spPr>
            <a:xfrm>
              <a:off x="7192292" y="1604401"/>
              <a:ext cx="1446121" cy="1331013"/>
            </a:xfrm>
            <a:prstGeom prst="flowChartConnector">
              <a:avLst/>
            </a:prstGeom>
            <a:solidFill>
              <a:schemeClr val="bg1"/>
            </a:solid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0" name="Graphic 19" descr="Dance with solid fill">
              <a:extLst>
                <a:ext uri="{FF2B5EF4-FFF2-40B4-BE49-F238E27FC236}">
                  <a16:creationId xmlns:a16="http://schemas.microsoft.com/office/drawing/2014/main" id="{62B3956D-FA6B-4FDC-90C1-0BB3B9FC20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71655" y="1695656"/>
              <a:ext cx="1087396" cy="1087396"/>
            </a:xfrm>
            <a:prstGeom prst="rect">
              <a:avLst/>
            </a:prstGeom>
          </p:spPr>
        </p:pic>
      </p:grpSp>
      <p:pic>
        <p:nvPicPr>
          <p:cNvPr id="84" name="Picture 83" descr="A picture containing text, sign&#10;&#10;Description automatically generated">
            <a:extLst>
              <a:ext uri="{FF2B5EF4-FFF2-40B4-BE49-F238E27FC236}">
                <a16:creationId xmlns:a16="http://schemas.microsoft.com/office/drawing/2014/main" id="{0869DF17-AAD0-43DE-B87F-F189E4E0BE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0959" y="3041232"/>
            <a:ext cx="1293056" cy="1244200"/>
          </a:xfrm>
          <a:prstGeom prst="rect">
            <a:avLst/>
          </a:prstGeom>
        </p:spPr>
      </p:pic>
      <p:pic>
        <p:nvPicPr>
          <p:cNvPr id="75" name="Picture 74" descr="A red circle with a person running&#10;&#10;Description automatically generated with low confidence">
            <a:extLst>
              <a:ext uri="{FF2B5EF4-FFF2-40B4-BE49-F238E27FC236}">
                <a16:creationId xmlns:a16="http://schemas.microsoft.com/office/drawing/2014/main" id="{4C125931-66C2-474E-A33C-537544E7D2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80869" y="3047651"/>
            <a:ext cx="1346711" cy="1299219"/>
          </a:xfrm>
          <a:prstGeom prst="rect">
            <a:avLst/>
          </a:prstGeom>
        </p:spPr>
      </p:pic>
      <p:pic>
        <p:nvPicPr>
          <p:cNvPr id="58" name="Picture 57" descr="Logo&#10;&#10;Description automatically generated">
            <a:extLst>
              <a:ext uri="{FF2B5EF4-FFF2-40B4-BE49-F238E27FC236}">
                <a16:creationId xmlns:a16="http://schemas.microsoft.com/office/drawing/2014/main" id="{FF2617AD-6EAF-46B5-8C8A-9F14BD9578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12169" y="3041839"/>
            <a:ext cx="1307711" cy="1261595"/>
          </a:xfrm>
          <a:prstGeom prst="rect">
            <a:avLst/>
          </a:prstGeom>
        </p:spPr>
      </p:pic>
      <p:grpSp>
        <p:nvGrpSpPr>
          <p:cNvPr id="34" name="Group 33">
            <a:extLst>
              <a:ext uri="{FF2B5EF4-FFF2-40B4-BE49-F238E27FC236}">
                <a16:creationId xmlns:a16="http://schemas.microsoft.com/office/drawing/2014/main" id="{436B9F77-20A5-4037-8890-407C3CB2EA78}"/>
              </a:ext>
            </a:extLst>
          </p:cNvPr>
          <p:cNvGrpSpPr/>
          <p:nvPr/>
        </p:nvGrpSpPr>
        <p:grpSpPr>
          <a:xfrm>
            <a:off x="5314379" y="3023027"/>
            <a:ext cx="1343146" cy="1299218"/>
            <a:chOff x="9538096" y="4399310"/>
            <a:chExt cx="1372514" cy="1354050"/>
          </a:xfrm>
        </p:grpSpPr>
        <p:pic>
          <p:nvPicPr>
            <p:cNvPr id="33" name="Picture 32" descr="A picture containing text&#10;&#10;Description automatically generated">
              <a:extLst>
                <a:ext uri="{FF2B5EF4-FFF2-40B4-BE49-F238E27FC236}">
                  <a16:creationId xmlns:a16="http://schemas.microsoft.com/office/drawing/2014/main" id="{19C07E56-39EE-4829-ADBF-3B71DD4FABE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38096" y="4399311"/>
              <a:ext cx="1368074" cy="1354049"/>
            </a:xfrm>
            <a:prstGeom prst="rect">
              <a:avLst/>
            </a:prstGeom>
            <a:solidFill>
              <a:schemeClr val="bg1"/>
            </a:solidFill>
          </p:spPr>
        </p:pic>
        <p:sp>
          <p:nvSpPr>
            <p:cNvPr id="24" name="Flowchart: Connector 23">
              <a:extLst>
                <a:ext uri="{FF2B5EF4-FFF2-40B4-BE49-F238E27FC236}">
                  <a16:creationId xmlns:a16="http://schemas.microsoft.com/office/drawing/2014/main" id="{79FA4BB8-EFC7-4484-B762-D64D0158260B}"/>
                </a:ext>
              </a:extLst>
            </p:cNvPr>
            <p:cNvSpPr/>
            <p:nvPr/>
          </p:nvSpPr>
          <p:spPr>
            <a:xfrm>
              <a:off x="9542535" y="4399310"/>
              <a:ext cx="1368075" cy="1354049"/>
            </a:xfrm>
            <a:prstGeom prst="flowChartConnector">
              <a:avLst/>
            </a:prstGeom>
            <a:noFill/>
            <a:ln w="730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pic>
        <p:nvPicPr>
          <p:cNvPr id="60" name="Picture 59" descr="Logo, company name&#10;&#10;Description automatically generated">
            <a:extLst>
              <a:ext uri="{FF2B5EF4-FFF2-40B4-BE49-F238E27FC236}">
                <a16:creationId xmlns:a16="http://schemas.microsoft.com/office/drawing/2014/main" id="{A9CFD485-24B1-45C6-BD68-4E09E92EDC2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20814" y="3000570"/>
            <a:ext cx="1502104" cy="1487378"/>
          </a:xfrm>
          <a:prstGeom prst="rect">
            <a:avLst/>
          </a:prstGeom>
        </p:spPr>
      </p:pic>
      <p:pic>
        <p:nvPicPr>
          <p:cNvPr id="66" name="Picture 65" descr="Icon&#10;&#10;Description automatically generated">
            <a:extLst>
              <a:ext uri="{FF2B5EF4-FFF2-40B4-BE49-F238E27FC236}">
                <a16:creationId xmlns:a16="http://schemas.microsoft.com/office/drawing/2014/main" id="{40EE0A84-7C81-438A-8676-2F9F32181D37}"/>
              </a:ext>
            </a:extLst>
          </p:cNvPr>
          <p:cNvPicPr>
            <a:picLocks noChangeAspect="1"/>
          </p:cNvPicPr>
          <p:nvPr/>
        </p:nvPicPr>
        <p:blipFill>
          <a:blip r:embed="rId14">
            <a:alphaModFix/>
            <a:extLst>
              <a:ext uri="{28A0092B-C50C-407E-A947-70E740481C1C}">
                <a14:useLocalDpi xmlns:a14="http://schemas.microsoft.com/office/drawing/2010/main" val="0"/>
              </a:ext>
            </a:extLst>
          </a:blip>
          <a:stretch>
            <a:fillRect/>
          </a:stretch>
        </p:blipFill>
        <p:spPr>
          <a:xfrm>
            <a:off x="5296584" y="3071247"/>
            <a:ext cx="1374390" cy="1368184"/>
          </a:xfrm>
          <a:prstGeom prst="rect">
            <a:avLst/>
          </a:prstGeom>
        </p:spPr>
      </p:pic>
      <p:pic>
        <p:nvPicPr>
          <p:cNvPr id="54" name="Picture 53" descr="Icon&#10;&#10;Description automatically generated">
            <a:extLst>
              <a:ext uri="{FF2B5EF4-FFF2-40B4-BE49-F238E27FC236}">
                <a16:creationId xmlns:a16="http://schemas.microsoft.com/office/drawing/2014/main" id="{57E6ACA3-84C6-4AE2-9B2B-84E97A815FB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39186" y="3030791"/>
            <a:ext cx="1471250" cy="1453919"/>
          </a:xfrm>
          <a:prstGeom prst="rect">
            <a:avLst/>
          </a:prstGeom>
        </p:spPr>
      </p:pic>
      <p:pic>
        <p:nvPicPr>
          <p:cNvPr id="79" name="Picture 78" descr="Logo&#10;&#10;Description automatically generated">
            <a:extLst>
              <a:ext uri="{FF2B5EF4-FFF2-40B4-BE49-F238E27FC236}">
                <a16:creationId xmlns:a16="http://schemas.microsoft.com/office/drawing/2014/main" id="{8E002738-488F-4444-87F8-D3FE72F4EC1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87298" y="2969755"/>
            <a:ext cx="1557451" cy="1498605"/>
          </a:xfrm>
          <a:prstGeom prst="rect">
            <a:avLst/>
          </a:prstGeom>
        </p:spPr>
      </p:pic>
      <p:pic>
        <p:nvPicPr>
          <p:cNvPr id="26" name="Picture 25" descr="Logo, icon&#10;&#10;Description automatically generated">
            <a:extLst>
              <a:ext uri="{FF2B5EF4-FFF2-40B4-BE49-F238E27FC236}">
                <a16:creationId xmlns:a16="http://schemas.microsoft.com/office/drawing/2014/main" id="{02967B9D-A1A9-42EF-A4DD-E85D5BE4766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28936" y="2963972"/>
            <a:ext cx="1488951" cy="1482230"/>
          </a:xfrm>
          <a:prstGeom prst="rect">
            <a:avLst/>
          </a:prstGeom>
        </p:spPr>
      </p:pic>
      <p:pic>
        <p:nvPicPr>
          <p:cNvPr id="67" name="Picture 66">
            <a:extLst>
              <a:ext uri="{FF2B5EF4-FFF2-40B4-BE49-F238E27FC236}">
                <a16:creationId xmlns:a16="http://schemas.microsoft.com/office/drawing/2014/main" id="{748FDFF0-03E9-45EF-AAEC-D251CB7DFF3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5309256" y="3246787"/>
            <a:ext cx="1557451" cy="1049405"/>
          </a:xfrm>
          <a:prstGeom prst="rect">
            <a:avLst/>
          </a:prstGeom>
        </p:spPr>
      </p:pic>
      <p:pic>
        <p:nvPicPr>
          <p:cNvPr id="71" name="Picture 70" descr="Icon&#10;&#10;Description automatically generated">
            <a:extLst>
              <a:ext uri="{FF2B5EF4-FFF2-40B4-BE49-F238E27FC236}">
                <a16:creationId xmlns:a16="http://schemas.microsoft.com/office/drawing/2014/main" id="{2184C200-06DB-4154-855E-FF74A35AB93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210640" y="3009222"/>
            <a:ext cx="1471249" cy="1415660"/>
          </a:xfrm>
          <a:prstGeom prst="rect">
            <a:avLst/>
          </a:prstGeom>
        </p:spPr>
      </p:pic>
      <p:sp>
        <p:nvSpPr>
          <p:cNvPr id="7" name="Rectangle 6">
            <a:extLst>
              <a:ext uri="{FF2B5EF4-FFF2-40B4-BE49-F238E27FC236}">
                <a16:creationId xmlns:a16="http://schemas.microsoft.com/office/drawing/2014/main" id="{A2D22EC1-BA60-B754-1DF5-D9E5EA3ED781}"/>
              </a:ext>
            </a:extLst>
          </p:cNvPr>
          <p:cNvSpPr/>
          <p:nvPr/>
        </p:nvSpPr>
        <p:spPr>
          <a:xfrm>
            <a:off x="70461" y="582039"/>
            <a:ext cx="11407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Welche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Verben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sind</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neu?</a:t>
            </a:r>
          </a:p>
        </p:txBody>
      </p:sp>
    </p:spTree>
    <p:extLst>
      <p:ext uri="{BB962C8B-B14F-4D97-AF65-F5344CB8AC3E}">
        <p14:creationId xmlns:p14="http://schemas.microsoft.com/office/powerpoint/2010/main" val="317650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mph" presetSubtype="2" fill="hold" grpId="0" nodeType="clickEffect">
                                  <p:stCondLst>
                                    <p:cond delay="0"/>
                                  </p:stCondLst>
                                  <p:childTnLst>
                                    <p:animClr clrSpc="rgb" dir="cw">
                                      <p:cBhvr>
                                        <p:cTn id="13" dur="2000" fill="hold"/>
                                        <p:tgtEl>
                                          <p:spTgt spid="35"/>
                                        </p:tgtEl>
                                        <p:attrNameLst>
                                          <p:attrName>fillcolor</p:attrName>
                                        </p:attrNameLst>
                                      </p:cBhvr>
                                      <p:to>
                                        <a:schemeClr val="accent2"/>
                                      </p:to>
                                    </p:animClr>
                                    <p:set>
                                      <p:cBhvr>
                                        <p:cTn id="14" dur="2000" fill="hold"/>
                                        <p:tgtEl>
                                          <p:spTgt spid="35"/>
                                        </p:tgtEl>
                                        <p:attrNameLst>
                                          <p:attrName>fill.type</p:attrName>
                                        </p:attrNameLst>
                                      </p:cBhvr>
                                      <p:to>
                                        <p:strVal val="solid"/>
                                      </p:to>
                                    </p:set>
                                    <p:set>
                                      <p:cBhvr>
                                        <p:cTn id="15" dur="2000" fill="hold"/>
                                        <p:tgtEl>
                                          <p:spTgt spid="35"/>
                                        </p:tgtEl>
                                        <p:attrNameLst>
                                          <p:attrName>fill.on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 calcmode="lin" valueType="num">
                                      <p:cBhvr>
                                        <p:cTn id="20" dur="500" fill="hold"/>
                                        <p:tgtEl>
                                          <p:spTgt spid="68"/>
                                        </p:tgtEl>
                                        <p:attrNameLst>
                                          <p:attrName>ppt_w</p:attrName>
                                        </p:attrNameLst>
                                      </p:cBhvr>
                                      <p:tavLst>
                                        <p:tav tm="0">
                                          <p:val>
                                            <p:fltVal val="0"/>
                                          </p:val>
                                        </p:tav>
                                        <p:tav tm="100000">
                                          <p:val>
                                            <p:strVal val="#ppt_w"/>
                                          </p:val>
                                        </p:tav>
                                      </p:tavLst>
                                    </p:anim>
                                    <p:anim calcmode="lin" valueType="num">
                                      <p:cBhvr>
                                        <p:cTn id="21" dur="500" fill="hold"/>
                                        <p:tgtEl>
                                          <p:spTgt spid="68"/>
                                        </p:tgtEl>
                                        <p:attrNameLst>
                                          <p:attrName>ppt_h</p:attrName>
                                        </p:attrNameLst>
                                      </p:cBhvr>
                                      <p:tavLst>
                                        <p:tav tm="0">
                                          <p:val>
                                            <p:fltVal val="0"/>
                                          </p:val>
                                        </p:tav>
                                        <p:tav tm="100000">
                                          <p:val>
                                            <p:strVal val="#ppt_h"/>
                                          </p:val>
                                        </p:tav>
                                      </p:tavLst>
                                    </p:anim>
                                    <p:animEffect transition="in" filter="fade">
                                      <p:cBhvr>
                                        <p:cTn id="22" dur="500"/>
                                        <p:tgtEl>
                                          <p:spTgt spid="68"/>
                                        </p:tgtEl>
                                      </p:cBhvr>
                                    </p:animEffect>
                                  </p:childTnLst>
                                </p:cTn>
                              </p:par>
                              <p:par>
                                <p:cTn id="23" presetID="1" presetClass="exit" presetSubtype="0" fill="hold" nodeType="withEffect">
                                  <p:stCondLst>
                                    <p:cond delay="0"/>
                                  </p:stCondLst>
                                  <p:childTnLst>
                                    <p:set>
                                      <p:cBhvr>
                                        <p:cTn id="24" dur="1" fill="hold">
                                          <p:stCondLst>
                                            <p:cond delay="0"/>
                                          </p:stCondLst>
                                        </p:cTn>
                                        <p:tgtEl>
                                          <p:spTgt spid="6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46"/>
                                        </p:tgtEl>
                                        <p:attrNameLst>
                                          <p:attrName>fillcolor</p:attrName>
                                        </p:attrNameLst>
                                      </p:cBhvr>
                                      <p:to>
                                        <a:schemeClr val="accent2"/>
                                      </p:to>
                                    </p:animClr>
                                    <p:set>
                                      <p:cBhvr>
                                        <p:cTn id="29" dur="2000" fill="hold"/>
                                        <p:tgtEl>
                                          <p:spTgt spid="46"/>
                                        </p:tgtEl>
                                        <p:attrNameLst>
                                          <p:attrName>fill.type</p:attrName>
                                        </p:attrNameLst>
                                      </p:cBhvr>
                                      <p:to>
                                        <p:strVal val="solid"/>
                                      </p:to>
                                    </p:set>
                                    <p:set>
                                      <p:cBhvr>
                                        <p:cTn id="30" dur="2000" fill="hold"/>
                                        <p:tgtEl>
                                          <p:spTgt spid="46"/>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8"/>
                                        </p:tgtEl>
                                        <p:attrNameLst>
                                          <p:attrName>style.visibility</p:attrName>
                                        </p:attrNameLst>
                                      </p:cBhvr>
                                      <p:to>
                                        <p:strVal val="hidden"/>
                                      </p:to>
                                    </p:set>
                                  </p:childTnLst>
                                </p:cTn>
                              </p:par>
                              <p:par>
                                <p:cTn id="35" presetID="53" presetClass="entr" presetSubtype="16"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51"/>
                                        </p:tgtEl>
                                        <p:attrNameLst>
                                          <p:attrName>fillcolor</p:attrName>
                                        </p:attrNameLst>
                                      </p:cBhvr>
                                      <p:to>
                                        <a:schemeClr val="accent2"/>
                                      </p:to>
                                    </p:animClr>
                                    <p:set>
                                      <p:cBhvr>
                                        <p:cTn id="44" dur="2000" fill="hold"/>
                                        <p:tgtEl>
                                          <p:spTgt spid="51"/>
                                        </p:tgtEl>
                                        <p:attrNameLst>
                                          <p:attrName>fill.type</p:attrName>
                                        </p:attrNameLst>
                                      </p:cBhvr>
                                      <p:to>
                                        <p:strVal val="solid"/>
                                      </p:to>
                                    </p:set>
                                    <p:set>
                                      <p:cBhvr>
                                        <p:cTn id="45" dur="2000" fill="hold"/>
                                        <p:tgtEl>
                                          <p:spTgt spid="51"/>
                                        </p:tgtEl>
                                        <p:attrNameLst>
                                          <p:attrName>fill.on</p:attrName>
                                        </p:attrNameLst>
                                      </p:cBhvr>
                                      <p:to>
                                        <p:strVal val="tru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7"/>
                                        </p:tgtEl>
                                        <p:attrNameLst>
                                          <p:attrName>style.visibility</p:attrName>
                                        </p:attrNameLst>
                                      </p:cBhvr>
                                      <p:to>
                                        <p:strVal val="hidden"/>
                                      </p:to>
                                    </p:set>
                                  </p:childTnLst>
                                </p:cTn>
                              </p:par>
                              <p:par>
                                <p:cTn id="50" presetID="53" presetClass="entr" presetSubtype="16" fill="hold" nodeType="withEffect">
                                  <p:stCondLst>
                                    <p:cond delay="0"/>
                                  </p:stCondLst>
                                  <p:childTnLst>
                                    <p:set>
                                      <p:cBhvr>
                                        <p:cTn id="51" dur="1" fill="hold">
                                          <p:stCondLst>
                                            <p:cond delay="0"/>
                                          </p:stCondLst>
                                        </p:cTn>
                                        <p:tgtEl>
                                          <p:spTgt spid="84"/>
                                        </p:tgtEl>
                                        <p:attrNameLst>
                                          <p:attrName>style.visibility</p:attrName>
                                        </p:attrNameLst>
                                      </p:cBhvr>
                                      <p:to>
                                        <p:strVal val="visible"/>
                                      </p:to>
                                    </p:set>
                                    <p:anim calcmode="lin" valueType="num">
                                      <p:cBhvr>
                                        <p:cTn id="52" dur="500" fill="hold"/>
                                        <p:tgtEl>
                                          <p:spTgt spid="84"/>
                                        </p:tgtEl>
                                        <p:attrNameLst>
                                          <p:attrName>ppt_w</p:attrName>
                                        </p:attrNameLst>
                                      </p:cBhvr>
                                      <p:tavLst>
                                        <p:tav tm="0">
                                          <p:val>
                                            <p:fltVal val="0"/>
                                          </p:val>
                                        </p:tav>
                                        <p:tav tm="100000">
                                          <p:val>
                                            <p:strVal val="#ppt_w"/>
                                          </p:val>
                                        </p:tav>
                                      </p:tavLst>
                                    </p:anim>
                                    <p:anim calcmode="lin" valueType="num">
                                      <p:cBhvr>
                                        <p:cTn id="53" dur="500" fill="hold"/>
                                        <p:tgtEl>
                                          <p:spTgt spid="84"/>
                                        </p:tgtEl>
                                        <p:attrNameLst>
                                          <p:attrName>ppt_h</p:attrName>
                                        </p:attrNameLst>
                                      </p:cBhvr>
                                      <p:tavLst>
                                        <p:tav tm="0">
                                          <p:val>
                                            <p:fltVal val="0"/>
                                          </p:val>
                                        </p:tav>
                                        <p:tav tm="100000">
                                          <p:val>
                                            <p:strVal val="#ppt_h"/>
                                          </p:val>
                                        </p:tav>
                                      </p:tavLst>
                                    </p:anim>
                                    <p:animEffect transition="in" filter="fade">
                                      <p:cBhvr>
                                        <p:cTn id="54" dur="500"/>
                                        <p:tgtEl>
                                          <p:spTgt spid="84"/>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48"/>
                                        </p:tgtEl>
                                        <p:attrNameLst>
                                          <p:attrName>fillcolor</p:attrName>
                                        </p:attrNameLst>
                                      </p:cBhvr>
                                      <p:to>
                                        <a:schemeClr val="accent2"/>
                                      </p:to>
                                    </p:animClr>
                                    <p:set>
                                      <p:cBhvr>
                                        <p:cTn id="59" dur="2000" fill="hold"/>
                                        <p:tgtEl>
                                          <p:spTgt spid="48"/>
                                        </p:tgtEl>
                                        <p:attrNameLst>
                                          <p:attrName>fill.type</p:attrName>
                                        </p:attrNameLst>
                                      </p:cBhvr>
                                      <p:to>
                                        <p:strVal val="solid"/>
                                      </p:to>
                                    </p:set>
                                    <p:set>
                                      <p:cBhvr>
                                        <p:cTn id="60" dur="2000" fill="hold"/>
                                        <p:tgtEl>
                                          <p:spTgt spid="48"/>
                                        </p:tgtEl>
                                        <p:attrNameLst>
                                          <p:attrName>fill.on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84"/>
                                        </p:tgtEl>
                                        <p:attrNameLst>
                                          <p:attrName>style.visibility</p:attrName>
                                        </p:attrNameLst>
                                      </p:cBhvr>
                                      <p:to>
                                        <p:strVal val="hidden"/>
                                      </p:to>
                                    </p:set>
                                  </p:childTnLst>
                                </p:cTn>
                              </p:par>
                              <p:par>
                                <p:cTn id="65" presetID="53" presetClass="entr" presetSubtype="16" fill="hold" nodeType="withEffect">
                                  <p:stCondLst>
                                    <p:cond delay="0"/>
                                  </p:stCondLst>
                                  <p:childTnLst>
                                    <p:set>
                                      <p:cBhvr>
                                        <p:cTn id="66" dur="1" fill="hold">
                                          <p:stCondLst>
                                            <p:cond delay="0"/>
                                          </p:stCondLst>
                                        </p:cTn>
                                        <p:tgtEl>
                                          <p:spTgt spid="75"/>
                                        </p:tgtEl>
                                        <p:attrNameLst>
                                          <p:attrName>style.visibility</p:attrName>
                                        </p:attrNameLst>
                                      </p:cBhvr>
                                      <p:to>
                                        <p:strVal val="visible"/>
                                      </p:to>
                                    </p:set>
                                    <p:anim calcmode="lin" valueType="num">
                                      <p:cBhvr>
                                        <p:cTn id="67" dur="500" fill="hold"/>
                                        <p:tgtEl>
                                          <p:spTgt spid="75"/>
                                        </p:tgtEl>
                                        <p:attrNameLst>
                                          <p:attrName>ppt_w</p:attrName>
                                        </p:attrNameLst>
                                      </p:cBhvr>
                                      <p:tavLst>
                                        <p:tav tm="0">
                                          <p:val>
                                            <p:fltVal val="0"/>
                                          </p:val>
                                        </p:tav>
                                        <p:tav tm="100000">
                                          <p:val>
                                            <p:strVal val="#ppt_w"/>
                                          </p:val>
                                        </p:tav>
                                      </p:tavLst>
                                    </p:anim>
                                    <p:anim calcmode="lin" valueType="num">
                                      <p:cBhvr>
                                        <p:cTn id="68" dur="500" fill="hold"/>
                                        <p:tgtEl>
                                          <p:spTgt spid="75"/>
                                        </p:tgtEl>
                                        <p:attrNameLst>
                                          <p:attrName>ppt_h</p:attrName>
                                        </p:attrNameLst>
                                      </p:cBhvr>
                                      <p:tavLst>
                                        <p:tav tm="0">
                                          <p:val>
                                            <p:fltVal val="0"/>
                                          </p:val>
                                        </p:tav>
                                        <p:tav tm="100000">
                                          <p:val>
                                            <p:strVal val="#ppt_h"/>
                                          </p:val>
                                        </p:tav>
                                      </p:tavLst>
                                    </p:anim>
                                    <p:animEffect transition="in" filter="fade">
                                      <p:cBhvr>
                                        <p:cTn id="69" dur="500"/>
                                        <p:tgtEl>
                                          <p:spTgt spid="75"/>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44"/>
                                        </p:tgtEl>
                                        <p:attrNameLst>
                                          <p:attrName>fillcolor</p:attrName>
                                        </p:attrNameLst>
                                      </p:cBhvr>
                                      <p:to>
                                        <a:schemeClr val="accent2"/>
                                      </p:to>
                                    </p:animClr>
                                    <p:set>
                                      <p:cBhvr>
                                        <p:cTn id="74" dur="2000" fill="hold"/>
                                        <p:tgtEl>
                                          <p:spTgt spid="44"/>
                                        </p:tgtEl>
                                        <p:attrNameLst>
                                          <p:attrName>fill.type</p:attrName>
                                        </p:attrNameLst>
                                      </p:cBhvr>
                                      <p:to>
                                        <p:strVal val="solid"/>
                                      </p:to>
                                    </p:set>
                                    <p:set>
                                      <p:cBhvr>
                                        <p:cTn id="75" dur="2000" fill="hold"/>
                                        <p:tgtEl>
                                          <p:spTgt spid="44"/>
                                        </p:tgtEl>
                                        <p:attrNameLst>
                                          <p:attrName>fill.on</p:attrName>
                                        </p:attrNameLst>
                                      </p:cBhvr>
                                      <p:to>
                                        <p:strVal val="true"/>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75"/>
                                        </p:tgtEl>
                                        <p:attrNameLst>
                                          <p:attrName>style.visibility</p:attrName>
                                        </p:attrNameLst>
                                      </p:cBhvr>
                                      <p:to>
                                        <p:strVal val="hidden"/>
                                      </p:to>
                                    </p:set>
                                  </p:childTnLst>
                                </p:cTn>
                              </p:par>
                              <p:par>
                                <p:cTn id="80" presetID="53" presetClass="entr" presetSubtype="16" fill="hold" nodeType="withEffect">
                                  <p:stCondLst>
                                    <p:cond delay="0"/>
                                  </p:stCondLst>
                                  <p:childTnLst>
                                    <p:set>
                                      <p:cBhvr>
                                        <p:cTn id="81" dur="1" fill="hold">
                                          <p:stCondLst>
                                            <p:cond delay="0"/>
                                          </p:stCondLst>
                                        </p:cTn>
                                        <p:tgtEl>
                                          <p:spTgt spid="58"/>
                                        </p:tgtEl>
                                        <p:attrNameLst>
                                          <p:attrName>style.visibility</p:attrName>
                                        </p:attrNameLst>
                                      </p:cBhvr>
                                      <p:to>
                                        <p:strVal val="visible"/>
                                      </p:to>
                                    </p:set>
                                    <p:anim calcmode="lin" valueType="num">
                                      <p:cBhvr>
                                        <p:cTn id="82" dur="500" fill="hold"/>
                                        <p:tgtEl>
                                          <p:spTgt spid="58"/>
                                        </p:tgtEl>
                                        <p:attrNameLst>
                                          <p:attrName>ppt_w</p:attrName>
                                        </p:attrNameLst>
                                      </p:cBhvr>
                                      <p:tavLst>
                                        <p:tav tm="0">
                                          <p:val>
                                            <p:fltVal val="0"/>
                                          </p:val>
                                        </p:tav>
                                        <p:tav tm="100000">
                                          <p:val>
                                            <p:strVal val="#ppt_w"/>
                                          </p:val>
                                        </p:tav>
                                      </p:tavLst>
                                    </p:anim>
                                    <p:anim calcmode="lin" valueType="num">
                                      <p:cBhvr>
                                        <p:cTn id="83" dur="500" fill="hold"/>
                                        <p:tgtEl>
                                          <p:spTgt spid="58"/>
                                        </p:tgtEl>
                                        <p:attrNameLst>
                                          <p:attrName>ppt_h</p:attrName>
                                        </p:attrNameLst>
                                      </p:cBhvr>
                                      <p:tavLst>
                                        <p:tav tm="0">
                                          <p:val>
                                            <p:fltVal val="0"/>
                                          </p:val>
                                        </p:tav>
                                        <p:tav tm="100000">
                                          <p:val>
                                            <p:strVal val="#ppt_h"/>
                                          </p:val>
                                        </p:tav>
                                      </p:tavLst>
                                    </p:anim>
                                    <p:animEffect transition="in" filter="fade">
                                      <p:cBhvr>
                                        <p:cTn id="84" dur="500"/>
                                        <p:tgtEl>
                                          <p:spTgt spid="58"/>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mph" presetSubtype="2" fill="hold" nodeType="clickEffect">
                                  <p:stCondLst>
                                    <p:cond delay="0"/>
                                  </p:stCondLst>
                                  <p:childTnLst>
                                    <p:animClr clrSpc="rgb" dir="cw">
                                      <p:cBhvr>
                                        <p:cTn id="88" dur="2000" fill="hold"/>
                                        <p:tgtEl>
                                          <p:spTgt spid="6"/>
                                        </p:tgtEl>
                                        <p:attrNameLst>
                                          <p:attrName>fillcolor</p:attrName>
                                        </p:attrNameLst>
                                      </p:cBhvr>
                                      <p:to>
                                        <a:schemeClr val="accent2"/>
                                      </p:to>
                                    </p:animClr>
                                    <p:set>
                                      <p:cBhvr>
                                        <p:cTn id="89" dur="2000" fill="hold"/>
                                        <p:tgtEl>
                                          <p:spTgt spid="6"/>
                                        </p:tgtEl>
                                        <p:attrNameLst>
                                          <p:attrName>fill.type</p:attrName>
                                        </p:attrNameLst>
                                      </p:cBhvr>
                                      <p:to>
                                        <p:strVal val="solid"/>
                                      </p:to>
                                    </p:set>
                                    <p:set>
                                      <p:cBhvr>
                                        <p:cTn id="90" dur="2000" fill="hold"/>
                                        <p:tgtEl>
                                          <p:spTgt spid="6"/>
                                        </p:tgtEl>
                                        <p:attrNameLst>
                                          <p:attrName>fill.on</p:attrName>
                                        </p:attrNameLst>
                                      </p:cBhvr>
                                      <p:to>
                                        <p:strVal val="tru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58"/>
                                        </p:tgtEl>
                                        <p:attrNameLst>
                                          <p:attrName>style.visibility</p:attrName>
                                        </p:attrNameLst>
                                      </p:cBhvr>
                                      <p:to>
                                        <p:strVal val="hidden"/>
                                      </p:to>
                                    </p:set>
                                  </p:childTnLst>
                                </p:cTn>
                              </p:par>
                              <p:par>
                                <p:cTn id="95" presetID="53" presetClass="entr" presetSubtype="16" fill="hold" nodeType="with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500" fill="hold"/>
                                        <p:tgtEl>
                                          <p:spTgt spid="34"/>
                                        </p:tgtEl>
                                        <p:attrNameLst>
                                          <p:attrName>ppt_w</p:attrName>
                                        </p:attrNameLst>
                                      </p:cBhvr>
                                      <p:tavLst>
                                        <p:tav tm="0">
                                          <p:val>
                                            <p:fltVal val="0"/>
                                          </p:val>
                                        </p:tav>
                                        <p:tav tm="100000">
                                          <p:val>
                                            <p:strVal val="#ppt_w"/>
                                          </p:val>
                                        </p:tav>
                                      </p:tavLst>
                                    </p:anim>
                                    <p:anim calcmode="lin" valueType="num">
                                      <p:cBhvr>
                                        <p:cTn id="98" dur="500" fill="hold"/>
                                        <p:tgtEl>
                                          <p:spTgt spid="34"/>
                                        </p:tgtEl>
                                        <p:attrNameLst>
                                          <p:attrName>ppt_h</p:attrName>
                                        </p:attrNameLst>
                                      </p:cBhvr>
                                      <p:tavLst>
                                        <p:tav tm="0">
                                          <p:val>
                                            <p:fltVal val="0"/>
                                          </p:val>
                                        </p:tav>
                                        <p:tav tm="100000">
                                          <p:val>
                                            <p:strVal val="#ppt_h"/>
                                          </p:val>
                                        </p:tav>
                                      </p:tavLst>
                                    </p:anim>
                                    <p:animEffect transition="in" filter="fade">
                                      <p:cBhvr>
                                        <p:cTn id="99" dur="500"/>
                                        <p:tgtEl>
                                          <p:spTgt spid="34"/>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mph" presetSubtype="2" fill="hold" nodeType="clickEffect">
                                  <p:stCondLst>
                                    <p:cond delay="0"/>
                                  </p:stCondLst>
                                  <p:childTnLst>
                                    <p:animClr clrSpc="rgb" dir="cw">
                                      <p:cBhvr>
                                        <p:cTn id="103" dur="2000" fill="hold"/>
                                        <p:tgtEl>
                                          <p:spTgt spid="37"/>
                                        </p:tgtEl>
                                        <p:attrNameLst>
                                          <p:attrName>fillcolor</p:attrName>
                                        </p:attrNameLst>
                                      </p:cBhvr>
                                      <p:to>
                                        <a:schemeClr val="accent2"/>
                                      </p:to>
                                    </p:animClr>
                                    <p:set>
                                      <p:cBhvr>
                                        <p:cTn id="104" dur="2000" fill="hold"/>
                                        <p:tgtEl>
                                          <p:spTgt spid="37"/>
                                        </p:tgtEl>
                                        <p:attrNameLst>
                                          <p:attrName>fill.type</p:attrName>
                                        </p:attrNameLst>
                                      </p:cBhvr>
                                      <p:to>
                                        <p:strVal val="solid"/>
                                      </p:to>
                                    </p:set>
                                    <p:set>
                                      <p:cBhvr>
                                        <p:cTn id="105" dur="2000" fill="hold"/>
                                        <p:tgtEl>
                                          <p:spTgt spid="37"/>
                                        </p:tgtEl>
                                        <p:attrNameLst>
                                          <p:attrName>fill.on</p:attrName>
                                        </p:attrNameLst>
                                      </p:cBhvr>
                                      <p:to>
                                        <p:strVal val="true"/>
                                      </p:to>
                                    </p:set>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34"/>
                                        </p:tgtEl>
                                        <p:attrNameLst>
                                          <p:attrName>style.visibility</p:attrName>
                                        </p:attrNameLst>
                                      </p:cBhvr>
                                      <p:to>
                                        <p:strVal val="hidden"/>
                                      </p:to>
                                    </p:set>
                                  </p:childTnLst>
                                </p:cTn>
                              </p:par>
                              <p:par>
                                <p:cTn id="110" presetID="53" presetClass="entr" presetSubtype="16" fill="hold" nodeType="withEffect">
                                  <p:stCondLst>
                                    <p:cond delay="0"/>
                                  </p:stCondLst>
                                  <p:childTnLst>
                                    <p:set>
                                      <p:cBhvr>
                                        <p:cTn id="111" dur="1" fill="hold">
                                          <p:stCondLst>
                                            <p:cond delay="0"/>
                                          </p:stCondLst>
                                        </p:cTn>
                                        <p:tgtEl>
                                          <p:spTgt spid="60"/>
                                        </p:tgtEl>
                                        <p:attrNameLst>
                                          <p:attrName>style.visibility</p:attrName>
                                        </p:attrNameLst>
                                      </p:cBhvr>
                                      <p:to>
                                        <p:strVal val="visible"/>
                                      </p:to>
                                    </p:set>
                                    <p:anim calcmode="lin" valueType="num">
                                      <p:cBhvr>
                                        <p:cTn id="112" dur="500" fill="hold"/>
                                        <p:tgtEl>
                                          <p:spTgt spid="60"/>
                                        </p:tgtEl>
                                        <p:attrNameLst>
                                          <p:attrName>ppt_w</p:attrName>
                                        </p:attrNameLst>
                                      </p:cBhvr>
                                      <p:tavLst>
                                        <p:tav tm="0">
                                          <p:val>
                                            <p:fltVal val="0"/>
                                          </p:val>
                                        </p:tav>
                                        <p:tav tm="100000">
                                          <p:val>
                                            <p:strVal val="#ppt_w"/>
                                          </p:val>
                                        </p:tav>
                                      </p:tavLst>
                                    </p:anim>
                                    <p:anim calcmode="lin" valueType="num">
                                      <p:cBhvr>
                                        <p:cTn id="113" dur="500" fill="hold"/>
                                        <p:tgtEl>
                                          <p:spTgt spid="60"/>
                                        </p:tgtEl>
                                        <p:attrNameLst>
                                          <p:attrName>ppt_h</p:attrName>
                                        </p:attrNameLst>
                                      </p:cBhvr>
                                      <p:tavLst>
                                        <p:tav tm="0">
                                          <p:val>
                                            <p:fltVal val="0"/>
                                          </p:val>
                                        </p:tav>
                                        <p:tav tm="100000">
                                          <p:val>
                                            <p:strVal val="#ppt_h"/>
                                          </p:val>
                                        </p:tav>
                                      </p:tavLst>
                                    </p:anim>
                                    <p:animEffect transition="in" filter="fade">
                                      <p:cBhvr>
                                        <p:cTn id="114" dur="500"/>
                                        <p:tgtEl>
                                          <p:spTgt spid="60"/>
                                        </p:tgtEl>
                                      </p:cBhvr>
                                    </p:animEffect>
                                  </p:childTnLst>
                                </p:cTn>
                              </p:par>
                            </p:childTnLst>
                          </p:cTn>
                        </p:par>
                      </p:childTnLst>
                    </p:cTn>
                  </p:par>
                  <p:par>
                    <p:cTn id="115" fill="hold">
                      <p:stCondLst>
                        <p:cond delay="indefinite"/>
                      </p:stCondLst>
                      <p:childTnLst>
                        <p:par>
                          <p:cTn id="116" fill="hold">
                            <p:stCondLst>
                              <p:cond delay="0"/>
                            </p:stCondLst>
                            <p:childTnLst>
                              <p:par>
                                <p:cTn id="117" presetID="1" presetClass="emph" presetSubtype="2" fill="hold" nodeType="clickEffect">
                                  <p:stCondLst>
                                    <p:cond delay="0"/>
                                  </p:stCondLst>
                                  <p:childTnLst>
                                    <p:animClr clrSpc="rgb" dir="cw">
                                      <p:cBhvr>
                                        <p:cTn id="118" dur="2000" fill="hold"/>
                                        <p:tgtEl>
                                          <p:spTgt spid="50"/>
                                        </p:tgtEl>
                                        <p:attrNameLst>
                                          <p:attrName>fillcolor</p:attrName>
                                        </p:attrNameLst>
                                      </p:cBhvr>
                                      <p:to>
                                        <a:schemeClr val="accent2"/>
                                      </p:to>
                                    </p:animClr>
                                    <p:set>
                                      <p:cBhvr>
                                        <p:cTn id="119" dur="2000" fill="hold"/>
                                        <p:tgtEl>
                                          <p:spTgt spid="50"/>
                                        </p:tgtEl>
                                        <p:attrNameLst>
                                          <p:attrName>fill.type</p:attrName>
                                        </p:attrNameLst>
                                      </p:cBhvr>
                                      <p:to>
                                        <p:strVal val="solid"/>
                                      </p:to>
                                    </p:set>
                                    <p:set>
                                      <p:cBhvr>
                                        <p:cTn id="120" dur="2000" fill="hold"/>
                                        <p:tgtEl>
                                          <p:spTgt spid="50"/>
                                        </p:tgtEl>
                                        <p:attrNameLst>
                                          <p:attrName>fill.on</p:attrName>
                                        </p:attrNameLst>
                                      </p:cBhvr>
                                      <p:to>
                                        <p:strVal val="tru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nodeType="clickEffect">
                                  <p:stCondLst>
                                    <p:cond delay="0"/>
                                  </p:stCondLst>
                                  <p:childTnLst>
                                    <p:set>
                                      <p:cBhvr>
                                        <p:cTn id="124" dur="1" fill="hold">
                                          <p:stCondLst>
                                            <p:cond delay="0"/>
                                          </p:stCondLst>
                                        </p:cTn>
                                        <p:tgtEl>
                                          <p:spTgt spid="60"/>
                                        </p:tgtEl>
                                        <p:attrNameLst>
                                          <p:attrName>style.visibility</p:attrName>
                                        </p:attrNameLst>
                                      </p:cBhvr>
                                      <p:to>
                                        <p:strVal val="hidden"/>
                                      </p:to>
                                    </p:set>
                                  </p:childTnLst>
                                </p:cTn>
                              </p:par>
                              <p:par>
                                <p:cTn id="125" presetID="53" presetClass="entr" presetSubtype="16" fill="hold" nodeType="withEffect">
                                  <p:stCondLst>
                                    <p:cond delay="0"/>
                                  </p:stCondLst>
                                  <p:childTnLst>
                                    <p:set>
                                      <p:cBhvr>
                                        <p:cTn id="126" dur="1" fill="hold">
                                          <p:stCondLst>
                                            <p:cond delay="0"/>
                                          </p:stCondLst>
                                        </p:cTn>
                                        <p:tgtEl>
                                          <p:spTgt spid="66"/>
                                        </p:tgtEl>
                                        <p:attrNameLst>
                                          <p:attrName>style.visibility</p:attrName>
                                        </p:attrNameLst>
                                      </p:cBhvr>
                                      <p:to>
                                        <p:strVal val="visible"/>
                                      </p:to>
                                    </p:set>
                                    <p:anim calcmode="lin" valueType="num">
                                      <p:cBhvr>
                                        <p:cTn id="127" dur="500" fill="hold"/>
                                        <p:tgtEl>
                                          <p:spTgt spid="66"/>
                                        </p:tgtEl>
                                        <p:attrNameLst>
                                          <p:attrName>ppt_w</p:attrName>
                                        </p:attrNameLst>
                                      </p:cBhvr>
                                      <p:tavLst>
                                        <p:tav tm="0">
                                          <p:val>
                                            <p:fltVal val="0"/>
                                          </p:val>
                                        </p:tav>
                                        <p:tav tm="100000">
                                          <p:val>
                                            <p:strVal val="#ppt_w"/>
                                          </p:val>
                                        </p:tav>
                                      </p:tavLst>
                                    </p:anim>
                                    <p:anim calcmode="lin" valueType="num">
                                      <p:cBhvr>
                                        <p:cTn id="128" dur="500" fill="hold"/>
                                        <p:tgtEl>
                                          <p:spTgt spid="66"/>
                                        </p:tgtEl>
                                        <p:attrNameLst>
                                          <p:attrName>ppt_h</p:attrName>
                                        </p:attrNameLst>
                                      </p:cBhvr>
                                      <p:tavLst>
                                        <p:tav tm="0">
                                          <p:val>
                                            <p:fltVal val="0"/>
                                          </p:val>
                                        </p:tav>
                                        <p:tav tm="100000">
                                          <p:val>
                                            <p:strVal val="#ppt_h"/>
                                          </p:val>
                                        </p:tav>
                                      </p:tavLst>
                                    </p:anim>
                                    <p:animEffect transition="in" filter="fade">
                                      <p:cBhvr>
                                        <p:cTn id="129" dur="500"/>
                                        <p:tgtEl>
                                          <p:spTgt spid="66"/>
                                        </p:tgtEl>
                                      </p:cBhvr>
                                    </p:animEffect>
                                  </p:childTnLst>
                                </p:cTn>
                              </p:par>
                            </p:childTnLst>
                          </p:cTn>
                        </p:par>
                      </p:childTnLst>
                    </p:cTn>
                  </p:par>
                  <p:par>
                    <p:cTn id="130" fill="hold">
                      <p:stCondLst>
                        <p:cond delay="indefinite"/>
                      </p:stCondLst>
                      <p:childTnLst>
                        <p:par>
                          <p:cTn id="131" fill="hold">
                            <p:stCondLst>
                              <p:cond delay="0"/>
                            </p:stCondLst>
                            <p:childTnLst>
                              <p:par>
                                <p:cTn id="132" presetID="1" presetClass="emph" presetSubtype="2" fill="hold" nodeType="clickEffect">
                                  <p:stCondLst>
                                    <p:cond delay="0"/>
                                  </p:stCondLst>
                                  <p:childTnLst>
                                    <p:animClr clrSpc="rgb" dir="cw">
                                      <p:cBhvr>
                                        <p:cTn id="133" dur="2000" fill="hold"/>
                                        <p:tgtEl>
                                          <p:spTgt spid="45"/>
                                        </p:tgtEl>
                                        <p:attrNameLst>
                                          <p:attrName>fillcolor</p:attrName>
                                        </p:attrNameLst>
                                      </p:cBhvr>
                                      <p:to>
                                        <a:schemeClr val="accent2"/>
                                      </p:to>
                                    </p:animClr>
                                    <p:set>
                                      <p:cBhvr>
                                        <p:cTn id="134" dur="2000" fill="hold"/>
                                        <p:tgtEl>
                                          <p:spTgt spid="45"/>
                                        </p:tgtEl>
                                        <p:attrNameLst>
                                          <p:attrName>fill.type</p:attrName>
                                        </p:attrNameLst>
                                      </p:cBhvr>
                                      <p:to>
                                        <p:strVal val="solid"/>
                                      </p:to>
                                    </p:set>
                                    <p:set>
                                      <p:cBhvr>
                                        <p:cTn id="135" dur="2000" fill="hold"/>
                                        <p:tgtEl>
                                          <p:spTgt spid="45"/>
                                        </p:tgtEl>
                                        <p:attrNameLst>
                                          <p:attrName>fill.on</p:attrName>
                                        </p:attrNameLst>
                                      </p:cBhvr>
                                      <p:to>
                                        <p:strVal val="true"/>
                                      </p:to>
                                    </p:set>
                                  </p:childTnLst>
                                </p:cTn>
                              </p:par>
                            </p:childTnLst>
                          </p:cTn>
                        </p:par>
                      </p:childTnLst>
                    </p:cTn>
                  </p:par>
                  <p:par>
                    <p:cTn id="136" fill="hold">
                      <p:stCondLst>
                        <p:cond delay="indefinite"/>
                      </p:stCondLst>
                      <p:childTnLst>
                        <p:par>
                          <p:cTn id="137" fill="hold">
                            <p:stCondLst>
                              <p:cond delay="0"/>
                            </p:stCondLst>
                            <p:childTnLst>
                              <p:par>
                                <p:cTn id="138" presetID="1" presetClass="exit" presetSubtype="0" fill="hold" nodeType="clickEffect">
                                  <p:stCondLst>
                                    <p:cond delay="0"/>
                                  </p:stCondLst>
                                  <p:childTnLst>
                                    <p:set>
                                      <p:cBhvr>
                                        <p:cTn id="139" dur="1" fill="hold">
                                          <p:stCondLst>
                                            <p:cond delay="0"/>
                                          </p:stCondLst>
                                        </p:cTn>
                                        <p:tgtEl>
                                          <p:spTgt spid="66"/>
                                        </p:tgtEl>
                                        <p:attrNameLst>
                                          <p:attrName>style.visibility</p:attrName>
                                        </p:attrNameLst>
                                      </p:cBhvr>
                                      <p:to>
                                        <p:strVal val="hidden"/>
                                      </p:to>
                                    </p:set>
                                  </p:childTnLst>
                                </p:cTn>
                              </p:par>
                              <p:par>
                                <p:cTn id="140" presetID="53" presetClass="entr" presetSubtype="16" fill="hold" nodeType="withEffect">
                                  <p:stCondLst>
                                    <p:cond delay="0"/>
                                  </p:stCondLst>
                                  <p:childTnLst>
                                    <p:set>
                                      <p:cBhvr>
                                        <p:cTn id="141" dur="1" fill="hold">
                                          <p:stCondLst>
                                            <p:cond delay="0"/>
                                          </p:stCondLst>
                                        </p:cTn>
                                        <p:tgtEl>
                                          <p:spTgt spid="54"/>
                                        </p:tgtEl>
                                        <p:attrNameLst>
                                          <p:attrName>style.visibility</p:attrName>
                                        </p:attrNameLst>
                                      </p:cBhvr>
                                      <p:to>
                                        <p:strVal val="visible"/>
                                      </p:to>
                                    </p:set>
                                    <p:anim calcmode="lin" valueType="num">
                                      <p:cBhvr>
                                        <p:cTn id="142" dur="500" fill="hold"/>
                                        <p:tgtEl>
                                          <p:spTgt spid="54"/>
                                        </p:tgtEl>
                                        <p:attrNameLst>
                                          <p:attrName>ppt_w</p:attrName>
                                        </p:attrNameLst>
                                      </p:cBhvr>
                                      <p:tavLst>
                                        <p:tav tm="0">
                                          <p:val>
                                            <p:fltVal val="0"/>
                                          </p:val>
                                        </p:tav>
                                        <p:tav tm="100000">
                                          <p:val>
                                            <p:strVal val="#ppt_w"/>
                                          </p:val>
                                        </p:tav>
                                      </p:tavLst>
                                    </p:anim>
                                    <p:anim calcmode="lin" valueType="num">
                                      <p:cBhvr>
                                        <p:cTn id="143" dur="500" fill="hold"/>
                                        <p:tgtEl>
                                          <p:spTgt spid="54"/>
                                        </p:tgtEl>
                                        <p:attrNameLst>
                                          <p:attrName>ppt_h</p:attrName>
                                        </p:attrNameLst>
                                      </p:cBhvr>
                                      <p:tavLst>
                                        <p:tav tm="0">
                                          <p:val>
                                            <p:fltVal val="0"/>
                                          </p:val>
                                        </p:tav>
                                        <p:tav tm="100000">
                                          <p:val>
                                            <p:strVal val="#ppt_h"/>
                                          </p:val>
                                        </p:tav>
                                      </p:tavLst>
                                    </p:anim>
                                    <p:animEffect transition="in" filter="fade">
                                      <p:cBhvr>
                                        <p:cTn id="144" dur="500"/>
                                        <p:tgtEl>
                                          <p:spTgt spid="54"/>
                                        </p:tgtEl>
                                      </p:cBhvr>
                                    </p:animEffect>
                                  </p:childTnLst>
                                </p:cTn>
                              </p:par>
                            </p:childTnLst>
                          </p:cTn>
                        </p:par>
                      </p:childTnLst>
                    </p:cTn>
                  </p:par>
                  <p:par>
                    <p:cTn id="145" fill="hold">
                      <p:stCondLst>
                        <p:cond delay="indefinite"/>
                      </p:stCondLst>
                      <p:childTnLst>
                        <p:par>
                          <p:cTn id="146" fill="hold">
                            <p:stCondLst>
                              <p:cond delay="0"/>
                            </p:stCondLst>
                            <p:childTnLst>
                              <p:par>
                                <p:cTn id="147" presetID="1" presetClass="emph" presetSubtype="2" fill="hold" nodeType="clickEffect">
                                  <p:stCondLst>
                                    <p:cond delay="0"/>
                                  </p:stCondLst>
                                  <p:childTnLst>
                                    <p:animClr clrSpc="rgb" dir="cw">
                                      <p:cBhvr>
                                        <p:cTn id="148" dur="2000" fill="hold"/>
                                        <p:tgtEl>
                                          <p:spTgt spid="42"/>
                                        </p:tgtEl>
                                        <p:attrNameLst>
                                          <p:attrName>fillcolor</p:attrName>
                                        </p:attrNameLst>
                                      </p:cBhvr>
                                      <p:to>
                                        <a:schemeClr val="accent2"/>
                                      </p:to>
                                    </p:animClr>
                                    <p:set>
                                      <p:cBhvr>
                                        <p:cTn id="149" dur="2000" fill="hold"/>
                                        <p:tgtEl>
                                          <p:spTgt spid="42"/>
                                        </p:tgtEl>
                                        <p:attrNameLst>
                                          <p:attrName>fill.type</p:attrName>
                                        </p:attrNameLst>
                                      </p:cBhvr>
                                      <p:to>
                                        <p:strVal val="solid"/>
                                      </p:to>
                                    </p:set>
                                    <p:set>
                                      <p:cBhvr>
                                        <p:cTn id="150" dur="2000" fill="hold"/>
                                        <p:tgtEl>
                                          <p:spTgt spid="42"/>
                                        </p:tgtEl>
                                        <p:attrNameLst>
                                          <p:attrName>fill.on</p:attrName>
                                        </p:attrNameLst>
                                      </p:cBhvr>
                                      <p:to>
                                        <p:strVal val="true"/>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nodeType="clickEffect">
                                  <p:stCondLst>
                                    <p:cond delay="0"/>
                                  </p:stCondLst>
                                  <p:childTnLst>
                                    <p:set>
                                      <p:cBhvr>
                                        <p:cTn id="154" dur="1" fill="hold">
                                          <p:stCondLst>
                                            <p:cond delay="0"/>
                                          </p:stCondLst>
                                        </p:cTn>
                                        <p:tgtEl>
                                          <p:spTgt spid="54"/>
                                        </p:tgtEl>
                                        <p:attrNameLst>
                                          <p:attrName>style.visibility</p:attrName>
                                        </p:attrNameLst>
                                      </p:cBhvr>
                                      <p:to>
                                        <p:strVal val="hidden"/>
                                      </p:to>
                                    </p:set>
                                  </p:childTnLst>
                                </p:cTn>
                              </p:par>
                              <p:par>
                                <p:cTn id="155" presetID="53" presetClass="entr" presetSubtype="16" fill="hold" nodeType="withEffect">
                                  <p:stCondLst>
                                    <p:cond delay="0"/>
                                  </p:stCondLst>
                                  <p:childTnLst>
                                    <p:set>
                                      <p:cBhvr>
                                        <p:cTn id="156" dur="1" fill="hold">
                                          <p:stCondLst>
                                            <p:cond delay="0"/>
                                          </p:stCondLst>
                                        </p:cTn>
                                        <p:tgtEl>
                                          <p:spTgt spid="79"/>
                                        </p:tgtEl>
                                        <p:attrNameLst>
                                          <p:attrName>style.visibility</p:attrName>
                                        </p:attrNameLst>
                                      </p:cBhvr>
                                      <p:to>
                                        <p:strVal val="visible"/>
                                      </p:to>
                                    </p:set>
                                    <p:anim calcmode="lin" valueType="num">
                                      <p:cBhvr>
                                        <p:cTn id="157" dur="500" fill="hold"/>
                                        <p:tgtEl>
                                          <p:spTgt spid="79"/>
                                        </p:tgtEl>
                                        <p:attrNameLst>
                                          <p:attrName>ppt_w</p:attrName>
                                        </p:attrNameLst>
                                      </p:cBhvr>
                                      <p:tavLst>
                                        <p:tav tm="0">
                                          <p:val>
                                            <p:fltVal val="0"/>
                                          </p:val>
                                        </p:tav>
                                        <p:tav tm="100000">
                                          <p:val>
                                            <p:strVal val="#ppt_w"/>
                                          </p:val>
                                        </p:tav>
                                      </p:tavLst>
                                    </p:anim>
                                    <p:anim calcmode="lin" valueType="num">
                                      <p:cBhvr>
                                        <p:cTn id="158" dur="500" fill="hold"/>
                                        <p:tgtEl>
                                          <p:spTgt spid="79"/>
                                        </p:tgtEl>
                                        <p:attrNameLst>
                                          <p:attrName>ppt_h</p:attrName>
                                        </p:attrNameLst>
                                      </p:cBhvr>
                                      <p:tavLst>
                                        <p:tav tm="0">
                                          <p:val>
                                            <p:fltVal val="0"/>
                                          </p:val>
                                        </p:tav>
                                        <p:tav tm="100000">
                                          <p:val>
                                            <p:strVal val="#ppt_h"/>
                                          </p:val>
                                        </p:tav>
                                      </p:tavLst>
                                    </p:anim>
                                    <p:animEffect transition="in" filter="fade">
                                      <p:cBhvr>
                                        <p:cTn id="159" dur="500"/>
                                        <p:tgtEl>
                                          <p:spTgt spid="79"/>
                                        </p:tgtEl>
                                      </p:cBhvr>
                                    </p:animEffect>
                                  </p:childTnLst>
                                </p:cTn>
                              </p:par>
                            </p:childTnLst>
                          </p:cTn>
                        </p:par>
                      </p:childTnLst>
                    </p:cTn>
                  </p:par>
                  <p:par>
                    <p:cTn id="160" fill="hold">
                      <p:stCondLst>
                        <p:cond delay="indefinite"/>
                      </p:stCondLst>
                      <p:childTnLst>
                        <p:par>
                          <p:cTn id="161" fill="hold">
                            <p:stCondLst>
                              <p:cond delay="0"/>
                            </p:stCondLst>
                            <p:childTnLst>
                              <p:par>
                                <p:cTn id="162" presetID="1" presetClass="emph" presetSubtype="2" fill="hold" nodeType="clickEffect">
                                  <p:stCondLst>
                                    <p:cond delay="0"/>
                                  </p:stCondLst>
                                  <p:childTnLst>
                                    <p:animClr clrSpc="rgb" dir="cw">
                                      <p:cBhvr>
                                        <p:cTn id="163" dur="2000" fill="hold"/>
                                        <p:tgtEl>
                                          <p:spTgt spid="49"/>
                                        </p:tgtEl>
                                        <p:attrNameLst>
                                          <p:attrName>fillcolor</p:attrName>
                                        </p:attrNameLst>
                                      </p:cBhvr>
                                      <p:to>
                                        <a:schemeClr val="accent2"/>
                                      </p:to>
                                    </p:animClr>
                                    <p:set>
                                      <p:cBhvr>
                                        <p:cTn id="164" dur="2000" fill="hold"/>
                                        <p:tgtEl>
                                          <p:spTgt spid="49"/>
                                        </p:tgtEl>
                                        <p:attrNameLst>
                                          <p:attrName>fill.type</p:attrName>
                                        </p:attrNameLst>
                                      </p:cBhvr>
                                      <p:to>
                                        <p:strVal val="solid"/>
                                      </p:to>
                                    </p:set>
                                    <p:set>
                                      <p:cBhvr>
                                        <p:cTn id="165" dur="2000" fill="hold"/>
                                        <p:tgtEl>
                                          <p:spTgt spid="49"/>
                                        </p:tgtEl>
                                        <p:attrNameLst>
                                          <p:attrName>fill.on</p:attrName>
                                        </p:attrNameLst>
                                      </p:cBhvr>
                                      <p:to>
                                        <p:strVal val="true"/>
                                      </p:to>
                                    </p:set>
                                  </p:childTnLst>
                                </p:cTn>
                              </p:par>
                            </p:childTnLst>
                          </p:cTn>
                        </p:par>
                      </p:childTnLst>
                    </p:cTn>
                  </p:par>
                  <p:par>
                    <p:cTn id="166" fill="hold">
                      <p:stCondLst>
                        <p:cond delay="indefinite"/>
                      </p:stCondLst>
                      <p:childTnLst>
                        <p:par>
                          <p:cTn id="167" fill="hold">
                            <p:stCondLst>
                              <p:cond delay="0"/>
                            </p:stCondLst>
                            <p:childTnLst>
                              <p:par>
                                <p:cTn id="168" presetID="1" presetClass="exit" presetSubtype="0" fill="hold" nodeType="clickEffect">
                                  <p:stCondLst>
                                    <p:cond delay="0"/>
                                  </p:stCondLst>
                                  <p:childTnLst>
                                    <p:set>
                                      <p:cBhvr>
                                        <p:cTn id="169" dur="1" fill="hold">
                                          <p:stCondLst>
                                            <p:cond delay="0"/>
                                          </p:stCondLst>
                                        </p:cTn>
                                        <p:tgtEl>
                                          <p:spTgt spid="79"/>
                                        </p:tgtEl>
                                        <p:attrNameLst>
                                          <p:attrName>style.visibility</p:attrName>
                                        </p:attrNameLst>
                                      </p:cBhvr>
                                      <p:to>
                                        <p:strVal val="hidden"/>
                                      </p:to>
                                    </p:set>
                                  </p:childTnLst>
                                </p:cTn>
                              </p:par>
                              <p:par>
                                <p:cTn id="170" presetID="53" presetClass="entr" presetSubtype="16" fill="hold" nodeType="withEffect">
                                  <p:stCondLst>
                                    <p:cond delay="0"/>
                                  </p:stCondLst>
                                  <p:childTnLst>
                                    <p:set>
                                      <p:cBhvr>
                                        <p:cTn id="171" dur="1" fill="hold">
                                          <p:stCondLst>
                                            <p:cond delay="0"/>
                                          </p:stCondLst>
                                        </p:cTn>
                                        <p:tgtEl>
                                          <p:spTgt spid="26"/>
                                        </p:tgtEl>
                                        <p:attrNameLst>
                                          <p:attrName>style.visibility</p:attrName>
                                        </p:attrNameLst>
                                      </p:cBhvr>
                                      <p:to>
                                        <p:strVal val="visible"/>
                                      </p:to>
                                    </p:set>
                                    <p:anim calcmode="lin" valueType="num">
                                      <p:cBhvr>
                                        <p:cTn id="172" dur="500" fill="hold"/>
                                        <p:tgtEl>
                                          <p:spTgt spid="26"/>
                                        </p:tgtEl>
                                        <p:attrNameLst>
                                          <p:attrName>ppt_w</p:attrName>
                                        </p:attrNameLst>
                                      </p:cBhvr>
                                      <p:tavLst>
                                        <p:tav tm="0">
                                          <p:val>
                                            <p:fltVal val="0"/>
                                          </p:val>
                                        </p:tav>
                                        <p:tav tm="100000">
                                          <p:val>
                                            <p:strVal val="#ppt_w"/>
                                          </p:val>
                                        </p:tav>
                                      </p:tavLst>
                                    </p:anim>
                                    <p:anim calcmode="lin" valueType="num">
                                      <p:cBhvr>
                                        <p:cTn id="173" dur="500" fill="hold"/>
                                        <p:tgtEl>
                                          <p:spTgt spid="26"/>
                                        </p:tgtEl>
                                        <p:attrNameLst>
                                          <p:attrName>ppt_h</p:attrName>
                                        </p:attrNameLst>
                                      </p:cBhvr>
                                      <p:tavLst>
                                        <p:tav tm="0">
                                          <p:val>
                                            <p:fltVal val="0"/>
                                          </p:val>
                                        </p:tav>
                                        <p:tav tm="100000">
                                          <p:val>
                                            <p:strVal val="#ppt_h"/>
                                          </p:val>
                                        </p:tav>
                                      </p:tavLst>
                                    </p:anim>
                                    <p:animEffect transition="in" filter="fade">
                                      <p:cBhvr>
                                        <p:cTn id="174" dur="500"/>
                                        <p:tgtEl>
                                          <p:spTgt spid="26"/>
                                        </p:tgtEl>
                                      </p:cBhvr>
                                    </p:animEffect>
                                  </p:childTnLst>
                                </p:cTn>
                              </p:par>
                            </p:childTnLst>
                          </p:cTn>
                        </p:par>
                      </p:childTnLst>
                    </p:cTn>
                  </p:par>
                  <p:par>
                    <p:cTn id="175" fill="hold">
                      <p:stCondLst>
                        <p:cond delay="indefinite"/>
                      </p:stCondLst>
                      <p:childTnLst>
                        <p:par>
                          <p:cTn id="176" fill="hold">
                            <p:stCondLst>
                              <p:cond delay="0"/>
                            </p:stCondLst>
                            <p:childTnLst>
                              <p:par>
                                <p:cTn id="177" presetID="1" presetClass="emph" presetSubtype="2" fill="hold" nodeType="clickEffect">
                                  <p:stCondLst>
                                    <p:cond delay="0"/>
                                  </p:stCondLst>
                                  <p:childTnLst>
                                    <p:animClr clrSpc="rgb" dir="cw">
                                      <p:cBhvr>
                                        <p:cTn id="178" dur="2000" fill="hold"/>
                                        <p:tgtEl>
                                          <p:spTgt spid="47"/>
                                        </p:tgtEl>
                                        <p:attrNameLst>
                                          <p:attrName>fillcolor</p:attrName>
                                        </p:attrNameLst>
                                      </p:cBhvr>
                                      <p:to>
                                        <a:schemeClr val="accent2"/>
                                      </p:to>
                                    </p:animClr>
                                    <p:set>
                                      <p:cBhvr>
                                        <p:cTn id="179" dur="2000" fill="hold"/>
                                        <p:tgtEl>
                                          <p:spTgt spid="47"/>
                                        </p:tgtEl>
                                        <p:attrNameLst>
                                          <p:attrName>fill.type</p:attrName>
                                        </p:attrNameLst>
                                      </p:cBhvr>
                                      <p:to>
                                        <p:strVal val="solid"/>
                                      </p:to>
                                    </p:set>
                                    <p:set>
                                      <p:cBhvr>
                                        <p:cTn id="180" dur="2000" fill="hold"/>
                                        <p:tgtEl>
                                          <p:spTgt spid="47"/>
                                        </p:tgtEl>
                                        <p:attrNameLst>
                                          <p:attrName>fill.on</p:attrName>
                                        </p:attrNameLst>
                                      </p:cBhvr>
                                      <p:to>
                                        <p:strVal val="true"/>
                                      </p:to>
                                    </p:set>
                                  </p:childTnLst>
                                </p:cTn>
                              </p:par>
                            </p:childTnLst>
                          </p:cTn>
                        </p:par>
                      </p:childTnLst>
                    </p:cTn>
                  </p:par>
                  <p:par>
                    <p:cTn id="181" fill="hold">
                      <p:stCondLst>
                        <p:cond delay="indefinite"/>
                      </p:stCondLst>
                      <p:childTnLst>
                        <p:par>
                          <p:cTn id="182" fill="hold">
                            <p:stCondLst>
                              <p:cond delay="0"/>
                            </p:stCondLst>
                            <p:childTnLst>
                              <p:par>
                                <p:cTn id="183" presetID="1" presetClass="exit" presetSubtype="0" fill="hold" nodeType="clickEffect">
                                  <p:stCondLst>
                                    <p:cond delay="0"/>
                                  </p:stCondLst>
                                  <p:childTnLst>
                                    <p:set>
                                      <p:cBhvr>
                                        <p:cTn id="184" dur="1" fill="hold">
                                          <p:stCondLst>
                                            <p:cond delay="0"/>
                                          </p:stCondLst>
                                        </p:cTn>
                                        <p:tgtEl>
                                          <p:spTgt spid="26"/>
                                        </p:tgtEl>
                                        <p:attrNameLst>
                                          <p:attrName>style.visibility</p:attrName>
                                        </p:attrNameLst>
                                      </p:cBhvr>
                                      <p:to>
                                        <p:strVal val="hidden"/>
                                      </p:to>
                                    </p:set>
                                  </p:childTnLst>
                                </p:cTn>
                              </p:par>
                              <p:par>
                                <p:cTn id="185" presetID="53" presetClass="entr" presetSubtype="16" fill="hold" nodeType="withEffect">
                                  <p:stCondLst>
                                    <p:cond delay="0"/>
                                  </p:stCondLst>
                                  <p:childTnLst>
                                    <p:set>
                                      <p:cBhvr>
                                        <p:cTn id="186" dur="1" fill="hold">
                                          <p:stCondLst>
                                            <p:cond delay="0"/>
                                          </p:stCondLst>
                                        </p:cTn>
                                        <p:tgtEl>
                                          <p:spTgt spid="67"/>
                                        </p:tgtEl>
                                        <p:attrNameLst>
                                          <p:attrName>style.visibility</p:attrName>
                                        </p:attrNameLst>
                                      </p:cBhvr>
                                      <p:to>
                                        <p:strVal val="visible"/>
                                      </p:to>
                                    </p:set>
                                    <p:anim calcmode="lin" valueType="num">
                                      <p:cBhvr>
                                        <p:cTn id="187" dur="500" fill="hold"/>
                                        <p:tgtEl>
                                          <p:spTgt spid="67"/>
                                        </p:tgtEl>
                                        <p:attrNameLst>
                                          <p:attrName>ppt_w</p:attrName>
                                        </p:attrNameLst>
                                      </p:cBhvr>
                                      <p:tavLst>
                                        <p:tav tm="0">
                                          <p:val>
                                            <p:fltVal val="0"/>
                                          </p:val>
                                        </p:tav>
                                        <p:tav tm="100000">
                                          <p:val>
                                            <p:strVal val="#ppt_w"/>
                                          </p:val>
                                        </p:tav>
                                      </p:tavLst>
                                    </p:anim>
                                    <p:anim calcmode="lin" valueType="num">
                                      <p:cBhvr>
                                        <p:cTn id="188" dur="500" fill="hold"/>
                                        <p:tgtEl>
                                          <p:spTgt spid="67"/>
                                        </p:tgtEl>
                                        <p:attrNameLst>
                                          <p:attrName>ppt_h</p:attrName>
                                        </p:attrNameLst>
                                      </p:cBhvr>
                                      <p:tavLst>
                                        <p:tav tm="0">
                                          <p:val>
                                            <p:fltVal val="0"/>
                                          </p:val>
                                        </p:tav>
                                        <p:tav tm="100000">
                                          <p:val>
                                            <p:strVal val="#ppt_h"/>
                                          </p:val>
                                        </p:tav>
                                      </p:tavLst>
                                    </p:anim>
                                    <p:animEffect transition="in" filter="fade">
                                      <p:cBhvr>
                                        <p:cTn id="189" dur="500"/>
                                        <p:tgtEl>
                                          <p:spTgt spid="67"/>
                                        </p:tgtEl>
                                      </p:cBhvr>
                                    </p:animEffect>
                                  </p:childTnLst>
                                </p:cTn>
                              </p:par>
                            </p:childTnLst>
                          </p:cTn>
                        </p:par>
                      </p:childTnLst>
                    </p:cTn>
                  </p:par>
                  <p:par>
                    <p:cTn id="190" fill="hold">
                      <p:stCondLst>
                        <p:cond delay="indefinite"/>
                      </p:stCondLst>
                      <p:childTnLst>
                        <p:par>
                          <p:cTn id="191" fill="hold">
                            <p:stCondLst>
                              <p:cond delay="0"/>
                            </p:stCondLst>
                            <p:childTnLst>
                              <p:par>
                                <p:cTn id="192" presetID="1" presetClass="emph" presetSubtype="2" fill="hold" nodeType="clickEffect">
                                  <p:stCondLst>
                                    <p:cond delay="0"/>
                                  </p:stCondLst>
                                  <p:childTnLst>
                                    <p:animClr clrSpc="rgb" dir="cw">
                                      <p:cBhvr>
                                        <p:cTn id="193" dur="2000" fill="hold"/>
                                        <p:tgtEl>
                                          <p:spTgt spid="43"/>
                                        </p:tgtEl>
                                        <p:attrNameLst>
                                          <p:attrName>fillcolor</p:attrName>
                                        </p:attrNameLst>
                                      </p:cBhvr>
                                      <p:to>
                                        <a:schemeClr val="accent2"/>
                                      </p:to>
                                    </p:animClr>
                                    <p:set>
                                      <p:cBhvr>
                                        <p:cTn id="194" dur="2000" fill="hold"/>
                                        <p:tgtEl>
                                          <p:spTgt spid="43"/>
                                        </p:tgtEl>
                                        <p:attrNameLst>
                                          <p:attrName>fill.type</p:attrName>
                                        </p:attrNameLst>
                                      </p:cBhvr>
                                      <p:to>
                                        <p:strVal val="solid"/>
                                      </p:to>
                                    </p:set>
                                    <p:set>
                                      <p:cBhvr>
                                        <p:cTn id="195" dur="2000" fill="hold"/>
                                        <p:tgtEl>
                                          <p:spTgt spid="43"/>
                                        </p:tgtEl>
                                        <p:attrNameLst>
                                          <p:attrName>fill.on</p:attrName>
                                        </p:attrNameLst>
                                      </p:cBhvr>
                                      <p:to>
                                        <p:strVal val="true"/>
                                      </p:to>
                                    </p:set>
                                  </p:childTnLst>
                                </p:cTn>
                              </p:par>
                            </p:childTnLst>
                          </p:cTn>
                        </p:par>
                      </p:childTnLst>
                    </p:cTn>
                  </p:par>
                  <p:par>
                    <p:cTn id="196" fill="hold">
                      <p:stCondLst>
                        <p:cond delay="indefinite"/>
                      </p:stCondLst>
                      <p:childTnLst>
                        <p:par>
                          <p:cTn id="197" fill="hold">
                            <p:stCondLst>
                              <p:cond delay="0"/>
                            </p:stCondLst>
                            <p:childTnLst>
                              <p:par>
                                <p:cTn id="198" presetID="1" presetClass="exit" presetSubtype="0" fill="hold" nodeType="clickEffect">
                                  <p:stCondLst>
                                    <p:cond delay="0"/>
                                  </p:stCondLst>
                                  <p:childTnLst>
                                    <p:set>
                                      <p:cBhvr>
                                        <p:cTn id="199" dur="1" fill="hold">
                                          <p:stCondLst>
                                            <p:cond delay="0"/>
                                          </p:stCondLst>
                                        </p:cTn>
                                        <p:tgtEl>
                                          <p:spTgt spid="67"/>
                                        </p:tgtEl>
                                        <p:attrNameLst>
                                          <p:attrName>style.visibility</p:attrName>
                                        </p:attrNameLst>
                                      </p:cBhvr>
                                      <p:to>
                                        <p:strVal val="hidden"/>
                                      </p:to>
                                    </p:set>
                                  </p:childTnLst>
                                </p:cTn>
                              </p:par>
                              <p:par>
                                <p:cTn id="200" presetID="53" presetClass="entr" presetSubtype="16" fill="hold" nodeType="withEffect">
                                  <p:stCondLst>
                                    <p:cond delay="0"/>
                                  </p:stCondLst>
                                  <p:childTnLst>
                                    <p:set>
                                      <p:cBhvr>
                                        <p:cTn id="201" dur="1" fill="hold">
                                          <p:stCondLst>
                                            <p:cond delay="0"/>
                                          </p:stCondLst>
                                        </p:cTn>
                                        <p:tgtEl>
                                          <p:spTgt spid="71"/>
                                        </p:tgtEl>
                                        <p:attrNameLst>
                                          <p:attrName>style.visibility</p:attrName>
                                        </p:attrNameLst>
                                      </p:cBhvr>
                                      <p:to>
                                        <p:strVal val="visible"/>
                                      </p:to>
                                    </p:set>
                                    <p:anim calcmode="lin" valueType="num">
                                      <p:cBhvr>
                                        <p:cTn id="202" dur="500" fill="hold"/>
                                        <p:tgtEl>
                                          <p:spTgt spid="71"/>
                                        </p:tgtEl>
                                        <p:attrNameLst>
                                          <p:attrName>ppt_w</p:attrName>
                                        </p:attrNameLst>
                                      </p:cBhvr>
                                      <p:tavLst>
                                        <p:tav tm="0">
                                          <p:val>
                                            <p:fltVal val="0"/>
                                          </p:val>
                                        </p:tav>
                                        <p:tav tm="100000">
                                          <p:val>
                                            <p:strVal val="#ppt_w"/>
                                          </p:val>
                                        </p:tav>
                                      </p:tavLst>
                                    </p:anim>
                                    <p:anim calcmode="lin" valueType="num">
                                      <p:cBhvr>
                                        <p:cTn id="203" dur="500" fill="hold"/>
                                        <p:tgtEl>
                                          <p:spTgt spid="71"/>
                                        </p:tgtEl>
                                        <p:attrNameLst>
                                          <p:attrName>ppt_h</p:attrName>
                                        </p:attrNameLst>
                                      </p:cBhvr>
                                      <p:tavLst>
                                        <p:tav tm="0">
                                          <p:val>
                                            <p:fltVal val="0"/>
                                          </p:val>
                                        </p:tav>
                                        <p:tav tm="100000">
                                          <p:val>
                                            <p:strVal val="#ppt_h"/>
                                          </p:val>
                                        </p:tav>
                                      </p:tavLst>
                                    </p:anim>
                                    <p:animEffect transition="in" filter="fade">
                                      <p:cBhvr>
                                        <p:cTn id="204" dur="500"/>
                                        <p:tgtEl>
                                          <p:spTgt spid="71"/>
                                        </p:tgtEl>
                                      </p:cBhvr>
                                    </p:animEffect>
                                  </p:childTnLst>
                                </p:cTn>
                              </p:par>
                            </p:childTnLst>
                          </p:cTn>
                        </p:par>
                      </p:childTnLst>
                    </p:cTn>
                  </p:par>
                  <p:par>
                    <p:cTn id="205" fill="hold">
                      <p:stCondLst>
                        <p:cond delay="indefinite"/>
                      </p:stCondLst>
                      <p:childTnLst>
                        <p:par>
                          <p:cTn id="206" fill="hold">
                            <p:stCondLst>
                              <p:cond delay="0"/>
                            </p:stCondLst>
                            <p:childTnLst>
                              <p:par>
                                <p:cTn id="207" presetID="1" presetClass="emph" presetSubtype="2" fill="hold" nodeType="clickEffect">
                                  <p:stCondLst>
                                    <p:cond delay="0"/>
                                  </p:stCondLst>
                                  <p:childTnLst>
                                    <p:animClr clrSpc="rgb" dir="cw">
                                      <p:cBhvr>
                                        <p:cTn id="208" dur="2000" fill="hold"/>
                                        <p:tgtEl>
                                          <p:spTgt spid="36"/>
                                        </p:tgtEl>
                                        <p:attrNameLst>
                                          <p:attrName>fillcolor</p:attrName>
                                        </p:attrNameLst>
                                      </p:cBhvr>
                                      <p:to>
                                        <a:schemeClr val="accent2"/>
                                      </p:to>
                                    </p:animClr>
                                    <p:set>
                                      <p:cBhvr>
                                        <p:cTn id="209" dur="2000" fill="hold"/>
                                        <p:tgtEl>
                                          <p:spTgt spid="36"/>
                                        </p:tgtEl>
                                        <p:attrNameLst>
                                          <p:attrName>fill.type</p:attrName>
                                        </p:attrNameLst>
                                      </p:cBhvr>
                                      <p:to>
                                        <p:strVal val="solid"/>
                                      </p:to>
                                    </p:set>
                                    <p:set>
                                      <p:cBhvr>
                                        <p:cTn id="210"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4A496DC-ACF5-4E27-A56C-71F90593E1F3}"/>
              </a:ext>
            </a:extLst>
          </p:cNvPr>
          <p:cNvSpPr/>
          <p:nvPr/>
        </p:nvSpPr>
        <p:spPr>
          <a:xfrm>
            <a:off x="0" y="1655478"/>
            <a:ext cx="12192000" cy="1754326"/>
          </a:xfrm>
          <a:prstGeom prst="rect">
            <a:avLst/>
          </a:prstGeom>
          <a:solidFill>
            <a:srgbClr val="FBF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89" name="Google Shape;170;p8"/>
          <p:cNvPicPr/>
          <p:nvPr/>
        </p:nvPicPr>
        <p:blipFill>
          <a:blip r:embed="rId3"/>
          <a:stretch/>
        </p:blipFill>
        <p:spPr>
          <a:xfrm>
            <a:off x="11261945" y="42411"/>
            <a:ext cx="859594" cy="831520"/>
          </a:xfrm>
          <a:prstGeom prst="rect">
            <a:avLst/>
          </a:prstGeom>
          <a:ln>
            <a:noFill/>
          </a:ln>
        </p:spPr>
      </p:pic>
      <p:sp>
        <p:nvSpPr>
          <p:cNvPr id="6" name="Rectangle 5">
            <a:extLst>
              <a:ext uri="{FF2B5EF4-FFF2-40B4-BE49-F238E27FC236}">
                <a16:creationId xmlns:a16="http://schemas.microsoft.com/office/drawing/2014/main" id="{A5FAAE4A-2D5E-C702-5B9E-A0AEB48F64FE}"/>
              </a:ext>
            </a:extLst>
          </p:cNvPr>
          <p:cNvSpPr/>
          <p:nvPr/>
        </p:nvSpPr>
        <p:spPr>
          <a:xfrm>
            <a:off x="70461" y="756207"/>
            <a:ext cx="1140768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Remember that strong verbs (e.g.</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laufen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sehen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werden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change the vowel in the stem for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2nd</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and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3rd</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persons singular:</a:t>
            </a: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CustomShape 4">
            <a:extLst>
              <a:ext uri="{FF2B5EF4-FFF2-40B4-BE49-F238E27FC236}">
                <a16:creationId xmlns:a16="http://schemas.microsoft.com/office/drawing/2014/main" id="{39797D2E-8810-090B-8405-078DF11BC9F7}"/>
              </a:ext>
            </a:extLst>
          </p:cNvPr>
          <p:cNvSpPr/>
          <p:nvPr/>
        </p:nvSpPr>
        <p:spPr>
          <a:xfrm>
            <a:off x="93055" y="1730900"/>
            <a:ext cx="45315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Ich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lang="en-GB" sz="2400" b="1" spc="-1" dirty="0" err="1">
                <a:solidFill>
                  <a:srgbClr val="002060"/>
                </a:solidFill>
                <a:latin typeface="Century Gothic" panose="020B0502020202020204" pitchFamily="34" charset="0"/>
              </a:rPr>
              <a:t>schlaf</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Bett.</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CustomShape 9">
            <a:extLst>
              <a:ext uri="{FF2B5EF4-FFF2-40B4-BE49-F238E27FC236}">
                <a16:creationId xmlns:a16="http://schemas.microsoft.com/office/drawing/2014/main" id="{43522B65-C7F4-0638-D87C-4CF8D5A286EB}"/>
              </a:ext>
            </a:extLst>
          </p:cNvPr>
          <p:cNvSpPr/>
          <p:nvPr/>
        </p:nvSpPr>
        <p:spPr>
          <a:xfrm>
            <a:off x="4123158" y="1678068"/>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I sleep/am</a:t>
            </a:r>
            <a:r>
              <a:rPr kumimoji="0" lang="en-GB" sz="2400" b="0" i="0" u="none" strike="noStrike" kern="1200" cap="none" spc="-1" normalizeH="0" noProof="0" dirty="0">
                <a:ln>
                  <a:noFill/>
                </a:ln>
                <a:solidFill>
                  <a:srgbClr val="1F3864"/>
                </a:solidFill>
                <a:effectLst/>
                <a:uLnTx/>
                <a:uFillTx/>
                <a:latin typeface="Century Gothic" panose="020B0502020202020204" pitchFamily="34" charset="0"/>
                <a:ea typeface="+mn-ea"/>
                <a:cs typeface="+mn-cs"/>
              </a:rPr>
              <a:t> sleeping in (the) bed</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Google Shape;184;p8">
            <a:extLst>
              <a:ext uri="{FF2B5EF4-FFF2-40B4-BE49-F238E27FC236}">
                <a16:creationId xmlns:a16="http://schemas.microsoft.com/office/drawing/2014/main" id="{C0750B15-7667-DEDF-87D0-3F5C615599F9}"/>
              </a:ext>
            </a:extLst>
          </p:cNvPr>
          <p:cNvPicPr/>
          <p:nvPr/>
        </p:nvPicPr>
        <p:blipFill>
          <a:blip r:embed="rId4">
            <a:clrChange>
              <a:clrFrom>
                <a:srgbClr val="FFFFFF"/>
              </a:clrFrom>
              <a:clrTo>
                <a:srgbClr val="FFFFFF">
                  <a:alpha val="0"/>
                </a:srgbClr>
              </a:clrTo>
            </a:clrChange>
          </a:blip>
          <a:stretch/>
        </p:blipFill>
        <p:spPr>
          <a:xfrm>
            <a:off x="3608850" y="1669828"/>
            <a:ext cx="413626" cy="463576"/>
          </a:xfrm>
          <a:prstGeom prst="rect">
            <a:avLst/>
          </a:prstGeom>
          <a:ln>
            <a:noFill/>
          </a:ln>
        </p:spPr>
      </p:pic>
      <p:sp>
        <p:nvSpPr>
          <p:cNvPr id="10" name="CustomShape 4">
            <a:extLst>
              <a:ext uri="{FF2B5EF4-FFF2-40B4-BE49-F238E27FC236}">
                <a16:creationId xmlns:a16="http://schemas.microsoft.com/office/drawing/2014/main" id="{D6220D74-AC90-D5CD-83A2-E27F5BABDE4D}"/>
              </a:ext>
            </a:extLst>
          </p:cNvPr>
          <p:cNvSpPr/>
          <p:nvPr/>
        </p:nvSpPr>
        <p:spPr>
          <a:xfrm>
            <a:off x="93055" y="2247309"/>
            <a:ext cx="350634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Du</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lang="en-GB" sz="2400" b="1" spc="-1" dirty="0" err="1">
                <a:solidFill>
                  <a:srgbClr val="002060"/>
                </a:solidFill>
                <a:latin typeface="Century Gothic" panose="020B0502020202020204" pitchFamily="34" charset="0"/>
              </a:rPr>
              <a:t>schl</a:t>
            </a:r>
            <a:r>
              <a:rPr kumimoji="0" lang="en-GB" sz="2400" b="1" i="0" u="none" strike="noStrike" kern="1200" cap="none" spc="-1" normalizeH="0" baseline="0" noProof="0" dirty="0" err="1">
                <a:ln>
                  <a:noFill/>
                </a:ln>
                <a:solidFill>
                  <a:srgbClr val="FF0000"/>
                </a:solidFill>
                <a:effectLst/>
                <a:uLnTx/>
                <a:uFillTx/>
                <a:latin typeface="Century Gothic" panose="020B0502020202020204" pitchFamily="34" charset="0"/>
                <a:ea typeface="+mn-ea"/>
                <a:cs typeface="+mn-cs"/>
              </a:rPr>
              <a:t>ä</a:t>
            </a:r>
            <a:r>
              <a:rPr lang="en-GB" sz="2400" b="1" spc="-1" dirty="0">
                <a:solidFill>
                  <a:srgbClr val="002060"/>
                </a:solidFill>
                <a:latin typeface="Century Gothic" panose="020B0502020202020204" pitchFamily="34" charset="0"/>
              </a:rPr>
              <a:t>f</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st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Bett.</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Google Shape;184;p8">
            <a:extLst>
              <a:ext uri="{FF2B5EF4-FFF2-40B4-BE49-F238E27FC236}">
                <a16:creationId xmlns:a16="http://schemas.microsoft.com/office/drawing/2014/main" id="{8C2803F7-4604-A0A0-3189-D76C5750B31E}"/>
              </a:ext>
            </a:extLst>
          </p:cNvPr>
          <p:cNvPicPr/>
          <p:nvPr/>
        </p:nvPicPr>
        <p:blipFill>
          <a:blip r:embed="rId4">
            <a:clrChange>
              <a:clrFrom>
                <a:srgbClr val="FFFFFF"/>
              </a:clrFrom>
              <a:clrTo>
                <a:srgbClr val="FFFFFF">
                  <a:alpha val="0"/>
                </a:srgbClr>
              </a:clrTo>
            </a:clrChange>
          </a:blip>
          <a:stretch/>
        </p:blipFill>
        <p:spPr>
          <a:xfrm>
            <a:off x="3608850" y="2233345"/>
            <a:ext cx="413626" cy="463576"/>
          </a:xfrm>
          <a:prstGeom prst="rect">
            <a:avLst/>
          </a:prstGeom>
          <a:ln>
            <a:noFill/>
          </a:ln>
        </p:spPr>
      </p:pic>
      <p:sp>
        <p:nvSpPr>
          <p:cNvPr id="12" name="CustomShape 9">
            <a:extLst>
              <a:ext uri="{FF2B5EF4-FFF2-40B4-BE49-F238E27FC236}">
                <a16:creationId xmlns:a16="http://schemas.microsoft.com/office/drawing/2014/main" id="{04EAEE69-CF79-7C92-F4FD-60E080CFC1AC}"/>
              </a:ext>
            </a:extLst>
          </p:cNvPr>
          <p:cNvSpPr/>
          <p:nvPr/>
        </p:nvSpPr>
        <p:spPr>
          <a:xfrm>
            <a:off x="4123158" y="2252591"/>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You sleep/are sleeping in</a:t>
            </a:r>
            <a:r>
              <a:rPr kumimoji="0" lang="en-GB" sz="2400" b="0" i="0" u="none" strike="noStrike" kern="1200" cap="none" spc="-1" normalizeH="0" noProof="0" dirty="0">
                <a:ln>
                  <a:noFill/>
                </a:ln>
                <a:solidFill>
                  <a:srgbClr val="1F3864"/>
                </a:solidFill>
                <a:effectLst/>
                <a:uLnTx/>
                <a:uFillTx/>
                <a:latin typeface="Century Gothic" panose="020B0502020202020204" pitchFamily="34" charset="0"/>
                <a:ea typeface="+mn-ea"/>
                <a:cs typeface="+mn-cs"/>
              </a:rPr>
              <a:t> (the) bed</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CustomShape 4">
            <a:extLst>
              <a:ext uri="{FF2B5EF4-FFF2-40B4-BE49-F238E27FC236}">
                <a16:creationId xmlns:a16="http://schemas.microsoft.com/office/drawing/2014/main" id="{10C287AA-F2E7-591C-070F-EB7C94EC96C3}"/>
              </a:ext>
            </a:extLst>
          </p:cNvPr>
          <p:cNvSpPr/>
          <p:nvPr/>
        </p:nvSpPr>
        <p:spPr>
          <a:xfrm>
            <a:off x="93055" y="2735135"/>
            <a:ext cx="411065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Er/</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sie</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 </a:t>
            </a:r>
            <a:r>
              <a:rPr lang="en-GB" sz="2400" b="1" spc="-1" dirty="0" err="1">
                <a:solidFill>
                  <a:srgbClr val="002060"/>
                </a:solidFill>
                <a:latin typeface="Century Gothic" panose="020B0502020202020204" pitchFamily="34" charset="0"/>
              </a:rPr>
              <a:t>schl</a:t>
            </a:r>
            <a:r>
              <a:rPr kumimoji="0" lang="en-GB" sz="2400" b="1" i="0" u="none" strike="noStrike" kern="1200" cap="none" spc="-1" normalizeH="0" baseline="0" noProof="0" dirty="0" err="1">
                <a:ln>
                  <a:noFill/>
                </a:ln>
                <a:solidFill>
                  <a:srgbClr val="FF0000"/>
                </a:solidFill>
                <a:effectLst/>
                <a:uLnTx/>
                <a:uFillTx/>
                <a:latin typeface="Century Gothic" panose="020B0502020202020204" pitchFamily="34" charset="0"/>
                <a:ea typeface="+mn-ea"/>
                <a:cs typeface="+mn-cs"/>
              </a:rPr>
              <a:t>ä</a:t>
            </a:r>
            <a:r>
              <a:rPr lang="en-GB" sz="2400" b="1" spc="-1" dirty="0">
                <a:solidFill>
                  <a:srgbClr val="002060"/>
                </a:solidFill>
                <a:latin typeface="Century Gothic" panose="020B0502020202020204" pitchFamily="34" charset="0"/>
              </a:rPr>
              <a:t>f</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Bett.</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4" name="Google Shape;184;p8">
            <a:extLst>
              <a:ext uri="{FF2B5EF4-FFF2-40B4-BE49-F238E27FC236}">
                <a16:creationId xmlns:a16="http://schemas.microsoft.com/office/drawing/2014/main" id="{B3826851-B61C-AC0A-AB5A-12D809D036AC}"/>
              </a:ext>
            </a:extLst>
          </p:cNvPr>
          <p:cNvPicPr/>
          <p:nvPr/>
        </p:nvPicPr>
        <p:blipFill>
          <a:blip r:embed="rId4">
            <a:clrChange>
              <a:clrFrom>
                <a:srgbClr val="FFFFFF"/>
              </a:clrFrom>
              <a:clrTo>
                <a:srgbClr val="FFFFFF">
                  <a:alpha val="0"/>
                </a:srgbClr>
              </a:clrTo>
            </a:clrChange>
          </a:blip>
          <a:stretch/>
        </p:blipFill>
        <p:spPr>
          <a:xfrm>
            <a:off x="3608850" y="2780456"/>
            <a:ext cx="413626" cy="463576"/>
          </a:xfrm>
          <a:prstGeom prst="rect">
            <a:avLst/>
          </a:prstGeom>
          <a:ln>
            <a:noFill/>
          </a:ln>
        </p:spPr>
      </p:pic>
      <p:pic>
        <p:nvPicPr>
          <p:cNvPr id="16" name="Picture 15">
            <a:extLst>
              <a:ext uri="{FF2B5EF4-FFF2-40B4-BE49-F238E27FC236}">
                <a16:creationId xmlns:a16="http://schemas.microsoft.com/office/drawing/2014/main" id="{14FB0A5E-0242-CEEC-6101-154CED3C1E6A}"/>
              </a:ext>
            </a:extLst>
          </p:cNvPr>
          <p:cNvPicPr>
            <a:picLocks noChangeAspect="1"/>
          </p:cNvPicPr>
          <p:nvPr/>
        </p:nvPicPr>
        <p:blipFill>
          <a:blip r:embed="rId5">
            <a:clrChange>
              <a:clrFrom>
                <a:srgbClr val="FFFFFE"/>
              </a:clrFrom>
              <a:clrTo>
                <a:srgbClr val="FFFFFE">
                  <a:alpha val="0"/>
                </a:srgbClr>
              </a:clrTo>
            </a:clrChange>
          </a:blip>
          <a:stretch>
            <a:fillRect/>
          </a:stretch>
        </p:blipFill>
        <p:spPr>
          <a:xfrm>
            <a:off x="9070082" y="1586356"/>
            <a:ext cx="833337" cy="587590"/>
          </a:xfrm>
          <a:prstGeom prst="rect">
            <a:avLst/>
          </a:prstGeom>
        </p:spPr>
      </p:pic>
      <p:pic>
        <p:nvPicPr>
          <p:cNvPr id="17" name="Picture 16">
            <a:extLst>
              <a:ext uri="{FF2B5EF4-FFF2-40B4-BE49-F238E27FC236}">
                <a16:creationId xmlns:a16="http://schemas.microsoft.com/office/drawing/2014/main" id="{C9003AF3-623B-89E1-A542-B858E45D8869}"/>
              </a:ext>
            </a:extLst>
          </p:cNvPr>
          <p:cNvPicPr>
            <a:picLocks noChangeAspect="1"/>
          </p:cNvPicPr>
          <p:nvPr/>
        </p:nvPicPr>
        <p:blipFill>
          <a:blip r:embed="rId6">
            <a:clrChange>
              <a:clrFrom>
                <a:srgbClr val="FFFFFE"/>
              </a:clrFrom>
              <a:clrTo>
                <a:srgbClr val="FFFFFE">
                  <a:alpha val="0"/>
                </a:srgbClr>
              </a:clrTo>
            </a:clrChange>
          </a:blip>
          <a:stretch>
            <a:fillRect/>
          </a:stretch>
        </p:blipFill>
        <p:spPr>
          <a:xfrm>
            <a:off x="9601444" y="2178882"/>
            <a:ext cx="737047" cy="518039"/>
          </a:xfrm>
          <a:prstGeom prst="rect">
            <a:avLst/>
          </a:prstGeom>
        </p:spPr>
      </p:pic>
      <p:pic>
        <p:nvPicPr>
          <p:cNvPr id="18" name="Picture 17">
            <a:extLst>
              <a:ext uri="{FF2B5EF4-FFF2-40B4-BE49-F238E27FC236}">
                <a16:creationId xmlns:a16="http://schemas.microsoft.com/office/drawing/2014/main" id="{71284CA4-38AA-BE47-C855-1D71040CA9A7}"/>
              </a:ext>
            </a:extLst>
          </p:cNvPr>
          <p:cNvPicPr>
            <a:picLocks noChangeAspect="1"/>
          </p:cNvPicPr>
          <p:nvPr/>
        </p:nvPicPr>
        <p:blipFill>
          <a:blip r:embed="rId7"/>
          <a:stretch>
            <a:fillRect/>
          </a:stretch>
        </p:blipFill>
        <p:spPr>
          <a:xfrm>
            <a:off x="9697453" y="2787616"/>
            <a:ext cx="627594" cy="465231"/>
          </a:xfrm>
          <a:prstGeom prst="rect">
            <a:avLst/>
          </a:prstGeom>
        </p:spPr>
      </p:pic>
      <p:pic>
        <p:nvPicPr>
          <p:cNvPr id="19" name="Picture 18">
            <a:extLst>
              <a:ext uri="{FF2B5EF4-FFF2-40B4-BE49-F238E27FC236}">
                <a16:creationId xmlns:a16="http://schemas.microsoft.com/office/drawing/2014/main" id="{72BF35A1-5B56-DE33-49C7-83EACFCB851B}"/>
              </a:ext>
            </a:extLst>
          </p:cNvPr>
          <p:cNvPicPr>
            <a:picLocks noChangeAspect="1"/>
          </p:cNvPicPr>
          <p:nvPr/>
        </p:nvPicPr>
        <p:blipFill>
          <a:blip r:embed="rId8"/>
          <a:stretch>
            <a:fillRect/>
          </a:stretch>
        </p:blipFill>
        <p:spPr>
          <a:xfrm>
            <a:off x="10444030" y="2807775"/>
            <a:ext cx="627595" cy="468486"/>
          </a:xfrm>
          <a:prstGeom prst="rect">
            <a:avLst/>
          </a:prstGeom>
        </p:spPr>
      </p:pic>
      <p:sp>
        <p:nvSpPr>
          <p:cNvPr id="30" name="Title 29">
            <a:extLst>
              <a:ext uri="{FF2B5EF4-FFF2-40B4-BE49-F238E27FC236}">
                <a16:creationId xmlns:a16="http://schemas.microsoft.com/office/drawing/2014/main" id="{037D12E9-6970-12B4-0EBF-D8727AEFD839}"/>
              </a:ext>
            </a:extLst>
          </p:cNvPr>
          <p:cNvSpPr>
            <a:spLocks noGrp="1"/>
          </p:cNvSpPr>
          <p:nvPr>
            <p:ph type="title"/>
          </p:nvPr>
        </p:nvSpPr>
        <p:spPr>
          <a:xfrm>
            <a:off x="93055" y="190723"/>
            <a:ext cx="3409378" cy="462085"/>
          </a:xfrm>
        </p:spPr>
        <p:txBody>
          <a:bodyPr/>
          <a:lstStyle/>
          <a:p>
            <a:r>
              <a:rPr lang="en-US" dirty="0"/>
              <a:t>Grammatik</a:t>
            </a:r>
            <a:endParaRPr lang="en-GB" dirty="0"/>
          </a:p>
        </p:txBody>
      </p:sp>
      <p:sp>
        <p:nvSpPr>
          <p:cNvPr id="32" name="Rectangle 31">
            <a:extLst>
              <a:ext uri="{FF2B5EF4-FFF2-40B4-BE49-F238E27FC236}">
                <a16:creationId xmlns:a16="http://schemas.microsoft.com/office/drawing/2014/main" id="{D5B06112-0D3F-CC5B-FC41-74EC020377B5}"/>
              </a:ext>
            </a:extLst>
          </p:cNvPr>
          <p:cNvSpPr/>
          <p:nvPr/>
        </p:nvSpPr>
        <p:spPr>
          <a:xfrm>
            <a:off x="0" y="3365373"/>
            <a:ext cx="12192000" cy="1754326"/>
          </a:xfrm>
          <a:prstGeom prst="rect">
            <a:avLst/>
          </a:prstGeom>
          <a:solidFill>
            <a:srgbClr val="FBF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3" name="Rectangle 32">
            <a:extLst>
              <a:ext uri="{FF2B5EF4-FFF2-40B4-BE49-F238E27FC236}">
                <a16:creationId xmlns:a16="http://schemas.microsoft.com/office/drawing/2014/main" id="{D01D6262-DBCF-FF67-7C4F-1B09B2AB865E}"/>
              </a:ext>
            </a:extLst>
          </p:cNvPr>
          <p:cNvSpPr/>
          <p:nvPr/>
        </p:nvSpPr>
        <p:spPr>
          <a:xfrm>
            <a:off x="0" y="5112956"/>
            <a:ext cx="12192000" cy="1754326"/>
          </a:xfrm>
          <a:prstGeom prst="rect">
            <a:avLst/>
          </a:prstGeom>
          <a:solidFill>
            <a:srgbClr val="FBF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CustomShape 4">
            <a:extLst>
              <a:ext uri="{FF2B5EF4-FFF2-40B4-BE49-F238E27FC236}">
                <a16:creationId xmlns:a16="http://schemas.microsoft.com/office/drawing/2014/main" id="{F138CD0F-96DE-C2E9-0290-B2C1E6C8C8C7}"/>
              </a:ext>
            </a:extLst>
          </p:cNvPr>
          <p:cNvSpPr/>
          <p:nvPr/>
        </p:nvSpPr>
        <p:spPr>
          <a:xfrm>
            <a:off x="93055" y="3445178"/>
            <a:ext cx="45315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Ich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lang="en-GB" sz="2400" b="1" spc="-1" dirty="0">
                <a:solidFill>
                  <a:srgbClr val="002060"/>
                </a:solidFill>
                <a:latin typeface="Century Gothic" panose="020B0502020202020204" pitchFamily="34" charset="0"/>
              </a:rPr>
              <a:t>les</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Buch.</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8" name="Google Shape;184;p8">
            <a:extLst>
              <a:ext uri="{FF2B5EF4-FFF2-40B4-BE49-F238E27FC236}">
                <a16:creationId xmlns:a16="http://schemas.microsoft.com/office/drawing/2014/main" id="{C4E86DE7-1E18-6DF5-C521-DB758555B1EA}"/>
              </a:ext>
            </a:extLst>
          </p:cNvPr>
          <p:cNvPicPr/>
          <p:nvPr/>
        </p:nvPicPr>
        <p:blipFill>
          <a:blip r:embed="rId4">
            <a:clrChange>
              <a:clrFrom>
                <a:srgbClr val="FFFFFF"/>
              </a:clrFrom>
              <a:clrTo>
                <a:srgbClr val="FFFFFF">
                  <a:alpha val="0"/>
                </a:srgbClr>
              </a:clrTo>
            </a:clrChange>
          </a:blip>
          <a:stretch/>
        </p:blipFill>
        <p:spPr>
          <a:xfrm>
            <a:off x="3608850" y="3422361"/>
            <a:ext cx="413626" cy="463576"/>
          </a:xfrm>
          <a:prstGeom prst="rect">
            <a:avLst/>
          </a:prstGeom>
          <a:ln>
            <a:noFill/>
          </a:ln>
        </p:spPr>
      </p:pic>
      <p:sp>
        <p:nvSpPr>
          <p:cNvPr id="39" name="CustomShape 4">
            <a:extLst>
              <a:ext uri="{FF2B5EF4-FFF2-40B4-BE49-F238E27FC236}">
                <a16:creationId xmlns:a16="http://schemas.microsoft.com/office/drawing/2014/main" id="{2F5DC1B1-2946-5807-E6E3-272965905B47}"/>
              </a:ext>
            </a:extLst>
          </p:cNvPr>
          <p:cNvSpPr/>
          <p:nvPr/>
        </p:nvSpPr>
        <p:spPr>
          <a:xfrm>
            <a:off x="93055" y="3999842"/>
            <a:ext cx="350634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Du</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l</a:t>
            </a:r>
            <a:r>
              <a:rPr lang="en-GB" sz="2400" b="1" spc="-1" dirty="0" err="1">
                <a:solidFill>
                  <a:srgbClr val="FF0000"/>
                </a:solidFill>
                <a:latin typeface="Century Gothic" panose="020B0502020202020204" pitchFamily="34" charset="0"/>
              </a:rPr>
              <a:t>ie</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Buch.</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0" name="Google Shape;184;p8">
            <a:extLst>
              <a:ext uri="{FF2B5EF4-FFF2-40B4-BE49-F238E27FC236}">
                <a16:creationId xmlns:a16="http://schemas.microsoft.com/office/drawing/2014/main" id="{7B44DCC9-0325-7911-0063-6B5F15BA1463}"/>
              </a:ext>
            </a:extLst>
          </p:cNvPr>
          <p:cNvPicPr/>
          <p:nvPr/>
        </p:nvPicPr>
        <p:blipFill>
          <a:blip r:embed="rId4">
            <a:clrChange>
              <a:clrFrom>
                <a:srgbClr val="FFFFFF"/>
              </a:clrFrom>
              <a:clrTo>
                <a:srgbClr val="FFFFFF">
                  <a:alpha val="0"/>
                </a:srgbClr>
              </a:clrTo>
            </a:clrChange>
          </a:blip>
          <a:stretch/>
        </p:blipFill>
        <p:spPr>
          <a:xfrm>
            <a:off x="3608850" y="3985878"/>
            <a:ext cx="413626" cy="463576"/>
          </a:xfrm>
          <a:prstGeom prst="rect">
            <a:avLst/>
          </a:prstGeom>
          <a:ln>
            <a:noFill/>
          </a:ln>
        </p:spPr>
      </p:pic>
      <p:sp>
        <p:nvSpPr>
          <p:cNvPr id="41" name="CustomShape 4">
            <a:extLst>
              <a:ext uri="{FF2B5EF4-FFF2-40B4-BE49-F238E27FC236}">
                <a16:creationId xmlns:a16="http://schemas.microsoft.com/office/drawing/2014/main" id="{AC74A2AC-8616-A646-82C0-0D2A010D4074}"/>
              </a:ext>
            </a:extLst>
          </p:cNvPr>
          <p:cNvSpPr/>
          <p:nvPr/>
        </p:nvSpPr>
        <p:spPr>
          <a:xfrm>
            <a:off x="93055" y="4487668"/>
            <a:ext cx="411065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Er/</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sie</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 </a:t>
            </a:r>
            <a:r>
              <a:rPr lang="en-GB" sz="2400" b="1" spc="-1" noProof="0" dirty="0">
                <a:solidFill>
                  <a:srgbClr val="002060"/>
                </a:solidFill>
                <a:latin typeface="Century Gothic" panose="020B0502020202020204" pitchFamily="34" charset="0"/>
              </a:rPr>
              <a:t>l</a:t>
            </a:r>
            <a:r>
              <a:rPr lang="en-GB" sz="2400" b="1" spc="-1" dirty="0" err="1">
                <a:solidFill>
                  <a:srgbClr val="FF0000"/>
                </a:solidFill>
                <a:latin typeface="Century Gothic" panose="020B0502020202020204" pitchFamily="34" charset="0"/>
              </a:rPr>
              <a:t>ie</a:t>
            </a:r>
            <a:r>
              <a:rPr lang="en-GB" sz="2400" b="1" spc="-1" dirty="0" err="1">
                <a:solidFill>
                  <a:srgbClr val="002060"/>
                </a:solidFill>
                <a:latin typeface="Century Gothic" panose="020B0502020202020204" pitchFamily="34" charset="0"/>
              </a:rPr>
              <a:t>s</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Buch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2" name="Google Shape;184;p8">
            <a:extLst>
              <a:ext uri="{FF2B5EF4-FFF2-40B4-BE49-F238E27FC236}">
                <a16:creationId xmlns:a16="http://schemas.microsoft.com/office/drawing/2014/main" id="{D219E336-AD0E-06E1-AD89-64F1917CCDCC}"/>
              </a:ext>
            </a:extLst>
          </p:cNvPr>
          <p:cNvPicPr/>
          <p:nvPr/>
        </p:nvPicPr>
        <p:blipFill>
          <a:blip r:embed="rId4">
            <a:clrChange>
              <a:clrFrom>
                <a:srgbClr val="FFFFFF"/>
              </a:clrFrom>
              <a:clrTo>
                <a:srgbClr val="FFFFFF">
                  <a:alpha val="0"/>
                </a:srgbClr>
              </a:clrTo>
            </a:clrChange>
          </a:blip>
          <a:stretch/>
        </p:blipFill>
        <p:spPr>
          <a:xfrm>
            <a:off x="3608850" y="4532989"/>
            <a:ext cx="413626" cy="463576"/>
          </a:xfrm>
          <a:prstGeom prst="rect">
            <a:avLst/>
          </a:prstGeom>
          <a:ln>
            <a:noFill/>
          </a:ln>
        </p:spPr>
      </p:pic>
      <p:sp>
        <p:nvSpPr>
          <p:cNvPr id="51" name="CustomShape 9">
            <a:extLst>
              <a:ext uri="{FF2B5EF4-FFF2-40B4-BE49-F238E27FC236}">
                <a16:creationId xmlns:a16="http://schemas.microsoft.com/office/drawing/2014/main" id="{4D20941E-B9E9-5029-F4FC-06DDE2D1161A}"/>
              </a:ext>
            </a:extLst>
          </p:cNvPr>
          <p:cNvSpPr/>
          <p:nvPr/>
        </p:nvSpPr>
        <p:spPr>
          <a:xfrm>
            <a:off x="4123158" y="4564575"/>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S/he reads/is reading a book.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CustomShape 9">
            <a:extLst>
              <a:ext uri="{FF2B5EF4-FFF2-40B4-BE49-F238E27FC236}">
                <a16:creationId xmlns:a16="http://schemas.microsoft.com/office/drawing/2014/main" id="{9C7489FB-03C1-AA23-0029-CE26C42575E3}"/>
              </a:ext>
            </a:extLst>
          </p:cNvPr>
          <p:cNvSpPr/>
          <p:nvPr/>
        </p:nvSpPr>
        <p:spPr>
          <a:xfrm>
            <a:off x="4123158" y="2762309"/>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S/he sleeps/is</a:t>
            </a:r>
            <a:r>
              <a:rPr kumimoji="0" lang="en-GB" sz="2400" b="0" i="0" u="none" strike="noStrike" kern="1200" cap="none" spc="-1" normalizeH="0" noProof="0" dirty="0">
                <a:ln>
                  <a:noFill/>
                </a:ln>
                <a:solidFill>
                  <a:srgbClr val="1F3864"/>
                </a:solidFill>
                <a:effectLst/>
                <a:uLnTx/>
                <a:uFillTx/>
                <a:latin typeface="Century Gothic" panose="020B0502020202020204" pitchFamily="34" charset="0"/>
                <a:ea typeface="+mn-ea"/>
                <a:cs typeface="+mn-cs"/>
              </a:rPr>
              <a:t> sleeping in (the) bed</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2" name="CustomShape 9">
            <a:extLst>
              <a:ext uri="{FF2B5EF4-FFF2-40B4-BE49-F238E27FC236}">
                <a16:creationId xmlns:a16="http://schemas.microsoft.com/office/drawing/2014/main" id="{6783D61E-E139-1D72-9C37-4E398ED5FE3D}"/>
              </a:ext>
            </a:extLst>
          </p:cNvPr>
          <p:cNvSpPr/>
          <p:nvPr/>
        </p:nvSpPr>
        <p:spPr>
          <a:xfrm>
            <a:off x="4123158" y="3993091"/>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You read/are reading a book.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3" name="CustomShape 9">
            <a:extLst>
              <a:ext uri="{FF2B5EF4-FFF2-40B4-BE49-F238E27FC236}">
                <a16:creationId xmlns:a16="http://schemas.microsoft.com/office/drawing/2014/main" id="{887F4DB4-B98A-2F9B-6879-D4A3AE5FC5D3}"/>
              </a:ext>
            </a:extLst>
          </p:cNvPr>
          <p:cNvSpPr/>
          <p:nvPr/>
        </p:nvSpPr>
        <p:spPr>
          <a:xfrm>
            <a:off x="4123158" y="3458143"/>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I read/am reading a book.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7" name="Picture 56">
            <a:extLst>
              <a:ext uri="{FF2B5EF4-FFF2-40B4-BE49-F238E27FC236}">
                <a16:creationId xmlns:a16="http://schemas.microsoft.com/office/drawing/2014/main" id="{232B6989-30B2-5DF4-F529-E2381CD2373E}"/>
              </a:ext>
            </a:extLst>
          </p:cNvPr>
          <p:cNvPicPr>
            <a:picLocks noChangeAspect="1"/>
          </p:cNvPicPr>
          <p:nvPr/>
        </p:nvPicPr>
        <p:blipFill>
          <a:blip r:embed="rId9"/>
          <a:stretch>
            <a:fillRect/>
          </a:stretch>
        </p:blipFill>
        <p:spPr>
          <a:xfrm>
            <a:off x="8375468" y="3375006"/>
            <a:ext cx="835224" cy="591363"/>
          </a:xfrm>
          <a:prstGeom prst="rect">
            <a:avLst/>
          </a:prstGeom>
        </p:spPr>
      </p:pic>
      <p:pic>
        <p:nvPicPr>
          <p:cNvPr id="58" name="Picture 57">
            <a:extLst>
              <a:ext uri="{FF2B5EF4-FFF2-40B4-BE49-F238E27FC236}">
                <a16:creationId xmlns:a16="http://schemas.microsoft.com/office/drawing/2014/main" id="{49141D84-22E7-B3DC-9747-D79654CC6C99}"/>
              </a:ext>
            </a:extLst>
          </p:cNvPr>
          <p:cNvPicPr>
            <a:picLocks noChangeAspect="1"/>
          </p:cNvPicPr>
          <p:nvPr/>
        </p:nvPicPr>
        <p:blipFill>
          <a:blip r:embed="rId6">
            <a:clrChange>
              <a:clrFrom>
                <a:srgbClr val="FFFFFE"/>
              </a:clrFrom>
              <a:clrTo>
                <a:srgbClr val="FFFFFE">
                  <a:alpha val="0"/>
                </a:srgbClr>
              </a:clrTo>
            </a:clrChange>
          </a:blip>
          <a:stretch>
            <a:fillRect/>
          </a:stretch>
        </p:blipFill>
        <p:spPr>
          <a:xfrm>
            <a:off x="8710774" y="3957472"/>
            <a:ext cx="737047" cy="518039"/>
          </a:xfrm>
          <a:prstGeom prst="rect">
            <a:avLst/>
          </a:prstGeom>
        </p:spPr>
      </p:pic>
      <p:pic>
        <p:nvPicPr>
          <p:cNvPr id="59" name="Picture 58">
            <a:extLst>
              <a:ext uri="{FF2B5EF4-FFF2-40B4-BE49-F238E27FC236}">
                <a16:creationId xmlns:a16="http://schemas.microsoft.com/office/drawing/2014/main" id="{5CD4F040-2A27-1E9D-C3DB-35C7FB53BCE4}"/>
              </a:ext>
            </a:extLst>
          </p:cNvPr>
          <p:cNvPicPr>
            <a:picLocks noChangeAspect="1"/>
          </p:cNvPicPr>
          <p:nvPr/>
        </p:nvPicPr>
        <p:blipFill>
          <a:blip r:embed="rId10"/>
          <a:stretch>
            <a:fillRect/>
          </a:stretch>
        </p:blipFill>
        <p:spPr>
          <a:xfrm>
            <a:off x="8753081" y="4534762"/>
            <a:ext cx="1377815" cy="487722"/>
          </a:xfrm>
          <a:prstGeom prst="rect">
            <a:avLst/>
          </a:prstGeom>
        </p:spPr>
      </p:pic>
      <p:sp>
        <p:nvSpPr>
          <p:cNvPr id="73" name="CustomShape 4">
            <a:extLst>
              <a:ext uri="{FF2B5EF4-FFF2-40B4-BE49-F238E27FC236}">
                <a16:creationId xmlns:a16="http://schemas.microsoft.com/office/drawing/2014/main" id="{98F70DED-968E-B15C-EDBF-9CA5EE527748}"/>
              </a:ext>
            </a:extLst>
          </p:cNvPr>
          <p:cNvSpPr/>
          <p:nvPr/>
        </p:nvSpPr>
        <p:spPr>
          <a:xfrm>
            <a:off x="93055" y="5183128"/>
            <a:ext cx="45315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Ich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sprech</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Deutsch.</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4" name="Google Shape;184;p8">
            <a:extLst>
              <a:ext uri="{FF2B5EF4-FFF2-40B4-BE49-F238E27FC236}">
                <a16:creationId xmlns:a16="http://schemas.microsoft.com/office/drawing/2014/main" id="{190A800C-CB64-F105-A169-6DEB3013DAB2}"/>
              </a:ext>
            </a:extLst>
          </p:cNvPr>
          <p:cNvPicPr/>
          <p:nvPr/>
        </p:nvPicPr>
        <p:blipFill>
          <a:blip r:embed="rId4">
            <a:clrChange>
              <a:clrFrom>
                <a:srgbClr val="FFFFFF"/>
              </a:clrFrom>
              <a:clrTo>
                <a:srgbClr val="FFFFFF">
                  <a:alpha val="0"/>
                </a:srgbClr>
              </a:clrTo>
            </a:clrChange>
          </a:blip>
          <a:stretch/>
        </p:blipFill>
        <p:spPr>
          <a:xfrm>
            <a:off x="3608850" y="5160311"/>
            <a:ext cx="413626" cy="463576"/>
          </a:xfrm>
          <a:prstGeom prst="rect">
            <a:avLst/>
          </a:prstGeom>
          <a:ln>
            <a:noFill/>
          </a:ln>
        </p:spPr>
      </p:pic>
      <p:sp>
        <p:nvSpPr>
          <p:cNvPr id="75" name="CustomShape 4">
            <a:extLst>
              <a:ext uri="{FF2B5EF4-FFF2-40B4-BE49-F238E27FC236}">
                <a16:creationId xmlns:a16="http://schemas.microsoft.com/office/drawing/2014/main" id="{D8637814-0C57-43C5-2E25-9F0C88FE6D89}"/>
              </a:ext>
            </a:extLst>
          </p:cNvPr>
          <p:cNvSpPr/>
          <p:nvPr/>
        </p:nvSpPr>
        <p:spPr>
          <a:xfrm>
            <a:off x="93055" y="5737792"/>
            <a:ext cx="350634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Du</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lang="en-GB" sz="2400" b="1" spc="-1" dirty="0" err="1">
                <a:solidFill>
                  <a:srgbClr val="002060"/>
                </a:solidFill>
                <a:latin typeface="Century Gothic" panose="020B0502020202020204" pitchFamily="34" charset="0"/>
              </a:rPr>
              <a:t>spr</a:t>
            </a:r>
            <a:r>
              <a:rPr lang="en-GB" sz="2400" b="1" spc="-1" dirty="0" err="1">
                <a:solidFill>
                  <a:srgbClr val="FF0000"/>
                </a:solidFill>
                <a:latin typeface="Century Gothic" panose="020B0502020202020204" pitchFamily="34" charset="0"/>
              </a:rPr>
              <a:t>i</a:t>
            </a:r>
            <a:r>
              <a:rPr lang="en-GB" sz="2400" b="1" spc="-1" dirty="0" err="1">
                <a:solidFill>
                  <a:srgbClr val="002060"/>
                </a:solidFill>
                <a:latin typeface="Century Gothic" panose="020B0502020202020204" pitchFamily="34" charset="0"/>
              </a:rPr>
              <a:t>ch</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st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Deutsch.</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6" name="Google Shape;184;p8">
            <a:extLst>
              <a:ext uri="{FF2B5EF4-FFF2-40B4-BE49-F238E27FC236}">
                <a16:creationId xmlns:a16="http://schemas.microsoft.com/office/drawing/2014/main" id="{98889CF7-6093-5110-4211-FBC49B6859E4}"/>
              </a:ext>
            </a:extLst>
          </p:cNvPr>
          <p:cNvPicPr/>
          <p:nvPr/>
        </p:nvPicPr>
        <p:blipFill>
          <a:blip r:embed="rId4">
            <a:clrChange>
              <a:clrFrom>
                <a:srgbClr val="FFFFFF"/>
              </a:clrFrom>
              <a:clrTo>
                <a:srgbClr val="FFFFFF">
                  <a:alpha val="0"/>
                </a:srgbClr>
              </a:clrTo>
            </a:clrChange>
          </a:blip>
          <a:stretch/>
        </p:blipFill>
        <p:spPr>
          <a:xfrm>
            <a:off x="3608850" y="5723828"/>
            <a:ext cx="413626" cy="463576"/>
          </a:xfrm>
          <a:prstGeom prst="rect">
            <a:avLst/>
          </a:prstGeom>
          <a:ln>
            <a:noFill/>
          </a:ln>
        </p:spPr>
      </p:pic>
      <p:sp>
        <p:nvSpPr>
          <p:cNvPr id="77" name="CustomShape 4">
            <a:extLst>
              <a:ext uri="{FF2B5EF4-FFF2-40B4-BE49-F238E27FC236}">
                <a16:creationId xmlns:a16="http://schemas.microsoft.com/office/drawing/2014/main" id="{91EC9446-D20B-FD9F-1ED3-1BE1FC875FDD}"/>
              </a:ext>
            </a:extLst>
          </p:cNvPr>
          <p:cNvSpPr/>
          <p:nvPr/>
        </p:nvSpPr>
        <p:spPr>
          <a:xfrm>
            <a:off x="93055" y="6225618"/>
            <a:ext cx="411065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Er/</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sie</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 </a:t>
            </a:r>
            <a:r>
              <a:rPr lang="en-GB" sz="2400" b="1" spc="-1" dirty="0" err="1">
                <a:solidFill>
                  <a:srgbClr val="002060"/>
                </a:solidFill>
                <a:latin typeface="Century Gothic" panose="020B0502020202020204" pitchFamily="34" charset="0"/>
              </a:rPr>
              <a:t>spr</a:t>
            </a:r>
            <a:r>
              <a:rPr lang="en-GB" sz="2400" b="1" spc="-1" dirty="0" err="1">
                <a:solidFill>
                  <a:srgbClr val="FF0000"/>
                </a:solidFill>
                <a:latin typeface="Century Gothic" panose="020B0502020202020204" pitchFamily="34" charset="0"/>
              </a:rPr>
              <a:t>i</a:t>
            </a:r>
            <a:r>
              <a:rPr lang="en-GB" sz="2400" b="1" spc="-1" dirty="0" err="1">
                <a:solidFill>
                  <a:srgbClr val="002060"/>
                </a:solidFill>
                <a:latin typeface="Century Gothic" panose="020B0502020202020204" pitchFamily="34" charset="0"/>
              </a:rPr>
              <a:t>ch</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Deutsch.</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8" name="Google Shape;184;p8">
            <a:extLst>
              <a:ext uri="{FF2B5EF4-FFF2-40B4-BE49-F238E27FC236}">
                <a16:creationId xmlns:a16="http://schemas.microsoft.com/office/drawing/2014/main" id="{1D081B20-F94F-8B9E-C2B2-0A388A199B48}"/>
              </a:ext>
            </a:extLst>
          </p:cNvPr>
          <p:cNvPicPr/>
          <p:nvPr/>
        </p:nvPicPr>
        <p:blipFill>
          <a:blip r:embed="rId4">
            <a:clrChange>
              <a:clrFrom>
                <a:srgbClr val="FFFFFF"/>
              </a:clrFrom>
              <a:clrTo>
                <a:srgbClr val="FFFFFF">
                  <a:alpha val="0"/>
                </a:srgbClr>
              </a:clrTo>
            </a:clrChange>
          </a:blip>
          <a:stretch/>
        </p:blipFill>
        <p:spPr>
          <a:xfrm>
            <a:off x="3608850" y="6270939"/>
            <a:ext cx="413626" cy="463576"/>
          </a:xfrm>
          <a:prstGeom prst="rect">
            <a:avLst/>
          </a:prstGeom>
          <a:ln>
            <a:noFill/>
          </a:ln>
        </p:spPr>
      </p:pic>
      <p:pic>
        <p:nvPicPr>
          <p:cNvPr id="82" name="Picture 81">
            <a:extLst>
              <a:ext uri="{FF2B5EF4-FFF2-40B4-BE49-F238E27FC236}">
                <a16:creationId xmlns:a16="http://schemas.microsoft.com/office/drawing/2014/main" id="{FDB475D9-95D6-F1E2-C0AA-C48FD200A984}"/>
              </a:ext>
            </a:extLst>
          </p:cNvPr>
          <p:cNvPicPr>
            <a:picLocks noChangeAspect="1"/>
          </p:cNvPicPr>
          <p:nvPr/>
        </p:nvPicPr>
        <p:blipFill>
          <a:blip r:embed="rId9"/>
          <a:stretch>
            <a:fillRect/>
          </a:stretch>
        </p:blipFill>
        <p:spPr>
          <a:xfrm>
            <a:off x="8751916" y="5112956"/>
            <a:ext cx="835224" cy="591363"/>
          </a:xfrm>
          <a:prstGeom prst="rect">
            <a:avLst/>
          </a:prstGeom>
        </p:spPr>
      </p:pic>
      <p:pic>
        <p:nvPicPr>
          <p:cNvPr id="83" name="Picture 82">
            <a:extLst>
              <a:ext uri="{FF2B5EF4-FFF2-40B4-BE49-F238E27FC236}">
                <a16:creationId xmlns:a16="http://schemas.microsoft.com/office/drawing/2014/main" id="{23A49C32-67E3-C611-6C18-2B311A18C45D}"/>
              </a:ext>
            </a:extLst>
          </p:cNvPr>
          <p:cNvPicPr>
            <a:picLocks noChangeAspect="1"/>
          </p:cNvPicPr>
          <p:nvPr/>
        </p:nvPicPr>
        <p:blipFill>
          <a:blip r:embed="rId6">
            <a:clrChange>
              <a:clrFrom>
                <a:srgbClr val="FFFFFE"/>
              </a:clrFrom>
              <a:clrTo>
                <a:srgbClr val="FFFFFE">
                  <a:alpha val="0"/>
                </a:srgbClr>
              </a:clrTo>
            </a:clrChange>
          </a:blip>
          <a:stretch>
            <a:fillRect/>
          </a:stretch>
        </p:blipFill>
        <p:spPr>
          <a:xfrm>
            <a:off x="9207189" y="5695677"/>
            <a:ext cx="737047" cy="518039"/>
          </a:xfrm>
          <a:prstGeom prst="rect">
            <a:avLst/>
          </a:prstGeom>
        </p:spPr>
      </p:pic>
      <p:pic>
        <p:nvPicPr>
          <p:cNvPr id="84" name="Picture 83">
            <a:extLst>
              <a:ext uri="{FF2B5EF4-FFF2-40B4-BE49-F238E27FC236}">
                <a16:creationId xmlns:a16="http://schemas.microsoft.com/office/drawing/2014/main" id="{041B9A74-84D1-731D-0592-BEBD3FF1332C}"/>
              </a:ext>
            </a:extLst>
          </p:cNvPr>
          <p:cNvPicPr>
            <a:picLocks noChangeAspect="1"/>
          </p:cNvPicPr>
          <p:nvPr/>
        </p:nvPicPr>
        <p:blipFill>
          <a:blip r:embed="rId10"/>
          <a:stretch>
            <a:fillRect/>
          </a:stretch>
        </p:blipFill>
        <p:spPr>
          <a:xfrm>
            <a:off x="9364880" y="6196822"/>
            <a:ext cx="1377815" cy="487722"/>
          </a:xfrm>
          <a:prstGeom prst="rect">
            <a:avLst/>
          </a:prstGeom>
        </p:spPr>
      </p:pic>
      <p:sp>
        <p:nvSpPr>
          <p:cNvPr id="85" name="CustomShape 9">
            <a:extLst>
              <a:ext uri="{FF2B5EF4-FFF2-40B4-BE49-F238E27FC236}">
                <a16:creationId xmlns:a16="http://schemas.microsoft.com/office/drawing/2014/main" id="{56F5FF0C-43C7-7F09-5A4B-1F186996B8B3}"/>
              </a:ext>
            </a:extLst>
          </p:cNvPr>
          <p:cNvSpPr/>
          <p:nvPr/>
        </p:nvSpPr>
        <p:spPr>
          <a:xfrm>
            <a:off x="4123158" y="5173143"/>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I speak/ am speaking German.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6" name="CustomShape 9">
            <a:extLst>
              <a:ext uri="{FF2B5EF4-FFF2-40B4-BE49-F238E27FC236}">
                <a16:creationId xmlns:a16="http://schemas.microsoft.com/office/drawing/2014/main" id="{077066DF-2B62-9FD2-3A98-A8AA4AD7C9B7}"/>
              </a:ext>
            </a:extLst>
          </p:cNvPr>
          <p:cNvSpPr/>
          <p:nvPr/>
        </p:nvSpPr>
        <p:spPr>
          <a:xfrm>
            <a:off x="4123158" y="5693821"/>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You speak/ are speaking German.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7" name="CustomShape 9">
            <a:extLst>
              <a:ext uri="{FF2B5EF4-FFF2-40B4-BE49-F238E27FC236}">
                <a16:creationId xmlns:a16="http://schemas.microsoft.com/office/drawing/2014/main" id="{216A9015-FCB2-8F5F-C7FE-A5C44B4AED1D}"/>
              </a:ext>
            </a:extLst>
          </p:cNvPr>
          <p:cNvSpPr/>
          <p:nvPr/>
        </p:nvSpPr>
        <p:spPr>
          <a:xfrm>
            <a:off x="4123158" y="6201876"/>
            <a:ext cx="77969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mn-ea"/>
                <a:cs typeface="+mn-cs"/>
              </a:rPr>
              <a:t>S/he speaks/ is speaking German.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88" name="Picture 87">
            <a:extLst>
              <a:ext uri="{FF2B5EF4-FFF2-40B4-BE49-F238E27FC236}">
                <a16:creationId xmlns:a16="http://schemas.microsoft.com/office/drawing/2014/main" id="{C259E16E-E9F0-D9C7-4BBE-E92F546B3A05}"/>
              </a:ext>
            </a:extLst>
          </p:cNvPr>
          <p:cNvPicPr>
            <a:picLocks noChangeAspect="1"/>
          </p:cNvPicPr>
          <p:nvPr/>
        </p:nvPicPr>
        <p:blipFill>
          <a:blip r:embed="rId11"/>
          <a:stretch>
            <a:fillRect/>
          </a:stretch>
        </p:blipFill>
        <p:spPr>
          <a:xfrm>
            <a:off x="9446751" y="5270824"/>
            <a:ext cx="375960" cy="342647"/>
          </a:xfrm>
          <a:prstGeom prst="rect">
            <a:avLst/>
          </a:prstGeom>
        </p:spPr>
      </p:pic>
      <p:pic>
        <p:nvPicPr>
          <p:cNvPr id="90" name="Picture 89">
            <a:extLst>
              <a:ext uri="{FF2B5EF4-FFF2-40B4-BE49-F238E27FC236}">
                <a16:creationId xmlns:a16="http://schemas.microsoft.com/office/drawing/2014/main" id="{95A54340-2178-364A-980D-48E93C426C77}"/>
              </a:ext>
            </a:extLst>
          </p:cNvPr>
          <p:cNvPicPr>
            <a:picLocks noChangeAspect="1"/>
          </p:cNvPicPr>
          <p:nvPr/>
        </p:nvPicPr>
        <p:blipFill>
          <a:blip r:embed="rId12"/>
          <a:stretch>
            <a:fillRect/>
          </a:stretch>
        </p:blipFill>
        <p:spPr>
          <a:xfrm>
            <a:off x="9963793" y="5721766"/>
            <a:ext cx="371888" cy="341406"/>
          </a:xfrm>
          <a:prstGeom prst="rect">
            <a:avLst/>
          </a:prstGeom>
        </p:spPr>
      </p:pic>
      <p:pic>
        <p:nvPicPr>
          <p:cNvPr id="92" name="Picture 91">
            <a:extLst>
              <a:ext uri="{FF2B5EF4-FFF2-40B4-BE49-F238E27FC236}">
                <a16:creationId xmlns:a16="http://schemas.microsoft.com/office/drawing/2014/main" id="{E36B0F26-E9BD-1BA2-E983-038584CB5259}"/>
              </a:ext>
            </a:extLst>
          </p:cNvPr>
          <p:cNvPicPr>
            <a:picLocks noChangeAspect="1"/>
          </p:cNvPicPr>
          <p:nvPr/>
        </p:nvPicPr>
        <p:blipFill>
          <a:blip r:embed="rId12"/>
          <a:stretch>
            <a:fillRect/>
          </a:stretch>
        </p:blipFill>
        <p:spPr>
          <a:xfrm>
            <a:off x="10898095" y="6319109"/>
            <a:ext cx="371888" cy="341406"/>
          </a:xfrm>
          <a:prstGeom prst="rect">
            <a:avLst/>
          </a:prstGeom>
        </p:spPr>
      </p:pic>
      <p:sp>
        <p:nvSpPr>
          <p:cNvPr id="2" name="Speech Bubble: Rectangle with Corners Rounded 18">
            <a:extLst>
              <a:ext uri="{FF2B5EF4-FFF2-40B4-BE49-F238E27FC236}">
                <a16:creationId xmlns:a16="http://schemas.microsoft.com/office/drawing/2014/main" id="{9CBD7E3D-92F9-68AA-81F9-7B31FE47EBBA}"/>
              </a:ext>
            </a:extLst>
          </p:cNvPr>
          <p:cNvSpPr/>
          <p:nvPr/>
        </p:nvSpPr>
        <p:spPr>
          <a:xfrm>
            <a:off x="360300" y="2071148"/>
            <a:ext cx="5198099" cy="1652171"/>
          </a:xfrm>
          <a:prstGeom prst="wedgeRoundRectCallout">
            <a:avLst>
              <a:gd name="adj1" fmla="val 227"/>
              <a:gd name="adj2" fmla="val 8226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Usually we would add the ending ‘</a:t>
            </a:r>
            <a:r>
              <a:rPr kumimoji="0" lang="en-US"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st</a:t>
            </a: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du. But because the stem already ends in s, we don’t need to add another</a:t>
            </a:r>
            <a:r>
              <a:rPr kumimoji="0" lang="en-US"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s. So it’s: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prstClr val="white"/>
                </a:solidFill>
                <a:latin typeface="Century Gothic" panose="020B0502020202020204" pitchFamily="34" charset="0"/>
              </a:rPr>
              <a:t>du</a:t>
            </a:r>
            <a:r>
              <a:rPr lang="en-US" sz="2000" b="1" dirty="0">
                <a:solidFill>
                  <a:prstClr val="white"/>
                </a:solidFill>
                <a:latin typeface="Century Gothic" panose="020B0502020202020204" pitchFamily="34" charset="0"/>
              </a:rPr>
              <a:t> </a:t>
            </a:r>
            <a:r>
              <a:rPr lang="en-US" sz="2000" b="1" dirty="0" err="1">
                <a:solidFill>
                  <a:srgbClr val="FF0000"/>
                </a:solidFill>
                <a:latin typeface="Century Gothic" panose="020B0502020202020204" pitchFamily="34" charset="0"/>
              </a:rPr>
              <a:t>liest</a:t>
            </a:r>
            <a:r>
              <a:rPr lang="en-US" sz="2000" b="1" dirty="0">
                <a:solidFill>
                  <a:prstClr val="white"/>
                </a:solidFill>
                <a:latin typeface="Century Gothic" panose="020B0502020202020204" pitchFamily="34" charset="0"/>
              </a:rPr>
              <a:t>, not du </a:t>
            </a:r>
            <a:r>
              <a:rPr lang="en-US" sz="2000" b="1" strike="sngStrike" dirty="0" err="1">
                <a:solidFill>
                  <a:prstClr val="white"/>
                </a:solidFill>
                <a:latin typeface="Century Gothic" panose="020B0502020202020204" pitchFamily="34" charset="0"/>
              </a:rPr>
              <a:t>liesst</a:t>
            </a:r>
            <a:r>
              <a:rPr lang="en-US" sz="2000" b="1" dirty="0">
                <a:solidFill>
                  <a:prstClr val="white"/>
                </a:solidFill>
                <a:latin typeface="Century Gothic" panose="020B0502020202020204" pitchFamily="34" charset="0"/>
              </a:rPr>
              <a:t>.</a:t>
            </a:r>
            <a:endPar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Graphic 2" descr="Sleep with solid fill">
            <a:extLst>
              <a:ext uri="{FF2B5EF4-FFF2-40B4-BE49-F238E27FC236}">
                <a16:creationId xmlns:a16="http://schemas.microsoft.com/office/drawing/2014/main" id="{B0FC2AD3-88F4-4F53-7CF3-16CDD131CF3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79342" y="1623450"/>
            <a:ext cx="655710" cy="655710"/>
          </a:xfrm>
          <a:prstGeom prst="rect">
            <a:avLst/>
          </a:prstGeom>
        </p:spPr>
      </p:pic>
      <p:pic>
        <p:nvPicPr>
          <p:cNvPr id="4" name="Graphic 3" descr="Sleep with solid fill">
            <a:extLst>
              <a:ext uri="{FF2B5EF4-FFF2-40B4-BE49-F238E27FC236}">
                <a16:creationId xmlns:a16="http://schemas.microsoft.com/office/drawing/2014/main" id="{D5186FB0-3B08-BC3B-26E7-4C0F894D5CE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325047" y="2162224"/>
            <a:ext cx="655710" cy="655710"/>
          </a:xfrm>
          <a:prstGeom prst="rect">
            <a:avLst/>
          </a:prstGeom>
        </p:spPr>
      </p:pic>
      <p:pic>
        <p:nvPicPr>
          <p:cNvPr id="5" name="Graphic 4" descr="Sleep with solid fill">
            <a:extLst>
              <a:ext uri="{FF2B5EF4-FFF2-40B4-BE49-F238E27FC236}">
                <a16:creationId xmlns:a16="http://schemas.microsoft.com/office/drawing/2014/main" id="{A9FBAB58-A8F3-CFE6-386E-ECBAF6E68CD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198607" y="2726063"/>
            <a:ext cx="655710" cy="655710"/>
          </a:xfrm>
          <a:prstGeom prst="rect">
            <a:avLst/>
          </a:prstGeom>
        </p:spPr>
      </p:pic>
      <p:pic>
        <p:nvPicPr>
          <p:cNvPr id="21" name="Picture 20" descr="A blue and yellow book&#10;&#10;Description automatically generated">
            <a:extLst>
              <a:ext uri="{FF2B5EF4-FFF2-40B4-BE49-F238E27FC236}">
                <a16:creationId xmlns:a16="http://schemas.microsoft.com/office/drawing/2014/main" id="{C4456571-115C-AC2E-64B7-AF710E2E0E0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00099" y="3507964"/>
            <a:ext cx="581458" cy="438819"/>
          </a:xfrm>
          <a:prstGeom prst="rect">
            <a:avLst/>
          </a:prstGeom>
        </p:spPr>
      </p:pic>
      <p:pic>
        <p:nvPicPr>
          <p:cNvPr id="24" name="Picture 23" descr="A blue and yellow book&#10;&#10;Description automatically generated">
            <a:extLst>
              <a:ext uri="{FF2B5EF4-FFF2-40B4-BE49-F238E27FC236}">
                <a16:creationId xmlns:a16="http://schemas.microsoft.com/office/drawing/2014/main" id="{608400B9-8D59-7C68-CC7E-EF6360874C2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06724" y="3985878"/>
            <a:ext cx="581458" cy="438819"/>
          </a:xfrm>
          <a:prstGeom prst="rect">
            <a:avLst/>
          </a:prstGeom>
        </p:spPr>
      </p:pic>
      <p:pic>
        <p:nvPicPr>
          <p:cNvPr id="26" name="Picture 25" descr="A blue and yellow book&#10;&#10;Description automatically generated">
            <a:extLst>
              <a:ext uri="{FF2B5EF4-FFF2-40B4-BE49-F238E27FC236}">
                <a16:creationId xmlns:a16="http://schemas.microsoft.com/office/drawing/2014/main" id="{081BEF6F-1D28-3804-82E7-0561EF91E5D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76369" y="4554393"/>
            <a:ext cx="581458" cy="438819"/>
          </a:xfrm>
          <a:prstGeom prst="rect">
            <a:avLst/>
          </a:prstGeom>
        </p:spPr>
      </p:pic>
    </p:spTree>
    <p:extLst>
      <p:ext uri="{BB962C8B-B14F-4D97-AF65-F5344CB8AC3E}">
        <p14:creationId xmlns:p14="http://schemas.microsoft.com/office/powerpoint/2010/main" val="55083855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2"/>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5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5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73"/>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74"/>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8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8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8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75"/>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76"/>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83"/>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90"/>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86"/>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77"/>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78"/>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84"/>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92"/>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6" grpId="0"/>
      <p:bldP spid="32" grpId="0" animBg="1"/>
      <p:bldP spid="33" grpId="0" animBg="1"/>
      <p:bldP spid="2" grpId="0" animBg="1"/>
      <p:bldP spid="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descr="A picture containing wall, window, white&#10;&#10;Description automatically generated">
            <a:extLst>
              <a:ext uri="{FF2B5EF4-FFF2-40B4-BE49-F238E27FC236}">
                <a16:creationId xmlns:a16="http://schemas.microsoft.com/office/drawing/2014/main" id="{5A680B97-BBDC-4D62-FD77-E8CE743B6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932" y="1529033"/>
            <a:ext cx="3029465" cy="5277264"/>
          </a:xfrm>
          <a:prstGeom prst="rect">
            <a:avLst/>
          </a:prstGeom>
        </p:spPr>
      </p:pic>
      <p:pic>
        <p:nvPicPr>
          <p:cNvPr id="85" name="Picture 84" descr="A picture containing wall, window, white&#10;&#10;Description automatically generated">
            <a:extLst>
              <a:ext uri="{FF2B5EF4-FFF2-40B4-BE49-F238E27FC236}">
                <a16:creationId xmlns:a16="http://schemas.microsoft.com/office/drawing/2014/main" id="{D353D085-E08D-CDE9-CCBB-E9F829E9B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1078" y="1536315"/>
            <a:ext cx="3029465" cy="5277264"/>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9325552" y="539120"/>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920662" y="70915"/>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7" name="TextBox 6">
            <a:extLst>
              <a:ext uri="{FF2B5EF4-FFF2-40B4-BE49-F238E27FC236}">
                <a16:creationId xmlns:a16="http://schemas.microsoft.com/office/drawing/2014/main" id="{F4B56D20-00A4-7A65-10FE-4AA107CA5232}"/>
              </a:ext>
            </a:extLst>
          </p:cNvPr>
          <p:cNvSpPr txBox="1"/>
          <p:nvPr/>
        </p:nvSpPr>
        <p:spPr>
          <a:xfrm>
            <a:off x="4242810" y="183404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schlafen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id="{C1638656-9A0B-BF66-4A81-E6B633099C22}"/>
              </a:ext>
            </a:extLst>
          </p:cNvPr>
          <p:cNvSpPr txBox="1"/>
          <p:nvPr/>
        </p:nvSpPr>
        <p:spPr>
          <a:xfrm>
            <a:off x="6501944" y="2710546"/>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gehen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TextBox 15">
            <a:extLst>
              <a:ext uri="{FF2B5EF4-FFF2-40B4-BE49-F238E27FC236}">
                <a16:creationId xmlns:a16="http://schemas.microsoft.com/office/drawing/2014/main" id="{E58CE8E8-78D0-50A2-8C6F-C7E6E736061F}"/>
              </a:ext>
            </a:extLst>
          </p:cNvPr>
          <p:cNvSpPr txBox="1"/>
          <p:nvPr/>
        </p:nvSpPr>
        <p:spPr>
          <a:xfrm>
            <a:off x="4763868" y="260091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hören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565F4E0C-5106-8BD1-547B-5265F1A92A49}"/>
              </a:ext>
            </a:extLst>
          </p:cNvPr>
          <p:cNvSpPr txBox="1"/>
          <p:nvPr/>
        </p:nvSpPr>
        <p:spPr>
          <a:xfrm>
            <a:off x="6877217" y="4114758"/>
            <a:ext cx="172374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kaufen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FF8D726E-AB4D-50A3-2976-79B17A41DCA6}"/>
              </a:ext>
            </a:extLst>
          </p:cNvPr>
          <p:cNvSpPr txBox="1"/>
          <p:nvPr/>
        </p:nvSpPr>
        <p:spPr>
          <a:xfrm>
            <a:off x="3874529" y="466626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laufen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BC095FA1-929A-61FF-DB07-87A9776F176C}"/>
              </a:ext>
            </a:extLst>
          </p:cNvPr>
          <p:cNvSpPr txBox="1"/>
          <p:nvPr/>
        </p:nvSpPr>
        <p:spPr>
          <a:xfrm>
            <a:off x="5774450" y="4547695"/>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tanzen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411C2FBE-77BA-8F33-FA21-3D418E14891C}"/>
              </a:ext>
            </a:extLst>
          </p:cNvPr>
          <p:cNvSpPr txBox="1"/>
          <p:nvPr/>
        </p:nvSpPr>
        <p:spPr>
          <a:xfrm>
            <a:off x="4601594" y="547671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singen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F396778C-985B-2200-55AF-F2767C7E67A7}"/>
              </a:ext>
            </a:extLst>
          </p:cNvPr>
          <p:cNvSpPr txBox="1"/>
          <p:nvPr/>
        </p:nvSpPr>
        <p:spPr>
          <a:xfrm>
            <a:off x="5609713" y="3645423"/>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entury Gothic" panose="020B0502020202020204" pitchFamily="34" charset="0"/>
              </a:rPr>
              <a:t>machen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E1107922-07D4-4682-E323-F4CF7BFF53BB}"/>
              </a:ext>
            </a:extLst>
          </p:cNvPr>
          <p:cNvSpPr txBox="1"/>
          <p:nvPr/>
        </p:nvSpPr>
        <p:spPr>
          <a:xfrm>
            <a:off x="3919510" y="6157631"/>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tragen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4CB75F01-77BF-0F8E-E4D5-962A78B3CBF1}"/>
              </a:ext>
            </a:extLst>
          </p:cNvPr>
          <p:cNvSpPr txBox="1"/>
          <p:nvPr/>
        </p:nvSpPr>
        <p:spPr>
          <a:xfrm>
            <a:off x="6652163" y="647859"/>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sehen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TextBox 39">
            <a:extLst>
              <a:ext uri="{FF2B5EF4-FFF2-40B4-BE49-F238E27FC236}">
                <a16:creationId xmlns:a16="http://schemas.microsoft.com/office/drawing/2014/main" id="{13157B9F-28C1-5F1F-366B-8AEB636744FD}"/>
              </a:ext>
            </a:extLst>
          </p:cNvPr>
          <p:cNvSpPr txBox="1"/>
          <p:nvPr/>
        </p:nvSpPr>
        <p:spPr>
          <a:xfrm>
            <a:off x="6225380" y="611254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sprechen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1" name="TextBox 40">
            <a:extLst>
              <a:ext uri="{FF2B5EF4-FFF2-40B4-BE49-F238E27FC236}">
                <a16:creationId xmlns:a16="http://schemas.microsoft.com/office/drawing/2014/main" id="{68917A1F-5490-A4A9-48D0-C72A3C8D1EFC}"/>
              </a:ext>
            </a:extLst>
          </p:cNvPr>
          <p:cNvSpPr txBox="1"/>
          <p:nvPr/>
        </p:nvSpPr>
        <p:spPr>
          <a:xfrm>
            <a:off x="6557086" y="2076519"/>
            <a:ext cx="2043878"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werden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2" name="TextBox 51">
            <a:extLst>
              <a:ext uri="{FF2B5EF4-FFF2-40B4-BE49-F238E27FC236}">
                <a16:creationId xmlns:a16="http://schemas.microsoft.com/office/drawing/2014/main" id="{BBFF9AE1-83DA-2F53-684A-EB4C462A19B0}"/>
              </a:ext>
            </a:extLst>
          </p:cNvPr>
          <p:cNvSpPr txBox="1"/>
          <p:nvPr/>
        </p:nvSpPr>
        <p:spPr>
          <a:xfrm>
            <a:off x="5724257" y="1240062"/>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trinken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TextBox 52">
            <a:extLst>
              <a:ext uri="{FF2B5EF4-FFF2-40B4-BE49-F238E27FC236}">
                <a16:creationId xmlns:a16="http://schemas.microsoft.com/office/drawing/2014/main" id="{20853725-5BE8-779D-662F-F34FADC1E8C1}"/>
              </a:ext>
            </a:extLst>
          </p:cNvPr>
          <p:cNvSpPr txBox="1"/>
          <p:nvPr/>
        </p:nvSpPr>
        <p:spPr>
          <a:xfrm>
            <a:off x="9226861" y="5590178"/>
            <a:ext cx="206025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lesen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5" name="TextBox 54">
            <a:extLst>
              <a:ext uri="{FF2B5EF4-FFF2-40B4-BE49-F238E27FC236}">
                <a16:creationId xmlns:a16="http://schemas.microsoft.com/office/drawing/2014/main" id="{385E8557-9291-719D-EB0B-74E118010B76}"/>
              </a:ext>
            </a:extLst>
          </p:cNvPr>
          <p:cNvSpPr txBox="1"/>
          <p:nvPr/>
        </p:nvSpPr>
        <p:spPr>
          <a:xfrm>
            <a:off x="9234340" y="5072408"/>
            <a:ext cx="206025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werden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6" name="TextBox 55">
            <a:extLst>
              <a:ext uri="{FF2B5EF4-FFF2-40B4-BE49-F238E27FC236}">
                <a16:creationId xmlns:a16="http://schemas.microsoft.com/office/drawing/2014/main" id="{E5AA1910-37A1-F353-B096-24D7F53CA950}"/>
              </a:ext>
            </a:extLst>
          </p:cNvPr>
          <p:cNvSpPr txBox="1"/>
          <p:nvPr/>
        </p:nvSpPr>
        <p:spPr>
          <a:xfrm>
            <a:off x="9230963" y="4527797"/>
            <a:ext cx="2063634"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sehen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023B4C7D-18FE-8FBB-8BF8-036452F37D45}"/>
              </a:ext>
            </a:extLst>
          </p:cNvPr>
          <p:cNvSpPr txBox="1"/>
          <p:nvPr/>
        </p:nvSpPr>
        <p:spPr>
          <a:xfrm>
            <a:off x="9224131" y="3995113"/>
            <a:ext cx="2070465"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tragen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TextBox 58">
            <a:extLst>
              <a:ext uri="{FF2B5EF4-FFF2-40B4-BE49-F238E27FC236}">
                <a16:creationId xmlns:a16="http://schemas.microsoft.com/office/drawing/2014/main" id="{6E8D7CA2-2E2C-8B3B-AE1C-1EE14F543411}"/>
              </a:ext>
            </a:extLst>
          </p:cNvPr>
          <p:cNvSpPr txBox="1"/>
          <p:nvPr/>
        </p:nvSpPr>
        <p:spPr>
          <a:xfrm>
            <a:off x="9223355" y="3475894"/>
            <a:ext cx="2038401"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laufen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1" name="TextBox 60">
            <a:extLst>
              <a:ext uri="{FF2B5EF4-FFF2-40B4-BE49-F238E27FC236}">
                <a16:creationId xmlns:a16="http://schemas.microsoft.com/office/drawing/2014/main" id="{84A69700-F484-E1D8-4AEB-5D5C9414EEEE}"/>
              </a:ext>
            </a:extLst>
          </p:cNvPr>
          <p:cNvSpPr txBox="1"/>
          <p:nvPr/>
        </p:nvSpPr>
        <p:spPr>
          <a:xfrm>
            <a:off x="9223356" y="2956675"/>
            <a:ext cx="20384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entury Gothic" panose="020B0502020202020204" pitchFamily="34" charset="0"/>
              </a:rPr>
              <a:t>sprechen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2" name="TextBox 61">
            <a:extLst>
              <a:ext uri="{FF2B5EF4-FFF2-40B4-BE49-F238E27FC236}">
                <a16:creationId xmlns:a16="http://schemas.microsoft.com/office/drawing/2014/main" id="{59EAEEC9-478E-FE9F-0A55-53C2CCCF495C}"/>
              </a:ext>
            </a:extLst>
          </p:cNvPr>
          <p:cNvSpPr txBox="1"/>
          <p:nvPr/>
        </p:nvSpPr>
        <p:spPr>
          <a:xfrm>
            <a:off x="9230962" y="2421985"/>
            <a:ext cx="203079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schlafen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0" name="TextBox 69">
            <a:extLst>
              <a:ext uri="{FF2B5EF4-FFF2-40B4-BE49-F238E27FC236}">
                <a16:creationId xmlns:a16="http://schemas.microsoft.com/office/drawing/2014/main" id="{477759A0-C620-A657-1AB9-4E12721892B4}"/>
              </a:ext>
            </a:extLst>
          </p:cNvPr>
          <p:cNvSpPr txBox="1"/>
          <p:nvPr/>
        </p:nvSpPr>
        <p:spPr>
          <a:xfrm>
            <a:off x="1258891" y="5520325"/>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tanzen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2" name="TextBox 71">
            <a:extLst>
              <a:ext uri="{FF2B5EF4-FFF2-40B4-BE49-F238E27FC236}">
                <a16:creationId xmlns:a16="http://schemas.microsoft.com/office/drawing/2014/main" id="{85179A82-FB35-13AE-8BFC-81ACCC888597}"/>
              </a:ext>
            </a:extLst>
          </p:cNvPr>
          <p:cNvSpPr txBox="1"/>
          <p:nvPr/>
        </p:nvSpPr>
        <p:spPr>
          <a:xfrm>
            <a:off x="1256435" y="4999383"/>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kaufen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3" name="TextBox 72">
            <a:extLst>
              <a:ext uri="{FF2B5EF4-FFF2-40B4-BE49-F238E27FC236}">
                <a16:creationId xmlns:a16="http://schemas.microsoft.com/office/drawing/2014/main" id="{F9B295DF-764D-4032-AAF5-DDB4B1232711}"/>
              </a:ext>
            </a:extLst>
          </p:cNvPr>
          <p:cNvSpPr txBox="1"/>
          <p:nvPr/>
        </p:nvSpPr>
        <p:spPr>
          <a:xfrm>
            <a:off x="1253057" y="4474650"/>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trinken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4" name="TextBox 73">
            <a:extLst>
              <a:ext uri="{FF2B5EF4-FFF2-40B4-BE49-F238E27FC236}">
                <a16:creationId xmlns:a16="http://schemas.microsoft.com/office/drawing/2014/main" id="{C0EBBA26-6602-1519-4292-080815A074A9}"/>
              </a:ext>
            </a:extLst>
          </p:cNvPr>
          <p:cNvSpPr txBox="1"/>
          <p:nvPr/>
        </p:nvSpPr>
        <p:spPr>
          <a:xfrm>
            <a:off x="1253057" y="3931348"/>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machen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6" name="TextBox 75">
            <a:extLst>
              <a:ext uri="{FF2B5EF4-FFF2-40B4-BE49-F238E27FC236}">
                <a16:creationId xmlns:a16="http://schemas.microsoft.com/office/drawing/2014/main" id="{D99D0607-C940-847F-E4B9-8725CE097C9C}"/>
              </a:ext>
            </a:extLst>
          </p:cNvPr>
          <p:cNvSpPr txBox="1"/>
          <p:nvPr/>
        </p:nvSpPr>
        <p:spPr>
          <a:xfrm>
            <a:off x="1245450" y="3422747"/>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gehen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7" name="TextBox 76">
            <a:extLst>
              <a:ext uri="{FF2B5EF4-FFF2-40B4-BE49-F238E27FC236}">
                <a16:creationId xmlns:a16="http://schemas.microsoft.com/office/drawing/2014/main" id="{31BF596A-0A0A-4D7F-E059-7DFD0177CFA3}"/>
              </a:ext>
            </a:extLst>
          </p:cNvPr>
          <p:cNvSpPr txBox="1"/>
          <p:nvPr/>
        </p:nvSpPr>
        <p:spPr>
          <a:xfrm>
            <a:off x="1245450" y="2883650"/>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hören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8" name="TextBox 77">
            <a:extLst>
              <a:ext uri="{FF2B5EF4-FFF2-40B4-BE49-F238E27FC236}">
                <a16:creationId xmlns:a16="http://schemas.microsoft.com/office/drawing/2014/main" id="{9D6602F9-47D5-06E0-4CCD-79F399C0EF5B}"/>
              </a:ext>
            </a:extLst>
          </p:cNvPr>
          <p:cNvSpPr txBox="1"/>
          <p:nvPr/>
        </p:nvSpPr>
        <p:spPr>
          <a:xfrm>
            <a:off x="1253057" y="2368838"/>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singen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6" name="Graphic 85" descr="Teacher">
            <a:extLst>
              <a:ext uri="{FF2B5EF4-FFF2-40B4-BE49-F238E27FC236}">
                <a16:creationId xmlns:a16="http://schemas.microsoft.com/office/drawing/2014/main" id="{0E473081-3AEE-0A18-E9F6-992C40AD37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2853" y="-50262"/>
            <a:ext cx="914400" cy="914400"/>
          </a:xfrm>
          <a:prstGeom prst="rect">
            <a:avLst/>
          </a:prstGeom>
        </p:spPr>
      </p:pic>
      <p:sp>
        <p:nvSpPr>
          <p:cNvPr id="87" name="Speech Bubble: Rectangle with Corners Rounded 86">
            <a:extLst>
              <a:ext uri="{FF2B5EF4-FFF2-40B4-BE49-F238E27FC236}">
                <a16:creationId xmlns:a16="http://schemas.microsoft.com/office/drawing/2014/main" id="{013FB864-4DDB-D265-2FAA-55E1E6320017}"/>
              </a:ext>
            </a:extLst>
          </p:cNvPr>
          <p:cNvSpPr/>
          <p:nvPr/>
        </p:nvSpPr>
        <p:spPr>
          <a:xfrm>
            <a:off x="1565491" y="130888"/>
            <a:ext cx="6266544" cy="499249"/>
          </a:xfrm>
          <a:prstGeom prst="wedgeRoundRectCallout">
            <a:avLst>
              <a:gd name="adj1" fmla="val -53936"/>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uLnTx/>
                <a:uFillTx/>
                <a:sym typeface="Arial"/>
              </a:rPr>
              <a:t>Weak or strong? </a:t>
            </a:r>
            <a:r>
              <a:rPr kumimoji="0" lang="fr-FR" sz="2400" b="1" i="0" u="none" strike="noStrike" kern="1200" cap="none" spc="0" normalizeH="0" baseline="0" noProof="0" dirty="0" err="1">
                <a:ln>
                  <a:noFill/>
                </a:ln>
                <a:solidFill>
                  <a:schemeClr val="bg1"/>
                </a:solidFill>
                <a:effectLst/>
                <a:uLnTx/>
                <a:uFillTx/>
                <a:sym typeface="Arial"/>
              </a:rPr>
              <a:t>Sortiere</a:t>
            </a:r>
            <a:r>
              <a:rPr kumimoji="0" lang="fr-FR" sz="2400" b="1" i="0" u="none" strike="noStrike" kern="1200" cap="none" spc="0" normalizeH="0" baseline="0" noProof="0" dirty="0">
                <a:ln>
                  <a:noFill/>
                </a:ln>
                <a:solidFill>
                  <a:schemeClr val="bg1"/>
                </a:solidFill>
                <a:effectLst/>
                <a:uLnTx/>
                <a:uFillTx/>
                <a:sym typeface="Arial"/>
              </a:rPr>
              <a:t> die </a:t>
            </a:r>
            <a:r>
              <a:rPr kumimoji="0" lang="fr-FR" sz="2400" b="1" i="0" u="none" strike="noStrike" kern="1200" cap="none" spc="0" normalizeH="0" baseline="0" noProof="0" dirty="0" err="1">
                <a:ln>
                  <a:noFill/>
                </a:ln>
                <a:solidFill>
                  <a:schemeClr val="bg1"/>
                </a:solidFill>
                <a:effectLst/>
                <a:uLnTx/>
                <a:uFillTx/>
                <a:sym typeface="Arial"/>
              </a:rPr>
              <a:t>Verben</a:t>
            </a:r>
            <a:r>
              <a:rPr kumimoji="0" lang="fr-FR" sz="2400" b="1" i="0" u="none" strike="noStrike" kern="1200" cap="none" spc="0" normalizeH="0" baseline="0" noProof="0" dirty="0">
                <a:ln>
                  <a:noFill/>
                </a:ln>
                <a:solidFill>
                  <a:schemeClr val="bg1"/>
                </a:solidFill>
                <a:effectLst/>
                <a:uLnTx/>
                <a:uFillTx/>
                <a:sym typeface="Arial"/>
              </a:rPr>
              <a:t>. </a:t>
            </a:r>
            <a:endParaRPr kumimoji="0" lang="en-GB" sz="2400" b="1" i="0" u="none" strike="noStrike" kern="1200" cap="none" spc="0" normalizeH="0" baseline="0" noProof="0" dirty="0">
              <a:ln>
                <a:noFill/>
              </a:ln>
              <a:solidFill>
                <a:schemeClr val="bg1"/>
              </a:solidFill>
              <a:effectLst/>
              <a:uLnTx/>
              <a:uFillTx/>
              <a:sym typeface="Arial"/>
            </a:endParaRPr>
          </a:p>
        </p:txBody>
      </p:sp>
      <p:sp>
        <p:nvSpPr>
          <p:cNvPr id="88" name="TextBox 87">
            <a:extLst>
              <a:ext uri="{FF2B5EF4-FFF2-40B4-BE49-F238E27FC236}">
                <a16:creationId xmlns:a16="http://schemas.microsoft.com/office/drawing/2014/main" id="{8490A8C0-B93C-CEA3-AD08-E70CADB47CA8}"/>
              </a:ext>
            </a:extLst>
          </p:cNvPr>
          <p:cNvSpPr txBox="1"/>
          <p:nvPr/>
        </p:nvSpPr>
        <p:spPr>
          <a:xfrm>
            <a:off x="749755" y="1008277"/>
            <a:ext cx="1150106" cy="461665"/>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weak</a:t>
            </a:r>
          </a:p>
        </p:txBody>
      </p:sp>
      <p:sp>
        <p:nvSpPr>
          <p:cNvPr id="89" name="TextBox 88">
            <a:extLst>
              <a:ext uri="{FF2B5EF4-FFF2-40B4-BE49-F238E27FC236}">
                <a16:creationId xmlns:a16="http://schemas.microsoft.com/office/drawing/2014/main" id="{A17B667C-120E-A2BA-45CC-373DCE8B4D48}"/>
              </a:ext>
            </a:extLst>
          </p:cNvPr>
          <p:cNvSpPr txBox="1"/>
          <p:nvPr/>
        </p:nvSpPr>
        <p:spPr>
          <a:xfrm>
            <a:off x="9028241" y="1008277"/>
            <a:ext cx="1150106" cy="461665"/>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strong</a:t>
            </a:r>
          </a:p>
        </p:txBody>
      </p:sp>
      <p:sp>
        <p:nvSpPr>
          <p:cNvPr id="90" name="TextBox 89">
            <a:extLst>
              <a:ext uri="{FF2B5EF4-FFF2-40B4-BE49-F238E27FC236}">
                <a16:creationId xmlns:a16="http://schemas.microsoft.com/office/drawing/2014/main" id="{BA1C06CE-1DDB-16FA-CC51-3A9DA9CBD27B}"/>
              </a:ext>
            </a:extLst>
          </p:cNvPr>
          <p:cNvSpPr txBox="1"/>
          <p:nvPr/>
        </p:nvSpPr>
        <p:spPr>
          <a:xfrm>
            <a:off x="4044813" y="783826"/>
            <a:ext cx="190570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lesen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1944016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1"/>
                                        </p:tgtEl>
                                      </p:cBhvr>
                                    </p:animEffect>
                                    <p:anim calcmode="lin" valueType="num">
                                      <p:cBhvr>
                                        <p:cTn id="7" dur="1000"/>
                                        <p:tgtEl>
                                          <p:spTgt spid="41"/>
                                        </p:tgtEl>
                                        <p:attrNameLst>
                                          <p:attrName>ppt_x</p:attrName>
                                        </p:attrNameLst>
                                      </p:cBhvr>
                                      <p:tavLst>
                                        <p:tav tm="0">
                                          <p:val>
                                            <p:strVal val="ppt_x"/>
                                          </p:val>
                                        </p:tav>
                                        <p:tav tm="100000">
                                          <p:val>
                                            <p:strVal val="ppt_x"/>
                                          </p:val>
                                        </p:tav>
                                      </p:tavLst>
                                    </p:anim>
                                    <p:anim calcmode="lin" valueType="num">
                                      <p:cBhvr>
                                        <p:cTn id="8" dur="1000"/>
                                        <p:tgtEl>
                                          <p:spTgt spid="41"/>
                                        </p:tgtEl>
                                        <p:attrNameLst>
                                          <p:attrName>ppt_y</p:attrName>
                                        </p:attrNameLst>
                                      </p:cBhvr>
                                      <p:tavLst>
                                        <p:tav tm="0">
                                          <p:val>
                                            <p:strVal val="ppt_y"/>
                                          </p:val>
                                        </p:tav>
                                        <p:tav tm="100000">
                                          <p:val>
                                            <p:strVal val="ppt_y+.1"/>
                                          </p:val>
                                        </p:tav>
                                      </p:tavLst>
                                    </p:anim>
                                    <p:set>
                                      <p:cBhvr>
                                        <p:cTn id="9" dur="1" fill="hold">
                                          <p:stCondLst>
                                            <p:cond delay="999"/>
                                          </p:stCondLst>
                                        </p:cTn>
                                        <p:tgtEl>
                                          <p:spTgt spid="41"/>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1000"/>
                                        <p:tgtEl>
                                          <p:spTgt spid="55"/>
                                        </p:tgtEl>
                                      </p:cBhvr>
                                    </p:animEffect>
                                    <p:anim calcmode="lin" valueType="num">
                                      <p:cBhvr>
                                        <p:cTn id="13" dur="1000" fill="hold"/>
                                        <p:tgtEl>
                                          <p:spTgt spid="55"/>
                                        </p:tgtEl>
                                        <p:attrNameLst>
                                          <p:attrName>ppt_x</p:attrName>
                                        </p:attrNameLst>
                                      </p:cBhvr>
                                      <p:tavLst>
                                        <p:tav tm="0">
                                          <p:val>
                                            <p:strVal val="#ppt_x"/>
                                          </p:val>
                                        </p:tav>
                                        <p:tav tm="100000">
                                          <p:val>
                                            <p:strVal val="#ppt_x"/>
                                          </p:val>
                                        </p:tav>
                                      </p:tavLst>
                                    </p:anim>
                                    <p:anim calcmode="lin" valueType="num">
                                      <p:cBhvr>
                                        <p:cTn id="1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1"/>
                  </p:tgtEl>
                </p:cond>
              </p:nextCondLst>
            </p:seq>
            <p:seq concurrent="1" nextAc="seek">
              <p:cTn id="15" restart="whenNotActive" fill="hold" evtFilter="cancelBubble" nodeType="interactiveSeq">
                <p:stCondLst>
                  <p:cond evt="onClick" delay="0">
                    <p:tgtEl>
                      <p:spTgt spid="39"/>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grpId="0" nodeType="clickEffect">
                                  <p:stCondLst>
                                    <p:cond delay="0"/>
                                  </p:stCondLst>
                                  <p:childTnLst>
                                    <p:animEffect transition="out" filter="fade">
                                      <p:cBhvr>
                                        <p:cTn id="19" dur="1000"/>
                                        <p:tgtEl>
                                          <p:spTgt spid="39"/>
                                        </p:tgtEl>
                                      </p:cBhvr>
                                    </p:animEffect>
                                    <p:anim calcmode="lin" valueType="num">
                                      <p:cBhvr>
                                        <p:cTn id="20" dur="1000"/>
                                        <p:tgtEl>
                                          <p:spTgt spid="39"/>
                                        </p:tgtEl>
                                        <p:attrNameLst>
                                          <p:attrName>ppt_x</p:attrName>
                                        </p:attrNameLst>
                                      </p:cBhvr>
                                      <p:tavLst>
                                        <p:tav tm="0">
                                          <p:val>
                                            <p:strVal val="ppt_x"/>
                                          </p:val>
                                        </p:tav>
                                        <p:tav tm="100000">
                                          <p:val>
                                            <p:strVal val="ppt_x"/>
                                          </p:val>
                                        </p:tav>
                                      </p:tavLst>
                                    </p:anim>
                                    <p:anim calcmode="lin" valueType="num">
                                      <p:cBhvr>
                                        <p:cTn id="21" dur="1000"/>
                                        <p:tgtEl>
                                          <p:spTgt spid="39"/>
                                        </p:tgtEl>
                                        <p:attrNameLst>
                                          <p:attrName>ppt_y</p:attrName>
                                        </p:attrNameLst>
                                      </p:cBhvr>
                                      <p:tavLst>
                                        <p:tav tm="0">
                                          <p:val>
                                            <p:strVal val="ppt_y"/>
                                          </p:val>
                                        </p:tav>
                                        <p:tav tm="100000">
                                          <p:val>
                                            <p:strVal val="ppt_y+.1"/>
                                          </p:val>
                                        </p:tav>
                                      </p:tavLst>
                                    </p:anim>
                                    <p:set>
                                      <p:cBhvr>
                                        <p:cTn id="22" dur="1" fill="hold">
                                          <p:stCondLst>
                                            <p:cond delay="999"/>
                                          </p:stCondLst>
                                        </p:cTn>
                                        <p:tgtEl>
                                          <p:spTgt spid="39"/>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1000"/>
                                        <p:tgtEl>
                                          <p:spTgt spid="56"/>
                                        </p:tgtEl>
                                      </p:cBhvr>
                                    </p:animEffect>
                                    <p:anim calcmode="lin" valueType="num">
                                      <p:cBhvr>
                                        <p:cTn id="26" dur="1000" fill="hold"/>
                                        <p:tgtEl>
                                          <p:spTgt spid="56"/>
                                        </p:tgtEl>
                                        <p:attrNameLst>
                                          <p:attrName>ppt_x</p:attrName>
                                        </p:attrNameLst>
                                      </p:cBhvr>
                                      <p:tavLst>
                                        <p:tav tm="0">
                                          <p:val>
                                            <p:strVal val="#ppt_x"/>
                                          </p:val>
                                        </p:tav>
                                        <p:tav tm="100000">
                                          <p:val>
                                            <p:strVal val="#ppt_x"/>
                                          </p:val>
                                        </p:tav>
                                      </p:tavLst>
                                    </p:anim>
                                    <p:anim calcmode="lin" valueType="num">
                                      <p:cBhvr>
                                        <p:cTn id="2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52"/>
                    </p:tgtEl>
                  </p:cond>
                </p:stCondLst>
                <p:endSync evt="end" delay="0">
                  <p:rtn val="all"/>
                </p:endSync>
                <p:childTnLst>
                  <p:par>
                    <p:cTn id="29" fill="hold">
                      <p:stCondLst>
                        <p:cond delay="0"/>
                      </p:stCondLst>
                      <p:childTnLst>
                        <p:par>
                          <p:cTn id="30" fill="hold">
                            <p:stCondLst>
                              <p:cond delay="0"/>
                            </p:stCondLst>
                            <p:childTnLst>
                              <p:par>
                                <p:cTn id="31" presetID="42" presetClass="exit" presetSubtype="0" fill="hold" grpId="0" nodeType="clickEffect">
                                  <p:stCondLst>
                                    <p:cond delay="0"/>
                                  </p:stCondLst>
                                  <p:childTnLst>
                                    <p:animEffect transition="out" filter="fade">
                                      <p:cBhvr>
                                        <p:cTn id="32" dur="1000"/>
                                        <p:tgtEl>
                                          <p:spTgt spid="52"/>
                                        </p:tgtEl>
                                      </p:cBhvr>
                                    </p:animEffect>
                                    <p:anim calcmode="lin" valueType="num">
                                      <p:cBhvr>
                                        <p:cTn id="33" dur="1000"/>
                                        <p:tgtEl>
                                          <p:spTgt spid="52"/>
                                        </p:tgtEl>
                                        <p:attrNameLst>
                                          <p:attrName>ppt_x</p:attrName>
                                        </p:attrNameLst>
                                      </p:cBhvr>
                                      <p:tavLst>
                                        <p:tav tm="0">
                                          <p:val>
                                            <p:strVal val="ppt_x"/>
                                          </p:val>
                                        </p:tav>
                                        <p:tav tm="100000">
                                          <p:val>
                                            <p:strVal val="ppt_x"/>
                                          </p:val>
                                        </p:tav>
                                      </p:tavLst>
                                    </p:anim>
                                    <p:anim calcmode="lin" valueType="num">
                                      <p:cBhvr>
                                        <p:cTn id="34" dur="1000"/>
                                        <p:tgtEl>
                                          <p:spTgt spid="52"/>
                                        </p:tgtEl>
                                        <p:attrNameLst>
                                          <p:attrName>ppt_y</p:attrName>
                                        </p:attrNameLst>
                                      </p:cBhvr>
                                      <p:tavLst>
                                        <p:tav tm="0">
                                          <p:val>
                                            <p:strVal val="ppt_y"/>
                                          </p:val>
                                        </p:tav>
                                        <p:tav tm="100000">
                                          <p:val>
                                            <p:strVal val="ppt_y+.1"/>
                                          </p:val>
                                        </p:tav>
                                      </p:tavLst>
                                    </p:anim>
                                    <p:set>
                                      <p:cBhvr>
                                        <p:cTn id="35" dur="1" fill="hold">
                                          <p:stCondLst>
                                            <p:cond delay="999"/>
                                          </p:stCondLst>
                                        </p:cTn>
                                        <p:tgtEl>
                                          <p:spTgt spid="52"/>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fade">
                                      <p:cBhvr>
                                        <p:cTn id="38" dur="1000"/>
                                        <p:tgtEl>
                                          <p:spTgt spid="73"/>
                                        </p:tgtEl>
                                      </p:cBhvr>
                                    </p:animEffect>
                                    <p:anim calcmode="lin" valueType="num">
                                      <p:cBhvr>
                                        <p:cTn id="39" dur="1000" fill="hold"/>
                                        <p:tgtEl>
                                          <p:spTgt spid="73"/>
                                        </p:tgtEl>
                                        <p:attrNameLst>
                                          <p:attrName>ppt_x</p:attrName>
                                        </p:attrNameLst>
                                      </p:cBhvr>
                                      <p:tavLst>
                                        <p:tav tm="0">
                                          <p:val>
                                            <p:strVal val="#ppt_x"/>
                                          </p:val>
                                        </p:tav>
                                        <p:tav tm="100000">
                                          <p:val>
                                            <p:strVal val="#ppt_x"/>
                                          </p:val>
                                        </p:tav>
                                      </p:tavLst>
                                    </p:anim>
                                    <p:anim calcmode="lin" valueType="num">
                                      <p:cBhvr>
                                        <p:cTn id="4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2"/>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grpId="0" nodeType="clickEffect">
                                  <p:stCondLst>
                                    <p:cond delay="0"/>
                                  </p:stCondLst>
                                  <p:childTnLst>
                                    <p:animEffect transition="out" filter="fade">
                                      <p:cBhvr>
                                        <p:cTn id="45" dur="1000"/>
                                        <p:tgtEl>
                                          <p:spTgt spid="7"/>
                                        </p:tgtEl>
                                      </p:cBhvr>
                                    </p:animEffect>
                                    <p:anim calcmode="lin" valueType="num">
                                      <p:cBhvr>
                                        <p:cTn id="46" dur="1000"/>
                                        <p:tgtEl>
                                          <p:spTgt spid="7"/>
                                        </p:tgtEl>
                                        <p:attrNameLst>
                                          <p:attrName>ppt_x</p:attrName>
                                        </p:attrNameLst>
                                      </p:cBhvr>
                                      <p:tavLst>
                                        <p:tav tm="0">
                                          <p:val>
                                            <p:strVal val="ppt_x"/>
                                          </p:val>
                                        </p:tav>
                                        <p:tav tm="100000">
                                          <p:val>
                                            <p:strVal val="ppt_x"/>
                                          </p:val>
                                        </p:tav>
                                      </p:tavLst>
                                    </p:anim>
                                    <p:anim calcmode="lin" valueType="num">
                                      <p:cBhvr>
                                        <p:cTn id="47" dur="1000"/>
                                        <p:tgtEl>
                                          <p:spTgt spid="7"/>
                                        </p:tgtEl>
                                        <p:attrNameLst>
                                          <p:attrName>ppt_y</p:attrName>
                                        </p:attrNameLst>
                                      </p:cBhvr>
                                      <p:tavLst>
                                        <p:tav tm="0">
                                          <p:val>
                                            <p:strVal val="ppt_y"/>
                                          </p:val>
                                        </p:tav>
                                        <p:tav tm="100000">
                                          <p:val>
                                            <p:strVal val="ppt_y+.1"/>
                                          </p:val>
                                        </p:tav>
                                      </p:tavLst>
                                    </p:anim>
                                    <p:set>
                                      <p:cBhvr>
                                        <p:cTn id="48" dur="1" fill="hold">
                                          <p:stCondLst>
                                            <p:cond delay="999"/>
                                          </p:stCondLst>
                                        </p:cTn>
                                        <p:tgtEl>
                                          <p:spTgt spid="7"/>
                                        </p:tgtEl>
                                        <p:attrNameLst>
                                          <p:attrName>style.visibility</p:attrName>
                                        </p:attrNameLst>
                                      </p:cBhvr>
                                      <p:to>
                                        <p:strVal val="hidden"/>
                                      </p:to>
                                    </p:set>
                                  </p:childTnLst>
                                </p:cTn>
                              </p:par>
                              <p:par>
                                <p:cTn id="49" presetID="42"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1000"/>
                                        <p:tgtEl>
                                          <p:spTgt spid="62"/>
                                        </p:tgtEl>
                                      </p:cBhvr>
                                    </p:animEffect>
                                    <p:anim calcmode="lin" valueType="num">
                                      <p:cBhvr>
                                        <p:cTn id="52" dur="1000" fill="hold"/>
                                        <p:tgtEl>
                                          <p:spTgt spid="62"/>
                                        </p:tgtEl>
                                        <p:attrNameLst>
                                          <p:attrName>ppt_x</p:attrName>
                                        </p:attrNameLst>
                                      </p:cBhvr>
                                      <p:tavLst>
                                        <p:tav tm="0">
                                          <p:val>
                                            <p:strVal val="#ppt_x"/>
                                          </p:val>
                                        </p:tav>
                                        <p:tav tm="100000">
                                          <p:val>
                                            <p:strVal val="#ppt_x"/>
                                          </p:val>
                                        </p:tav>
                                      </p:tavLst>
                                    </p:anim>
                                    <p:anim calcmode="lin" valueType="num">
                                      <p:cBhvr>
                                        <p:cTn id="53"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42" presetClass="exit" presetSubtype="0" fill="hold" grpId="0" nodeType="clickEffect">
                                  <p:stCondLst>
                                    <p:cond delay="0"/>
                                  </p:stCondLst>
                                  <p:childTnLst>
                                    <p:animEffect transition="out" filter="fade">
                                      <p:cBhvr>
                                        <p:cTn id="58" dur="1000"/>
                                        <p:tgtEl>
                                          <p:spTgt spid="9"/>
                                        </p:tgtEl>
                                      </p:cBhvr>
                                    </p:animEffect>
                                    <p:anim calcmode="lin" valueType="num">
                                      <p:cBhvr>
                                        <p:cTn id="59" dur="1000"/>
                                        <p:tgtEl>
                                          <p:spTgt spid="9"/>
                                        </p:tgtEl>
                                        <p:attrNameLst>
                                          <p:attrName>ppt_x</p:attrName>
                                        </p:attrNameLst>
                                      </p:cBhvr>
                                      <p:tavLst>
                                        <p:tav tm="0">
                                          <p:val>
                                            <p:strVal val="ppt_x"/>
                                          </p:val>
                                        </p:tav>
                                        <p:tav tm="100000">
                                          <p:val>
                                            <p:strVal val="ppt_x"/>
                                          </p:val>
                                        </p:tav>
                                      </p:tavLst>
                                    </p:anim>
                                    <p:anim calcmode="lin" valueType="num">
                                      <p:cBhvr>
                                        <p:cTn id="60" dur="1000"/>
                                        <p:tgtEl>
                                          <p:spTgt spid="9"/>
                                        </p:tgtEl>
                                        <p:attrNameLst>
                                          <p:attrName>ppt_y</p:attrName>
                                        </p:attrNameLst>
                                      </p:cBhvr>
                                      <p:tavLst>
                                        <p:tav tm="0">
                                          <p:val>
                                            <p:strVal val="ppt_y"/>
                                          </p:val>
                                        </p:tav>
                                        <p:tav tm="100000">
                                          <p:val>
                                            <p:strVal val="ppt_y+.1"/>
                                          </p:val>
                                        </p:tav>
                                      </p:tavLst>
                                    </p:anim>
                                    <p:set>
                                      <p:cBhvr>
                                        <p:cTn id="61" dur="1" fill="hold">
                                          <p:stCondLst>
                                            <p:cond delay="999"/>
                                          </p:stCondLst>
                                        </p:cTn>
                                        <p:tgtEl>
                                          <p:spTgt spid="9"/>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76"/>
                                        </p:tgtEl>
                                        <p:attrNameLst>
                                          <p:attrName>style.visibility</p:attrName>
                                        </p:attrNameLst>
                                      </p:cBhvr>
                                      <p:to>
                                        <p:strVal val="visible"/>
                                      </p:to>
                                    </p:set>
                                    <p:animEffect transition="in" filter="fade">
                                      <p:cBhvr>
                                        <p:cTn id="64" dur="1000"/>
                                        <p:tgtEl>
                                          <p:spTgt spid="76"/>
                                        </p:tgtEl>
                                      </p:cBhvr>
                                    </p:animEffect>
                                    <p:anim calcmode="lin" valueType="num">
                                      <p:cBhvr>
                                        <p:cTn id="65" dur="1000" fill="hold"/>
                                        <p:tgtEl>
                                          <p:spTgt spid="76"/>
                                        </p:tgtEl>
                                        <p:attrNameLst>
                                          <p:attrName>ppt_x</p:attrName>
                                        </p:attrNameLst>
                                      </p:cBhvr>
                                      <p:tavLst>
                                        <p:tav tm="0">
                                          <p:val>
                                            <p:strVal val="#ppt_x"/>
                                          </p:val>
                                        </p:tav>
                                        <p:tav tm="100000">
                                          <p:val>
                                            <p:strVal val="#ppt_x"/>
                                          </p:val>
                                        </p:tav>
                                      </p:tavLst>
                                    </p:anim>
                                    <p:anim calcmode="lin" valueType="num">
                                      <p:cBhvr>
                                        <p:cTn id="66"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0"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par>
                                <p:cTn id="75" presetID="42" presetClass="entr" presetSubtype="0" fill="hold" grpId="0" nodeType="withEffect">
                                  <p:stCondLst>
                                    <p:cond delay="0"/>
                                  </p:stCondLst>
                                  <p:childTnLst>
                                    <p:set>
                                      <p:cBhvr>
                                        <p:cTn id="76" dur="1" fill="hold">
                                          <p:stCondLst>
                                            <p:cond delay="0"/>
                                          </p:stCondLst>
                                        </p:cTn>
                                        <p:tgtEl>
                                          <p:spTgt spid="77"/>
                                        </p:tgtEl>
                                        <p:attrNameLst>
                                          <p:attrName>style.visibility</p:attrName>
                                        </p:attrNameLst>
                                      </p:cBhvr>
                                      <p:to>
                                        <p:strVal val="visible"/>
                                      </p:to>
                                    </p:set>
                                    <p:animEffect transition="in" filter="fade">
                                      <p:cBhvr>
                                        <p:cTn id="77" dur="1000"/>
                                        <p:tgtEl>
                                          <p:spTgt spid="77"/>
                                        </p:tgtEl>
                                      </p:cBhvr>
                                    </p:animEffect>
                                    <p:anim calcmode="lin" valueType="num">
                                      <p:cBhvr>
                                        <p:cTn id="78" dur="1000" fill="hold"/>
                                        <p:tgtEl>
                                          <p:spTgt spid="77"/>
                                        </p:tgtEl>
                                        <p:attrNameLst>
                                          <p:attrName>ppt_x</p:attrName>
                                        </p:attrNameLst>
                                      </p:cBhvr>
                                      <p:tavLst>
                                        <p:tav tm="0">
                                          <p:val>
                                            <p:strVal val="#ppt_x"/>
                                          </p:val>
                                        </p:tav>
                                        <p:tav tm="100000">
                                          <p:val>
                                            <p:strVal val="#ppt_x"/>
                                          </p:val>
                                        </p:tav>
                                      </p:tavLst>
                                    </p:anim>
                                    <p:anim calcmode="lin" valueType="num">
                                      <p:cBhvr>
                                        <p:cTn id="79"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80" restart="whenNotActive" fill="hold" evtFilter="cancelBubble" nodeType="interactiveSeq">
                <p:stCondLst>
                  <p:cond evt="onClick" delay="0">
                    <p:tgtEl>
                      <p:spTgt spid="32"/>
                    </p:tgtEl>
                  </p:cond>
                </p:stCondLst>
                <p:endSync evt="end" delay="0">
                  <p:rtn val="all"/>
                </p:endSync>
                <p:childTnLst>
                  <p:par>
                    <p:cTn id="81" fill="hold">
                      <p:stCondLst>
                        <p:cond delay="0"/>
                      </p:stCondLst>
                      <p:childTnLst>
                        <p:par>
                          <p:cTn id="82" fill="hold">
                            <p:stCondLst>
                              <p:cond delay="0"/>
                            </p:stCondLst>
                            <p:childTnLst>
                              <p:par>
                                <p:cTn id="83" presetID="42" presetClass="exit" presetSubtype="0" fill="hold" grpId="0" nodeType="clickEffect">
                                  <p:stCondLst>
                                    <p:cond delay="0"/>
                                  </p:stCondLst>
                                  <p:childTnLst>
                                    <p:animEffect transition="out" filter="fade">
                                      <p:cBhvr>
                                        <p:cTn id="84" dur="1000"/>
                                        <p:tgtEl>
                                          <p:spTgt spid="32"/>
                                        </p:tgtEl>
                                      </p:cBhvr>
                                    </p:animEffect>
                                    <p:anim calcmode="lin" valueType="num">
                                      <p:cBhvr>
                                        <p:cTn id="85" dur="1000"/>
                                        <p:tgtEl>
                                          <p:spTgt spid="32"/>
                                        </p:tgtEl>
                                        <p:attrNameLst>
                                          <p:attrName>ppt_x</p:attrName>
                                        </p:attrNameLst>
                                      </p:cBhvr>
                                      <p:tavLst>
                                        <p:tav tm="0">
                                          <p:val>
                                            <p:strVal val="ppt_x"/>
                                          </p:val>
                                        </p:tav>
                                        <p:tav tm="100000">
                                          <p:val>
                                            <p:strVal val="ppt_x"/>
                                          </p:val>
                                        </p:tav>
                                      </p:tavLst>
                                    </p:anim>
                                    <p:anim calcmode="lin" valueType="num">
                                      <p:cBhvr>
                                        <p:cTn id="86" dur="1000"/>
                                        <p:tgtEl>
                                          <p:spTgt spid="32"/>
                                        </p:tgtEl>
                                        <p:attrNameLst>
                                          <p:attrName>ppt_y</p:attrName>
                                        </p:attrNameLst>
                                      </p:cBhvr>
                                      <p:tavLst>
                                        <p:tav tm="0">
                                          <p:val>
                                            <p:strVal val="ppt_y"/>
                                          </p:val>
                                        </p:tav>
                                        <p:tav tm="100000">
                                          <p:val>
                                            <p:strVal val="ppt_y+.1"/>
                                          </p:val>
                                        </p:tav>
                                      </p:tavLst>
                                    </p:anim>
                                    <p:set>
                                      <p:cBhvr>
                                        <p:cTn id="87" dur="1" fill="hold">
                                          <p:stCondLst>
                                            <p:cond delay="999"/>
                                          </p:stCondLst>
                                        </p:cTn>
                                        <p:tgtEl>
                                          <p:spTgt spid="32"/>
                                        </p:tgtEl>
                                        <p:attrNameLst>
                                          <p:attrName>style.visibility</p:attrName>
                                        </p:attrNameLst>
                                      </p:cBhvr>
                                      <p:to>
                                        <p:strVal val="hidden"/>
                                      </p:to>
                                    </p:set>
                                  </p:childTnLst>
                                </p:cTn>
                              </p:par>
                              <p:par>
                                <p:cTn id="88" presetID="42" presetClass="entr" presetSubtype="0" fill="hold" grpId="0" nodeType="withEffect">
                                  <p:stCondLst>
                                    <p:cond delay="0"/>
                                  </p:stCondLst>
                                  <p:childTnLst>
                                    <p:set>
                                      <p:cBhvr>
                                        <p:cTn id="89" dur="1" fill="hold">
                                          <p:stCondLst>
                                            <p:cond delay="0"/>
                                          </p:stCondLst>
                                        </p:cTn>
                                        <p:tgtEl>
                                          <p:spTgt spid="74"/>
                                        </p:tgtEl>
                                        <p:attrNameLst>
                                          <p:attrName>style.visibility</p:attrName>
                                        </p:attrNameLst>
                                      </p:cBhvr>
                                      <p:to>
                                        <p:strVal val="visible"/>
                                      </p:to>
                                    </p:set>
                                    <p:animEffect transition="in" filter="fade">
                                      <p:cBhvr>
                                        <p:cTn id="90" dur="1000"/>
                                        <p:tgtEl>
                                          <p:spTgt spid="74"/>
                                        </p:tgtEl>
                                      </p:cBhvr>
                                    </p:animEffect>
                                    <p:anim calcmode="lin" valueType="num">
                                      <p:cBhvr>
                                        <p:cTn id="91" dur="1000" fill="hold"/>
                                        <p:tgtEl>
                                          <p:spTgt spid="74"/>
                                        </p:tgtEl>
                                        <p:attrNameLst>
                                          <p:attrName>ppt_x</p:attrName>
                                        </p:attrNameLst>
                                      </p:cBhvr>
                                      <p:tavLst>
                                        <p:tav tm="0">
                                          <p:val>
                                            <p:strVal val="#ppt_x"/>
                                          </p:val>
                                        </p:tav>
                                        <p:tav tm="100000">
                                          <p:val>
                                            <p:strVal val="#ppt_x"/>
                                          </p:val>
                                        </p:tav>
                                      </p:tavLst>
                                    </p:anim>
                                    <p:anim calcmode="lin" valueType="num">
                                      <p:cBhvr>
                                        <p:cTn id="92"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93" restart="whenNotActive" fill="hold" evtFilter="cancelBubble" nodeType="interactiveSeq">
                <p:stCondLst>
                  <p:cond evt="onClick" delay="0">
                    <p:tgtEl>
                      <p:spTgt spid="25"/>
                    </p:tgtEl>
                  </p:cond>
                </p:stCondLst>
                <p:endSync evt="end" delay="0">
                  <p:rtn val="all"/>
                </p:endSync>
                <p:childTnLst>
                  <p:par>
                    <p:cTn id="94" fill="hold">
                      <p:stCondLst>
                        <p:cond delay="0"/>
                      </p:stCondLst>
                      <p:childTnLst>
                        <p:par>
                          <p:cTn id="95" fill="hold">
                            <p:stCondLst>
                              <p:cond delay="0"/>
                            </p:stCondLst>
                            <p:childTnLst>
                              <p:par>
                                <p:cTn id="96" presetID="42" presetClass="exit" presetSubtype="0" fill="hold" grpId="0" nodeType="clickEffect">
                                  <p:stCondLst>
                                    <p:cond delay="0"/>
                                  </p:stCondLst>
                                  <p:childTnLst>
                                    <p:animEffect transition="out" filter="fade">
                                      <p:cBhvr>
                                        <p:cTn id="97" dur="1000"/>
                                        <p:tgtEl>
                                          <p:spTgt spid="25"/>
                                        </p:tgtEl>
                                      </p:cBhvr>
                                    </p:animEffect>
                                    <p:anim calcmode="lin" valueType="num">
                                      <p:cBhvr>
                                        <p:cTn id="98" dur="1000"/>
                                        <p:tgtEl>
                                          <p:spTgt spid="25"/>
                                        </p:tgtEl>
                                        <p:attrNameLst>
                                          <p:attrName>ppt_x</p:attrName>
                                        </p:attrNameLst>
                                      </p:cBhvr>
                                      <p:tavLst>
                                        <p:tav tm="0">
                                          <p:val>
                                            <p:strVal val="ppt_x"/>
                                          </p:val>
                                        </p:tav>
                                        <p:tav tm="100000">
                                          <p:val>
                                            <p:strVal val="ppt_x"/>
                                          </p:val>
                                        </p:tav>
                                      </p:tavLst>
                                    </p:anim>
                                    <p:anim calcmode="lin" valueType="num">
                                      <p:cBhvr>
                                        <p:cTn id="99" dur="1000"/>
                                        <p:tgtEl>
                                          <p:spTgt spid="25"/>
                                        </p:tgtEl>
                                        <p:attrNameLst>
                                          <p:attrName>ppt_y</p:attrName>
                                        </p:attrNameLst>
                                      </p:cBhvr>
                                      <p:tavLst>
                                        <p:tav tm="0">
                                          <p:val>
                                            <p:strVal val="ppt_y"/>
                                          </p:val>
                                        </p:tav>
                                        <p:tav tm="100000">
                                          <p:val>
                                            <p:strVal val="ppt_y+.1"/>
                                          </p:val>
                                        </p:tav>
                                      </p:tavLst>
                                    </p:anim>
                                    <p:set>
                                      <p:cBhvr>
                                        <p:cTn id="100" dur="1" fill="hold">
                                          <p:stCondLst>
                                            <p:cond delay="999"/>
                                          </p:stCondLst>
                                        </p:cTn>
                                        <p:tgtEl>
                                          <p:spTgt spid="25"/>
                                        </p:tgtEl>
                                        <p:attrNameLst>
                                          <p:attrName>style.visibility</p:attrName>
                                        </p:attrNameLst>
                                      </p:cBhvr>
                                      <p:to>
                                        <p:strVal val="hidden"/>
                                      </p:to>
                                    </p:set>
                                  </p:childTnLst>
                                </p:cTn>
                              </p:par>
                              <p:par>
                                <p:cTn id="101" presetID="42" presetClass="entr" presetSubtype="0" fill="hold" grpId="0" nodeType="withEffect">
                                  <p:stCondLst>
                                    <p:cond delay="0"/>
                                  </p:stCondLst>
                                  <p:childTnLst>
                                    <p:set>
                                      <p:cBhvr>
                                        <p:cTn id="102" dur="1" fill="hold">
                                          <p:stCondLst>
                                            <p:cond delay="0"/>
                                          </p:stCondLst>
                                        </p:cTn>
                                        <p:tgtEl>
                                          <p:spTgt spid="72"/>
                                        </p:tgtEl>
                                        <p:attrNameLst>
                                          <p:attrName>style.visibility</p:attrName>
                                        </p:attrNameLst>
                                      </p:cBhvr>
                                      <p:to>
                                        <p:strVal val="visible"/>
                                      </p:to>
                                    </p:set>
                                    <p:animEffect transition="in" filter="fade">
                                      <p:cBhvr>
                                        <p:cTn id="103" dur="1000"/>
                                        <p:tgtEl>
                                          <p:spTgt spid="72"/>
                                        </p:tgtEl>
                                      </p:cBhvr>
                                    </p:animEffect>
                                    <p:anim calcmode="lin" valueType="num">
                                      <p:cBhvr>
                                        <p:cTn id="104" dur="1000" fill="hold"/>
                                        <p:tgtEl>
                                          <p:spTgt spid="72"/>
                                        </p:tgtEl>
                                        <p:attrNameLst>
                                          <p:attrName>ppt_x</p:attrName>
                                        </p:attrNameLst>
                                      </p:cBhvr>
                                      <p:tavLst>
                                        <p:tav tm="0">
                                          <p:val>
                                            <p:strVal val="#ppt_x"/>
                                          </p:val>
                                        </p:tav>
                                        <p:tav tm="100000">
                                          <p:val>
                                            <p:strVal val="#ppt_x"/>
                                          </p:val>
                                        </p:tav>
                                      </p:tavLst>
                                    </p:anim>
                                    <p:anim calcmode="lin" valueType="num">
                                      <p:cBhvr>
                                        <p:cTn id="105"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5"/>
                  </p:tgtEl>
                </p:cond>
              </p:nextCondLst>
            </p:seq>
            <p:seq concurrent="1" nextAc="seek">
              <p:cTn id="106" restart="whenNotActive" fill="hold" evtFilter="cancelBubble" nodeType="interactiveSeq">
                <p:stCondLst>
                  <p:cond evt="onClick" delay="0">
                    <p:tgtEl>
                      <p:spTgt spid="27"/>
                    </p:tgtEl>
                  </p:cond>
                </p:stCondLst>
                <p:endSync evt="end" delay="0">
                  <p:rtn val="all"/>
                </p:endSync>
                <p:childTnLst>
                  <p:par>
                    <p:cTn id="107" fill="hold">
                      <p:stCondLst>
                        <p:cond delay="0"/>
                      </p:stCondLst>
                      <p:childTnLst>
                        <p:par>
                          <p:cTn id="108" fill="hold">
                            <p:stCondLst>
                              <p:cond delay="0"/>
                            </p:stCondLst>
                            <p:childTnLst>
                              <p:par>
                                <p:cTn id="109" presetID="42" presetClass="exit" presetSubtype="0" fill="hold" grpId="0" nodeType="clickEffect">
                                  <p:stCondLst>
                                    <p:cond delay="0"/>
                                  </p:stCondLst>
                                  <p:childTnLst>
                                    <p:animEffect transition="out" filter="fade">
                                      <p:cBhvr>
                                        <p:cTn id="110" dur="1000"/>
                                        <p:tgtEl>
                                          <p:spTgt spid="27"/>
                                        </p:tgtEl>
                                      </p:cBhvr>
                                    </p:animEffect>
                                    <p:anim calcmode="lin" valueType="num">
                                      <p:cBhvr>
                                        <p:cTn id="111" dur="1000"/>
                                        <p:tgtEl>
                                          <p:spTgt spid="27"/>
                                        </p:tgtEl>
                                        <p:attrNameLst>
                                          <p:attrName>ppt_x</p:attrName>
                                        </p:attrNameLst>
                                      </p:cBhvr>
                                      <p:tavLst>
                                        <p:tav tm="0">
                                          <p:val>
                                            <p:strVal val="ppt_x"/>
                                          </p:val>
                                        </p:tav>
                                        <p:tav tm="100000">
                                          <p:val>
                                            <p:strVal val="ppt_x"/>
                                          </p:val>
                                        </p:tav>
                                      </p:tavLst>
                                    </p:anim>
                                    <p:anim calcmode="lin" valueType="num">
                                      <p:cBhvr>
                                        <p:cTn id="112" dur="1000"/>
                                        <p:tgtEl>
                                          <p:spTgt spid="27"/>
                                        </p:tgtEl>
                                        <p:attrNameLst>
                                          <p:attrName>ppt_y</p:attrName>
                                        </p:attrNameLst>
                                      </p:cBhvr>
                                      <p:tavLst>
                                        <p:tav tm="0">
                                          <p:val>
                                            <p:strVal val="ppt_y"/>
                                          </p:val>
                                        </p:tav>
                                        <p:tav tm="100000">
                                          <p:val>
                                            <p:strVal val="ppt_y+.1"/>
                                          </p:val>
                                        </p:tav>
                                      </p:tavLst>
                                    </p:anim>
                                    <p:set>
                                      <p:cBhvr>
                                        <p:cTn id="113" dur="1" fill="hold">
                                          <p:stCondLst>
                                            <p:cond delay="999"/>
                                          </p:stCondLst>
                                        </p:cTn>
                                        <p:tgtEl>
                                          <p:spTgt spid="27"/>
                                        </p:tgtEl>
                                        <p:attrNameLst>
                                          <p:attrName>style.visibility</p:attrName>
                                        </p:attrNameLst>
                                      </p:cBhvr>
                                      <p:to>
                                        <p:strVal val="hidden"/>
                                      </p:to>
                                    </p:set>
                                  </p:childTnLst>
                                </p:cTn>
                              </p:par>
                              <p:par>
                                <p:cTn id="114" presetID="42" presetClass="entr" presetSubtype="0" fill="hold" grpId="0" nodeType="withEffect">
                                  <p:stCondLst>
                                    <p:cond delay="0"/>
                                  </p:stCondLst>
                                  <p:childTnLst>
                                    <p:set>
                                      <p:cBhvr>
                                        <p:cTn id="115" dur="1" fill="hold">
                                          <p:stCondLst>
                                            <p:cond delay="0"/>
                                          </p:stCondLst>
                                        </p:cTn>
                                        <p:tgtEl>
                                          <p:spTgt spid="59"/>
                                        </p:tgtEl>
                                        <p:attrNameLst>
                                          <p:attrName>style.visibility</p:attrName>
                                        </p:attrNameLst>
                                      </p:cBhvr>
                                      <p:to>
                                        <p:strVal val="visible"/>
                                      </p:to>
                                    </p:set>
                                    <p:animEffect transition="in" filter="fade">
                                      <p:cBhvr>
                                        <p:cTn id="116" dur="1000"/>
                                        <p:tgtEl>
                                          <p:spTgt spid="59"/>
                                        </p:tgtEl>
                                      </p:cBhvr>
                                    </p:animEffect>
                                    <p:anim calcmode="lin" valueType="num">
                                      <p:cBhvr>
                                        <p:cTn id="117" dur="1000" fill="hold"/>
                                        <p:tgtEl>
                                          <p:spTgt spid="59"/>
                                        </p:tgtEl>
                                        <p:attrNameLst>
                                          <p:attrName>ppt_x</p:attrName>
                                        </p:attrNameLst>
                                      </p:cBhvr>
                                      <p:tavLst>
                                        <p:tav tm="0">
                                          <p:val>
                                            <p:strVal val="#ppt_x"/>
                                          </p:val>
                                        </p:tav>
                                        <p:tav tm="100000">
                                          <p:val>
                                            <p:strVal val="#ppt_x"/>
                                          </p:val>
                                        </p:tav>
                                      </p:tavLst>
                                    </p:anim>
                                    <p:anim calcmode="lin" valueType="num">
                                      <p:cBhvr>
                                        <p:cTn id="118"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28"/>
                    </p:tgtEl>
                  </p:cond>
                </p:stCondLst>
                <p:endSync evt="end" delay="0">
                  <p:rtn val="all"/>
                </p:endSync>
                <p:childTnLst>
                  <p:par>
                    <p:cTn id="120" fill="hold">
                      <p:stCondLst>
                        <p:cond delay="0"/>
                      </p:stCondLst>
                      <p:childTnLst>
                        <p:par>
                          <p:cTn id="121" fill="hold">
                            <p:stCondLst>
                              <p:cond delay="0"/>
                            </p:stCondLst>
                            <p:childTnLst>
                              <p:par>
                                <p:cTn id="122" presetID="42" presetClass="exit" presetSubtype="0" fill="hold" grpId="0" nodeType="clickEffect">
                                  <p:stCondLst>
                                    <p:cond delay="0"/>
                                  </p:stCondLst>
                                  <p:childTnLst>
                                    <p:animEffect transition="out" filter="fade">
                                      <p:cBhvr>
                                        <p:cTn id="123" dur="1000"/>
                                        <p:tgtEl>
                                          <p:spTgt spid="28"/>
                                        </p:tgtEl>
                                      </p:cBhvr>
                                    </p:animEffect>
                                    <p:anim calcmode="lin" valueType="num">
                                      <p:cBhvr>
                                        <p:cTn id="124" dur="1000"/>
                                        <p:tgtEl>
                                          <p:spTgt spid="28"/>
                                        </p:tgtEl>
                                        <p:attrNameLst>
                                          <p:attrName>ppt_x</p:attrName>
                                        </p:attrNameLst>
                                      </p:cBhvr>
                                      <p:tavLst>
                                        <p:tav tm="0">
                                          <p:val>
                                            <p:strVal val="ppt_x"/>
                                          </p:val>
                                        </p:tav>
                                        <p:tav tm="100000">
                                          <p:val>
                                            <p:strVal val="ppt_x"/>
                                          </p:val>
                                        </p:tav>
                                      </p:tavLst>
                                    </p:anim>
                                    <p:anim calcmode="lin" valueType="num">
                                      <p:cBhvr>
                                        <p:cTn id="125" dur="1000"/>
                                        <p:tgtEl>
                                          <p:spTgt spid="28"/>
                                        </p:tgtEl>
                                        <p:attrNameLst>
                                          <p:attrName>ppt_y</p:attrName>
                                        </p:attrNameLst>
                                      </p:cBhvr>
                                      <p:tavLst>
                                        <p:tav tm="0">
                                          <p:val>
                                            <p:strVal val="ppt_y"/>
                                          </p:val>
                                        </p:tav>
                                        <p:tav tm="100000">
                                          <p:val>
                                            <p:strVal val="ppt_y+.1"/>
                                          </p:val>
                                        </p:tav>
                                      </p:tavLst>
                                    </p:anim>
                                    <p:set>
                                      <p:cBhvr>
                                        <p:cTn id="126" dur="1" fill="hold">
                                          <p:stCondLst>
                                            <p:cond delay="999"/>
                                          </p:stCondLst>
                                        </p:cTn>
                                        <p:tgtEl>
                                          <p:spTgt spid="28"/>
                                        </p:tgtEl>
                                        <p:attrNameLst>
                                          <p:attrName>style.visibility</p:attrName>
                                        </p:attrNameLst>
                                      </p:cBhvr>
                                      <p:to>
                                        <p:strVal val="hidden"/>
                                      </p:to>
                                    </p:set>
                                  </p:childTnLst>
                                </p:cTn>
                              </p:par>
                              <p:par>
                                <p:cTn id="127" presetID="42" presetClass="entr" presetSubtype="0" fill="hold" grpId="0" nodeType="withEffect">
                                  <p:stCondLst>
                                    <p:cond delay="0"/>
                                  </p:stCondLst>
                                  <p:childTnLst>
                                    <p:set>
                                      <p:cBhvr>
                                        <p:cTn id="128" dur="1" fill="hold">
                                          <p:stCondLst>
                                            <p:cond delay="0"/>
                                          </p:stCondLst>
                                        </p:cTn>
                                        <p:tgtEl>
                                          <p:spTgt spid="70"/>
                                        </p:tgtEl>
                                        <p:attrNameLst>
                                          <p:attrName>style.visibility</p:attrName>
                                        </p:attrNameLst>
                                      </p:cBhvr>
                                      <p:to>
                                        <p:strVal val="visible"/>
                                      </p:to>
                                    </p:set>
                                    <p:animEffect transition="in" filter="fade">
                                      <p:cBhvr>
                                        <p:cTn id="129" dur="1000"/>
                                        <p:tgtEl>
                                          <p:spTgt spid="70"/>
                                        </p:tgtEl>
                                      </p:cBhvr>
                                    </p:animEffect>
                                    <p:anim calcmode="lin" valueType="num">
                                      <p:cBhvr>
                                        <p:cTn id="130" dur="1000" fill="hold"/>
                                        <p:tgtEl>
                                          <p:spTgt spid="70"/>
                                        </p:tgtEl>
                                        <p:attrNameLst>
                                          <p:attrName>ppt_x</p:attrName>
                                        </p:attrNameLst>
                                      </p:cBhvr>
                                      <p:tavLst>
                                        <p:tav tm="0">
                                          <p:val>
                                            <p:strVal val="#ppt_x"/>
                                          </p:val>
                                        </p:tav>
                                        <p:tav tm="100000">
                                          <p:val>
                                            <p:strVal val="#ppt_x"/>
                                          </p:val>
                                        </p:tav>
                                      </p:tavLst>
                                    </p:anim>
                                    <p:anim calcmode="lin" valueType="num">
                                      <p:cBhvr>
                                        <p:cTn id="131"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8"/>
                  </p:tgtEl>
                </p:cond>
              </p:nextCondLst>
            </p:seq>
            <p:seq concurrent="1" nextAc="seek">
              <p:cTn id="132" restart="whenNotActive" fill="hold" evtFilter="cancelBubble" nodeType="interactiveSeq">
                <p:stCondLst>
                  <p:cond evt="onClick" delay="0">
                    <p:tgtEl>
                      <p:spTgt spid="29"/>
                    </p:tgtEl>
                  </p:cond>
                </p:stCondLst>
                <p:endSync evt="end" delay="0">
                  <p:rtn val="all"/>
                </p:endSync>
                <p:childTnLst>
                  <p:par>
                    <p:cTn id="133" fill="hold">
                      <p:stCondLst>
                        <p:cond delay="0"/>
                      </p:stCondLst>
                      <p:childTnLst>
                        <p:par>
                          <p:cTn id="134" fill="hold">
                            <p:stCondLst>
                              <p:cond delay="0"/>
                            </p:stCondLst>
                            <p:childTnLst>
                              <p:par>
                                <p:cTn id="135" presetID="42" presetClass="exit" presetSubtype="0" fill="hold" grpId="0" nodeType="clickEffect">
                                  <p:stCondLst>
                                    <p:cond delay="0"/>
                                  </p:stCondLst>
                                  <p:childTnLst>
                                    <p:animEffect transition="out" filter="fade">
                                      <p:cBhvr>
                                        <p:cTn id="136" dur="1000"/>
                                        <p:tgtEl>
                                          <p:spTgt spid="29"/>
                                        </p:tgtEl>
                                      </p:cBhvr>
                                    </p:animEffect>
                                    <p:anim calcmode="lin" valueType="num">
                                      <p:cBhvr>
                                        <p:cTn id="137" dur="1000"/>
                                        <p:tgtEl>
                                          <p:spTgt spid="29"/>
                                        </p:tgtEl>
                                        <p:attrNameLst>
                                          <p:attrName>ppt_x</p:attrName>
                                        </p:attrNameLst>
                                      </p:cBhvr>
                                      <p:tavLst>
                                        <p:tav tm="0">
                                          <p:val>
                                            <p:strVal val="ppt_x"/>
                                          </p:val>
                                        </p:tav>
                                        <p:tav tm="100000">
                                          <p:val>
                                            <p:strVal val="ppt_x"/>
                                          </p:val>
                                        </p:tav>
                                      </p:tavLst>
                                    </p:anim>
                                    <p:anim calcmode="lin" valueType="num">
                                      <p:cBhvr>
                                        <p:cTn id="138" dur="1000"/>
                                        <p:tgtEl>
                                          <p:spTgt spid="29"/>
                                        </p:tgtEl>
                                        <p:attrNameLst>
                                          <p:attrName>ppt_y</p:attrName>
                                        </p:attrNameLst>
                                      </p:cBhvr>
                                      <p:tavLst>
                                        <p:tav tm="0">
                                          <p:val>
                                            <p:strVal val="ppt_y"/>
                                          </p:val>
                                        </p:tav>
                                        <p:tav tm="100000">
                                          <p:val>
                                            <p:strVal val="ppt_y+.1"/>
                                          </p:val>
                                        </p:tav>
                                      </p:tavLst>
                                    </p:anim>
                                    <p:set>
                                      <p:cBhvr>
                                        <p:cTn id="139" dur="1" fill="hold">
                                          <p:stCondLst>
                                            <p:cond delay="999"/>
                                          </p:stCondLst>
                                        </p:cTn>
                                        <p:tgtEl>
                                          <p:spTgt spid="29"/>
                                        </p:tgtEl>
                                        <p:attrNameLst>
                                          <p:attrName>style.visibility</p:attrName>
                                        </p:attrNameLst>
                                      </p:cBhvr>
                                      <p:to>
                                        <p:strVal val="hidden"/>
                                      </p:to>
                                    </p:set>
                                  </p:childTnLst>
                                </p:cTn>
                              </p:par>
                              <p:par>
                                <p:cTn id="140" presetID="42" presetClass="entr" presetSubtype="0" fill="hold" grpId="0" nodeType="withEffect">
                                  <p:stCondLst>
                                    <p:cond delay="0"/>
                                  </p:stCondLst>
                                  <p:childTnLst>
                                    <p:set>
                                      <p:cBhvr>
                                        <p:cTn id="141" dur="1" fill="hold">
                                          <p:stCondLst>
                                            <p:cond delay="0"/>
                                          </p:stCondLst>
                                        </p:cTn>
                                        <p:tgtEl>
                                          <p:spTgt spid="78"/>
                                        </p:tgtEl>
                                        <p:attrNameLst>
                                          <p:attrName>style.visibility</p:attrName>
                                        </p:attrNameLst>
                                      </p:cBhvr>
                                      <p:to>
                                        <p:strVal val="visible"/>
                                      </p:to>
                                    </p:set>
                                    <p:animEffect transition="in" filter="fade">
                                      <p:cBhvr>
                                        <p:cTn id="142" dur="1000"/>
                                        <p:tgtEl>
                                          <p:spTgt spid="78"/>
                                        </p:tgtEl>
                                      </p:cBhvr>
                                    </p:animEffect>
                                    <p:anim calcmode="lin" valueType="num">
                                      <p:cBhvr>
                                        <p:cTn id="143" dur="1000" fill="hold"/>
                                        <p:tgtEl>
                                          <p:spTgt spid="78"/>
                                        </p:tgtEl>
                                        <p:attrNameLst>
                                          <p:attrName>ppt_x</p:attrName>
                                        </p:attrNameLst>
                                      </p:cBhvr>
                                      <p:tavLst>
                                        <p:tav tm="0">
                                          <p:val>
                                            <p:strVal val="#ppt_x"/>
                                          </p:val>
                                        </p:tav>
                                        <p:tav tm="100000">
                                          <p:val>
                                            <p:strVal val="#ppt_x"/>
                                          </p:val>
                                        </p:tav>
                                      </p:tavLst>
                                    </p:anim>
                                    <p:anim calcmode="lin" valueType="num">
                                      <p:cBhvr>
                                        <p:cTn id="144"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9"/>
                  </p:tgtEl>
                </p:cond>
              </p:nextCondLst>
            </p:seq>
            <p:seq concurrent="1" nextAc="seek">
              <p:cTn id="145" restart="whenNotActive" fill="hold" evtFilter="cancelBubble" nodeType="interactiveSeq">
                <p:stCondLst>
                  <p:cond evt="onClick" delay="0">
                    <p:tgtEl>
                      <p:spTgt spid="38"/>
                    </p:tgtEl>
                  </p:cond>
                </p:stCondLst>
                <p:endSync evt="end" delay="0">
                  <p:rtn val="all"/>
                </p:endSync>
                <p:childTnLst>
                  <p:par>
                    <p:cTn id="146" fill="hold">
                      <p:stCondLst>
                        <p:cond delay="0"/>
                      </p:stCondLst>
                      <p:childTnLst>
                        <p:par>
                          <p:cTn id="147" fill="hold">
                            <p:stCondLst>
                              <p:cond delay="0"/>
                            </p:stCondLst>
                            <p:childTnLst>
                              <p:par>
                                <p:cTn id="148" presetID="42" presetClass="exit" presetSubtype="0" fill="hold" grpId="0" nodeType="clickEffect">
                                  <p:stCondLst>
                                    <p:cond delay="0"/>
                                  </p:stCondLst>
                                  <p:childTnLst>
                                    <p:animEffect transition="out" filter="fade">
                                      <p:cBhvr>
                                        <p:cTn id="149" dur="1000"/>
                                        <p:tgtEl>
                                          <p:spTgt spid="38"/>
                                        </p:tgtEl>
                                      </p:cBhvr>
                                    </p:animEffect>
                                    <p:anim calcmode="lin" valueType="num">
                                      <p:cBhvr>
                                        <p:cTn id="150" dur="1000"/>
                                        <p:tgtEl>
                                          <p:spTgt spid="38"/>
                                        </p:tgtEl>
                                        <p:attrNameLst>
                                          <p:attrName>ppt_x</p:attrName>
                                        </p:attrNameLst>
                                      </p:cBhvr>
                                      <p:tavLst>
                                        <p:tav tm="0">
                                          <p:val>
                                            <p:strVal val="ppt_x"/>
                                          </p:val>
                                        </p:tav>
                                        <p:tav tm="100000">
                                          <p:val>
                                            <p:strVal val="ppt_x"/>
                                          </p:val>
                                        </p:tav>
                                      </p:tavLst>
                                    </p:anim>
                                    <p:anim calcmode="lin" valueType="num">
                                      <p:cBhvr>
                                        <p:cTn id="151" dur="1000"/>
                                        <p:tgtEl>
                                          <p:spTgt spid="38"/>
                                        </p:tgtEl>
                                        <p:attrNameLst>
                                          <p:attrName>ppt_y</p:attrName>
                                        </p:attrNameLst>
                                      </p:cBhvr>
                                      <p:tavLst>
                                        <p:tav tm="0">
                                          <p:val>
                                            <p:strVal val="ppt_y"/>
                                          </p:val>
                                        </p:tav>
                                        <p:tav tm="100000">
                                          <p:val>
                                            <p:strVal val="ppt_y+.1"/>
                                          </p:val>
                                        </p:tav>
                                      </p:tavLst>
                                    </p:anim>
                                    <p:set>
                                      <p:cBhvr>
                                        <p:cTn id="152" dur="1" fill="hold">
                                          <p:stCondLst>
                                            <p:cond delay="999"/>
                                          </p:stCondLst>
                                        </p:cTn>
                                        <p:tgtEl>
                                          <p:spTgt spid="38"/>
                                        </p:tgtEl>
                                        <p:attrNameLst>
                                          <p:attrName>style.visibility</p:attrName>
                                        </p:attrNameLst>
                                      </p:cBhvr>
                                      <p:to>
                                        <p:strVal val="hidden"/>
                                      </p:to>
                                    </p:set>
                                  </p:childTnLst>
                                </p:cTn>
                              </p:par>
                              <p:par>
                                <p:cTn id="153" presetID="42" presetClass="entr" presetSubtype="0" fill="hold" grpId="0" nodeType="withEffect">
                                  <p:stCondLst>
                                    <p:cond delay="0"/>
                                  </p:stCondLst>
                                  <p:childTnLst>
                                    <p:set>
                                      <p:cBhvr>
                                        <p:cTn id="154" dur="1" fill="hold">
                                          <p:stCondLst>
                                            <p:cond delay="0"/>
                                          </p:stCondLst>
                                        </p:cTn>
                                        <p:tgtEl>
                                          <p:spTgt spid="57"/>
                                        </p:tgtEl>
                                        <p:attrNameLst>
                                          <p:attrName>style.visibility</p:attrName>
                                        </p:attrNameLst>
                                      </p:cBhvr>
                                      <p:to>
                                        <p:strVal val="visible"/>
                                      </p:to>
                                    </p:set>
                                    <p:animEffect transition="in" filter="fade">
                                      <p:cBhvr>
                                        <p:cTn id="155" dur="1000"/>
                                        <p:tgtEl>
                                          <p:spTgt spid="57"/>
                                        </p:tgtEl>
                                      </p:cBhvr>
                                    </p:animEffect>
                                    <p:anim calcmode="lin" valueType="num">
                                      <p:cBhvr>
                                        <p:cTn id="156" dur="1000" fill="hold"/>
                                        <p:tgtEl>
                                          <p:spTgt spid="57"/>
                                        </p:tgtEl>
                                        <p:attrNameLst>
                                          <p:attrName>ppt_x</p:attrName>
                                        </p:attrNameLst>
                                      </p:cBhvr>
                                      <p:tavLst>
                                        <p:tav tm="0">
                                          <p:val>
                                            <p:strVal val="#ppt_x"/>
                                          </p:val>
                                        </p:tav>
                                        <p:tav tm="100000">
                                          <p:val>
                                            <p:strVal val="#ppt_x"/>
                                          </p:val>
                                        </p:tav>
                                      </p:tavLst>
                                    </p:anim>
                                    <p:anim calcmode="lin" valueType="num">
                                      <p:cBhvr>
                                        <p:cTn id="157"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8"/>
                  </p:tgtEl>
                </p:cond>
              </p:nextCondLst>
            </p:seq>
            <p:seq concurrent="1" nextAc="seek">
              <p:cTn id="158" restart="whenNotActive" fill="hold" evtFilter="cancelBubble" nodeType="interactiveSeq">
                <p:stCondLst>
                  <p:cond evt="onClick" delay="0">
                    <p:tgtEl>
                      <p:spTgt spid="40"/>
                    </p:tgtEl>
                  </p:cond>
                </p:stCondLst>
                <p:endSync evt="end" delay="0">
                  <p:rtn val="all"/>
                </p:endSync>
                <p:childTnLst>
                  <p:par>
                    <p:cTn id="159" fill="hold">
                      <p:stCondLst>
                        <p:cond delay="0"/>
                      </p:stCondLst>
                      <p:childTnLst>
                        <p:par>
                          <p:cTn id="160" fill="hold">
                            <p:stCondLst>
                              <p:cond delay="0"/>
                            </p:stCondLst>
                            <p:childTnLst>
                              <p:par>
                                <p:cTn id="161" presetID="42" presetClass="exit" presetSubtype="0" fill="hold" grpId="0" nodeType="clickEffect">
                                  <p:stCondLst>
                                    <p:cond delay="0"/>
                                  </p:stCondLst>
                                  <p:childTnLst>
                                    <p:animEffect transition="out" filter="fade">
                                      <p:cBhvr>
                                        <p:cTn id="162" dur="1000"/>
                                        <p:tgtEl>
                                          <p:spTgt spid="40"/>
                                        </p:tgtEl>
                                      </p:cBhvr>
                                    </p:animEffect>
                                    <p:anim calcmode="lin" valueType="num">
                                      <p:cBhvr>
                                        <p:cTn id="163" dur="1000"/>
                                        <p:tgtEl>
                                          <p:spTgt spid="40"/>
                                        </p:tgtEl>
                                        <p:attrNameLst>
                                          <p:attrName>ppt_x</p:attrName>
                                        </p:attrNameLst>
                                      </p:cBhvr>
                                      <p:tavLst>
                                        <p:tav tm="0">
                                          <p:val>
                                            <p:strVal val="ppt_x"/>
                                          </p:val>
                                        </p:tav>
                                        <p:tav tm="100000">
                                          <p:val>
                                            <p:strVal val="ppt_x"/>
                                          </p:val>
                                        </p:tav>
                                      </p:tavLst>
                                    </p:anim>
                                    <p:anim calcmode="lin" valueType="num">
                                      <p:cBhvr>
                                        <p:cTn id="164" dur="1000"/>
                                        <p:tgtEl>
                                          <p:spTgt spid="40"/>
                                        </p:tgtEl>
                                        <p:attrNameLst>
                                          <p:attrName>ppt_y</p:attrName>
                                        </p:attrNameLst>
                                      </p:cBhvr>
                                      <p:tavLst>
                                        <p:tav tm="0">
                                          <p:val>
                                            <p:strVal val="ppt_y"/>
                                          </p:val>
                                        </p:tav>
                                        <p:tav tm="100000">
                                          <p:val>
                                            <p:strVal val="ppt_y+.1"/>
                                          </p:val>
                                        </p:tav>
                                      </p:tavLst>
                                    </p:anim>
                                    <p:set>
                                      <p:cBhvr>
                                        <p:cTn id="165" dur="1" fill="hold">
                                          <p:stCondLst>
                                            <p:cond delay="999"/>
                                          </p:stCondLst>
                                        </p:cTn>
                                        <p:tgtEl>
                                          <p:spTgt spid="40"/>
                                        </p:tgtEl>
                                        <p:attrNameLst>
                                          <p:attrName>style.visibility</p:attrName>
                                        </p:attrNameLst>
                                      </p:cBhvr>
                                      <p:to>
                                        <p:strVal val="hidden"/>
                                      </p:to>
                                    </p:set>
                                  </p:childTnLst>
                                </p:cTn>
                              </p:par>
                              <p:par>
                                <p:cTn id="166" presetID="42" presetClass="entr" presetSubtype="0" fill="hold" grpId="0" nodeType="withEffect">
                                  <p:stCondLst>
                                    <p:cond delay="0"/>
                                  </p:stCondLst>
                                  <p:childTnLst>
                                    <p:set>
                                      <p:cBhvr>
                                        <p:cTn id="167" dur="1" fill="hold">
                                          <p:stCondLst>
                                            <p:cond delay="0"/>
                                          </p:stCondLst>
                                        </p:cTn>
                                        <p:tgtEl>
                                          <p:spTgt spid="61"/>
                                        </p:tgtEl>
                                        <p:attrNameLst>
                                          <p:attrName>style.visibility</p:attrName>
                                        </p:attrNameLst>
                                      </p:cBhvr>
                                      <p:to>
                                        <p:strVal val="visible"/>
                                      </p:to>
                                    </p:set>
                                    <p:animEffect transition="in" filter="fade">
                                      <p:cBhvr>
                                        <p:cTn id="168" dur="1000"/>
                                        <p:tgtEl>
                                          <p:spTgt spid="61"/>
                                        </p:tgtEl>
                                      </p:cBhvr>
                                    </p:animEffect>
                                    <p:anim calcmode="lin" valueType="num">
                                      <p:cBhvr>
                                        <p:cTn id="169" dur="1000" fill="hold"/>
                                        <p:tgtEl>
                                          <p:spTgt spid="61"/>
                                        </p:tgtEl>
                                        <p:attrNameLst>
                                          <p:attrName>ppt_x</p:attrName>
                                        </p:attrNameLst>
                                      </p:cBhvr>
                                      <p:tavLst>
                                        <p:tav tm="0">
                                          <p:val>
                                            <p:strVal val="#ppt_x"/>
                                          </p:val>
                                        </p:tav>
                                        <p:tav tm="100000">
                                          <p:val>
                                            <p:strVal val="#ppt_x"/>
                                          </p:val>
                                        </p:tav>
                                      </p:tavLst>
                                    </p:anim>
                                    <p:anim calcmode="lin" valueType="num">
                                      <p:cBhvr>
                                        <p:cTn id="170"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0"/>
                  </p:tgtEl>
                </p:cond>
              </p:nextCondLst>
            </p:seq>
            <p:seq concurrent="1" nextAc="seek">
              <p:cTn id="171" restart="whenNotActive" fill="hold" evtFilter="cancelBubble" nodeType="interactiveSeq">
                <p:stCondLst>
                  <p:cond evt="onClick" delay="0">
                    <p:tgtEl>
                      <p:spTgt spid="90"/>
                    </p:tgtEl>
                  </p:cond>
                </p:stCondLst>
                <p:endSync evt="end" delay="0">
                  <p:rtn val="all"/>
                </p:endSync>
                <p:childTnLst>
                  <p:par>
                    <p:cTn id="172" fill="hold">
                      <p:stCondLst>
                        <p:cond delay="0"/>
                      </p:stCondLst>
                      <p:childTnLst>
                        <p:par>
                          <p:cTn id="173" fill="hold">
                            <p:stCondLst>
                              <p:cond delay="0"/>
                            </p:stCondLst>
                            <p:childTnLst>
                              <p:par>
                                <p:cTn id="174" presetID="42" presetClass="exit" presetSubtype="0" fill="hold" grpId="0" nodeType="clickEffect">
                                  <p:stCondLst>
                                    <p:cond delay="0"/>
                                  </p:stCondLst>
                                  <p:childTnLst>
                                    <p:animEffect transition="out" filter="fade">
                                      <p:cBhvr>
                                        <p:cTn id="175" dur="1000"/>
                                        <p:tgtEl>
                                          <p:spTgt spid="90"/>
                                        </p:tgtEl>
                                      </p:cBhvr>
                                    </p:animEffect>
                                    <p:anim calcmode="lin" valueType="num">
                                      <p:cBhvr>
                                        <p:cTn id="176" dur="1000"/>
                                        <p:tgtEl>
                                          <p:spTgt spid="90"/>
                                        </p:tgtEl>
                                        <p:attrNameLst>
                                          <p:attrName>ppt_x</p:attrName>
                                        </p:attrNameLst>
                                      </p:cBhvr>
                                      <p:tavLst>
                                        <p:tav tm="0">
                                          <p:val>
                                            <p:strVal val="ppt_x"/>
                                          </p:val>
                                        </p:tav>
                                        <p:tav tm="100000">
                                          <p:val>
                                            <p:strVal val="ppt_x"/>
                                          </p:val>
                                        </p:tav>
                                      </p:tavLst>
                                    </p:anim>
                                    <p:anim calcmode="lin" valueType="num">
                                      <p:cBhvr>
                                        <p:cTn id="177" dur="1000"/>
                                        <p:tgtEl>
                                          <p:spTgt spid="90"/>
                                        </p:tgtEl>
                                        <p:attrNameLst>
                                          <p:attrName>ppt_y</p:attrName>
                                        </p:attrNameLst>
                                      </p:cBhvr>
                                      <p:tavLst>
                                        <p:tav tm="0">
                                          <p:val>
                                            <p:strVal val="ppt_y"/>
                                          </p:val>
                                        </p:tav>
                                        <p:tav tm="100000">
                                          <p:val>
                                            <p:strVal val="ppt_y+.1"/>
                                          </p:val>
                                        </p:tav>
                                      </p:tavLst>
                                    </p:anim>
                                    <p:set>
                                      <p:cBhvr>
                                        <p:cTn id="178" dur="1" fill="hold">
                                          <p:stCondLst>
                                            <p:cond delay="999"/>
                                          </p:stCondLst>
                                        </p:cTn>
                                        <p:tgtEl>
                                          <p:spTgt spid="90"/>
                                        </p:tgtEl>
                                        <p:attrNameLst>
                                          <p:attrName>style.visibility</p:attrName>
                                        </p:attrNameLst>
                                      </p:cBhvr>
                                      <p:to>
                                        <p:strVal val="hidden"/>
                                      </p:to>
                                    </p:set>
                                  </p:childTnLst>
                                </p:cTn>
                              </p:par>
                              <p:par>
                                <p:cTn id="179" presetID="42" presetClass="entr" presetSubtype="0" fill="hold" grpId="0" nodeType="withEffect">
                                  <p:stCondLst>
                                    <p:cond delay="0"/>
                                  </p:stCondLst>
                                  <p:childTnLst>
                                    <p:set>
                                      <p:cBhvr>
                                        <p:cTn id="180" dur="1" fill="hold">
                                          <p:stCondLst>
                                            <p:cond delay="0"/>
                                          </p:stCondLst>
                                        </p:cTn>
                                        <p:tgtEl>
                                          <p:spTgt spid="53"/>
                                        </p:tgtEl>
                                        <p:attrNameLst>
                                          <p:attrName>style.visibility</p:attrName>
                                        </p:attrNameLst>
                                      </p:cBhvr>
                                      <p:to>
                                        <p:strVal val="visible"/>
                                      </p:to>
                                    </p:set>
                                    <p:animEffect transition="in" filter="fade">
                                      <p:cBhvr>
                                        <p:cTn id="181" dur="1000"/>
                                        <p:tgtEl>
                                          <p:spTgt spid="53"/>
                                        </p:tgtEl>
                                      </p:cBhvr>
                                    </p:animEffect>
                                    <p:anim calcmode="lin" valueType="num">
                                      <p:cBhvr>
                                        <p:cTn id="182" dur="1000" fill="hold"/>
                                        <p:tgtEl>
                                          <p:spTgt spid="53"/>
                                        </p:tgtEl>
                                        <p:attrNameLst>
                                          <p:attrName>ppt_x</p:attrName>
                                        </p:attrNameLst>
                                      </p:cBhvr>
                                      <p:tavLst>
                                        <p:tav tm="0">
                                          <p:val>
                                            <p:strVal val="#ppt_x"/>
                                          </p:val>
                                        </p:tav>
                                        <p:tav tm="100000">
                                          <p:val>
                                            <p:strVal val="#ppt_x"/>
                                          </p:val>
                                        </p:tav>
                                      </p:tavLst>
                                    </p:anim>
                                    <p:anim calcmode="lin" valueType="num">
                                      <p:cBhvr>
                                        <p:cTn id="183"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0"/>
                  </p:tgtEl>
                </p:cond>
              </p:nextCondLst>
            </p:seq>
          </p:childTnLst>
        </p:cTn>
      </p:par>
    </p:tnLst>
    <p:bldLst>
      <p:bldP spid="7" grpId="0" animBg="1"/>
      <p:bldP spid="9" grpId="0" animBg="1"/>
      <p:bldP spid="16" grpId="0" animBg="1"/>
      <p:bldP spid="25" grpId="0" animBg="1"/>
      <p:bldP spid="27" grpId="0" animBg="1"/>
      <p:bldP spid="28" grpId="0" animBg="1"/>
      <p:bldP spid="29" grpId="0" animBg="1"/>
      <p:bldP spid="32" grpId="0" animBg="1"/>
      <p:bldP spid="38" grpId="0" animBg="1"/>
      <p:bldP spid="39" grpId="0" animBg="1"/>
      <p:bldP spid="40" grpId="0" animBg="1"/>
      <p:bldP spid="41" grpId="0" animBg="1"/>
      <p:bldP spid="52" grpId="0" animBg="1"/>
      <p:bldP spid="53" grpId="0" animBg="1"/>
      <p:bldP spid="55" grpId="0" animBg="1"/>
      <p:bldP spid="56" grpId="0" animBg="1"/>
      <p:bldP spid="57" grpId="0" animBg="1"/>
      <p:bldP spid="59" grpId="0" animBg="1"/>
      <p:bldP spid="61" grpId="0" animBg="1"/>
      <p:bldP spid="62" grpId="0" animBg="1"/>
      <p:bldP spid="70" grpId="0" animBg="1"/>
      <p:bldP spid="72" grpId="0" animBg="1"/>
      <p:bldP spid="73" grpId="0" animBg="1"/>
      <p:bldP spid="74" grpId="0" animBg="1"/>
      <p:bldP spid="76" grpId="0" animBg="1"/>
      <p:bldP spid="77" grpId="0" animBg="1"/>
      <p:bldP spid="78" grpId="0" animBg="1"/>
      <p:bldP spid="9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480776" y="2236237"/>
          <a:ext cx="10633502" cy="4318560"/>
        </p:xfrm>
        <a:graphic>
          <a:graphicData uri="http://schemas.openxmlformats.org/drawingml/2006/table">
            <a:tbl>
              <a:tblPr/>
              <a:tblGrid>
                <a:gridCol w="418697">
                  <a:extLst>
                    <a:ext uri="{9D8B030D-6E8A-4147-A177-3AD203B41FA5}">
                      <a16:colId xmlns:a16="http://schemas.microsoft.com/office/drawing/2014/main" val="20000"/>
                    </a:ext>
                  </a:extLst>
                </a:gridCol>
                <a:gridCol w="7237238">
                  <a:extLst>
                    <a:ext uri="{9D8B030D-6E8A-4147-A177-3AD203B41FA5}">
                      <a16:colId xmlns:a16="http://schemas.microsoft.com/office/drawing/2014/main" val="20001"/>
                    </a:ext>
                  </a:extLst>
                </a:gridCol>
                <a:gridCol w="1477108">
                  <a:extLst>
                    <a:ext uri="{9D8B030D-6E8A-4147-A177-3AD203B41FA5}">
                      <a16:colId xmlns:a16="http://schemas.microsoft.com/office/drawing/2014/main" val="1440607826"/>
                    </a:ext>
                  </a:extLst>
                </a:gridCol>
                <a:gridCol w="1500459">
                  <a:extLst>
                    <a:ext uri="{9D8B030D-6E8A-4147-A177-3AD203B41FA5}">
                      <a16:colId xmlns:a16="http://schemas.microsoft.com/office/drawing/2014/main" val="1945112071"/>
                    </a:ext>
                  </a:extLst>
                </a:gridCol>
              </a:tblGrid>
              <a:tr h="952920">
                <a:tc>
                  <a:txBody>
                    <a:bodyPr/>
                    <a:lstStyle/>
                    <a:p>
                      <a:endParaRPr lang="en-US" sz="2000" b="1"/>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b="1" dirty="0"/>
                    </a:p>
                    <a:p>
                      <a:pPr algn="ctr"/>
                      <a:r>
                        <a:rPr lang="en-US" sz="2000" b="1" dirty="0">
                          <a:solidFill>
                            <a:srgbClr val="002060"/>
                          </a:solidFill>
                        </a:rPr>
                        <a:t>Auf </a:t>
                      </a:r>
                      <a:r>
                        <a:rPr lang="en-US" sz="2000" b="1" dirty="0" err="1">
                          <a:solidFill>
                            <a:srgbClr val="002060"/>
                          </a:solidFill>
                        </a:rPr>
                        <a:t>Englisch</a:t>
                      </a:r>
                      <a:r>
                        <a:rPr lang="en-US" sz="2000" b="1"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2000" b="1"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2000" b="1"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sz="2000" b="1"/>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I am not wearing party clothes.</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sz="2000" b="1"/>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She is running to a friend (f). </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sz="2000" b="1"/>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It’s late but I’m not sleeping.</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sz="2000" b="1"/>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I am speaking on the phone. </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sz="2000" b="1"/>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She is reading a book about Fasnacht in Basel.</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sz="2000" b="1"/>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I see lots of musicians with masks.</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sz="2000" b="1"/>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She is getting tired. It’s a long day! </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10" name="T3_W4_8.3.wav"/>
            </a:hlinkClick>
            <a:extLst>
              <a:ext uri="{FF2B5EF4-FFF2-40B4-BE49-F238E27FC236}">
                <a16:creationId xmlns:a16="http://schemas.microsoft.com/office/drawing/2014/main" id="{4247252A-FC32-4F16-8616-A5FE2859FCB7}"/>
              </a:ext>
            </a:extLst>
          </p:cNvPr>
          <p:cNvSpPr/>
          <p:nvPr/>
        </p:nvSpPr>
        <p:spPr>
          <a:xfrm>
            <a:off x="451446" y="321579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11" name="T3_W4_8.4.wav"/>
            </a:hlinkClick>
            <a:extLst>
              <a:ext uri="{FF2B5EF4-FFF2-40B4-BE49-F238E27FC236}">
                <a16:creationId xmlns:a16="http://schemas.microsoft.com/office/drawing/2014/main" id="{3AD5864B-E328-4811-82EC-A3D77BDC6BF2}"/>
              </a:ext>
            </a:extLst>
          </p:cNvPr>
          <p:cNvSpPr/>
          <p:nvPr/>
        </p:nvSpPr>
        <p:spPr>
          <a:xfrm>
            <a:off x="451446" y="369729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12" name="T3_W4_8.5.wav"/>
            </a:hlinkClick>
            <a:extLst>
              <a:ext uri="{FF2B5EF4-FFF2-40B4-BE49-F238E27FC236}">
                <a16:creationId xmlns:a16="http://schemas.microsoft.com/office/drawing/2014/main" id="{F2DAD2AC-ADD2-4480-845B-008BBA9A5F70}"/>
              </a:ext>
            </a:extLst>
          </p:cNvPr>
          <p:cNvSpPr/>
          <p:nvPr/>
        </p:nvSpPr>
        <p:spPr>
          <a:xfrm>
            <a:off x="451446" y="417879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13" name="T3_W4_8.6.wav"/>
            </a:hlinkClick>
            <a:extLst>
              <a:ext uri="{FF2B5EF4-FFF2-40B4-BE49-F238E27FC236}">
                <a16:creationId xmlns:a16="http://schemas.microsoft.com/office/drawing/2014/main" id="{E47FAB46-1A11-4EF4-B700-EF919D0338F8}"/>
              </a:ext>
            </a:extLst>
          </p:cNvPr>
          <p:cNvSpPr/>
          <p:nvPr/>
        </p:nvSpPr>
        <p:spPr>
          <a:xfrm>
            <a:off x="451446" y="466029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14" name="T3_W4_8.7.wav"/>
            </a:hlinkClick>
            <a:extLst>
              <a:ext uri="{FF2B5EF4-FFF2-40B4-BE49-F238E27FC236}">
                <a16:creationId xmlns:a16="http://schemas.microsoft.com/office/drawing/2014/main" id="{1ECA2C39-8E1B-46F9-B4CE-5D69DA706F12}"/>
              </a:ext>
            </a:extLst>
          </p:cNvPr>
          <p:cNvSpPr/>
          <p:nvPr/>
        </p:nvSpPr>
        <p:spPr>
          <a:xfrm>
            <a:off x="451446" y="514179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15" name="T3_W4_8.8.wav"/>
            </a:hlinkClick>
            <a:extLst>
              <a:ext uri="{FF2B5EF4-FFF2-40B4-BE49-F238E27FC236}">
                <a16:creationId xmlns:a16="http://schemas.microsoft.com/office/drawing/2014/main" id="{B06E6BFD-FB69-40F9-9653-301D379E5A17}"/>
              </a:ext>
            </a:extLst>
          </p:cNvPr>
          <p:cNvSpPr/>
          <p:nvPr/>
        </p:nvSpPr>
        <p:spPr>
          <a:xfrm>
            <a:off x="455766" y="562329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16" name="T3_W4_8.9.wav"/>
            </a:hlinkClick>
            <a:extLst>
              <a:ext uri="{FF2B5EF4-FFF2-40B4-BE49-F238E27FC236}">
                <a16:creationId xmlns:a16="http://schemas.microsoft.com/office/drawing/2014/main" id="{34261C61-C209-49EF-A2E1-6B62F7BA1FCB}"/>
              </a:ext>
            </a:extLst>
          </p:cNvPr>
          <p:cNvSpPr/>
          <p:nvPr/>
        </p:nvSpPr>
        <p:spPr>
          <a:xfrm>
            <a:off x="451446" y="610479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7" name="T3_W4_8.1.wav"/>
            </a:hlinkClick>
            <a:extLst>
              <a:ext uri="{FF2B5EF4-FFF2-40B4-BE49-F238E27FC236}">
                <a16:creationId xmlns:a16="http://schemas.microsoft.com/office/drawing/2014/main" id="{85BDA598-D8FC-421B-AEDB-34FBDED665F3}"/>
              </a:ext>
            </a:extLst>
          </p:cNvPr>
          <p:cNvSpPr/>
          <p:nvPr/>
        </p:nvSpPr>
        <p:spPr>
          <a:xfrm>
            <a:off x="0" y="72175"/>
            <a:ext cx="11199989" cy="8545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Ronja und Leonie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sind</a:t>
            </a:r>
            <a:r>
              <a:rPr kumimoji="0" lang="en-GB" sz="2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6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beim</a:t>
            </a:r>
            <a:r>
              <a:rPr kumimoji="0" lang="en-GB" sz="26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6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Fasnachtsumzug</a:t>
            </a:r>
            <a:r>
              <a:rPr kumimoji="0" lang="en-GB" sz="2600" b="1" i="0" u="none" strike="noStrike" kern="1200" cap="none" spc="-1" normalizeH="0" noProof="0" dirty="0">
                <a:ln>
                  <a:noFill/>
                </a:ln>
                <a:solidFill>
                  <a:srgbClr val="002060"/>
                </a:solidFill>
                <a:effectLst/>
                <a:uLnTx/>
                <a:uFillTx/>
                <a:latin typeface="Century Gothic" panose="020B0502020202020204" pitchFamily="34" charset="0"/>
                <a:ea typeface="Century Gothic"/>
              </a:rPr>
              <a:t>* in Basel. Ronja </a:t>
            </a:r>
            <a:r>
              <a:rPr kumimoji="0" lang="en-GB" sz="26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spricht</a:t>
            </a:r>
            <a:r>
              <a:rPr kumimoji="0" lang="en-GB" sz="26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am </a:t>
            </a:r>
            <a:r>
              <a:rPr kumimoji="0" lang="en-GB" sz="26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Telefon</a:t>
            </a:r>
            <a:r>
              <a:rPr kumimoji="0" lang="en-GB" sz="26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6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mit</a:t>
            </a:r>
            <a:r>
              <a:rPr kumimoji="0" lang="en-GB" sz="2600" b="1" i="0" u="none" strike="noStrike" kern="1200" cap="none" spc="-1" normalizeH="0" noProof="0" dirty="0">
                <a:ln>
                  <a:noFill/>
                </a:ln>
                <a:solidFill>
                  <a:srgbClr val="002060"/>
                </a:solidFill>
                <a:effectLst/>
                <a:uLnTx/>
                <a:uFillTx/>
                <a:latin typeface="Century Gothic" panose="020B0502020202020204" pitchFamily="34" charset="0"/>
                <a:ea typeface="Century Gothic"/>
              </a:rPr>
              <a:t> Papa Lothar. </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0230657" y="3156690"/>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8593899" y="3636151"/>
            <a:ext cx="517321" cy="517320"/>
          </a:xfrm>
          <a:prstGeom prst="rect">
            <a:avLst/>
          </a:prstGeom>
        </p:spPr>
      </p:pic>
      <p:sp>
        <p:nvSpPr>
          <p:cNvPr id="7" name="AutoShape 2">
            <a:extLst>
              <a:ext uri="{FF2B5EF4-FFF2-40B4-BE49-F238E27FC236}">
                <a16:creationId xmlns:a16="http://schemas.microsoft.com/office/drawing/2014/main" id="{1C874891-7EDF-1F27-C2A6-FB2FD3554C44}"/>
              </a:ext>
            </a:extLst>
          </p:cNvPr>
          <p:cNvSpPr>
            <a:spLocks noChangeAspect="1" noChangeArrowheads="1"/>
          </p:cNvSpPr>
          <p:nvPr/>
        </p:nvSpPr>
        <p:spPr bwMode="auto">
          <a:xfrm>
            <a:off x="5963253" y="402818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TextBox 11">
            <a:extLst>
              <a:ext uri="{FF2B5EF4-FFF2-40B4-BE49-F238E27FC236}">
                <a16:creationId xmlns:a16="http://schemas.microsoft.com/office/drawing/2014/main" id="{3D522B02-73C2-29F1-E46A-DB4E4F9B123D}"/>
              </a:ext>
            </a:extLst>
          </p:cNvPr>
          <p:cNvSpPr txBox="1"/>
          <p:nvPr/>
        </p:nvSpPr>
        <p:spPr>
          <a:xfrm>
            <a:off x="8109011" y="2514373"/>
            <a:ext cx="1478371" cy="707886"/>
          </a:xfrm>
          <a:prstGeom prst="rect">
            <a:avLst/>
          </a:prstGeom>
          <a:solidFill>
            <a:srgbClr val="002060"/>
          </a:solidFill>
          <a:ln>
            <a:solidFill>
              <a:srgbClr val="FFC000"/>
            </a:solidFill>
          </a:ln>
        </p:spPr>
        <p:txBody>
          <a:bodyPr wrap="square" rtlCol="0">
            <a:spAutoFit/>
          </a:bodyPr>
          <a:lstStyle/>
          <a:p>
            <a:pPr algn="ctr"/>
            <a:r>
              <a:rPr lang="en-US" sz="2000" b="1" dirty="0">
                <a:solidFill>
                  <a:schemeClr val="bg1"/>
                </a:solidFill>
              </a:rPr>
              <a:t>Leonie: </a:t>
            </a:r>
          </a:p>
          <a:p>
            <a:pPr algn="ctr"/>
            <a:r>
              <a:rPr lang="en-US" sz="2000" b="1" dirty="0" err="1">
                <a:solidFill>
                  <a:schemeClr val="bg1"/>
                </a:solidFill>
              </a:rPr>
              <a:t>sie</a:t>
            </a:r>
            <a:endParaRPr lang="en-GB" sz="2000" b="1" dirty="0">
              <a:solidFill>
                <a:schemeClr val="bg1"/>
              </a:solidFill>
            </a:endParaRPr>
          </a:p>
        </p:txBody>
      </p:sp>
      <p:sp>
        <p:nvSpPr>
          <p:cNvPr id="14" name="TextBox 13">
            <a:extLst>
              <a:ext uri="{FF2B5EF4-FFF2-40B4-BE49-F238E27FC236}">
                <a16:creationId xmlns:a16="http://schemas.microsoft.com/office/drawing/2014/main" id="{8754FE6F-FF71-F400-A1DA-BA84AEC0C132}"/>
              </a:ext>
            </a:extLst>
          </p:cNvPr>
          <p:cNvSpPr txBox="1"/>
          <p:nvPr/>
        </p:nvSpPr>
        <p:spPr>
          <a:xfrm>
            <a:off x="9608314" y="2522486"/>
            <a:ext cx="1526896" cy="707886"/>
          </a:xfrm>
          <a:prstGeom prst="rect">
            <a:avLst/>
          </a:prstGeom>
          <a:solidFill>
            <a:srgbClr val="002060"/>
          </a:solidFill>
          <a:ln>
            <a:solidFill>
              <a:srgbClr val="FFC000"/>
            </a:solidFill>
          </a:ln>
        </p:spPr>
        <p:txBody>
          <a:bodyPr wrap="square" rtlCol="0">
            <a:spAutoFit/>
          </a:bodyPr>
          <a:lstStyle/>
          <a:p>
            <a:pPr algn="ctr"/>
            <a:r>
              <a:rPr lang="en-US" sz="2000" b="1" dirty="0">
                <a:solidFill>
                  <a:schemeClr val="bg1"/>
                </a:solidFill>
              </a:rPr>
              <a:t>Ronja:</a:t>
            </a:r>
          </a:p>
          <a:p>
            <a:pPr algn="ctr"/>
            <a:r>
              <a:rPr lang="en-US" sz="2000" b="1" dirty="0">
                <a:solidFill>
                  <a:schemeClr val="bg1"/>
                </a:solidFill>
              </a:rPr>
              <a:t>ich</a:t>
            </a:r>
            <a:endParaRPr lang="en-GB" sz="2000" b="1" dirty="0">
              <a:solidFill>
                <a:schemeClr val="bg1"/>
              </a:solidFill>
            </a:endParaRPr>
          </a:p>
        </p:txBody>
      </p:sp>
      <p:sp>
        <p:nvSpPr>
          <p:cNvPr id="26" name="TextBox 25">
            <a:extLst>
              <a:ext uri="{FF2B5EF4-FFF2-40B4-BE49-F238E27FC236}">
                <a16:creationId xmlns:a16="http://schemas.microsoft.com/office/drawing/2014/main" id="{22F477A8-2FE3-347A-722A-85559374187D}"/>
              </a:ext>
            </a:extLst>
          </p:cNvPr>
          <p:cNvSpPr txBox="1"/>
          <p:nvPr/>
        </p:nvSpPr>
        <p:spPr>
          <a:xfrm>
            <a:off x="2526876" y="3250626"/>
            <a:ext cx="3959267" cy="369332"/>
          </a:xfrm>
          <a:prstGeom prst="rect">
            <a:avLst/>
          </a:prstGeom>
          <a:solidFill>
            <a:srgbClr val="FFFFFF"/>
          </a:solidFill>
        </p:spPr>
        <p:txBody>
          <a:bodyPr wrap="square" rtlCol="0">
            <a:spAutoFit/>
          </a:bodyPr>
          <a:lstStyle/>
          <a:p>
            <a:endParaRPr lang="en-GB" dirty="0"/>
          </a:p>
        </p:txBody>
      </p:sp>
      <p:sp>
        <p:nvSpPr>
          <p:cNvPr id="30" name="TextBox 29">
            <a:extLst>
              <a:ext uri="{FF2B5EF4-FFF2-40B4-BE49-F238E27FC236}">
                <a16:creationId xmlns:a16="http://schemas.microsoft.com/office/drawing/2014/main" id="{CFC35BEF-1E9A-218E-B9BD-04712AB4C8A2}"/>
              </a:ext>
            </a:extLst>
          </p:cNvPr>
          <p:cNvSpPr txBox="1"/>
          <p:nvPr/>
        </p:nvSpPr>
        <p:spPr>
          <a:xfrm>
            <a:off x="2731008" y="3735625"/>
            <a:ext cx="3537045" cy="369332"/>
          </a:xfrm>
          <a:prstGeom prst="rect">
            <a:avLst/>
          </a:prstGeom>
          <a:solidFill>
            <a:srgbClr val="FFFFFF"/>
          </a:solidFill>
        </p:spPr>
        <p:txBody>
          <a:bodyPr wrap="square" rtlCol="0">
            <a:spAutoFit/>
          </a:bodyPr>
          <a:lstStyle/>
          <a:p>
            <a:endParaRPr lang="en-GB" dirty="0"/>
          </a:p>
        </p:txBody>
      </p:sp>
      <p:pic>
        <p:nvPicPr>
          <p:cNvPr id="31" name="Picture 30" descr="Icon&#10;&#10;Description automatically generated">
            <a:extLst>
              <a:ext uri="{FF2B5EF4-FFF2-40B4-BE49-F238E27FC236}">
                <a16:creationId xmlns:a16="http://schemas.microsoft.com/office/drawing/2014/main" id="{A2B6D27A-57A9-B9BF-D6B7-AEDE08223417}"/>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0382566" y="4136857"/>
            <a:ext cx="517321" cy="517320"/>
          </a:xfrm>
          <a:prstGeom prst="rect">
            <a:avLst/>
          </a:prstGeom>
        </p:spPr>
      </p:pic>
      <p:sp>
        <p:nvSpPr>
          <p:cNvPr id="32" name="TextBox 31">
            <a:extLst>
              <a:ext uri="{FF2B5EF4-FFF2-40B4-BE49-F238E27FC236}">
                <a16:creationId xmlns:a16="http://schemas.microsoft.com/office/drawing/2014/main" id="{865B0FEC-6C56-2AFE-5FEB-7393E9513FEF}"/>
              </a:ext>
            </a:extLst>
          </p:cNvPr>
          <p:cNvSpPr txBox="1"/>
          <p:nvPr/>
        </p:nvSpPr>
        <p:spPr>
          <a:xfrm>
            <a:off x="2526876" y="4210196"/>
            <a:ext cx="4269928" cy="369332"/>
          </a:xfrm>
          <a:prstGeom prst="rect">
            <a:avLst/>
          </a:prstGeom>
          <a:solidFill>
            <a:srgbClr val="FFFFFF"/>
          </a:solidFill>
        </p:spPr>
        <p:txBody>
          <a:bodyPr wrap="square" rtlCol="0">
            <a:spAutoFit/>
          </a:bodyPr>
          <a:lstStyle/>
          <a:p>
            <a:endParaRPr lang="en-GB" dirty="0"/>
          </a:p>
        </p:txBody>
      </p:sp>
      <p:pic>
        <p:nvPicPr>
          <p:cNvPr id="33" name="Picture 32" descr="Icon&#10;&#10;Description automatically generated">
            <a:extLst>
              <a:ext uri="{FF2B5EF4-FFF2-40B4-BE49-F238E27FC236}">
                <a16:creationId xmlns:a16="http://schemas.microsoft.com/office/drawing/2014/main" id="{C18C4F99-2BD0-D8A6-71C9-87004C4B6DD1}"/>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0349106" y="4562428"/>
            <a:ext cx="517321" cy="517320"/>
          </a:xfrm>
          <a:prstGeom prst="rect">
            <a:avLst/>
          </a:prstGeom>
        </p:spPr>
      </p:pic>
      <p:sp>
        <p:nvSpPr>
          <p:cNvPr id="34" name="TextBox 33">
            <a:extLst>
              <a:ext uri="{FF2B5EF4-FFF2-40B4-BE49-F238E27FC236}">
                <a16:creationId xmlns:a16="http://schemas.microsoft.com/office/drawing/2014/main" id="{4BD58D77-561B-29F4-EF3F-5F5FF296523E}"/>
              </a:ext>
            </a:extLst>
          </p:cNvPr>
          <p:cNvSpPr txBox="1"/>
          <p:nvPr/>
        </p:nvSpPr>
        <p:spPr>
          <a:xfrm>
            <a:off x="2553853" y="4664903"/>
            <a:ext cx="3741617" cy="369332"/>
          </a:xfrm>
          <a:prstGeom prst="rect">
            <a:avLst/>
          </a:prstGeom>
          <a:solidFill>
            <a:srgbClr val="FFFFFF"/>
          </a:solidFill>
        </p:spPr>
        <p:txBody>
          <a:bodyPr wrap="square" rtlCol="0">
            <a:spAutoFit/>
          </a:bodyPr>
          <a:lstStyle/>
          <a:p>
            <a:endParaRPr lang="en-GB" dirty="0"/>
          </a:p>
        </p:txBody>
      </p:sp>
      <p:pic>
        <p:nvPicPr>
          <p:cNvPr id="35" name="Picture 34" descr="Icon&#10;&#10;Description automatically generated">
            <a:extLst>
              <a:ext uri="{FF2B5EF4-FFF2-40B4-BE49-F238E27FC236}">
                <a16:creationId xmlns:a16="http://schemas.microsoft.com/office/drawing/2014/main" id="{5E0C4072-8196-65E0-EC7E-E90B99CB4D39}"/>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8622275" y="5079748"/>
            <a:ext cx="517321" cy="517320"/>
          </a:xfrm>
          <a:prstGeom prst="rect">
            <a:avLst/>
          </a:prstGeom>
        </p:spPr>
      </p:pic>
      <p:sp>
        <p:nvSpPr>
          <p:cNvPr id="36" name="TextBox 35">
            <a:extLst>
              <a:ext uri="{FF2B5EF4-FFF2-40B4-BE49-F238E27FC236}">
                <a16:creationId xmlns:a16="http://schemas.microsoft.com/office/drawing/2014/main" id="{D64B59AB-1513-27C2-DE9F-3F34C661AF51}"/>
              </a:ext>
            </a:extLst>
          </p:cNvPr>
          <p:cNvSpPr txBox="1"/>
          <p:nvPr/>
        </p:nvSpPr>
        <p:spPr>
          <a:xfrm>
            <a:off x="1428448" y="5211649"/>
            <a:ext cx="6436363" cy="369332"/>
          </a:xfrm>
          <a:prstGeom prst="rect">
            <a:avLst/>
          </a:prstGeom>
          <a:solidFill>
            <a:srgbClr val="FFFFFF"/>
          </a:solidFill>
        </p:spPr>
        <p:txBody>
          <a:bodyPr wrap="square" rtlCol="0">
            <a:spAutoFit/>
          </a:bodyPr>
          <a:lstStyle/>
          <a:p>
            <a:endParaRPr lang="en-GB" dirty="0"/>
          </a:p>
        </p:txBody>
      </p:sp>
      <p:pic>
        <p:nvPicPr>
          <p:cNvPr id="37" name="Picture 36" descr="Icon&#10;&#10;Description automatically generated">
            <a:extLst>
              <a:ext uri="{FF2B5EF4-FFF2-40B4-BE49-F238E27FC236}">
                <a16:creationId xmlns:a16="http://schemas.microsoft.com/office/drawing/2014/main" id="{63ED1C8C-3443-229C-3582-58045CAF4B79}"/>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0246231" y="5558612"/>
            <a:ext cx="517321" cy="517320"/>
          </a:xfrm>
          <a:prstGeom prst="rect">
            <a:avLst/>
          </a:prstGeom>
        </p:spPr>
      </p:pic>
      <p:sp>
        <p:nvSpPr>
          <p:cNvPr id="38" name="TextBox 37">
            <a:extLst>
              <a:ext uri="{FF2B5EF4-FFF2-40B4-BE49-F238E27FC236}">
                <a16:creationId xmlns:a16="http://schemas.microsoft.com/office/drawing/2014/main" id="{81476DF9-34B1-AFA9-7E84-0BDB1709B745}"/>
              </a:ext>
            </a:extLst>
          </p:cNvPr>
          <p:cNvSpPr txBox="1"/>
          <p:nvPr/>
        </p:nvSpPr>
        <p:spPr>
          <a:xfrm>
            <a:off x="1261568" y="5647821"/>
            <a:ext cx="6770121" cy="369332"/>
          </a:xfrm>
          <a:prstGeom prst="rect">
            <a:avLst/>
          </a:prstGeom>
          <a:solidFill>
            <a:srgbClr val="FFFFFF"/>
          </a:solidFill>
        </p:spPr>
        <p:txBody>
          <a:bodyPr wrap="square" rtlCol="0">
            <a:spAutoFit/>
          </a:bodyPr>
          <a:lstStyle/>
          <a:p>
            <a:endParaRPr lang="en-GB" dirty="0"/>
          </a:p>
        </p:txBody>
      </p:sp>
      <p:pic>
        <p:nvPicPr>
          <p:cNvPr id="39" name="Picture 38" descr="Icon&#10;&#10;Description automatically generated">
            <a:extLst>
              <a:ext uri="{FF2B5EF4-FFF2-40B4-BE49-F238E27FC236}">
                <a16:creationId xmlns:a16="http://schemas.microsoft.com/office/drawing/2014/main" id="{FEDFFFBB-9237-4993-39AD-31E6927355F6}"/>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8673222" y="6066003"/>
            <a:ext cx="517321" cy="517320"/>
          </a:xfrm>
          <a:prstGeom prst="rect">
            <a:avLst/>
          </a:prstGeom>
        </p:spPr>
      </p:pic>
      <p:sp>
        <p:nvSpPr>
          <p:cNvPr id="40" name="TextBox 39">
            <a:extLst>
              <a:ext uri="{FF2B5EF4-FFF2-40B4-BE49-F238E27FC236}">
                <a16:creationId xmlns:a16="http://schemas.microsoft.com/office/drawing/2014/main" id="{009576C0-E7AF-C65B-9224-7D83F048B8CD}"/>
              </a:ext>
            </a:extLst>
          </p:cNvPr>
          <p:cNvSpPr txBox="1"/>
          <p:nvPr/>
        </p:nvSpPr>
        <p:spPr>
          <a:xfrm>
            <a:off x="1901005" y="6140823"/>
            <a:ext cx="5199311" cy="369332"/>
          </a:xfrm>
          <a:prstGeom prst="rect">
            <a:avLst/>
          </a:prstGeom>
          <a:solidFill>
            <a:srgbClr val="FFFFFF"/>
          </a:solidFill>
        </p:spPr>
        <p:txBody>
          <a:bodyPr wrap="square" rtlCol="0">
            <a:spAutoFit/>
          </a:bodyPr>
          <a:lstStyle/>
          <a:p>
            <a:endParaRPr lang="en-GB" dirty="0"/>
          </a:p>
        </p:txBody>
      </p:sp>
      <p:pic>
        <p:nvPicPr>
          <p:cNvPr id="41" name="Picture 40">
            <a:extLst>
              <a:ext uri="{FF2B5EF4-FFF2-40B4-BE49-F238E27FC236}">
                <a16:creationId xmlns:a16="http://schemas.microsoft.com/office/drawing/2014/main" id="{DBAB8679-54BB-1DDD-74F9-3DB31CCBEAFC}"/>
              </a:ext>
            </a:extLst>
          </p:cNvPr>
          <p:cNvPicPr>
            <a:picLocks noChangeAspect="1"/>
          </p:cNvPicPr>
          <p:nvPr/>
        </p:nvPicPr>
        <p:blipFill>
          <a:blip r:embed="rId20"/>
          <a:stretch>
            <a:fillRect/>
          </a:stretch>
        </p:blipFill>
        <p:spPr>
          <a:xfrm>
            <a:off x="306475" y="1953856"/>
            <a:ext cx="1579966" cy="1214061"/>
          </a:xfrm>
          <a:prstGeom prst="rect">
            <a:avLst/>
          </a:prstGeom>
        </p:spPr>
      </p:pic>
      <p:pic>
        <p:nvPicPr>
          <p:cNvPr id="43" name="Picture 42" descr="Icon&#10;&#10;Description automatically generated">
            <a:extLst>
              <a:ext uri="{FF2B5EF4-FFF2-40B4-BE49-F238E27FC236}">
                <a16:creationId xmlns:a16="http://schemas.microsoft.com/office/drawing/2014/main" id="{C2CE533E-CF0E-FD1E-05BE-0340ECF75384}"/>
              </a:ext>
            </a:extLst>
          </p:cNvPr>
          <p:cNvPicPr>
            <a:picLocks noChangeAspect="1"/>
          </p:cNvPicPr>
          <p:nvPr/>
        </p:nvPicPr>
        <p:blipFill>
          <a:blip r:embed="rId21"/>
          <a:stretch>
            <a:fillRect/>
          </a:stretch>
        </p:blipFill>
        <p:spPr>
          <a:xfrm>
            <a:off x="6756268" y="2038538"/>
            <a:ext cx="1327733" cy="1140773"/>
          </a:xfrm>
          <a:prstGeom prst="rect">
            <a:avLst/>
          </a:prstGeom>
        </p:spPr>
      </p:pic>
      <p:pic>
        <p:nvPicPr>
          <p:cNvPr id="42" name="Graphic 41" descr="Teacher">
            <a:extLst>
              <a:ext uri="{FF2B5EF4-FFF2-40B4-BE49-F238E27FC236}">
                <a16:creationId xmlns:a16="http://schemas.microsoft.com/office/drawing/2014/main" id="{9DC4215C-99E2-49F0-9942-CA45C3AC393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896" y="803672"/>
            <a:ext cx="914400" cy="914400"/>
          </a:xfrm>
          <a:prstGeom prst="rect">
            <a:avLst/>
          </a:prstGeom>
        </p:spPr>
      </p:pic>
      <p:sp>
        <p:nvSpPr>
          <p:cNvPr id="44" name="Speech Bubble: Rectangle with Corners Rounded 43">
            <a:hlinkClick r:id="" action="ppaction://noaction">
              <a:snd r:embed="rId24" name="T3_W4_8.2.wav"/>
            </a:hlinkClick>
            <a:extLst>
              <a:ext uri="{FF2B5EF4-FFF2-40B4-BE49-F238E27FC236}">
                <a16:creationId xmlns:a16="http://schemas.microsoft.com/office/drawing/2014/main" id="{A7B4F2AA-9F27-4EE2-84C8-A69615B9E2DB}"/>
              </a:ext>
            </a:extLst>
          </p:cNvPr>
          <p:cNvSpPr/>
          <p:nvPr/>
        </p:nvSpPr>
        <p:spPr>
          <a:xfrm>
            <a:off x="1010687" y="965814"/>
            <a:ext cx="7164976" cy="499249"/>
          </a:xfrm>
          <a:prstGeom prst="wedgeRoundRectCallout">
            <a:avLst>
              <a:gd name="adj1" fmla="val -55925"/>
              <a:gd name="adj2" fmla="val -57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chemeClr val="bg1"/>
              </a:solidFill>
              <a:effectLst/>
              <a:uLnTx/>
              <a:uFillTx/>
              <a:sym typeface="Arial"/>
            </a:endParaRPr>
          </a:p>
        </p:txBody>
      </p:sp>
      <p:sp>
        <p:nvSpPr>
          <p:cNvPr id="24" name="Google Shape;108;p3">
            <a:hlinkClick r:id="" action="ppaction://noaction">
              <a:snd r:embed="rId25" name="T3_W4_8.2.wav"/>
            </a:hlinkClick>
            <a:extLst>
              <a:ext uri="{FF2B5EF4-FFF2-40B4-BE49-F238E27FC236}">
                <a16:creationId xmlns:a16="http://schemas.microsoft.com/office/drawing/2014/main" id="{807AA42F-1717-4BA6-ADE4-E7ABD8E8DAC6}"/>
              </a:ext>
            </a:extLst>
          </p:cNvPr>
          <p:cNvSpPr txBox="1"/>
          <p:nvPr/>
        </p:nvSpPr>
        <p:spPr>
          <a:xfrm>
            <a:off x="1099390" y="980820"/>
            <a:ext cx="7076273"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Wer</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macht</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was? Leonie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sie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oder</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Ronja (ich)?</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3" name="Picture 12" descr="A person holding a phone&#10;&#10;Description automatically generated">
            <a:extLst>
              <a:ext uri="{FF2B5EF4-FFF2-40B4-BE49-F238E27FC236}">
                <a16:creationId xmlns:a16="http://schemas.microsoft.com/office/drawing/2014/main" id="{05B73196-3ED4-B0F3-2888-ED83BFD2ACD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168153" y="875743"/>
            <a:ext cx="1173162" cy="1370587"/>
          </a:xfrm>
          <a:prstGeom prst="rect">
            <a:avLst/>
          </a:prstGeom>
        </p:spPr>
      </p:pic>
      <p:pic>
        <p:nvPicPr>
          <p:cNvPr id="45" name="Picture 44" descr="A cartoon of a person smiling&#10;&#10;Description automatically generated">
            <a:extLst>
              <a:ext uri="{FF2B5EF4-FFF2-40B4-BE49-F238E27FC236}">
                <a16:creationId xmlns:a16="http://schemas.microsoft.com/office/drawing/2014/main" id="{B9848663-CEE2-CA9E-3CC5-D0D4FABB0EBA}"/>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149441" y="1374112"/>
            <a:ext cx="924252" cy="1126868"/>
          </a:xfrm>
          <a:prstGeom prst="rect">
            <a:avLst/>
          </a:prstGeom>
        </p:spPr>
      </p:pic>
      <p:pic>
        <p:nvPicPr>
          <p:cNvPr id="5" name="Picture 4" descr="A cartoon of a person with her arms crossed&#10;&#10;Description automatically generated">
            <a:extLst>
              <a:ext uri="{FF2B5EF4-FFF2-40B4-BE49-F238E27FC236}">
                <a16:creationId xmlns:a16="http://schemas.microsoft.com/office/drawing/2014/main" id="{A7F2179A-35F8-BBD8-76FE-FB59D34B4AEB}"/>
              </a:ext>
            </a:extLst>
          </p:cNvPr>
          <p:cNvPicPr>
            <a:picLocks noChangeAspect="1"/>
          </p:cNvPicPr>
          <p:nvPr/>
        </p:nvPicPr>
        <p:blipFill rotWithShape="1">
          <a:blip r:embed="rId28">
            <a:extLst>
              <a:ext uri="{28A0092B-C50C-407E-A947-70E740481C1C}">
                <a14:useLocalDpi xmlns:a14="http://schemas.microsoft.com/office/drawing/2010/main" val="0"/>
              </a:ext>
            </a:extLst>
          </a:blip>
          <a:srcRect b="31526"/>
          <a:stretch/>
        </p:blipFill>
        <p:spPr>
          <a:xfrm>
            <a:off x="8539908" y="1148002"/>
            <a:ext cx="1153626" cy="1366371"/>
          </a:xfrm>
          <a:prstGeom prst="rect">
            <a:avLst/>
          </a:prstGeom>
        </p:spPr>
      </p:pic>
      <p:sp>
        <p:nvSpPr>
          <p:cNvPr id="48" name="TextBox 47">
            <a:extLst>
              <a:ext uri="{FF2B5EF4-FFF2-40B4-BE49-F238E27FC236}">
                <a16:creationId xmlns:a16="http://schemas.microsoft.com/office/drawing/2014/main" id="{582BC2B0-D7BA-4366-DA9E-873BAF76D091}"/>
              </a:ext>
            </a:extLst>
          </p:cNvPr>
          <p:cNvSpPr txBox="1"/>
          <p:nvPr/>
        </p:nvSpPr>
        <p:spPr>
          <a:xfrm>
            <a:off x="6925774" y="3727415"/>
            <a:ext cx="1097376"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rPr>
              <a:t>zu</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 - to</a:t>
            </a:r>
          </a:p>
        </p:txBody>
      </p:sp>
      <p:sp>
        <p:nvSpPr>
          <p:cNvPr id="3" name="TextBox 2">
            <a:extLst>
              <a:ext uri="{FF2B5EF4-FFF2-40B4-BE49-F238E27FC236}">
                <a16:creationId xmlns:a16="http://schemas.microsoft.com/office/drawing/2014/main" id="{817A1B94-7665-506D-B71E-3FD1FA9F8489}"/>
              </a:ext>
            </a:extLst>
          </p:cNvPr>
          <p:cNvSpPr txBox="1"/>
          <p:nvPr/>
        </p:nvSpPr>
        <p:spPr>
          <a:xfrm>
            <a:off x="7397008" y="5006824"/>
            <a:ext cx="996307" cy="707886"/>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prstClr val="black"/>
                </a:solidFill>
                <a:latin typeface="Century Gothic" panose="020B0502020202020204" pitchFamily="34" charset="0"/>
              </a:rPr>
              <a:t>über</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 - about</a:t>
            </a:r>
          </a:p>
        </p:txBody>
      </p:sp>
      <p:sp>
        <p:nvSpPr>
          <p:cNvPr id="8" name="TextBox 7">
            <a:extLst>
              <a:ext uri="{FF2B5EF4-FFF2-40B4-BE49-F238E27FC236}">
                <a16:creationId xmlns:a16="http://schemas.microsoft.com/office/drawing/2014/main" id="{A9A634C6-86FB-453C-5B9C-88C552A12EAA}"/>
              </a:ext>
            </a:extLst>
          </p:cNvPr>
          <p:cNvSpPr txBox="1"/>
          <p:nvPr/>
        </p:nvSpPr>
        <p:spPr>
          <a:xfrm>
            <a:off x="9505680" y="6457891"/>
            <a:ext cx="2713111"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der </a:t>
            </a: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rPr>
              <a:t>Umzug</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 - parade</a:t>
            </a:r>
          </a:p>
        </p:txBody>
      </p:sp>
    </p:spTree>
    <p:extLst>
      <p:ext uri="{BB962C8B-B14F-4D97-AF65-F5344CB8AC3E}">
        <p14:creationId xmlns:p14="http://schemas.microsoft.com/office/powerpoint/2010/main" val="233182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_8.1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4_8.1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4_8.1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4_8.13.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3_W4_8.14.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3_W4_8.15.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9" name="T3_W4_8.16.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animBg="1"/>
      <p:bldP spid="32" grpId="0" animBg="1"/>
      <p:bldP spid="34" grpId="0" animBg="1"/>
      <p:bldP spid="36" grpId="0" animBg="1"/>
      <p:bldP spid="38"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 name="Table 5"/>
          <p:cNvGraphicFramePr/>
          <p:nvPr>
            <p:extLst>
              <p:ext uri="{D42A27DB-BD31-4B8C-83A1-F6EECF244321}">
                <p14:modId xmlns:p14="http://schemas.microsoft.com/office/powerpoint/2010/main" val="1581411830"/>
              </p:ext>
            </p:extLst>
          </p:nvPr>
        </p:nvGraphicFramePr>
        <p:xfrm>
          <a:off x="361845" y="1788494"/>
          <a:ext cx="10751632" cy="4462402"/>
        </p:xfrm>
        <a:graphic>
          <a:graphicData uri="http://schemas.openxmlformats.org/drawingml/2006/table">
            <a:tbl>
              <a:tblPr/>
              <a:tblGrid>
                <a:gridCol w="672477">
                  <a:extLst>
                    <a:ext uri="{9D8B030D-6E8A-4147-A177-3AD203B41FA5}">
                      <a16:colId xmlns:a16="http://schemas.microsoft.com/office/drawing/2014/main" val="20000"/>
                    </a:ext>
                  </a:extLst>
                </a:gridCol>
                <a:gridCol w="7068669">
                  <a:extLst>
                    <a:ext uri="{9D8B030D-6E8A-4147-A177-3AD203B41FA5}">
                      <a16:colId xmlns:a16="http://schemas.microsoft.com/office/drawing/2014/main" val="20001"/>
                    </a:ext>
                  </a:extLst>
                </a:gridCol>
                <a:gridCol w="1350498">
                  <a:extLst>
                    <a:ext uri="{9D8B030D-6E8A-4147-A177-3AD203B41FA5}">
                      <a16:colId xmlns:a16="http://schemas.microsoft.com/office/drawing/2014/main" val="20002"/>
                    </a:ext>
                  </a:extLst>
                </a:gridCol>
                <a:gridCol w="1659988">
                  <a:extLst>
                    <a:ext uri="{9D8B030D-6E8A-4147-A177-3AD203B41FA5}">
                      <a16:colId xmlns:a16="http://schemas.microsoft.com/office/drawing/2014/main" val="20003"/>
                    </a:ext>
                  </a:extLst>
                </a:gridCol>
              </a:tblGrid>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800" b="1" strike="noStrike" spc="-1" dirty="0">
                          <a:solidFill>
                            <a:srgbClr val="002060"/>
                          </a:solidFill>
                          <a:latin typeface="Century gothic"/>
                        </a:rPr>
                        <a:t>ich.../</a:t>
                      </a:r>
                      <a:r>
                        <a:rPr lang="en-GB" sz="2800" b="1" strike="noStrike" spc="-1" dirty="0" err="1">
                          <a:solidFill>
                            <a:srgbClr val="002060"/>
                          </a:solidFill>
                          <a:latin typeface="Century gothic"/>
                        </a:rPr>
                        <a:t>sie</a:t>
                      </a:r>
                      <a:r>
                        <a:rPr lang="en-GB" sz="2800" b="1" strike="noStrike" spc="-1" dirty="0">
                          <a:solidFill>
                            <a:srgbClr val="002060"/>
                          </a:solidFill>
                          <a:latin typeface="Century gothic"/>
                        </a:rPr>
                        <a: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637486">
                <a:tc>
                  <a:txBody>
                    <a:bodyPr/>
                    <a:lstStyle/>
                    <a:p>
                      <a:pPr algn="ctr">
                        <a:lnSpc>
                          <a:spcPct val="100000"/>
                        </a:lnSpc>
                      </a:pPr>
                      <a:r>
                        <a:rPr lang="en-GB" sz="2800" b="1" strike="noStrike" spc="-1">
                          <a:solidFill>
                            <a:srgbClr val="2E94AF"/>
                          </a:solidFill>
                          <a:latin typeface="Century gothic"/>
                          <a:ea typeface="Century Gothic"/>
                        </a:rPr>
                        <a:t>1</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Ich </a:t>
                      </a:r>
                      <a:r>
                        <a:rPr lang="en-US" sz="2400" b="0" strike="noStrike" spc="-1" dirty="0" err="1">
                          <a:solidFill>
                            <a:srgbClr val="002060"/>
                          </a:solidFill>
                          <a:latin typeface="Century gothic"/>
                        </a:rPr>
                        <a:t>höre</a:t>
                      </a:r>
                      <a:r>
                        <a:rPr lang="en-US" sz="2400" b="0" strike="noStrike" spc="-1" dirty="0">
                          <a:solidFill>
                            <a:srgbClr val="002060"/>
                          </a:solidFill>
                          <a:latin typeface="Century gothic"/>
                        </a:rPr>
                        <a:t> </a:t>
                      </a:r>
                      <a:r>
                        <a:rPr lang="en-US" sz="2400" b="0" strike="noStrike" spc="-1" dirty="0" err="1">
                          <a:solidFill>
                            <a:srgbClr val="002060"/>
                          </a:solidFill>
                          <a:latin typeface="Century gothic"/>
                        </a:rPr>
                        <a:t>viel</a:t>
                      </a:r>
                      <a:r>
                        <a:rPr lang="en-US" sz="2400" b="0" strike="noStrike" spc="-1" dirty="0">
                          <a:solidFill>
                            <a:srgbClr val="002060"/>
                          </a:solidFill>
                          <a:latin typeface="Century gothic"/>
                        </a:rPr>
                        <a:t> </a:t>
                      </a:r>
                      <a:r>
                        <a:rPr lang="en-US" sz="2400" b="0" strike="noStrike" spc="-1" dirty="0" err="1">
                          <a:solidFill>
                            <a:srgbClr val="002060"/>
                          </a:solidFill>
                          <a:latin typeface="Century gothic"/>
                        </a:rPr>
                        <a:t>Musik</a:t>
                      </a:r>
                      <a:r>
                        <a:rPr lang="en-US" sz="2400" b="0" strike="noStrike" spc="-1" dirty="0">
                          <a:solidFill>
                            <a:srgbClr val="002060"/>
                          </a:solidFill>
                          <a:latin typeface="Century gothic"/>
                        </a:rPr>
                        <a:t>.</a:t>
                      </a:r>
                      <a:endParaRPr lang="en-GB" sz="24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637486">
                <a:tc>
                  <a:txBody>
                    <a:bodyPr/>
                    <a:lstStyle/>
                    <a:p>
                      <a:pPr algn="ctr">
                        <a:lnSpc>
                          <a:spcPct val="100000"/>
                        </a:lnSpc>
                      </a:pPr>
                      <a:r>
                        <a:rPr lang="en-GB" sz="2800" b="1" strike="noStrike" spc="-1">
                          <a:solidFill>
                            <a:srgbClr val="2E94AF"/>
                          </a:solidFill>
                          <a:latin typeface="Century gothic"/>
                          <a:ea typeface="Century Gothic"/>
                        </a:rPr>
                        <a:t>2</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Ich </a:t>
                      </a:r>
                      <a:r>
                        <a:rPr lang="en-US" sz="2400" b="0" strike="noStrike" spc="-1" dirty="0" err="1">
                          <a:solidFill>
                            <a:srgbClr val="002060"/>
                          </a:solidFill>
                          <a:latin typeface="Century gothic"/>
                        </a:rPr>
                        <a:t>laufe</a:t>
                      </a:r>
                      <a:r>
                        <a:rPr lang="en-US" sz="2400" b="0" strike="noStrike" spc="-1" dirty="0">
                          <a:solidFill>
                            <a:srgbClr val="002060"/>
                          </a:solidFill>
                          <a:latin typeface="Century gothic"/>
                        </a:rPr>
                        <a:t> </a:t>
                      </a:r>
                      <a:r>
                        <a:rPr lang="en-US" sz="2400" b="0" strike="noStrike" spc="-1" dirty="0" err="1">
                          <a:solidFill>
                            <a:srgbClr val="002060"/>
                          </a:solidFill>
                          <a:latin typeface="Century gothic"/>
                        </a:rPr>
                        <a:t>durch</a:t>
                      </a:r>
                      <a:r>
                        <a:rPr lang="en-US" sz="2400" b="0" strike="noStrike" spc="-1" dirty="0">
                          <a:solidFill>
                            <a:srgbClr val="002060"/>
                          </a:solidFill>
                          <a:latin typeface="Century gothic"/>
                        </a:rPr>
                        <a:t> die </a:t>
                      </a:r>
                      <a:r>
                        <a:rPr lang="en-US" sz="2400" b="0" strike="noStrike" spc="-1" dirty="0" err="1">
                          <a:solidFill>
                            <a:srgbClr val="002060"/>
                          </a:solidFill>
                          <a:latin typeface="Century gothic"/>
                        </a:rPr>
                        <a:t>Straße</a:t>
                      </a:r>
                      <a:r>
                        <a:rPr lang="en-US" sz="2400" b="0" strike="noStrike" spc="-1" dirty="0">
                          <a:solidFill>
                            <a:srgbClr val="002060"/>
                          </a:solidFill>
                          <a:latin typeface="Century gothic"/>
                        </a:rPr>
                        <a:t>.</a:t>
                      </a:r>
                      <a:endParaRPr lang="en-GB" sz="24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637486">
                <a:tc>
                  <a:txBody>
                    <a:bodyPr/>
                    <a:lstStyle/>
                    <a:p>
                      <a:pPr algn="ctr">
                        <a:lnSpc>
                          <a:spcPct val="100000"/>
                        </a:lnSpc>
                      </a:pPr>
                      <a:r>
                        <a:rPr lang="en-GB" sz="2800" b="1" strike="noStrike" spc="-1">
                          <a:solidFill>
                            <a:srgbClr val="2E94AF"/>
                          </a:solidFill>
                          <a:latin typeface="Century gothic"/>
                          <a:ea typeface="Century Gothic"/>
                        </a:rPr>
                        <a:t>3</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Sie </a:t>
                      </a:r>
                      <a:r>
                        <a:rPr lang="en-US" sz="2400" b="0" strike="noStrike" spc="-1" dirty="0" err="1">
                          <a:solidFill>
                            <a:srgbClr val="002060"/>
                          </a:solidFill>
                          <a:latin typeface="Century gothic"/>
                        </a:rPr>
                        <a:t>spricht</a:t>
                      </a:r>
                      <a:r>
                        <a:rPr lang="en-US" sz="2400" b="0" strike="noStrike" spc="-1" dirty="0">
                          <a:solidFill>
                            <a:srgbClr val="002060"/>
                          </a:solidFill>
                          <a:latin typeface="Century gothic"/>
                        </a:rPr>
                        <a:t> </a:t>
                      </a:r>
                      <a:r>
                        <a:rPr lang="en-US" sz="2400" b="0" strike="noStrike" spc="-1" dirty="0" err="1">
                          <a:solidFill>
                            <a:srgbClr val="002060"/>
                          </a:solidFill>
                          <a:latin typeface="Century gothic"/>
                        </a:rPr>
                        <a:t>mit</a:t>
                      </a:r>
                      <a:r>
                        <a:rPr lang="en-US" sz="2400" b="0" strike="noStrike" spc="-1" dirty="0">
                          <a:solidFill>
                            <a:srgbClr val="002060"/>
                          </a:solidFill>
                          <a:latin typeface="Century gothic"/>
                        </a:rPr>
                        <a:t> Karo. Sie </a:t>
                      </a:r>
                      <a:r>
                        <a:rPr lang="en-US" sz="2400" b="0" strike="noStrike" spc="-1" dirty="0" err="1">
                          <a:solidFill>
                            <a:srgbClr val="002060"/>
                          </a:solidFill>
                          <a:latin typeface="Century gothic"/>
                        </a:rPr>
                        <a:t>ist</a:t>
                      </a:r>
                      <a:r>
                        <a:rPr lang="en-US" sz="2400" b="0" strike="noStrike" spc="-1" dirty="0">
                          <a:solidFill>
                            <a:srgbClr val="002060"/>
                          </a:solidFill>
                          <a:latin typeface="Century gothic"/>
                        </a:rPr>
                        <a:t> </a:t>
                      </a:r>
                      <a:r>
                        <a:rPr lang="en-US" sz="2400" b="0" strike="noStrike" spc="-1" dirty="0" err="1">
                          <a:solidFill>
                            <a:srgbClr val="002060"/>
                          </a:solidFill>
                          <a:latin typeface="Century gothic"/>
                        </a:rPr>
                        <a:t>Ronjas</a:t>
                      </a:r>
                      <a:r>
                        <a:rPr lang="en-US" sz="2400" b="0" strike="noStrike" spc="-1" dirty="0">
                          <a:solidFill>
                            <a:srgbClr val="002060"/>
                          </a:solidFill>
                          <a:latin typeface="Century gothic"/>
                        </a:rPr>
                        <a:t> </a:t>
                      </a:r>
                      <a:r>
                        <a:rPr lang="en-US" sz="2400" b="0" strike="noStrike" spc="-1" dirty="0" err="1">
                          <a:solidFill>
                            <a:srgbClr val="002060"/>
                          </a:solidFill>
                          <a:latin typeface="Century gothic"/>
                        </a:rPr>
                        <a:t>Freundin</a:t>
                      </a:r>
                      <a:r>
                        <a:rPr lang="en-US" sz="2400" b="0" strike="noStrike" spc="-1" dirty="0">
                          <a:solidFill>
                            <a:srgbClr val="002060"/>
                          </a:solidFill>
                          <a:latin typeface="Century gothic"/>
                        </a:rPr>
                        <a:t>.</a:t>
                      </a:r>
                      <a:endParaRPr lang="en-GB" sz="24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637486">
                <a:tc>
                  <a:txBody>
                    <a:bodyPr/>
                    <a:lstStyle/>
                    <a:p>
                      <a:pPr algn="ctr">
                        <a:lnSpc>
                          <a:spcPct val="100000"/>
                        </a:lnSpc>
                      </a:pPr>
                      <a:r>
                        <a:rPr lang="en-GB" sz="2800" b="1" strike="noStrike" spc="-1">
                          <a:solidFill>
                            <a:srgbClr val="2E94AF"/>
                          </a:solidFill>
                          <a:latin typeface="Century gothic"/>
                          <a:ea typeface="Century Gothic"/>
                        </a:rPr>
                        <a:t>4</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Sie </a:t>
                      </a:r>
                      <a:r>
                        <a:rPr lang="en-US" sz="2400" b="0" strike="noStrike" spc="-1" dirty="0" err="1">
                          <a:solidFill>
                            <a:srgbClr val="002060"/>
                          </a:solidFill>
                          <a:latin typeface="Century gothic"/>
                        </a:rPr>
                        <a:t>trinkt</a:t>
                      </a:r>
                      <a:r>
                        <a:rPr lang="en-US" sz="2400" b="0" strike="noStrike" spc="-1" dirty="0">
                          <a:solidFill>
                            <a:srgbClr val="002060"/>
                          </a:solidFill>
                          <a:latin typeface="Century gothic"/>
                        </a:rPr>
                        <a:t> </a:t>
                      </a:r>
                      <a:r>
                        <a:rPr lang="en-US" sz="2400" b="0" strike="noStrike" spc="-1" dirty="0" err="1">
                          <a:solidFill>
                            <a:srgbClr val="002060"/>
                          </a:solidFill>
                          <a:latin typeface="Century gothic"/>
                        </a:rPr>
                        <a:t>Kinderpunsch</a:t>
                      </a:r>
                      <a:r>
                        <a:rPr lang="en-US" sz="2400" b="0" strike="noStrike" spc="-1" dirty="0">
                          <a:solidFill>
                            <a:srgbClr val="002060"/>
                          </a:solidFill>
                          <a:latin typeface="Century gothic"/>
                        </a:rPr>
                        <a:t>.*                   .             </a:t>
                      </a:r>
                      <a:endParaRPr lang="en-GB" sz="24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637486">
                <a:tc>
                  <a:txBody>
                    <a:bodyPr/>
                    <a:lstStyle/>
                    <a:p>
                      <a:pPr algn="ctr">
                        <a:lnSpc>
                          <a:spcPct val="100000"/>
                        </a:lnSpc>
                      </a:pPr>
                      <a:r>
                        <a:rPr lang="en-GB" sz="2800" b="1" strike="noStrike" spc="-1">
                          <a:solidFill>
                            <a:srgbClr val="2E94AF"/>
                          </a:solidFill>
                          <a:latin typeface="Century gothic"/>
                          <a:ea typeface="Century Gothic"/>
                        </a:rPr>
                        <a:t>5</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Ich bin </a:t>
                      </a:r>
                      <a:r>
                        <a:rPr lang="en-US" sz="2400" b="0" u="none" strike="noStrike" spc="-1" dirty="0" err="1">
                          <a:solidFill>
                            <a:srgbClr val="002060"/>
                          </a:solidFill>
                          <a:latin typeface="Century gothic"/>
                        </a:rPr>
                        <a:t>müde</a:t>
                      </a:r>
                      <a:r>
                        <a:rPr lang="en-US" sz="2400" b="0" u="none" strike="noStrike" spc="-1" dirty="0">
                          <a:solidFill>
                            <a:srgbClr val="002060"/>
                          </a:solidFill>
                          <a:latin typeface="Century gothic"/>
                        </a:rPr>
                        <a:t>, </a:t>
                      </a:r>
                      <a:r>
                        <a:rPr lang="en-US" sz="2400" b="0" u="none" strike="noStrike" spc="-1" dirty="0" err="1">
                          <a:solidFill>
                            <a:srgbClr val="002060"/>
                          </a:solidFill>
                          <a:latin typeface="Century gothic"/>
                        </a:rPr>
                        <a:t>aber</a:t>
                      </a:r>
                      <a:r>
                        <a:rPr lang="en-US" sz="2400" b="0" u="none" strike="noStrike" spc="-1" dirty="0">
                          <a:solidFill>
                            <a:srgbClr val="002060"/>
                          </a:solidFill>
                          <a:latin typeface="Century gothic"/>
                        </a:rPr>
                        <a:t>  ich  </a:t>
                      </a:r>
                      <a:r>
                        <a:rPr lang="en-US" sz="2400" b="0" u="none" strike="noStrike" spc="-1" dirty="0" err="1">
                          <a:solidFill>
                            <a:srgbClr val="002060"/>
                          </a:solidFill>
                          <a:latin typeface="Century gothic"/>
                        </a:rPr>
                        <a:t>schlafe</a:t>
                      </a:r>
                      <a:r>
                        <a:rPr lang="en-US" sz="2400" b="0" u="none" strike="noStrike" spc="-1" dirty="0">
                          <a:solidFill>
                            <a:srgbClr val="002060"/>
                          </a:solidFill>
                          <a:latin typeface="Century gothic"/>
                        </a:rPr>
                        <a:t> </a:t>
                      </a:r>
                      <a:r>
                        <a:rPr lang="en-US" sz="2400" b="0" u="none" strike="noStrike" spc="-1" dirty="0" err="1">
                          <a:solidFill>
                            <a:srgbClr val="002060"/>
                          </a:solidFill>
                          <a:latin typeface="Century gothic"/>
                        </a:rPr>
                        <a:t>später</a:t>
                      </a:r>
                      <a:r>
                        <a:rPr lang="en-US" sz="2400" b="0" u="none" strike="noStrike" spc="-1" dirty="0">
                          <a:solidFill>
                            <a:srgbClr val="002060"/>
                          </a:solidFill>
                          <a:latin typeface="Century gothic"/>
                        </a:rPr>
                        <a:t>*</a:t>
                      </a:r>
                      <a:r>
                        <a:rPr lang="en-US" sz="2400" b="0" strike="noStrike" spc="-1" dirty="0">
                          <a:solidFill>
                            <a:srgbClr val="002060"/>
                          </a:solidFill>
                          <a:latin typeface="Century gothic"/>
                        </a:rPr>
                        <a:t>!</a:t>
                      </a:r>
                      <a:endParaRPr lang="en-GB" sz="24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637486">
                <a:tc>
                  <a:txBody>
                    <a:bodyPr/>
                    <a:lstStyle/>
                    <a:p>
                      <a:pPr algn="ctr">
                        <a:lnSpc>
                          <a:spcPct val="100000"/>
                        </a:lnSpc>
                      </a:pPr>
                      <a:r>
                        <a:rPr lang="en-GB" sz="2800" b="1" strike="noStrike" spc="-1">
                          <a:solidFill>
                            <a:srgbClr val="2E94AF"/>
                          </a:solidFill>
                          <a:latin typeface="Century gothic"/>
                          <a:ea typeface="Century Gothic"/>
                        </a:rPr>
                        <a:t>6</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Es </a:t>
                      </a:r>
                      <a:r>
                        <a:rPr lang="en-US" sz="2400" b="0" strike="noStrike" spc="-1" dirty="0" err="1">
                          <a:solidFill>
                            <a:srgbClr val="002060"/>
                          </a:solidFill>
                          <a:latin typeface="Century gothic"/>
                        </a:rPr>
                        <a:t>wird</a:t>
                      </a:r>
                      <a:r>
                        <a:rPr lang="en-US" sz="2400" b="0" strike="noStrike" spc="-1" dirty="0">
                          <a:solidFill>
                            <a:srgbClr val="002060"/>
                          </a:solidFill>
                          <a:latin typeface="Century gothic"/>
                        </a:rPr>
                        <a:t> </a:t>
                      </a:r>
                      <a:r>
                        <a:rPr lang="en-US" sz="2400" b="0" strike="noStrike" spc="-1" dirty="0" err="1">
                          <a:solidFill>
                            <a:srgbClr val="002060"/>
                          </a:solidFill>
                          <a:latin typeface="Century gothic"/>
                        </a:rPr>
                        <a:t>kalt</a:t>
                      </a:r>
                      <a:r>
                        <a:rPr lang="en-US" sz="2400" b="0" strike="noStrike" spc="-1" dirty="0">
                          <a:solidFill>
                            <a:srgbClr val="002060"/>
                          </a:solidFill>
                          <a:latin typeface="Century gothic"/>
                        </a:rPr>
                        <a:t> und   </a:t>
                      </a:r>
                      <a:r>
                        <a:rPr lang="en-US" sz="2400" b="0" strike="noStrike" spc="-1" dirty="0" err="1">
                          <a:solidFill>
                            <a:srgbClr val="002060"/>
                          </a:solidFill>
                          <a:latin typeface="Century gothic"/>
                        </a:rPr>
                        <a:t>sie</a:t>
                      </a:r>
                      <a:r>
                        <a:rPr lang="en-US" sz="2400" b="0" strike="noStrike" spc="-1" dirty="0">
                          <a:solidFill>
                            <a:srgbClr val="002060"/>
                          </a:solidFill>
                          <a:latin typeface="Century gothic"/>
                        </a:rPr>
                        <a:t>  </a:t>
                      </a:r>
                      <a:r>
                        <a:rPr lang="en-US" sz="2400" b="0" strike="noStrike" spc="-1" dirty="0" err="1">
                          <a:solidFill>
                            <a:srgbClr val="002060"/>
                          </a:solidFill>
                          <a:latin typeface="Century gothic"/>
                        </a:rPr>
                        <a:t>trägt</a:t>
                      </a:r>
                      <a:r>
                        <a:rPr lang="en-US" sz="2400" b="0" strike="noStrike" spc="-1" dirty="0">
                          <a:solidFill>
                            <a:srgbClr val="002060"/>
                          </a:solidFill>
                          <a:latin typeface="Century gothic"/>
                        </a:rPr>
                        <a:t> </a:t>
                      </a:r>
                      <a:r>
                        <a:rPr lang="en-US" sz="2400" b="0" strike="noStrike" spc="-1" dirty="0" err="1">
                          <a:solidFill>
                            <a:srgbClr val="002060"/>
                          </a:solidFill>
                          <a:latin typeface="Century gothic"/>
                        </a:rPr>
                        <a:t>meine</a:t>
                      </a:r>
                      <a:r>
                        <a:rPr lang="en-US" sz="2400" b="0" strike="noStrike" spc="-1" dirty="0">
                          <a:solidFill>
                            <a:srgbClr val="002060"/>
                          </a:solidFill>
                          <a:latin typeface="Century gothic"/>
                        </a:rPr>
                        <a:t> </a:t>
                      </a:r>
                      <a:r>
                        <a:rPr lang="en-US" sz="2400" b="0" strike="noStrike" spc="-1" dirty="0" err="1">
                          <a:solidFill>
                            <a:srgbClr val="002060"/>
                          </a:solidFill>
                          <a:latin typeface="Century gothic"/>
                        </a:rPr>
                        <a:t>Jacke</a:t>
                      </a:r>
                      <a:r>
                        <a:rPr lang="en-US" sz="2400" b="0" strike="noStrike" spc="-1" dirty="0">
                          <a:solidFill>
                            <a:srgbClr val="002060"/>
                          </a:solidFill>
                          <a:latin typeface="Century gothic"/>
                        </a:rPr>
                        <a:t>! </a:t>
                      </a:r>
                      <a:endParaRPr lang="en-GB" sz="24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112" name="CustomShape 6"/>
          <p:cNvSpPr/>
          <p:nvPr/>
        </p:nvSpPr>
        <p:spPr>
          <a:xfrm>
            <a:off x="101160" y="-32040"/>
            <a:ext cx="8818122"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Lias</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ist</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auch</a:t>
            </a:r>
            <a:r>
              <a:rPr kumimoji="0" lang="en-GB" sz="2800" b="1" i="0" u="none" strike="noStrike" kern="1200" cap="none" spc="-1" normalizeH="0" baseline="0" noProof="0" dirty="0">
                <a:ln>
                  <a:noFill/>
                </a:ln>
                <a:solidFill>
                  <a:srgbClr val="002060"/>
                </a:solidFill>
                <a:effectLst/>
                <a:uLnTx/>
                <a:uFillTx/>
                <a:latin typeface="Century gothic"/>
                <a:ea typeface="Century Gothic"/>
              </a:rPr>
              <a:t> da. Er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textet</a:t>
            </a:r>
            <a:r>
              <a:rPr kumimoji="0" lang="en-GB" sz="2800" b="1" i="0" u="none" strike="noStrike" kern="1200" cap="none" spc="-1" normalizeH="0" baseline="0" noProof="0" dirty="0">
                <a:ln>
                  <a:noFill/>
                </a:ln>
                <a:solidFill>
                  <a:srgbClr val="002060"/>
                </a:solidFill>
                <a:effectLst/>
                <a:uLnTx/>
                <a:uFillTx/>
                <a:latin typeface="Century gothic"/>
                <a:ea typeface="Century Gothic"/>
              </a:rPr>
              <a:t> Papa Lothar.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9" name="Rectangle 8">
            <a:extLst>
              <a:ext uri="{FF2B5EF4-FFF2-40B4-BE49-F238E27FC236}">
                <a16:creationId xmlns:a16="http://schemas.microsoft.com/office/drawing/2014/main" id="{FA8CB7F0-F8CF-4B81-B158-8063FEDA7D6B}"/>
              </a:ext>
            </a:extLst>
          </p:cNvPr>
          <p:cNvSpPr/>
          <p:nvPr/>
        </p:nvSpPr>
        <p:spPr>
          <a:xfrm>
            <a:off x="436797" y="247337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15" name="Rectangle 14">
            <a:extLst>
              <a:ext uri="{FF2B5EF4-FFF2-40B4-BE49-F238E27FC236}">
                <a16:creationId xmlns:a16="http://schemas.microsoft.com/office/drawing/2014/main" id="{E094FD90-0D83-47F8-89A4-772DF44F575F}"/>
              </a:ext>
            </a:extLst>
          </p:cNvPr>
          <p:cNvSpPr/>
          <p:nvPr/>
        </p:nvSpPr>
        <p:spPr>
          <a:xfrm>
            <a:off x="436798" y="311328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16" name="Rectangle 15">
            <a:extLst>
              <a:ext uri="{FF2B5EF4-FFF2-40B4-BE49-F238E27FC236}">
                <a16:creationId xmlns:a16="http://schemas.microsoft.com/office/drawing/2014/main" id="{CFD2B835-F5BF-47D4-B4C7-88AAE0F15E80}"/>
              </a:ext>
            </a:extLst>
          </p:cNvPr>
          <p:cNvSpPr/>
          <p:nvPr/>
        </p:nvSpPr>
        <p:spPr>
          <a:xfrm>
            <a:off x="436796" y="374945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endParaRPr lang="en-GB" sz="2800" b="1" dirty="0"/>
          </a:p>
        </p:txBody>
      </p:sp>
      <p:sp>
        <p:nvSpPr>
          <p:cNvPr id="17" name="Rectangle 16">
            <a:extLst>
              <a:ext uri="{FF2B5EF4-FFF2-40B4-BE49-F238E27FC236}">
                <a16:creationId xmlns:a16="http://schemas.microsoft.com/office/drawing/2014/main" id="{257623FD-7C94-435C-A16D-BE56DC83EBF2}"/>
              </a:ext>
            </a:extLst>
          </p:cNvPr>
          <p:cNvSpPr/>
          <p:nvPr/>
        </p:nvSpPr>
        <p:spPr>
          <a:xfrm>
            <a:off x="436797" y="438936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endParaRPr lang="en-GB" sz="2800" b="1" dirty="0"/>
          </a:p>
        </p:txBody>
      </p:sp>
      <p:sp>
        <p:nvSpPr>
          <p:cNvPr id="20" name="Rectangle 19">
            <a:extLst>
              <a:ext uri="{FF2B5EF4-FFF2-40B4-BE49-F238E27FC236}">
                <a16:creationId xmlns:a16="http://schemas.microsoft.com/office/drawing/2014/main" id="{741D7855-51C4-49F5-B43C-C9C8805C6DE6}"/>
              </a:ext>
            </a:extLst>
          </p:cNvPr>
          <p:cNvSpPr/>
          <p:nvPr/>
        </p:nvSpPr>
        <p:spPr>
          <a:xfrm>
            <a:off x="439607" y="500460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21" name="Rectangle 20">
            <a:extLst>
              <a:ext uri="{FF2B5EF4-FFF2-40B4-BE49-F238E27FC236}">
                <a16:creationId xmlns:a16="http://schemas.microsoft.com/office/drawing/2014/main" id="{61E23715-4B11-4DD2-A77F-9E251DE49F2A}"/>
              </a:ext>
            </a:extLst>
          </p:cNvPr>
          <p:cNvSpPr/>
          <p:nvPr/>
        </p:nvSpPr>
        <p:spPr>
          <a:xfrm>
            <a:off x="436796" y="564451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pic>
        <p:nvPicPr>
          <p:cNvPr id="13" name="Graphic 12" descr="Teacher">
            <a:extLst>
              <a:ext uri="{FF2B5EF4-FFF2-40B4-BE49-F238E27FC236}">
                <a16:creationId xmlns:a16="http://schemas.microsoft.com/office/drawing/2014/main" id="{04357060-3CF2-41DC-BA5F-F5D9473D4D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1424" y="360417"/>
            <a:ext cx="914400" cy="914400"/>
          </a:xfrm>
          <a:prstGeom prst="rect">
            <a:avLst/>
          </a:prstGeom>
        </p:spPr>
      </p:pic>
      <p:sp>
        <p:nvSpPr>
          <p:cNvPr id="14" name="Speech Bubble: Rectangle with Corners Rounded 13">
            <a:extLst>
              <a:ext uri="{FF2B5EF4-FFF2-40B4-BE49-F238E27FC236}">
                <a16:creationId xmlns:a16="http://schemas.microsoft.com/office/drawing/2014/main" id="{C6010264-20F5-49B7-8477-AC712B576477}"/>
              </a:ext>
            </a:extLst>
          </p:cNvPr>
          <p:cNvSpPr/>
          <p:nvPr/>
        </p:nvSpPr>
        <p:spPr>
          <a:xfrm>
            <a:off x="1238545" y="573189"/>
            <a:ext cx="6731761"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extLst>
              <a:ext uri="{FF2B5EF4-FFF2-40B4-BE49-F238E27FC236}">
                <a16:creationId xmlns:a16="http://schemas.microsoft.com/office/drawing/2014/main" id="{A33407D0-92EF-4197-BFDD-52780724CE36}"/>
              </a:ext>
            </a:extLst>
          </p:cNvPr>
          <p:cNvSpPr txBox="1"/>
          <p:nvPr/>
        </p:nvSpPr>
        <p:spPr>
          <a:xfrm>
            <a:off x="1304111" y="583696"/>
            <a:ext cx="6731762"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entury Gothic"/>
              </a:rPr>
              <a:t>Wer</a:t>
            </a:r>
            <a:r>
              <a:rPr lang="en-GB" sz="2400" b="1" spc="-1" dirty="0">
                <a:solidFill>
                  <a:schemeClr val="bg1"/>
                </a:solidFill>
                <a:latin typeface="Century Gothic" panose="020B0502020202020204" pitchFamily="34" charset="0"/>
                <a:ea typeface="Century Gothic"/>
              </a:rPr>
              <a:t> </a:t>
            </a:r>
            <a:r>
              <a:rPr lang="en-GB" sz="2400" b="1" spc="-1" dirty="0" err="1">
                <a:solidFill>
                  <a:schemeClr val="bg1"/>
                </a:solidFill>
                <a:latin typeface="Century Gothic" panose="020B0502020202020204" pitchFamily="34" charset="0"/>
                <a:ea typeface="Century Gothic"/>
              </a:rPr>
              <a:t>macht</a:t>
            </a:r>
            <a:r>
              <a:rPr lang="en-GB" sz="2400" b="1" spc="-1" dirty="0">
                <a:solidFill>
                  <a:schemeClr val="bg1"/>
                </a:solidFill>
                <a:latin typeface="Century Gothic" panose="020B0502020202020204" pitchFamily="34" charset="0"/>
                <a:ea typeface="Century Gothic"/>
              </a:rPr>
              <a:t> was? </a:t>
            </a:r>
            <a:r>
              <a:rPr lang="en-GB" sz="2400" b="1" spc="-1" dirty="0" err="1">
                <a:solidFill>
                  <a:schemeClr val="bg1"/>
                </a:solidFill>
                <a:latin typeface="Century Gothic" panose="020B0502020202020204" pitchFamily="34" charset="0"/>
                <a:ea typeface="Century Gothic"/>
              </a:rPr>
              <a:t>Lias</a:t>
            </a:r>
            <a:r>
              <a:rPr lang="en-GB" sz="2400" b="1" spc="-1" dirty="0">
                <a:solidFill>
                  <a:schemeClr val="bg1"/>
                </a:solidFill>
                <a:latin typeface="Century Gothic" panose="020B0502020202020204" pitchFamily="34" charset="0"/>
                <a:ea typeface="Century Gothic"/>
              </a:rPr>
              <a:t> (ich) </a:t>
            </a:r>
            <a:r>
              <a:rPr lang="en-GB" sz="2400" b="1" spc="-1" dirty="0" err="1">
                <a:solidFill>
                  <a:schemeClr val="bg1"/>
                </a:solidFill>
                <a:latin typeface="Century Gothic" panose="020B0502020202020204" pitchFamily="34" charset="0"/>
                <a:ea typeface="Century Gothic"/>
              </a:rPr>
              <a:t>oder</a:t>
            </a:r>
            <a:r>
              <a:rPr lang="en-GB" sz="2400" b="1" spc="-1" dirty="0">
                <a:solidFill>
                  <a:schemeClr val="bg1"/>
                </a:solidFill>
                <a:latin typeface="Century Gothic" panose="020B0502020202020204" pitchFamily="34" charset="0"/>
                <a:ea typeface="Century Gothic"/>
              </a:rPr>
              <a:t> Ronja (</a:t>
            </a:r>
            <a:r>
              <a:rPr lang="en-GB" sz="2400" b="1" spc="-1" dirty="0" err="1">
                <a:solidFill>
                  <a:schemeClr val="bg1"/>
                </a:solidFill>
                <a:latin typeface="Century Gothic" panose="020B0502020202020204" pitchFamily="34" charset="0"/>
                <a:ea typeface="Century Gothic"/>
              </a:rPr>
              <a:t>sie</a:t>
            </a:r>
            <a:r>
              <a:rPr lang="en-GB" sz="2400" b="1" spc="-1" dirty="0">
                <a:solidFill>
                  <a:schemeClr val="bg1"/>
                </a:solidFill>
                <a:latin typeface="Century Gothic" panose="020B0502020202020204" pitchFamily="34" charset="0"/>
                <a:ea typeface="Century Gothic"/>
              </a:rPr>
              <a:t>)?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7" name="TextBox 6">
            <a:extLst>
              <a:ext uri="{FF2B5EF4-FFF2-40B4-BE49-F238E27FC236}">
                <a16:creationId xmlns:a16="http://schemas.microsoft.com/office/drawing/2014/main" id="{8622F0C0-2685-CF6A-F9D1-7E3789ABECD5}"/>
              </a:ext>
            </a:extLst>
          </p:cNvPr>
          <p:cNvSpPr txBox="1"/>
          <p:nvPr/>
        </p:nvSpPr>
        <p:spPr>
          <a:xfrm>
            <a:off x="8032015" y="1742368"/>
            <a:ext cx="1423322" cy="707886"/>
          </a:xfrm>
          <a:prstGeom prst="rect">
            <a:avLst/>
          </a:prstGeom>
          <a:solidFill>
            <a:srgbClr val="002060"/>
          </a:solidFill>
          <a:ln>
            <a:solidFill>
              <a:srgbClr val="FFC000"/>
            </a:solidFill>
          </a:ln>
        </p:spPr>
        <p:txBody>
          <a:bodyPr wrap="square" rtlCol="0">
            <a:spAutoFit/>
          </a:bodyPr>
          <a:lstStyle/>
          <a:p>
            <a:pPr algn="ctr"/>
            <a:r>
              <a:rPr lang="en-US" sz="2000" b="1" dirty="0">
                <a:solidFill>
                  <a:schemeClr val="bg1"/>
                </a:solidFill>
              </a:rPr>
              <a:t>Ronja:</a:t>
            </a:r>
          </a:p>
          <a:p>
            <a:pPr algn="ctr"/>
            <a:r>
              <a:rPr lang="en-US" sz="2000" b="1" dirty="0" err="1">
                <a:solidFill>
                  <a:schemeClr val="bg1"/>
                </a:solidFill>
              </a:rPr>
              <a:t>sie</a:t>
            </a:r>
            <a:endParaRPr lang="en-GB" sz="2000" b="1" dirty="0">
              <a:solidFill>
                <a:schemeClr val="bg1"/>
              </a:solidFill>
            </a:endParaRPr>
          </a:p>
        </p:txBody>
      </p:sp>
      <p:sp>
        <p:nvSpPr>
          <p:cNvPr id="10" name="TextBox 9">
            <a:extLst>
              <a:ext uri="{FF2B5EF4-FFF2-40B4-BE49-F238E27FC236}">
                <a16:creationId xmlns:a16="http://schemas.microsoft.com/office/drawing/2014/main" id="{B49C8377-AB21-120B-E486-5BBD7471D253}"/>
              </a:ext>
            </a:extLst>
          </p:cNvPr>
          <p:cNvSpPr txBox="1"/>
          <p:nvPr/>
        </p:nvSpPr>
        <p:spPr>
          <a:xfrm>
            <a:off x="9572746" y="1742368"/>
            <a:ext cx="1423322" cy="707886"/>
          </a:xfrm>
          <a:prstGeom prst="rect">
            <a:avLst/>
          </a:prstGeom>
          <a:solidFill>
            <a:srgbClr val="002060"/>
          </a:solidFill>
          <a:ln>
            <a:solidFill>
              <a:srgbClr val="FFC000"/>
            </a:solidFill>
          </a:ln>
        </p:spPr>
        <p:txBody>
          <a:bodyPr wrap="square" rtlCol="0">
            <a:spAutoFit/>
          </a:bodyPr>
          <a:lstStyle/>
          <a:p>
            <a:pPr algn="ctr"/>
            <a:r>
              <a:rPr lang="en-US" sz="2000" b="1" dirty="0" err="1">
                <a:solidFill>
                  <a:schemeClr val="bg1"/>
                </a:solidFill>
              </a:rPr>
              <a:t>Lias</a:t>
            </a:r>
            <a:r>
              <a:rPr lang="en-US" sz="2000" b="1" dirty="0">
                <a:solidFill>
                  <a:schemeClr val="bg1"/>
                </a:solidFill>
              </a:rPr>
              <a:t>:</a:t>
            </a:r>
          </a:p>
          <a:p>
            <a:pPr algn="ctr"/>
            <a:r>
              <a:rPr lang="en-US" sz="2000" b="1" dirty="0">
                <a:solidFill>
                  <a:schemeClr val="bg1"/>
                </a:solidFill>
              </a:rPr>
              <a:t>ich</a:t>
            </a:r>
            <a:endParaRPr lang="en-GB" sz="2000" b="1" dirty="0">
              <a:solidFill>
                <a:schemeClr val="bg1"/>
              </a:solidFill>
            </a:endParaRPr>
          </a:p>
        </p:txBody>
      </p:sp>
      <p:pic>
        <p:nvPicPr>
          <p:cNvPr id="25" name="Picture 24" descr="Icon&#10;&#10;Description automatically generated">
            <a:extLst>
              <a:ext uri="{FF2B5EF4-FFF2-40B4-BE49-F238E27FC236}">
                <a16:creationId xmlns:a16="http://schemas.microsoft.com/office/drawing/2014/main" id="{36866166-3266-5B91-267F-B4147C8DBE50}"/>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10070285" y="2496380"/>
            <a:ext cx="517321" cy="517320"/>
          </a:xfrm>
          <a:prstGeom prst="rect">
            <a:avLst/>
          </a:prstGeom>
        </p:spPr>
      </p:pic>
      <p:grpSp>
        <p:nvGrpSpPr>
          <p:cNvPr id="26" name="Group 25">
            <a:extLst>
              <a:ext uri="{FF2B5EF4-FFF2-40B4-BE49-F238E27FC236}">
                <a16:creationId xmlns:a16="http://schemas.microsoft.com/office/drawing/2014/main" id="{A2CED49C-3720-21E7-99DC-58BECA8AA085}"/>
              </a:ext>
            </a:extLst>
          </p:cNvPr>
          <p:cNvGrpSpPr/>
          <p:nvPr/>
        </p:nvGrpSpPr>
        <p:grpSpPr>
          <a:xfrm>
            <a:off x="2278721" y="2934842"/>
            <a:ext cx="946181" cy="790477"/>
            <a:chOff x="1522033" y="2322809"/>
            <a:chExt cx="946181" cy="790477"/>
          </a:xfrm>
        </p:grpSpPr>
        <p:pic>
          <p:nvPicPr>
            <p:cNvPr id="27" name="Picture 26">
              <a:extLst>
                <a:ext uri="{FF2B5EF4-FFF2-40B4-BE49-F238E27FC236}">
                  <a16:creationId xmlns:a16="http://schemas.microsoft.com/office/drawing/2014/main" id="{D533B152-F41F-CD08-2000-3BD7AFC09898}"/>
                </a:ext>
              </a:extLst>
            </p:cNvPr>
            <p:cNvPicPr>
              <a:picLocks noChangeAspect="1"/>
            </p:cNvPicPr>
            <p:nvPr/>
          </p:nvPicPr>
          <p:blipFill>
            <a:blip r:embed="rId7"/>
            <a:stretch>
              <a:fillRect/>
            </a:stretch>
          </p:blipFill>
          <p:spPr>
            <a:xfrm>
              <a:off x="1522033" y="2350805"/>
              <a:ext cx="548303" cy="724364"/>
            </a:xfrm>
            <a:prstGeom prst="rect">
              <a:avLst/>
            </a:prstGeom>
          </p:spPr>
        </p:pic>
        <p:pic>
          <p:nvPicPr>
            <p:cNvPr id="28" name="Picture 27" descr="Shape&#10;&#10;Description automatically generated">
              <a:extLst>
                <a:ext uri="{FF2B5EF4-FFF2-40B4-BE49-F238E27FC236}">
                  <a16:creationId xmlns:a16="http://schemas.microsoft.com/office/drawing/2014/main" id="{FC68FFCC-BC58-EA62-57CF-84671D187A68}"/>
                </a:ext>
              </a:extLst>
            </p:cNvPr>
            <p:cNvPicPr>
              <a:picLocks noChangeAspect="1"/>
            </p:cNvPicPr>
            <p:nvPr/>
          </p:nvPicPr>
          <p:blipFill>
            <a:blip r:embed="rId7"/>
            <a:stretch>
              <a:fillRect/>
            </a:stretch>
          </p:blipFill>
          <p:spPr>
            <a:xfrm>
              <a:off x="1683738" y="2332529"/>
              <a:ext cx="590990" cy="780757"/>
            </a:xfrm>
            <a:prstGeom prst="rect">
              <a:avLst/>
            </a:prstGeom>
          </p:spPr>
        </p:pic>
        <p:pic>
          <p:nvPicPr>
            <p:cNvPr id="29" name="Picture 28">
              <a:extLst>
                <a:ext uri="{FF2B5EF4-FFF2-40B4-BE49-F238E27FC236}">
                  <a16:creationId xmlns:a16="http://schemas.microsoft.com/office/drawing/2014/main" id="{2AFA72F8-1D75-B154-DEAE-9F2078CDC0C2}"/>
                </a:ext>
              </a:extLst>
            </p:cNvPr>
            <p:cNvPicPr>
              <a:picLocks noChangeAspect="1"/>
            </p:cNvPicPr>
            <p:nvPr/>
          </p:nvPicPr>
          <p:blipFill>
            <a:blip r:embed="rId8"/>
            <a:stretch>
              <a:fillRect/>
            </a:stretch>
          </p:blipFill>
          <p:spPr>
            <a:xfrm>
              <a:off x="1876851" y="2322809"/>
              <a:ext cx="591363" cy="780356"/>
            </a:xfrm>
            <a:prstGeom prst="rect">
              <a:avLst/>
            </a:prstGeom>
          </p:spPr>
        </p:pic>
      </p:grpSp>
      <p:pic>
        <p:nvPicPr>
          <p:cNvPr id="30" name="Picture 29" descr="Icon&#10;&#10;Description automatically generated">
            <a:extLst>
              <a:ext uri="{FF2B5EF4-FFF2-40B4-BE49-F238E27FC236}">
                <a16:creationId xmlns:a16="http://schemas.microsoft.com/office/drawing/2014/main" id="{DD3C1342-0407-D52C-2A3B-4DB6E151A3F6}"/>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10078986" y="3096599"/>
            <a:ext cx="517321" cy="517320"/>
          </a:xfrm>
          <a:prstGeom prst="rect">
            <a:avLst/>
          </a:prstGeom>
        </p:spPr>
      </p:pic>
      <p:pic>
        <p:nvPicPr>
          <p:cNvPr id="31" name="Picture 30">
            <a:extLst>
              <a:ext uri="{FF2B5EF4-FFF2-40B4-BE49-F238E27FC236}">
                <a16:creationId xmlns:a16="http://schemas.microsoft.com/office/drawing/2014/main" id="{2E554D06-1D56-3747-6F65-E937D3C00A46}"/>
              </a:ext>
            </a:extLst>
          </p:cNvPr>
          <p:cNvPicPr>
            <a:picLocks noChangeAspect="1"/>
          </p:cNvPicPr>
          <p:nvPr/>
        </p:nvPicPr>
        <p:blipFill>
          <a:blip r:embed="rId9"/>
          <a:stretch>
            <a:fillRect/>
          </a:stretch>
        </p:blipFill>
        <p:spPr>
          <a:xfrm>
            <a:off x="1073208" y="3567715"/>
            <a:ext cx="944962" cy="792549"/>
          </a:xfrm>
          <a:prstGeom prst="rect">
            <a:avLst/>
          </a:prstGeom>
        </p:spPr>
      </p:pic>
      <p:pic>
        <p:nvPicPr>
          <p:cNvPr id="32" name="Picture 31" descr="Icon&#10;&#10;Description automatically generated">
            <a:extLst>
              <a:ext uri="{FF2B5EF4-FFF2-40B4-BE49-F238E27FC236}">
                <a16:creationId xmlns:a16="http://schemas.microsoft.com/office/drawing/2014/main" id="{606C3011-5A32-E207-190B-3A7BC571BE70}"/>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8656798" y="3710205"/>
            <a:ext cx="517321" cy="517320"/>
          </a:xfrm>
          <a:prstGeom prst="rect">
            <a:avLst/>
          </a:prstGeom>
        </p:spPr>
      </p:pic>
      <p:pic>
        <p:nvPicPr>
          <p:cNvPr id="33" name="Picture 32">
            <a:extLst>
              <a:ext uri="{FF2B5EF4-FFF2-40B4-BE49-F238E27FC236}">
                <a16:creationId xmlns:a16="http://schemas.microsoft.com/office/drawing/2014/main" id="{B9F09075-D69A-B509-500E-D2F85962EC3B}"/>
              </a:ext>
            </a:extLst>
          </p:cNvPr>
          <p:cNvPicPr>
            <a:picLocks noChangeAspect="1"/>
          </p:cNvPicPr>
          <p:nvPr/>
        </p:nvPicPr>
        <p:blipFill>
          <a:blip r:embed="rId10"/>
          <a:stretch>
            <a:fillRect/>
          </a:stretch>
        </p:blipFill>
        <p:spPr>
          <a:xfrm>
            <a:off x="1616389" y="4223220"/>
            <a:ext cx="944962" cy="792549"/>
          </a:xfrm>
          <a:prstGeom prst="rect">
            <a:avLst/>
          </a:prstGeom>
        </p:spPr>
      </p:pic>
      <p:pic>
        <p:nvPicPr>
          <p:cNvPr id="35" name="Picture 34" descr="Icon&#10;&#10;Description automatically generated">
            <a:extLst>
              <a:ext uri="{FF2B5EF4-FFF2-40B4-BE49-F238E27FC236}">
                <a16:creationId xmlns:a16="http://schemas.microsoft.com/office/drawing/2014/main" id="{6E2DDB17-D9BC-C518-271B-4333082ADD4D}"/>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8659621" y="4348135"/>
            <a:ext cx="517321" cy="517320"/>
          </a:xfrm>
          <a:prstGeom prst="rect">
            <a:avLst/>
          </a:prstGeom>
        </p:spPr>
      </p:pic>
      <p:pic>
        <p:nvPicPr>
          <p:cNvPr id="36" name="Picture 35">
            <a:extLst>
              <a:ext uri="{FF2B5EF4-FFF2-40B4-BE49-F238E27FC236}">
                <a16:creationId xmlns:a16="http://schemas.microsoft.com/office/drawing/2014/main" id="{58B04C34-2692-5479-A045-35F4B3AF1C04}"/>
              </a:ext>
            </a:extLst>
          </p:cNvPr>
          <p:cNvPicPr>
            <a:picLocks noChangeAspect="1"/>
          </p:cNvPicPr>
          <p:nvPr/>
        </p:nvPicPr>
        <p:blipFill>
          <a:blip r:embed="rId11"/>
          <a:stretch>
            <a:fillRect/>
          </a:stretch>
        </p:blipFill>
        <p:spPr>
          <a:xfrm>
            <a:off x="4338712" y="4851321"/>
            <a:ext cx="944962" cy="792549"/>
          </a:xfrm>
          <a:prstGeom prst="rect">
            <a:avLst/>
          </a:prstGeom>
        </p:spPr>
      </p:pic>
      <p:pic>
        <p:nvPicPr>
          <p:cNvPr id="37" name="Picture 36" descr="Icon&#10;&#10;Description automatically generated">
            <a:extLst>
              <a:ext uri="{FF2B5EF4-FFF2-40B4-BE49-F238E27FC236}">
                <a16:creationId xmlns:a16="http://schemas.microsoft.com/office/drawing/2014/main" id="{FE1F6946-C9C8-6E73-0953-920C7C695A70}"/>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10078986" y="5015769"/>
            <a:ext cx="517321" cy="517320"/>
          </a:xfrm>
          <a:prstGeom prst="rect">
            <a:avLst/>
          </a:prstGeom>
        </p:spPr>
      </p:pic>
      <p:pic>
        <p:nvPicPr>
          <p:cNvPr id="38" name="Picture 37">
            <a:extLst>
              <a:ext uri="{FF2B5EF4-FFF2-40B4-BE49-F238E27FC236}">
                <a16:creationId xmlns:a16="http://schemas.microsoft.com/office/drawing/2014/main" id="{2331F5DA-789E-8215-AC6B-F803FFAC3E73}"/>
              </a:ext>
            </a:extLst>
          </p:cNvPr>
          <p:cNvPicPr>
            <a:picLocks noChangeAspect="1"/>
          </p:cNvPicPr>
          <p:nvPr/>
        </p:nvPicPr>
        <p:blipFill>
          <a:blip r:embed="rId11"/>
          <a:stretch>
            <a:fillRect/>
          </a:stretch>
        </p:blipFill>
        <p:spPr>
          <a:xfrm>
            <a:off x="1289249" y="4870235"/>
            <a:ext cx="944962" cy="792549"/>
          </a:xfrm>
          <a:prstGeom prst="rect">
            <a:avLst/>
          </a:prstGeom>
        </p:spPr>
      </p:pic>
      <p:pic>
        <p:nvPicPr>
          <p:cNvPr id="39" name="Picture 38" descr="Icon&#10;&#10;Description automatically generated">
            <a:extLst>
              <a:ext uri="{FF2B5EF4-FFF2-40B4-BE49-F238E27FC236}">
                <a16:creationId xmlns:a16="http://schemas.microsoft.com/office/drawing/2014/main" id="{ABDDBA70-5264-5DCC-D29E-C94EBB8D951A}"/>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8693109" y="5644516"/>
            <a:ext cx="517321" cy="517320"/>
          </a:xfrm>
          <a:prstGeom prst="rect">
            <a:avLst/>
          </a:prstGeom>
        </p:spPr>
      </p:pic>
      <p:pic>
        <p:nvPicPr>
          <p:cNvPr id="42" name="Picture 41">
            <a:extLst>
              <a:ext uri="{FF2B5EF4-FFF2-40B4-BE49-F238E27FC236}">
                <a16:creationId xmlns:a16="http://schemas.microsoft.com/office/drawing/2014/main" id="{75C9B04B-7158-7599-491D-6BF0DB618EAC}"/>
              </a:ext>
            </a:extLst>
          </p:cNvPr>
          <p:cNvPicPr>
            <a:picLocks noChangeAspect="1"/>
          </p:cNvPicPr>
          <p:nvPr/>
        </p:nvPicPr>
        <p:blipFill>
          <a:blip r:embed="rId12"/>
          <a:stretch>
            <a:fillRect/>
          </a:stretch>
        </p:blipFill>
        <p:spPr>
          <a:xfrm>
            <a:off x="6676004" y="1211055"/>
            <a:ext cx="1134063" cy="1156552"/>
          </a:xfrm>
          <a:prstGeom prst="rect">
            <a:avLst/>
          </a:prstGeom>
        </p:spPr>
      </p:pic>
      <p:pic>
        <p:nvPicPr>
          <p:cNvPr id="2" name="Picture 1" descr="A cartoon of a horse&#10;&#10;Description automatically generated">
            <a:extLst>
              <a:ext uri="{FF2B5EF4-FFF2-40B4-BE49-F238E27FC236}">
                <a16:creationId xmlns:a16="http://schemas.microsoft.com/office/drawing/2014/main" id="{BC10D119-9F63-AE41-BAB8-95ADDE8B6A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80832" y="1080832"/>
            <a:ext cx="1929780" cy="1329739"/>
          </a:xfrm>
          <a:prstGeom prst="rect">
            <a:avLst/>
          </a:prstGeom>
        </p:spPr>
      </p:pic>
      <p:pic>
        <p:nvPicPr>
          <p:cNvPr id="12" name="Picture 11" descr="A person holding a phone&#10;&#10;Description automatically generated">
            <a:extLst>
              <a:ext uri="{FF2B5EF4-FFF2-40B4-BE49-F238E27FC236}">
                <a16:creationId xmlns:a16="http://schemas.microsoft.com/office/drawing/2014/main" id="{372ADEE2-0777-FA67-C52C-76039510F2A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73822" y="5201048"/>
            <a:ext cx="1418178" cy="1656836"/>
          </a:xfrm>
          <a:prstGeom prst="rect">
            <a:avLst/>
          </a:prstGeom>
        </p:spPr>
      </p:pic>
      <p:pic>
        <p:nvPicPr>
          <p:cNvPr id="19" name="Picture 18" descr="A cartoon of a person smiling&#10;&#10;Description automatically generated">
            <a:extLst>
              <a:ext uri="{FF2B5EF4-FFF2-40B4-BE49-F238E27FC236}">
                <a16:creationId xmlns:a16="http://schemas.microsoft.com/office/drawing/2014/main" id="{E8503856-4596-08C7-B6A0-A3963FEBED0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49867" y="614566"/>
            <a:ext cx="924252" cy="1126868"/>
          </a:xfrm>
          <a:prstGeom prst="rect">
            <a:avLst/>
          </a:prstGeom>
        </p:spPr>
      </p:pic>
      <p:pic>
        <p:nvPicPr>
          <p:cNvPr id="47" name="Picture 46">
            <a:extLst>
              <a:ext uri="{FF2B5EF4-FFF2-40B4-BE49-F238E27FC236}">
                <a16:creationId xmlns:a16="http://schemas.microsoft.com/office/drawing/2014/main" id="{1E88A424-FB28-A5E4-422A-0DE079F9BE63}"/>
              </a:ext>
            </a:extLst>
          </p:cNvPr>
          <p:cNvPicPr>
            <a:picLocks noChangeAspect="1"/>
          </p:cNvPicPr>
          <p:nvPr/>
        </p:nvPicPr>
        <p:blipFill rotWithShape="1">
          <a:blip r:embed="rId16"/>
          <a:srcRect b="38669"/>
          <a:stretch/>
        </p:blipFill>
        <p:spPr>
          <a:xfrm>
            <a:off x="9702635" y="514047"/>
            <a:ext cx="1116642" cy="1238345"/>
          </a:xfrm>
          <a:prstGeom prst="rect">
            <a:avLst/>
          </a:prstGeom>
        </p:spPr>
      </p:pic>
      <p:grpSp>
        <p:nvGrpSpPr>
          <p:cNvPr id="24" name="Group 23">
            <a:extLst>
              <a:ext uri="{FF2B5EF4-FFF2-40B4-BE49-F238E27FC236}">
                <a16:creationId xmlns:a16="http://schemas.microsoft.com/office/drawing/2014/main" id="{5C2649C8-8F49-4F19-1039-C18EB9F20B7D}"/>
              </a:ext>
            </a:extLst>
          </p:cNvPr>
          <p:cNvGrpSpPr/>
          <p:nvPr/>
        </p:nvGrpSpPr>
        <p:grpSpPr>
          <a:xfrm>
            <a:off x="2857422" y="2338701"/>
            <a:ext cx="946181" cy="790477"/>
            <a:chOff x="1522033" y="2322809"/>
            <a:chExt cx="946181" cy="790477"/>
          </a:xfrm>
        </p:grpSpPr>
        <p:pic>
          <p:nvPicPr>
            <p:cNvPr id="11" name="Picture 10">
              <a:extLst>
                <a:ext uri="{FF2B5EF4-FFF2-40B4-BE49-F238E27FC236}">
                  <a16:creationId xmlns:a16="http://schemas.microsoft.com/office/drawing/2014/main" id="{5D0D0777-FE7D-E414-3D15-CB6F775EB2C8}"/>
                </a:ext>
              </a:extLst>
            </p:cNvPr>
            <p:cNvPicPr>
              <a:picLocks noChangeAspect="1"/>
            </p:cNvPicPr>
            <p:nvPr/>
          </p:nvPicPr>
          <p:blipFill>
            <a:blip r:embed="rId7"/>
            <a:stretch>
              <a:fillRect/>
            </a:stretch>
          </p:blipFill>
          <p:spPr>
            <a:xfrm>
              <a:off x="1522033" y="2350805"/>
              <a:ext cx="548303" cy="724364"/>
            </a:xfrm>
            <a:prstGeom prst="rect">
              <a:avLst/>
            </a:prstGeom>
          </p:spPr>
        </p:pic>
        <p:pic>
          <p:nvPicPr>
            <p:cNvPr id="22" name="Picture 21" descr="Shape&#10;&#10;Description automatically generated">
              <a:extLst>
                <a:ext uri="{FF2B5EF4-FFF2-40B4-BE49-F238E27FC236}">
                  <a16:creationId xmlns:a16="http://schemas.microsoft.com/office/drawing/2014/main" id="{E22BB914-B3D4-DA09-7A0B-F8B2DD3E5D77}"/>
                </a:ext>
              </a:extLst>
            </p:cNvPr>
            <p:cNvPicPr>
              <a:picLocks noChangeAspect="1"/>
            </p:cNvPicPr>
            <p:nvPr/>
          </p:nvPicPr>
          <p:blipFill>
            <a:blip r:embed="rId7"/>
            <a:stretch>
              <a:fillRect/>
            </a:stretch>
          </p:blipFill>
          <p:spPr>
            <a:xfrm>
              <a:off x="1683738" y="2332529"/>
              <a:ext cx="590990" cy="780757"/>
            </a:xfrm>
            <a:prstGeom prst="rect">
              <a:avLst/>
            </a:prstGeom>
          </p:spPr>
        </p:pic>
        <p:pic>
          <p:nvPicPr>
            <p:cNvPr id="23" name="Picture 22">
              <a:extLst>
                <a:ext uri="{FF2B5EF4-FFF2-40B4-BE49-F238E27FC236}">
                  <a16:creationId xmlns:a16="http://schemas.microsoft.com/office/drawing/2014/main" id="{06F97A4C-DED3-2183-F308-E3E621A49C0A}"/>
                </a:ext>
              </a:extLst>
            </p:cNvPr>
            <p:cNvPicPr>
              <a:picLocks noChangeAspect="1"/>
            </p:cNvPicPr>
            <p:nvPr/>
          </p:nvPicPr>
          <p:blipFill>
            <a:blip r:embed="rId8"/>
            <a:stretch>
              <a:fillRect/>
            </a:stretch>
          </p:blipFill>
          <p:spPr>
            <a:xfrm>
              <a:off x="1876851" y="2322809"/>
              <a:ext cx="591363" cy="780356"/>
            </a:xfrm>
            <a:prstGeom prst="rect">
              <a:avLst/>
            </a:prstGeom>
          </p:spPr>
        </p:pic>
      </p:grpSp>
      <p:sp>
        <p:nvSpPr>
          <p:cNvPr id="49" name="TextBox 48">
            <a:extLst>
              <a:ext uri="{FF2B5EF4-FFF2-40B4-BE49-F238E27FC236}">
                <a16:creationId xmlns:a16="http://schemas.microsoft.com/office/drawing/2014/main" id="{D848D445-9336-9D96-2F3A-4395CDECE6F1}"/>
              </a:ext>
            </a:extLst>
          </p:cNvPr>
          <p:cNvSpPr txBox="1"/>
          <p:nvPr/>
        </p:nvSpPr>
        <p:spPr>
          <a:xfrm>
            <a:off x="7506976" y="4935984"/>
            <a:ext cx="1097376" cy="707886"/>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prstClr val="black"/>
                </a:solidFill>
                <a:latin typeface="Century Gothic" panose="020B0502020202020204" pitchFamily="34" charset="0"/>
              </a:rPr>
              <a:t>später</a:t>
            </a:r>
            <a:r>
              <a:rPr lang="en-GB" sz="2000" dirty="0">
                <a:solidFill>
                  <a:prstClr val="black"/>
                </a:solidFill>
                <a:latin typeface="Century Gothic" panose="020B0502020202020204" pitchFamily="34" charset="0"/>
              </a:rPr>
              <a:t> - later</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50" name="TextBox 49">
            <a:extLst>
              <a:ext uri="{FF2B5EF4-FFF2-40B4-BE49-F238E27FC236}">
                <a16:creationId xmlns:a16="http://schemas.microsoft.com/office/drawing/2014/main" id="{F50715F8-F7FF-B8B3-52C4-0B038208CE4B}"/>
              </a:ext>
            </a:extLst>
          </p:cNvPr>
          <p:cNvSpPr txBox="1"/>
          <p:nvPr/>
        </p:nvSpPr>
        <p:spPr>
          <a:xfrm>
            <a:off x="5481840" y="4289096"/>
            <a:ext cx="2673015" cy="707886"/>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black"/>
                </a:solidFill>
                <a:latin typeface="Century Gothic" panose="020B0502020202020204" pitchFamily="34" charset="0"/>
              </a:rPr>
              <a:t>der </a:t>
            </a:r>
            <a:r>
              <a:rPr lang="en-GB" sz="2000" dirty="0" err="1">
                <a:solidFill>
                  <a:prstClr val="black"/>
                </a:solidFill>
                <a:latin typeface="Century Gothic" panose="020B0502020202020204" pitchFamily="34" charset="0"/>
              </a:rPr>
              <a:t>Kinderpunsch</a:t>
            </a:r>
            <a:r>
              <a:rPr lang="en-GB" sz="2000" dirty="0">
                <a:solidFill>
                  <a:prstClr val="black"/>
                </a:solidFill>
                <a:latin typeface="Century Gothic" panose="020B0502020202020204" pitchFamily="34" charset="0"/>
              </a:rPr>
              <a:t> – children’s punch</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pic>
        <p:nvPicPr>
          <p:cNvPr id="34" name="Picture 33">
            <a:extLst>
              <a:ext uri="{FF2B5EF4-FFF2-40B4-BE49-F238E27FC236}">
                <a16:creationId xmlns:a16="http://schemas.microsoft.com/office/drawing/2014/main" id="{B6D64103-905E-4F09-7BFB-5BB6F60FC260}"/>
              </a:ext>
            </a:extLst>
          </p:cNvPr>
          <p:cNvPicPr>
            <a:picLocks noChangeAspect="1"/>
          </p:cNvPicPr>
          <p:nvPr/>
        </p:nvPicPr>
        <p:blipFill>
          <a:blip r:embed="rId10"/>
          <a:stretch>
            <a:fillRect/>
          </a:stretch>
        </p:blipFill>
        <p:spPr>
          <a:xfrm>
            <a:off x="3816940" y="5428760"/>
            <a:ext cx="944962" cy="7925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3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3027</Words>
  <Application>Microsoft Office PowerPoint</Application>
  <PresentationFormat>Widescreen</PresentationFormat>
  <Paragraphs>373</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Century Gothic</vt:lpstr>
      <vt:lpstr>Century Gothic</vt:lpstr>
      <vt:lpstr>Modern Love</vt:lpstr>
      <vt:lpstr>Symbol</vt:lpstr>
      <vt:lpstr>Wingdings</vt:lpstr>
      <vt:lpstr>1_Office Theme</vt:lpstr>
      <vt:lpstr>Experiences at home and away</vt:lpstr>
      <vt:lpstr>aussprechen</vt:lpstr>
      <vt:lpstr>aussprechen</vt:lpstr>
      <vt:lpstr>[ig] </vt:lpstr>
      <vt:lpstr>Vokabeln</vt:lpstr>
      <vt:lpstr>Grammatik</vt:lpstr>
      <vt:lpstr>Vokabeln</vt:lpstr>
      <vt:lpstr>hören</vt:lpstr>
      <vt:lpstr>lesen</vt:lpstr>
      <vt:lpstr>Kultur</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72</cp:revision>
  <dcterms:created xsi:type="dcterms:W3CDTF">2021-07-02T19:27:01Z</dcterms:created>
  <dcterms:modified xsi:type="dcterms:W3CDTF">2024-02-22T12:20:56Z</dcterms:modified>
</cp:coreProperties>
</file>