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2"/>
  </p:notesMasterIdLst>
  <p:sldIdLst>
    <p:sldId id="275" r:id="rId3"/>
    <p:sldId id="406" r:id="rId4"/>
    <p:sldId id="1027" r:id="rId5"/>
    <p:sldId id="1029" r:id="rId6"/>
    <p:sldId id="1030" r:id="rId7"/>
    <p:sldId id="1031" r:id="rId8"/>
    <p:sldId id="1032" r:id="rId9"/>
    <p:sldId id="1033" r:id="rId10"/>
    <p:sldId id="402" r:id="rId11"/>
    <p:sldId id="404" r:id="rId12"/>
    <p:sldId id="1051" r:id="rId13"/>
    <p:sldId id="1052" r:id="rId14"/>
    <p:sldId id="1053" r:id="rId15"/>
    <p:sldId id="1054" r:id="rId16"/>
    <p:sldId id="1055" r:id="rId17"/>
    <p:sldId id="1056" r:id="rId18"/>
    <p:sldId id="1034" r:id="rId19"/>
    <p:sldId id="1035" r:id="rId20"/>
    <p:sldId id="102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9FF33"/>
    <a:srgbClr val="FFFF66"/>
    <a:srgbClr val="00CC99"/>
    <a:srgbClr val="DDF0C8"/>
    <a:srgbClr val="CC99FF"/>
    <a:srgbClr val="3399FF"/>
    <a:srgbClr val="FF5050"/>
    <a:srgbClr val="F3B70D"/>
    <a:srgbClr val="FFDB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909A13-F4B0-496B-8778-4B843AA3850F}" v="98" dt="2024-02-16T12:24:29.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89" autoAdjust="0"/>
    <p:restoredTop sz="80162" autoAdjust="0"/>
  </p:normalViewPr>
  <p:slideViewPr>
    <p:cSldViewPr snapToGrid="0">
      <p:cViewPr varScale="1">
        <p:scale>
          <a:sx n="67" d="100"/>
          <a:sy n="67" d="100"/>
        </p:scale>
        <p:origin x="404" y="44"/>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6F909A13-F4B0-496B-8778-4B843AA3850F}"/>
    <pc:docChg chg="undo custSel addSld delSld modSld sldOrd">
      <pc:chgData name="Charlotte Moss" userId="17b589c9-cb67-41ed-a894-f82ca12b573d" providerId="ADAL" clId="{6F909A13-F4B0-496B-8778-4B843AA3850F}" dt="2024-02-16T16:09:47.757" v="670" actId="14100"/>
      <pc:docMkLst>
        <pc:docMk/>
      </pc:docMkLst>
      <pc:sldChg chg="modSp add mod">
        <pc:chgData name="Charlotte Moss" userId="17b589c9-cb67-41ed-a894-f82ca12b573d" providerId="ADAL" clId="{6F909A13-F4B0-496B-8778-4B843AA3850F}" dt="2024-02-13T16:14:20.107" v="23" actId="20577"/>
        <pc:sldMkLst>
          <pc:docMk/>
          <pc:sldMk cId="0" sldId="275"/>
        </pc:sldMkLst>
        <pc:spChg chg="mod">
          <ac:chgData name="Charlotte Moss" userId="17b589c9-cb67-41ed-a894-f82ca12b573d" providerId="ADAL" clId="{6F909A13-F4B0-496B-8778-4B843AA3850F}" dt="2024-02-13T16:14:20.107" v="23" actId="20577"/>
          <ac:spMkLst>
            <pc:docMk/>
            <pc:sldMk cId="0" sldId="275"/>
            <ac:spMk id="9" creationId="{3FB254EC-1FC5-4D22-BD0A-34EB0D0AE9D2}"/>
          </ac:spMkLst>
        </pc:spChg>
        <pc:spChg chg="mod">
          <ac:chgData name="Charlotte Moss" userId="17b589c9-cb67-41ed-a894-f82ca12b573d" providerId="ADAL" clId="{6F909A13-F4B0-496B-8778-4B843AA3850F}" dt="2024-02-13T16:14:16.535" v="21" actId="20577"/>
          <ac:spMkLst>
            <pc:docMk/>
            <pc:sldMk cId="0" sldId="275"/>
            <ac:spMk id="47" creationId="{00000000-0000-0000-0000-000000000000}"/>
          </ac:spMkLst>
        </pc:spChg>
      </pc:sldChg>
      <pc:sldChg chg="del">
        <pc:chgData name="Charlotte Moss" userId="17b589c9-cb67-41ed-a894-f82ca12b573d" providerId="ADAL" clId="{6F909A13-F4B0-496B-8778-4B843AA3850F}" dt="2024-02-13T17:04:49.470" v="568" actId="47"/>
        <pc:sldMkLst>
          <pc:docMk/>
          <pc:sldMk cId="74998879" sldId="290"/>
        </pc:sldMkLst>
      </pc:sldChg>
      <pc:sldChg chg="del">
        <pc:chgData name="Charlotte Moss" userId="17b589c9-cb67-41ed-a894-f82ca12b573d" providerId="ADAL" clId="{6F909A13-F4B0-496B-8778-4B843AA3850F}" dt="2024-02-13T16:14:22.339" v="24" actId="47"/>
        <pc:sldMkLst>
          <pc:docMk/>
          <pc:sldMk cId="0" sldId="339"/>
        </pc:sldMkLst>
      </pc:sldChg>
      <pc:sldChg chg="del">
        <pc:chgData name="Charlotte Moss" userId="17b589c9-cb67-41ed-a894-f82ca12b573d" providerId="ADAL" clId="{6F909A13-F4B0-496B-8778-4B843AA3850F}" dt="2024-02-13T16:28:59.106" v="112" actId="47"/>
        <pc:sldMkLst>
          <pc:docMk/>
          <pc:sldMk cId="2967574169" sldId="393"/>
        </pc:sldMkLst>
      </pc:sldChg>
      <pc:sldChg chg="addSp delSp modSp mod">
        <pc:chgData name="Charlotte Moss" userId="17b589c9-cb67-41ed-a894-f82ca12b573d" providerId="ADAL" clId="{6F909A13-F4B0-496B-8778-4B843AA3850F}" dt="2024-02-13T16:59:59.671" v="558" actId="1038"/>
        <pc:sldMkLst>
          <pc:docMk/>
          <pc:sldMk cId="2570506075" sldId="402"/>
        </pc:sldMkLst>
        <pc:spChg chg="del">
          <ac:chgData name="Charlotte Moss" userId="17b589c9-cb67-41ed-a894-f82ca12b573d" providerId="ADAL" clId="{6F909A13-F4B0-496B-8778-4B843AA3850F}" dt="2024-02-13T16:54:25.731" v="390" actId="478"/>
          <ac:spMkLst>
            <pc:docMk/>
            <pc:sldMk cId="2570506075" sldId="402"/>
            <ac:spMk id="2" creationId="{3BED60B0-FDC1-4F98-8EEA-0AF91BDA82EE}"/>
          </ac:spMkLst>
        </pc:spChg>
        <pc:spChg chg="add del mod">
          <ac:chgData name="Charlotte Moss" userId="17b589c9-cb67-41ed-a894-f82ca12b573d" providerId="ADAL" clId="{6F909A13-F4B0-496B-8778-4B843AA3850F}" dt="2024-02-13T16:54:28.612" v="391" actId="478"/>
          <ac:spMkLst>
            <pc:docMk/>
            <pc:sldMk cId="2570506075" sldId="402"/>
            <ac:spMk id="7" creationId="{7563AFAC-77CD-9463-F179-98A7EEF63376}"/>
          </ac:spMkLst>
        </pc:spChg>
        <pc:spChg chg="add del mod">
          <ac:chgData name="Charlotte Moss" userId="17b589c9-cb67-41ed-a894-f82ca12b573d" providerId="ADAL" clId="{6F909A13-F4B0-496B-8778-4B843AA3850F}" dt="2024-02-13T16:54:58.750" v="395" actId="478"/>
          <ac:spMkLst>
            <pc:docMk/>
            <pc:sldMk cId="2570506075" sldId="402"/>
            <ac:spMk id="9" creationId="{8E5AB25F-E403-0E3B-DAF7-105D44895CBA}"/>
          </ac:spMkLst>
        </pc:spChg>
        <pc:graphicFrameChg chg="del">
          <ac:chgData name="Charlotte Moss" userId="17b589c9-cb67-41ed-a894-f82ca12b573d" providerId="ADAL" clId="{6F909A13-F4B0-496B-8778-4B843AA3850F}" dt="2024-02-13T16:59:44.529" v="539" actId="478"/>
          <ac:graphicFrameMkLst>
            <pc:docMk/>
            <pc:sldMk cId="2570506075" sldId="402"/>
            <ac:graphicFrameMk id="3" creationId="{CF337F00-6F94-917D-7823-CE334E57275B}"/>
          </ac:graphicFrameMkLst>
        </pc:graphicFrameChg>
        <pc:graphicFrameChg chg="mod modGraphic">
          <ac:chgData name="Charlotte Moss" userId="17b589c9-cb67-41ed-a894-f82ca12b573d" providerId="ADAL" clId="{6F909A13-F4B0-496B-8778-4B843AA3850F}" dt="2024-02-13T16:59:37.050" v="538" actId="207"/>
          <ac:graphicFrameMkLst>
            <pc:docMk/>
            <pc:sldMk cId="2570506075" sldId="402"/>
            <ac:graphicFrameMk id="4" creationId="{8FDD52A8-5C47-44D2-A98E-740226D1BE34}"/>
          </ac:graphicFrameMkLst>
        </pc:graphicFrameChg>
        <pc:graphicFrameChg chg="add mod">
          <ac:chgData name="Charlotte Moss" userId="17b589c9-cb67-41ed-a894-f82ca12b573d" providerId="ADAL" clId="{6F909A13-F4B0-496B-8778-4B843AA3850F}" dt="2024-02-13T16:59:59.671" v="558" actId="1038"/>
          <ac:graphicFrameMkLst>
            <pc:docMk/>
            <pc:sldMk cId="2570506075" sldId="402"/>
            <ac:graphicFrameMk id="11" creationId="{79391686-8FDB-1066-CB08-629F6E1BB467}"/>
          </ac:graphicFrameMkLst>
        </pc:graphicFrameChg>
        <pc:picChg chg="add del mod">
          <ac:chgData name="Charlotte Moss" userId="17b589c9-cb67-41ed-a894-f82ca12b573d" providerId="ADAL" clId="{6F909A13-F4B0-496B-8778-4B843AA3850F}" dt="2024-02-13T16:54:58.750" v="395" actId="478"/>
          <ac:picMkLst>
            <pc:docMk/>
            <pc:sldMk cId="2570506075" sldId="402"/>
            <ac:picMk id="8" creationId="{C7F8B9EF-CAA3-0243-CE86-AF22C423CB67}"/>
          </ac:picMkLst>
        </pc:picChg>
        <pc:picChg chg="del">
          <ac:chgData name="Charlotte Moss" userId="17b589c9-cb67-41ed-a894-f82ca12b573d" providerId="ADAL" clId="{6F909A13-F4B0-496B-8778-4B843AA3850F}" dt="2024-02-13T16:54:25.731" v="390" actId="478"/>
          <ac:picMkLst>
            <pc:docMk/>
            <pc:sldMk cId="2570506075" sldId="402"/>
            <ac:picMk id="10" creationId="{4FE55B17-56A0-4B49-9431-9CB2259379E4}"/>
          </ac:picMkLst>
        </pc:picChg>
      </pc:sldChg>
      <pc:sldChg chg="modSp">
        <pc:chgData name="Charlotte Moss" userId="17b589c9-cb67-41ed-a894-f82ca12b573d" providerId="ADAL" clId="{6F909A13-F4B0-496B-8778-4B843AA3850F}" dt="2024-02-13T17:00:33.624" v="560"/>
        <pc:sldMkLst>
          <pc:docMk/>
          <pc:sldMk cId="3917578785" sldId="404"/>
        </pc:sldMkLst>
        <pc:graphicFrameChg chg="mod">
          <ac:chgData name="Charlotte Moss" userId="17b589c9-cb67-41ed-a894-f82ca12b573d" providerId="ADAL" clId="{6F909A13-F4B0-496B-8778-4B843AA3850F}" dt="2024-02-13T17:00:24.026" v="559"/>
          <ac:graphicFrameMkLst>
            <pc:docMk/>
            <pc:sldMk cId="3917578785" sldId="404"/>
            <ac:graphicFrameMk id="8" creationId="{D60B1503-B46A-4E35-BE7C-2731CD54F830}"/>
          </ac:graphicFrameMkLst>
        </pc:graphicFrameChg>
        <pc:graphicFrameChg chg="mod">
          <ac:chgData name="Charlotte Moss" userId="17b589c9-cb67-41ed-a894-f82ca12b573d" providerId="ADAL" clId="{6F909A13-F4B0-496B-8778-4B843AA3850F}" dt="2024-02-13T17:00:33.624" v="560"/>
          <ac:graphicFrameMkLst>
            <pc:docMk/>
            <pc:sldMk cId="3917578785" sldId="404"/>
            <ac:graphicFrameMk id="18" creationId="{7EAEC12F-DCD1-4C7D-92D8-458447DF2F1E}"/>
          </ac:graphicFrameMkLst>
        </pc:graphicFrameChg>
      </pc:sldChg>
      <pc:sldChg chg="addSp delSp modSp mod ord">
        <pc:chgData name="Charlotte Moss" userId="17b589c9-cb67-41ed-a894-f82ca12b573d" providerId="ADAL" clId="{6F909A13-F4B0-496B-8778-4B843AA3850F}" dt="2024-02-16T16:07:18.923" v="604" actId="20577"/>
        <pc:sldMkLst>
          <pc:docMk/>
          <pc:sldMk cId="3944035275" sldId="406"/>
        </pc:sldMkLst>
        <pc:spChg chg="del">
          <ac:chgData name="Charlotte Moss" userId="17b589c9-cb67-41ed-a894-f82ca12b573d" providerId="ADAL" clId="{6F909A13-F4B0-496B-8778-4B843AA3850F}" dt="2024-02-13T16:19:48.311" v="54" actId="478"/>
          <ac:spMkLst>
            <pc:docMk/>
            <pc:sldMk cId="3944035275" sldId="406"/>
            <ac:spMk id="2" creationId="{3BED60B0-FDC1-4F98-8EEA-0AF91BDA82EE}"/>
          </ac:spMkLst>
        </pc:spChg>
        <pc:spChg chg="mod">
          <ac:chgData name="Charlotte Moss" userId="17b589c9-cb67-41ed-a894-f82ca12b573d" providerId="ADAL" clId="{6F909A13-F4B0-496B-8778-4B843AA3850F}" dt="2024-02-16T16:06:55.849" v="593" actId="255"/>
          <ac:spMkLst>
            <pc:docMk/>
            <pc:sldMk cId="3944035275" sldId="406"/>
            <ac:spMk id="4" creationId="{81241187-759D-F863-47D4-EE969C3C0BB6}"/>
          </ac:spMkLst>
        </pc:spChg>
        <pc:spChg chg="mod">
          <ac:chgData name="Charlotte Moss" userId="17b589c9-cb67-41ed-a894-f82ca12b573d" providerId="ADAL" clId="{6F909A13-F4B0-496B-8778-4B843AA3850F}" dt="2024-02-13T16:18:11.643" v="38" actId="6549"/>
          <ac:spMkLst>
            <pc:docMk/>
            <pc:sldMk cId="3944035275" sldId="406"/>
            <ac:spMk id="5" creationId="{2C814E3D-33AF-A17C-1FB3-44152574A996}"/>
          </ac:spMkLst>
        </pc:spChg>
        <pc:spChg chg="del">
          <ac:chgData name="Charlotte Moss" userId="17b589c9-cb67-41ed-a894-f82ca12b573d" providerId="ADAL" clId="{6F909A13-F4B0-496B-8778-4B843AA3850F}" dt="2024-02-13T16:19:44.620" v="52" actId="478"/>
          <ac:spMkLst>
            <pc:docMk/>
            <pc:sldMk cId="3944035275" sldId="406"/>
            <ac:spMk id="8" creationId="{3861FF57-4D02-488C-934C-EB56BC87ADC9}"/>
          </ac:spMkLst>
        </pc:spChg>
        <pc:spChg chg="mod">
          <ac:chgData name="Charlotte Moss" userId="17b589c9-cb67-41ed-a894-f82ca12b573d" providerId="ADAL" clId="{6F909A13-F4B0-496B-8778-4B843AA3850F}" dt="2024-02-16T16:07:18.923" v="604" actId="20577"/>
          <ac:spMkLst>
            <pc:docMk/>
            <pc:sldMk cId="3944035275" sldId="406"/>
            <ac:spMk id="11" creationId="{DF6B0FA1-BB47-46E8-A18D-92A6CE0441F5}"/>
          </ac:spMkLst>
        </pc:spChg>
        <pc:spChg chg="mod">
          <ac:chgData name="Charlotte Moss" userId="17b589c9-cb67-41ed-a894-f82ca12b573d" providerId="ADAL" clId="{6F909A13-F4B0-496B-8778-4B843AA3850F}" dt="2024-02-13T16:19:30.438" v="49" actId="20577"/>
          <ac:spMkLst>
            <pc:docMk/>
            <pc:sldMk cId="3944035275" sldId="406"/>
            <ac:spMk id="13" creationId="{D50BDC62-6653-4D63-A6C0-061CBB44ABB0}"/>
          </ac:spMkLst>
        </pc:spChg>
        <pc:spChg chg="add del">
          <ac:chgData name="Charlotte Moss" userId="17b589c9-cb67-41ed-a894-f82ca12b573d" providerId="ADAL" clId="{6F909A13-F4B0-496B-8778-4B843AA3850F}" dt="2024-02-13T16:19:12.894" v="41" actId="22"/>
          <ac:spMkLst>
            <pc:docMk/>
            <pc:sldMk cId="3944035275" sldId="406"/>
            <ac:spMk id="16" creationId="{487A3633-32BB-E91E-2509-F34FC0DEA822}"/>
          </ac:spMkLst>
        </pc:spChg>
        <pc:spChg chg="add del mod">
          <ac:chgData name="Charlotte Moss" userId="17b589c9-cb67-41ed-a894-f82ca12b573d" providerId="ADAL" clId="{6F909A13-F4B0-496B-8778-4B843AA3850F}" dt="2024-02-13T16:19:51.050" v="55" actId="478"/>
          <ac:spMkLst>
            <pc:docMk/>
            <pc:sldMk cId="3944035275" sldId="406"/>
            <ac:spMk id="18" creationId="{C2BACEAE-0C3F-13E5-CD83-4CDE8F48D407}"/>
          </ac:spMkLst>
        </pc:spChg>
        <pc:spChg chg="add mod">
          <ac:chgData name="Charlotte Moss" userId="17b589c9-cb67-41ed-a894-f82ca12b573d" providerId="ADAL" clId="{6F909A13-F4B0-496B-8778-4B843AA3850F}" dt="2024-02-13T16:20:29.238" v="58" actId="1076"/>
          <ac:spMkLst>
            <pc:docMk/>
            <pc:sldMk cId="3944035275" sldId="406"/>
            <ac:spMk id="20" creationId="{C2FC7511-0BE6-7786-A9DF-3272FB45A6C4}"/>
          </ac:spMkLst>
        </pc:spChg>
        <pc:spChg chg="add mod">
          <ac:chgData name="Charlotte Moss" userId="17b589c9-cb67-41ed-a894-f82ca12b573d" providerId="ADAL" clId="{6F909A13-F4B0-496B-8778-4B843AA3850F}" dt="2024-02-13T16:20:29.238" v="58" actId="1076"/>
          <ac:spMkLst>
            <pc:docMk/>
            <pc:sldMk cId="3944035275" sldId="406"/>
            <ac:spMk id="21" creationId="{E7AA5A8A-7533-92BB-C0E3-8E0D4E4C05DE}"/>
          </ac:spMkLst>
        </pc:spChg>
        <pc:spChg chg="add del mod">
          <ac:chgData name="Charlotte Moss" userId="17b589c9-cb67-41ed-a894-f82ca12b573d" providerId="ADAL" clId="{6F909A13-F4B0-496B-8778-4B843AA3850F}" dt="2024-02-13T16:20:54.313" v="61" actId="478"/>
          <ac:spMkLst>
            <pc:docMk/>
            <pc:sldMk cId="3944035275" sldId="406"/>
            <ac:spMk id="23" creationId="{41A92BDE-92C5-8642-7849-345D612C52CE}"/>
          </ac:spMkLst>
        </pc:spChg>
        <pc:spChg chg="add mod">
          <ac:chgData name="Charlotte Moss" userId="17b589c9-cb67-41ed-a894-f82ca12b573d" providerId="ADAL" clId="{6F909A13-F4B0-496B-8778-4B843AA3850F}" dt="2024-02-13T16:21:21.174" v="65" actId="14100"/>
          <ac:spMkLst>
            <pc:docMk/>
            <pc:sldMk cId="3944035275" sldId="406"/>
            <ac:spMk id="25" creationId="{E52C55A3-019F-2625-B8BC-3AA6E65208EE}"/>
          </ac:spMkLst>
        </pc:spChg>
        <pc:grpChg chg="del">
          <ac:chgData name="Charlotte Moss" userId="17b589c9-cb67-41ed-a894-f82ca12b573d" providerId="ADAL" clId="{6F909A13-F4B0-496B-8778-4B843AA3850F}" dt="2024-02-13T16:18:21.591" v="39" actId="478"/>
          <ac:grpSpMkLst>
            <pc:docMk/>
            <pc:sldMk cId="3944035275" sldId="406"/>
            <ac:grpSpMk id="6" creationId="{B0871808-827E-9A32-67BD-6736CE332E70}"/>
          </ac:grpSpMkLst>
        </pc:grpChg>
        <pc:picChg chg="del">
          <ac:chgData name="Charlotte Moss" userId="17b589c9-cb67-41ed-a894-f82ca12b573d" providerId="ADAL" clId="{6F909A13-F4B0-496B-8778-4B843AA3850F}" dt="2024-02-13T16:19:46.531" v="53" actId="478"/>
          <ac:picMkLst>
            <pc:docMk/>
            <pc:sldMk cId="3944035275" sldId="406"/>
            <ac:picMk id="10" creationId="{4FE55B17-56A0-4B49-9431-9CB2259379E4}"/>
          </ac:picMkLst>
        </pc:picChg>
        <pc:picChg chg="del">
          <ac:chgData name="Charlotte Moss" userId="17b589c9-cb67-41ed-a894-f82ca12b573d" providerId="ADAL" clId="{6F909A13-F4B0-496B-8778-4B843AA3850F}" dt="2024-02-13T16:19:52.550" v="56" actId="478"/>
          <ac:picMkLst>
            <pc:docMk/>
            <pc:sldMk cId="3944035275" sldId="406"/>
            <ac:picMk id="14" creationId="{0287EE7F-D91E-8341-AE31-AF71A5C5199B}"/>
          </ac:picMkLst>
        </pc:picChg>
        <pc:picChg chg="add mod">
          <ac:chgData name="Charlotte Moss" userId="17b589c9-cb67-41ed-a894-f82ca12b573d" providerId="ADAL" clId="{6F909A13-F4B0-496B-8778-4B843AA3850F}" dt="2024-02-13T16:20:29.238" v="58" actId="1076"/>
          <ac:picMkLst>
            <pc:docMk/>
            <pc:sldMk cId="3944035275" sldId="406"/>
            <ac:picMk id="19" creationId="{0C4351B5-910A-862D-2F82-5ADD7A28B748}"/>
          </ac:picMkLst>
        </pc:picChg>
        <pc:picChg chg="add del mod">
          <ac:chgData name="Charlotte Moss" userId="17b589c9-cb67-41ed-a894-f82ca12b573d" providerId="ADAL" clId="{6F909A13-F4B0-496B-8778-4B843AA3850F}" dt="2024-02-13T16:20:54.313" v="61" actId="478"/>
          <ac:picMkLst>
            <pc:docMk/>
            <pc:sldMk cId="3944035275" sldId="406"/>
            <ac:picMk id="22" creationId="{ECABFF5E-9E8D-C3A6-EC85-E13E3A8DB7D1}"/>
          </ac:picMkLst>
        </pc:picChg>
        <pc:picChg chg="add mod">
          <ac:chgData name="Charlotte Moss" userId="17b589c9-cb67-41ed-a894-f82ca12b573d" providerId="ADAL" clId="{6F909A13-F4B0-496B-8778-4B843AA3850F}" dt="2024-02-13T16:21:09.167" v="63" actId="1076"/>
          <ac:picMkLst>
            <pc:docMk/>
            <pc:sldMk cId="3944035275" sldId="406"/>
            <ac:picMk id="24" creationId="{CE5E2926-D7C7-EA1C-DFF6-BD579AE58C8A}"/>
          </ac:picMkLst>
        </pc:picChg>
        <pc:picChg chg="del">
          <ac:chgData name="Charlotte Moss" userId="17b589c9-cb67-41ed-a894-f82ca12b573d" providerId="ADAL" clId="{6F909A13-F4B0-496B-8778-4B843AA3850F}" dt="2024-02-13T16:19:42.983" v="51" actId="478"/>
          <ac:picMkLst>
            <pc:docMk/>
            <pc:sldMk cId="3944035275" sldId="406"/>
            <ac:picMk id="54" creationId="{00000000-0000-0000-0000-000000000000}"/>
          </ac:picMkLst>
        </pc:picChg>
        <pc:picChg chg="add mod">
          <ac:chgData name="Charlotte Moss" userId="17b589c9-cb67-41ed-a894-f82ca12b573d" providerId="ADAL" clId="{6F909A13-F4B0-496B-8778-4B843AA3850F}" dt="2024-02-13T16:28:15.035" v="108" actId="1076"/>
          <ac:picMkLst>
            <pc:docMk/>
            <pc:sldMk cId="3944035275" sldId="406"/>
            <ac:picMk id="1026" creationId="{A722F7AC-CF30-E045-07F5-007C8D2374C0}"/>
          </ac:picMkLst>
        </pc:picChg>
        <pc:picChg chg="add mod">
          <ac:chgData name="Charlotte Moss" userId="17b589c9-cb67-41ed-a894-f82ca12b573d" providerId="ADAL" clId="{6F909A13-F4B0-496B-8778-4B843AA3850F}" dt="2024-02-13T16:25:17.781" v="73" actId="1076"/>
          <ac:picMkLst>
            <pc:docMk/>
            <pc:sldMk cId="3944035275" sldId="406"/>
            <ac:picMk id="1028" creationId="{0B4804F8-E8EF-4BBB-DA05-CDDE5CA55076}"/>
          </ac:picMkLst>
        </pc:picChg>
      </pc:sldChg>
      <pc:sldChg chg="del">
        <pc:chgData name="Charlotte Moss" userId="17b589c9-cb67-41ed-a894-f82ca12b573d" providerId="ADAL" clId="{6F909A13-F4B0-496B-8778-4B843AA3850F}" dt="2024-02-13T16:28:59.106" v="112" actId="47"/>
        <pc:sldMkLst>
          <pc:docMk/>
          <pc:sldMk cId="3573128985" sldId="407"/>
        </pc:sldMkLst>
      </pc:sldChg>
      <pc:sldChg chg="del">
        <pc:chgData name="Charlotte Moss" userId="17b589c9-cb67-41ed-a894-f82ca12b573d" providerId="ADAL" clId="{6F909A13-F4B0-496B-8778-4B843AA3850F}" dt="2024-02-13T16:28:59.106" v="112" actId="47"/>
        <pc:sldMkLst>
          <pc:docMk/>
          <pc:sldMk cId="3274537246" sldId="408"/>
        </pc:sldMkLst>
      </pc:sldChg>
      <pc:sldChg chg="del">
        <pc:chgData name="Charlotte Moss" userId="17b589c9-cb67-41ed-a894-f82ca12b573d" providerId="ADAL" clId="{6F909A13-F4B0-496B-8778-4B843AA3850F}" dt="2024-02-13T16:28:59.106" v="112" actId="47"/>
        <pc:sldMkLst>
          <pc:docMk/>
          <pc:sldMk cId="3861375829" sldId="409"/>
        </pc:sldMkLst>
      </pc:sldChg>
      <pc:sldChg chg="del">
        <pc:chgData name="Charlotte Moss" userId="17b589c9-cb67-41ed-a894-f82ca12b573d" providerId="ADAL" clId="{6F909A13-F4B0-496B-8778-4B843AA3850F}" dt="2024-02-13T16:28:59.106" v="112" actId="47"/>
        <pc:sldMkLst>
          <pc:docMk/>
          <pc:sldMk cId="3941420245" sldId="410"/>
        </pc:sldMkLst>
      </pc:sldChg>
      <pc:sldChg chg="del">
        <pc:chgData name="Charlotte Moss" userId="17b589c9-cb67-41ed-a894-f82ca12b573d" providerId="ADAL" clId="{6F909A13-F4B0-496B-8778-4B843AA3850F}" dt="2024-02-13T16:28:59.106" v="112" actId="47"/>
        <pc:sldMkLst>
          <pc:docMk/>
          <pc:sldMk cId="3477516592" sldId="411"/>
        </pc:sldMkLst>
      </pc:sldChg>
      <pc:sldChg chg="add del">
        <pc:chgData name="Charlotte Moss" userId="17b589c9-cb67-41ed-a894-f82ca12b573d" providerId="ADAL" clId="{6F909A13-F4B0-496B-8778-4B843AA3850F}" dt="2024-02-13T17:03:30.232" v="564" actId="47"/>
        <pc:sldMkLst>
          <pc:docMk/>
          <pc:sldMk cId="514171632" sldId="923"/>
        </pc:sldMkLst>
      </pc:sldChg>
      <pc:sldChg chg="add del">
        <pc:chgData name="Charlotte Moss" userId="17b589c9-cb67-41ed-a894-f82ca12b573d" providerId="ADAL" clId="{6F909A13-F4B0-496B-8778-4B843AA3850F}" dt="2024-02-13T17:03:30.232" v="564" actId="47"/>
        <pc:sldMkLst>
          <pc:docMk/>
          <pc:sldMk cId="1837758412" sldId="1016"/>
        </pc:sldMkLst>
      </pc:sldChg>
      <pc:sldChg chg="add del">
        <pc:chgData name="Charlotte Moss" userId="17b589c9-cb67-41ed-a894-f82ca12b573d" providerId="ADAL" clId="{6F909A13-F4B0-496B-8778-4B843AA3850F}" dt="2024-02-13T17:03:30.232" v="564" actId="47"/>
        <pc:sldMkLst>
          <pc:docMk/>
          <pc:sldMk cId="4109402632" sldId="1018"/>
        </pc:sldMkLst>
      </pc:sldChg>
      <pc:sldChg chg="add del">
        <pc:chgData name="Charlotte Moss" userId="17b589c9-cb67-41ed-a894-f82ca12b573d" providerId="ADAL" clId="{6F909A13-F4B0-496B-8778-4B843AA3850F}" dt="2024-02-13T17:03:30.232" v="564" actId="47"/>
        <pc:sldMkLst>
          <pc:docMk/>
          <pc:sldMk cId="2247552684" sldId="1020"/>
        </pc:sldMkLst>
      </pc:sldChg>
      <pc:sldChg chg="del">
        <pc:chgData name="Charlotte Moss" userId="17b589c9-cb67-41ed-a894-f82ca12b573d" providerId="ADAL" clId="{6F909A13-F4B0-496B-8778-4B843AA3850F}" dt="2024-02-13T17:03:33.588" v="565" actId="47"/>
        <pc:sldMkLst>
          <pc:docMk/>
          <pc:sldMk cId="3662670060" sldId="1024"/>
        </pc:sldMkLst>
      </pc:sldChg>
      <pc:sldChg chg="add del">
        <pc:chgData name="Charlotte Moss" userId="17b589c9-cb67-41ed-a894-f82ca12b573d" providerId="ADAL" clId="{6F909A13-F4B0-496B-8778-4B843AA3850F}" dt="2024-02-13T17:03:30.232" v="564" actId="47"/>
        <pc:sldMkLst>
          <pc:docMk/>
          <pc:sldMk cId="3087880245" sldId="1025"/>
        </pc:sldMkLst>
      </pc:sldChg>
      <pc:sldChg chg="del">
        <pc:chgData name="Charlotte Moss" userId="17b589c9-cb67-41ed-a894-f82ca12b573d" providerId="ADAL" clId="{6F909A13-F4B0-496B-8778-4B843AA3850F}" dt="2024-02-13T17:03:34.521" v="566" actId="47"/>
        <pc:sldMkLst>
          <pc:docMk/>
          <pc:sldMk cId="3754173451" sldId="1026"/>
        </pc:sldMkLst>
      </pc:sldChg>
      <pc:sldChg chg="addSp delSp modSp add mod">
        <pc:chgData name="Charlotte Moss" userId="17b589c9-cb67-41ed-a894-f82ca12b573d" providerId="ADAL" clId="{6F909A13-F4B0-496B-8778-4B843AA3850F}" dt="2024-02-13T16:28:51.982" v="111" actId="1076"/>
        <pc:sldMkLst>
          <pc:docMk/>
          <pc:sldMk cId="3254568398" sldId="1027"/>
        </pc:sldMkLst>
        <pc:spChg chg="mod">
          <ac:chgData name="Charlotte Moss" userId="17b589c9-cb67-41ed-a894-f82ca12b573d" providerId="ADAL" clId="{6F909A13-F4B0-496B-8778-4B843AA3850F}" dt="2024-02-13T16:26:18.419" v="77" actId="20577"/>
          <ac:spMkLst>
            <pc:docMk/>
            <pc:sldMk cId="3254568398" sldId="1027"/>
            <ac:spMk id="4" creationId="{91A96953-9BB4-6344-1091-267395DCD053}"/>
          </ac:spMkLst>
        </pc:spChg>
        <pc:spChg chg="mod">
          <ac:chgData name="Charlotte Moss" userId="17b589c9-cb67-41ed-a894-f82ca12b573d" providerId="ADAL" clId="{6F909A13-F4B0-496B-8778-4B843AA3850F}" dt="2024-02-13T16:26:32.799" v="91" actId="6549"/>
          <ac:spMkLst>
            <pc:docMk/>
            <pc:sldMk cId="3254568398" sldId="1027"/>
            <ac:spMk id="5" creationId="{5B1A143D-DE08-70DA-A67A-EAC1EA49B492}"/>
          </ac:spMkLst>
        </pc:spChg>
        <pc:spChg chg="mod">
          <ac:chgData name="Charlotte Moss" userId="17b589c9-cb67-41ed-a894-f82ca12b573d" providerId="ADAL" clId="{6F909A13-F4B0-496B-8778-4B843AA3850F}" dt="2024-02-13T16:26:21.392" v="80" actId="20577"/>
          <ac:spMkLst>
            <pc:docMk/>
            <pc:sldMk cId="3254568398" sldId="1027"/>
            <ac:spMk id="11" creationId="{7E36F231-4D90-FA8E-1530-FFAB27BEA82F}"/>
          </ac:spMkLst>
        </pc:spChg>
        <pc:spChg chg="mod">
          <ac:chgData name="Charlotte Moss" userId="17b589c9-cb67-41ed-a894-f82ca12b573d" providerId="ADAL" clId="{6F909A13-F4B0-496B-8778-4B843AA3850F}" dt="2024-02-13T16:26:45.634" v="100" actId="20577"/>
          <ac:spMkLst>
            <pc:docMk/>
            <pc:sldMk cId="3254568398" sldId="1027"/>
            <ac:spMk id="13" creationId="{B61D2B34-63EF-ED12-DCFF-5FA2C46A2D7D}"/>
          </ac:spMkLst>
        </pc:spChg>
        <pc:picChg chg="del">
          <ac:chgData name="Charlotte Moss" userId="17b589c9-cb67-41ed-a894-f82ca12b573d" providerId="ADAL" clId="{6F909A13-F4B0-496B-8778-4B843AA3850F}" dt="2024-02-13T16:26:34.952" v="92" actId="478"/>
          <ac:picMkLst>
            <pc:docMk/>
            <pc:sldMk cId="3254568398" sldId="1027"/>
            <ac:picMk id="1026" creationId="{C7AF0CA1-4D1A-755E-A539-DBC6DC1E1733}"/>
          </ac:picMkLst>
        </pc:picChg>
        <pc:picChg chg="del">
          <ac:chgData name="Charlotte Moss" userId="17b589c9-cb67-41ed-a894-f82ca12b573d" providerId="ADAL" clId="{6F909A13-F4B0-496B-8778-4B843AA3850F}" dt="2024-02-13T16:26:54.160" v="101" actId="478"/>
          <ac:picMkLst>
            <pc:docMk/>
            <pc:sldMk cId="3254568398" sldId="1027"/>
            <ac:picMk id="1028" creationId="{D185DF1C-1D19-03D4-5F9E-A2102FE85C79}"/>
          </ac:picMkLst>
        </pc:picChg>
        <pc:picChg chg="add mod">
          <ac:chgData name="Charlotte Moss" userId="17b589c9-cb67-41ed-a894-f82ca12b573d" providerId="ADAL" clId="{6F909A13-F4B0-496B-8778-4B843AA3850F}" dt="2024-02-13T16:28:09.567" v="106" actId="1076"/>
          <ac:picMkLst>
            <pc:docMk/>
            <pc:sldMk cId="3254568398" sldId="1027"/>
            <ac:picMk id="2050" creationId="{68E78E26-C79D-9E19-E799-7891E1D8A2B1}"/>
          </ac:picMkLst>
        </pc:picChg>
        <pc:picChg chg="add mod">
          <ac:chgData name="Charlotte Moss" userId="17b589c9-cb67-41ed-a894-f82ca12b573d" providerId="ADAL" clId="{6F909A13-F4B0-496B-8778-4B843AA3850F}" dt="2024-02-13T16:28:51.982" v="111" actId="1076"/>
          <ac:picMkLst>
            <pc:docMk/>
            <pc:sldMk cId="3254568398" sldId="1027"/>
            <ac:picMk id="2052" creationId="{7E5ADC96-8DCA-3AF0-5F85-950D6489E84E}"/>
          </ac:picMkLst>
        </pc:picChg>
      </pc:sldChg>
      <pc:sldChg chg="add del">
        <pc:chgData name="Charlotte Moss" userId="17b589c9-cb67-41ed-a894-f82ca12b573d" providerId="ADAL" clId="{6F909A13-F4B0-496B-8778-4B843AA3850F}" dt="2024-02-13T16:29:21.459" v="119" actId="47"/>
        <pc:sldMkLst>
          <pc:docMk/>
          <pc:sldMk cId="2935227161" sldId="1028"/>
        </pc:sldMkLst>
      </pc:sldChg>
      <pc:sldChg chg="add">
        <pc:chgData name="Charlotte Moss" userId="17b589c9-cb67-41ed-a894-f82ca12b573d" providerId="ADAL" clId="{6F909A13-F4B0-496B-8778-4B843AA3850F}" dt="2024-02-13T17:04:01.896" v="567"/>
        <pc:sldMkLst>
          <pc:docMk/>
          <pc:sldMk cId="3166952343" sldId="1028"/>
        </pc:sldMkLst>
      </pc:sldChg>
      <pc:sldChg chg="addSp delSp modSp add mod ord">
        <pc:chgData name="Charlotte Moss" userId="17b589c9-cb67-41ed-a894-f82ca12b573d" providerId="ADAL" clId="{6F909A13-F4B0-496B-8778-4B843AA3850F}" dt="2024-02-13T16:33:04.851" v="177" actId="1076"/>
        <pc:sldMkLst>
          <pc:docMk/>
          <pc:sldMk cId="1998179413" sldId="1029"/>
        </pc:sldMkLst>
        <pc:spChg chg="mod">
          <ac:chgData name="Charlotte Moss" userId="17b589c9-cb67-41ed-a894-f82ca12b573d" providerId="ADAL" clId="{6F909A13-F4B0-496B-8778-4B843AA3850F}" dt="2024-02-13T16:29:24.459" v="120" actId="20577"/>
          <ac:spMkLst>
            <pc:docMk/>
            <pc:sldMk cId="1998179413" sldId="1029"/>
            <ac:spMk id="4" creationId="{97B10EE7-5C59-C149-A196-626A88D55C9A}"/>
          </ac:spMkLst>
        </pc:spChg>
        <pc:spChg chg="mod">
          <ac:chgData name="Charlotte Moss" userId="17b589c9-cb67-41ed-a894-f82ca12b573d" providerId="ADAL" clId="{6F909A13-F4B0-496B-8778-4B843AA3850F}" dt="2024-02-13T16:29:50.248" v="142" actId="20577"/>
          <ac:spMkLst>
            <pc:docMk/>
            <pc:sldMk cId="1998179413" sldId="1029"/>
            <ac:spMk id="5" creationId="{B384C20F-FDEC-181C-2FA2-6D52B0801741}"/>
          </ac:spMkLst>
        </pc:spChg>
        <pc:spChg chg="mod">
          <ac:chgData name="Charlotte Moss" userId="17b589c9-cb67-41ed-a894-f82ca12b573d" providerId="ADAL" clId="{6F909A13-F4B0-496B-8778-4B843AA3850F}" dt="2024-02-13T16:29:30.226" v="125" actId="14100"/>
          <ac:spMkLst>
            <pc:docMk/>
            <pc:sldMk cId="1998179413" sldId="1029"/>
            <ac:spMk id="11" creationId="{908CF9F5-417B-DFA9-3AAD-5C738151C2EA}"/>
          </ac:spMkLst>
        </pc:spChg>
        <pc:spChg chg="mod">
          <ac:chgData name="Charlotte Moss" userId="17b589c9-cb67-41ed-a894-f82ca12b573d" providerId="ADAL" clId="{6F909A13-F4B0-496B-8778-4B843AA3850F}" dt="2024-02-13T16:30:06.121" v="166" actId="20577"/>
          <ac:spMkLst>
            <pc:docMk/>
            <pc:sldMk cId="1998179413" sldId="1029"/>
            <ac:spMk id="13" creationId="{E3F41117-5CEE-E55C-5436-B384F3B9A376}"/>
          </ac:spMkLst>
        </pc:spChg>
        <pc:picChg chg="del">
          <ac:chgData name="Charlotte Moss" userId="17b589c9-cb67-41ed-a894-f82ca12b573d" providerId="ADAL" clId="{6F909A13-F4B0-496B-8778-4B843AA3850F}" dt="2024-02-13T16:30:09.805" v="168" actId="478"/>
          <ac:picMkLst>
            <pc:docMk/>
            <pc:sldMk cId="1998179413" sldId="1029"/>
            <ac:picMk id="1026" creationId="{391F703F-9B6E-79BA-65AD-241614B7F702}"/>
          </ac:picMkLst>
        </pc:picChg>
        <pc:picChg chg="del">
          <ac:chgData name="Charlotte Moss" userId="17b589c9-cb67-41ed-a894-f82ca12b573d" providerId="ADAL" clId="{6F909A13-F4B0-496B-8778-4B843AA3850F}" dt="2024-02-13T16:30:07.739" v="167" actId="478"/>
          <ac:picMkLst>
            <pc:docMk/>
            <pc:sldMk cId="1998179413" sldId="1029"/>
            <ac:picMk id="1028" creationId="{1FADA351-0925-1A9A-F874-3D6E921B9C9D}"/>
          </ac:picMkLst>
        </pc:picChg>
        <pc:picChg chg="add mod">
          <ac:chgData name="Charlotte Moss" userId="17b589c9-cb67-41ed-a894-f82ca12b573d" providerId="ADAL" clId="{6F909A13-F4B0-496B-8778-4B843AA3850F}" dt="2024-02-13T16:32:28.414" v="171" actId="1076"/>
          <ac:picMkLst>
            <pc:docMk/>
            <pc:sldMk cId="1998179413" sldId="1029"/>
            <ac:picMk id="3074" creationId="{0FEC2E3A-8E7C-A157-8BD7-11DE79801A1F}"/>
          </ac:picMkLst>
        </pc:picChg>
        <pc:picChg chg="add mod">
          <ac:chgData name="Charlotte Moss" userId="17b589c9-cb67-41ed-a894-f82ca12b573d" providerId="ADAL" clId="{6F909A13-F4B0-496B-8778-4B843AA3850F}" dt="2024-02-13T16:33:04.851" v="177" actId="1076"/>
          <ac:picMkLst>
            <pc:docMk/>
            <pc:sldMk cId="1998179413" sldId="1029"/>
            <ac:picMk id="3076" creationId="{EF76DBB2-4661-9854-AB49-94D2C2577E9F}"/>
          </ac:picMkLst>
        </pc:picChg>
      </pc:sldChg>
      <pc:sldChg chg="addSp delSp modSp add mod">
        <pc:chgData name="Charlotte Moss" userId="17b589c9-cb67-41ed-a894-f82ca12b573d" providerId="ADAL" clId="{6F909A13-F4B0-496B-8778-4B843AA3850F}" dt="2024-02-16T16:07:27.718" v="605" actId="20577"/>
        <pc:sldMkLst>
          <pc:docMk/>
          <pc:sldMk cId="373985932" sldId="1030"/>
        </pc:sldMkLst>
        <pc:spChg chg="mod">
          <ac:chgData name="Charlotte Moss" userId="17b589c9-cb67-41ed-a894-f82ca12b573d" providerId="ADAL" clId="{6F909A13-F4B0-496B-8778-4B843AA3850F}" dt="2024-02-13T16:33:48.727" v="205" actId="6549"/>
          <ac:spMkLst>
            <pc:docMk/>
            <pc:sldMk cId="373985932" sldId="1030"/>
            <ac:spMk id="4" creationId="{9A5F1FC3-EB34-B717-8821-4088D34DA5A8}"/>
          </ac:spMkLst>
        </pc:spChg>
        <pc:spChg chg="mod">
          <ac:chgData name="Charlotte Moss" userId="17b589c9-cb67-41ed-a894-f82ca12b573d" providerId="ADAL" clId="{6F909A13-F4B0-496B-8778-4B843AA3850F}" dt="2024-02-13T16:33:32.298" v="191" actId="20577"/>
          <ac:spMkLst>
            <pc:docMk/>
            <pc:sldMk cId="373985932" sldId="1030"/>
            <ac:spMk id="5" creationId="{CCB4F430-23B3-4885-56FA-E2B9862C8F86}"/>
          </ac:spMkLst>
        </pc:spChg>
        <pc:spChg chg="mod">
          <ac:chgData name="Charlotte Moss" userId="17b589c9-cb67-41ed-a894-f82ca12b573d" providerId="ADAL" clId="{6F909A13-F4B0-496B-8778-4B843AA3850F}" dt="2024-02-16T16:07:27.718" v="605" actId="20577"/>
          <ac:spMkLst>
            <pc:docMk/>
            <pc:sldMk cId="373985932" sldId="1030"/>
            <ac:spMk id="11" creationId="{AD691438-EFF6-B472-544E-B4F0B9C464FE}"/>
          </ac:spMkLst>
        </pc:spChg>
        <pc:spChg chg="mod">
          <ac:chgData name="Charlotte Moss" userId="17b589c9-cb67-41ed-a894-f82ca12b573d" providerId="ADAL" clId="{6F909A13-F4B0-496B-8778-4B843AA3850F}" dt="2024-02-13T16:34:35.037" v="227" actId="20577"/>
          <ac:spMkLst>
            <pc:docMk/>
            <pc:sldMk cId="373985932" sldId="1030"/>
            <ac:spMk id="13" creationId="{6FA9AAAE-2A68-3E3E-143B-93DC9A1F6B41}"/>
          </ac:spMkLst>
        </pc:spChg>
        <pc:picChg chg="del">
          <ac:chgData name="Charlotte Moss" userId="17b589c9-cb67-41ed-a894-f82ca12b573d" providerId="ADAL" clId="{6F909A13-F4B0-496B-8778-4B843AA3850F}" dt="2024-02-13T16:33:52.779" v="206" actId="478"/>
          <ac:picMkLst>
            <pc:docMk/>
            <pc:sldMk cId="373985932" sldId="1030"/>
            <ac:picMk id="3074" creationId="{560F6EC4-4583-C394-AC22-360DB260A980}"/>
          </ac:picMkLst>
        </pc:picChg>
        <pc:picChg chg="del">
          <ac:chgData name="Charlotte Moss" userId="17b589c9-cb67-41ed-a894-f82ca12b573d" providerId="ADAL" clId="{6F909A13-F4B0-496B-8778-4B843AA3850F}" dt="2024-02-13T16:34:39.138" v="228" actId="478"/>
          <ac:picMkLst>
            <pc:docMk/>
            <pc:sldMk cId="373985932" sldId="1030"/>
            <ac:picMk id="3076" creationId="{3C7F78AC-E8AC-6FE2-352F-7D535DDBB869}"/>
          </ac:picMkLst>
        </pc:picChg>
        <pc:picChg chg="add mod">
          <ac:chgData name="Charlotte Moss" userId="17b589c9-cb67-41ed-a894-f82ca12b573d" providerId="ADAL" clId="{6F909A13-F4B0-496B-8778-4B843AA3850F}" dt="2024-02-13T16:37:29.195" v="235" actId="1035"/>
          <ac:picMkLst>
            <pc:docMk/>
            <pc:sldMk cId="373985932" sldId="1030"/>
            <ac:picMk id="4098" creationId="{3B429246-7C7D-6140-F632-9CE05C6F14EF}"/>
          </ac:picMkLst>
        </pc:picChg>
        <pc:picChg chg="add mod">
          <ac:chgData name="Charlotte Moss" userId="17b589c9-cb67-41ed-a894-f82ca12b573d" providerId="ADAL" clId="{6F909A13-F4B0-496B-8778-4B843AA3850F}" dt="2024-02-13T16:37:55.102" v="238" actId="1076"/>
          <ac:picMkLst>
            <pc:docMk/>
            <pc:sldMk cId="373985932" sldId="1030"/>
            <ac:picMk id="4100" creationId="{66AE4994-E414-41FE-DA7F-32271758C902}"/>
          </ac:picMkLst>
        </pc:picChg>
      </pc:sldChg>
      <pc:sldChg chg="addSp delSp modSp add mod">
        <pc:chgData name="Charlotte Moss" userId="17b589c9-cb67-41ed-a894-f82ca12b573d" providerId="ADAL" clId="{6F909A13-F4B0-496B-8778-4B843AA3850F}" dt="2024-02-16T16:08:27.063" v="622" actId="404"/>
        <pc:sldMkLst>
          <pc:docMk/>
          <pc:sldMk cId="1647181373" sldId="1031"/>
        </pc:sldMkLst>
        <pc:spChg chg="mod">
          <ac:chgData name="Charlotte Moss" userId="17b589c9-cb67-41ed-a894-f82ca12b573d" providerId="ADAL" clId="{6F909A13-F4B0-496B-8778-4B843AA3850F}" dt="2024-02-13T16:38:27.761" v="241" actId="20577"/>
          <ac:spMkLst>
            <pc:docMk/>
            <pc:sldMk cId="1647181373" sldId="1031"/>
            <ac:spMk id="4" creationId="{B9D4AE17-0026-2971-C9D0-97185385D731}"/>
          </ac:spMkLst>
        </pc:spChg>
        <pc:spChg chg="mod">
          <ac:chgData name="Charlotte Moss" userId="17b589c9-cb67-41ed-a894-f82ca12b573d" providerId="ADAL" clId="{6F909A13-F4B0-496B-8778-4B843AA3850F}" dt="2024-02-13T16:39:47.564" v="269"/>
          <ac:spMkLst>
            <pc:docMk/>
            <pc:sldMk cId="1647181373" sldId="1031"/>
            <ac:spMk id="5" creationId="{40DE2AD9-5518-6079-231B-D529859E6026}"/>
          </ac:spMkLst>
        </pc:spChg>
        <pc:spChg chg="mod">
          <ac:chgData name="Charlotte Moss" userId="17b589c9-cb67-41ed-a894-f82ca12b573d" providerId="ADAL" clId="{6F909A13-F4B0-496B-8778-4B843AA3850F}" dt="2024-02-16T16:08:27.063" v="622" actId="404"/>
          <ac:spMkLst>
            <pc:docMk/>
            <pc:sldMk cId="1647181373" sldId="1031"/>
            <ac:spMk id="11" creationId="{FB18DDEB-E624-6A67-E1D2-21E61FCE6E07}"/>
          </ac:spMkLst>
        </pc:spChg>
        <pc:spChg chg="mod">
          <ac:chgData name="Charlotte Moss" userId="17b589c9-cb67-41ed-a894-f82ca12b573d" providerId="ADAL" clId="{6F909A13-F4B0-496B-8778-4B843AA3850F}" dt="2024-02-13T16:41:04.929" v="292"/>
          <ac:spMkLst>
            <pc:docMk/>
            <pc:sldMk cId="1647181373" sldId="1031"/>
            <ac:spMk id="13" creationId="{235EF848-1B04-E545-BE5F-84A7A11E6A2E}"/>
          </ac:spMkLst>
        </pc:spChg>
        <pc:picChg chg="add mod">
          <ac:chgData name="Charlotte Moss" userId="17b589c9-cb67-41ed-a894-f82ca12b573d" providerId="ADAL" clId="{6F909A13-F4B0-496B-8778-4B843AA3850F}" dt="2024-02-13T16:43:27.256" v="299" actId="1076"/>
          <ac:picMkLst>
            <pc:docMk/>
            <pc:sldMk cId="1647181373" sldId="1031"/>
            <ac:picMk id="1026" creationId="{3D7E3734-EE00-9546-E653-9BD82E383062}"/>
          </ac:picMkLst>
        </pc:picChg>
        <pc:picChg chg="add mod">
          <ac:chgData name="Charlotte Moss" userId="17b589c9-cb67-41ed-a894-f82ca12b573d" providerId="ADAL" clId="{6F909A13-F4B0-496B-8778-4B843AA3850F}" dt="2024-02-13T16:44:11.826" v="302" actId="1076"/>
          <ac:picMkLst>
            <pc:docMk/>
            <pc:sldMk cId="1647181373" sldId="1031"/>
            <ac:picMk id="1028" creationId="{A8D2FE1B-01A6-9CEB-CC2D-E96F4A32AEA2}"/>
          </ac:picMkLst>
        </pc:picChg>
        <pc:picChg chg="del">
          <ac:chgData name="Charlotte Moss" userId="17b589c9-cb67-41ed-a894-f82ca12b573d" providerId="ADAL" clId="{6F909A13-F4B0-496B-8778-4B843AA3850F}" dt="2024-02-13T16:38:31.037" v="242" actId="478"/>
          <ac:picMkLst>
            <pc:docMk/>
            <pc:sldMk cId="1647181373" sldId="1031"/>
            <ac:picMk id="4098" creationId="{957CB6AF-285D-A5E3-8916-038CD0ED0F02}"/>
          </ac:picMkLst>
        </pc:picChg>
        <pc:picChg chg="del">
          <ac:chgData name="Charlotte Moss" userId="17b589c9-cb67-41ed-a894-f82ca12b573d" providerId="ADAL" clId="{6F909A13-F4B0-496B-8778-4B843AA3850F}" dt="2024-02-13T16:38:33.133" v="243" actId="478"/>
          <ac:picMkLst>
            <pc:docMk/>
            <pc:sldMk cId="1647181373" sldId="1031"/>
            <ac:picMk id="4100" creationId="{046ED266-05B0-30E5-5478-F33AB5A0D214}"/>
          </ac:picMkLst>
        </pc:picChg>
      </pc:sldChg>
      <pc:sldChg chg="addSp delSp modSp add mod">
        <pc:chgData name="Charlotte Moss" userId="17b589c9-cb67-41ed-a894-f82ca12b573d" providerId="ADAL" clId="{6F909A13-F4B0-496B-8778-4B843AA3850F}" dt="2024-02-16T16:09:08.699" v="651" actId="14100"/>
        <pc:sldMkLst>
          <pc:docMk/>
          <pc:sldMk cId="1166487586" sldId="1032"/>
        </pc:sldMkLst>
        <pc:spChg chg="mod">
          <ac:chgData name="Charlotte Moss" userId="17b589c9-cb67-41ed-a894-f82ca12b573d" providerId="ADAL" clId="{6F909A13-F4B0-496B-8778-4B843AA3850F}" dt="2024-02-16T16:08:48.327" v="638" actId="255"/>
          <ac:spMkLst>
            <pc:docMk/>
            <pc:sldMk cId="1166487586" sldId="1032"/>
            <ac:spMk id="4" creationId="{64E0B463-DC36-3F5C-CD4C-3761E415B90D}"/>
          </ac:spMkLst>
        </pc:spChg>
        <pc:spChg chg="mod">
          <ac:chgData name="Charlotte Moss" userId="17b589c9-cb67-41ed-a894-f82ca12b573d" providerId="ADAL" clId="{6F909A13-F4B0-496B-8778-4B843AA3850F}" dt="2024-02-13T16:44:57.491" v="330" actId="20577"/>
          <ac:spMkLst>
            <pc:docMk/>
            <pc:sldMk cId="1166487586" sldId="1032"/>
            <ac:spMk id="5" creationId="{D1DE8F37-92DA-0876-7A91-B72FD36E3BFB}"/>
          </ac:spMkLst>
        </pc:spChg>
        <pc:spChg chg="mod">
          <ac:chgData name="Charlotte Moss" userId="17b589c9-cb67-41ed-a894-f82ca12b573d" providerId="ADAL" clId="{6F909A13-F4B0-496B-8778-4B843AA3850F}" dt="2024-02-16T16:09:08.699" v="651" actId="14100"/>
          <ac:spMkLst>
            <pc:docMk/>
            <pc:sldMk cId="1166487586" sldId="1032"/>
            <ac:spMk id="11" creationId="{D0E7FFE5-D759-00C5-D319-CF01274D92F2}"/>
          </ac:spMkLst>
        </pc:spChg>
        <pc:spChg chg="mod">
          <ac:chgData name="Charlotte Moss" userId="17b589c9-cb67-41ed-a894-f82ca12b573d" providerId="ADAL" clId="{6F909A13-F4B0-496B-8778-4B843AA3850F}" dt="2024-02-13T16:45:17.138" v="340" actId="6549"/>
          <ac:spMkLst>
            <pc:docMk/>
            <pc:sldMk cId="1166487586" sldId="1032"/>
            <ac:spMk id="13" creationId="{1B6BB945-82E0-776A-D661-3A3FB7B5157A}"/>
          </ac:spMkLst>
        </pc:spChg>
        <pc:grpChg chg="add mod">
          <ac:chgData name="Charlotte Moss" userId="17b589c9-cb67-41ed-a894-f82ca12b573d" providerId="ADAL" clId="{6F909A13-F4B0-496B-8778-4B843AA3850F}" dt="2024-02-13T16:50:29.556" v="350" actId="1076"/>
          <ac:grpSpMkLst>
            <pc:docMk/>
            <pc:sldMk cId="1166487586" sldId="1032"/>
            <ac:grpSpMk id="2" creationId="{0E1EB883-5FE0-EC77-7D2A-42847D7088EC}"/>
          </ac:grpSpMkLst>
        </pc:grpChg>
        <pc:picChg chg="mod">
          <ac:chgData name="Charlotte Moss" userId="17b589c9-cb67-41ed-a894-f82ca12b573d" providerId="ADAL" clId="{6F909A13-F4B0-496B-8778-4B843AA3850F}" dt="2024-02-13T16:50:29.556" v="350" actId="1076"/>
          <ac:picMkLst>
            <pc:docMk/>
            <pc:sldMk cId="1166487586" sldId="1032"/>
            <ac:picMk id="6" creationId="{932457B3-AAF6-2082-7CAC-7F9BBFB51DCF}"/>
          </ac:picMkLst>
        </pc:picChg>
        <pc:picChg chg="mod">
          <ac:chgData name="Charlotte Moss" userId="17b589c9-cb67-41ed-a894-f82ca12b573d" providerId="ADAL" clId="{6F909A13-F4B0-496B-8778-4B843AA3850F}" dt="2024-02-13T16:50:29.556" v="350" actId="1076"/>
          <ac:picMkLst>
            <pc:docMk/>
            <pc:sldMk cId="1166487586" sldId="1032"/>
            <ac:picMk id="7" creationId="{1DFAB924-2621-A7D5-DF25-C1DF5B2EC73E}"/>
          </ac:picMkLst>
        </pc:picChg>
        <pc:picChg chg="mod">
          <ac:chgData name="Charlotte Moss" userId="17b589c9-cb67-41ed-a894-f82ca12b573d" providerId="ADAL" clId="{6F909A13-F4B0-496B-8778-4B843AA3850F}" dt="2024-02-13T16:50:29.556" v="350" actId="1076"/>
          <ac:picMkLst>
            <pc:docMk/>
            <pc:sldMk cId="1166487586" sldId="1032"/>
            <ac:picMk id="8" creationId="{1F785306-F8C9-CE35-656E-26D3A57180B1}"/>
          </ac:picMkLst>
        </pc:picChg>
        <pc:picChg chg="del">
          <ac:chgData name="Charlotte Moss" userId="17b589c9-cb67-41ed-a894-f82ca12b573d" providerId="ADAL" clId="{6F909A13-F4B0-496B-8778-4B843AA3850F}" dt="2024-02-13T16:45:55.162" v="341" actId="478"/>
          <ac:picMkLst>
            <pc:docMk/>
            <pc:sldMk cId="1166487586" sldId="1032"/>
            <ac:picMk id="1026" creationId="{23BED125-AEAF-7FE5-C799-5D8CE5D90ED0}"/>
          </ac:picMkLst>
        </pc:picChg>
        <pc:picChg chg="del">
          <ac:chgData name="Charlotte Moss" userId="17b589c9-cb67-41ed-a894-f82ca12b573d" providerId="ADAL" clId="{6F909A13-F4B0-496B-8778-4B843AA3850F}" dt="2024-02-13T16:45:58.617" v="342" actId="478"/>
          <ac:picMkLst>
            <pc:docMk/>
            <pc:sldMk cId="1166487586" sldId="1032"/>
            <ac:picMk id="1028" creationId="{7BA95E52-B2BF-396C-AFD0-F184532BF7EA}"/>
          </ac:picMkLst>
        </pc:picChg>
        <pc:picChg chg="add mod">
          <ac:chgData name="Charlotte Moss" userId="17b589c9-cb67-41ed-a894-f82ca12b573d" providerId="ADAL" clId="{6F909A13-F4B0-496B-8778-4B843AA3850F}" dt="2024-02-13T16:49:35.517" v="345" actId="1076"/>
          <ac:picMkLst>
            <pc:docMk/>
            <pc:sldMk cId="1166487586" sldId="1032"/>
            <ac:picMk id="2050" creationId="{28B2AFF5-F9FA-1770-B6CA-D027DD15E0DB}"/>
          </ac:picMkLst>
        </pc:picChg>
      </pc:sldChg>
      <pc:sldChg chg="addSp delSp modSp add mod">
        <pc:chgData name="Charlotte Moss" userId="17b589c9-cb67-41ed-a894-f82ca12b573d" providerId="ADAL" clId="{6F909A13-F4B0-496B-8778-4B843AA3850F}" dt="2024-02-16T16:09:47.757" v="670" actId="14100"/>
        <pc:sldMkLst>
          <pc:docMk/>
          <pc:sldMk cId="3750643594" sldId="1033"/>
        </pc:sldMkLst>
        <pc:spChg chg="mod">
          <ac:chgData name="Charlotte Moss" userId="17b589c9-cb67-41ed-a894-f82ca12b573d" providerId="ADAL" clId="{6F909A13-F4B0-496B-8778-4B843AA3850F}" dt="2024-02-16T16:09:33.440" v="660" actId="14100"/>
          <ac:spMkLst>
            <pc:docMk/>
            <pc:sldMk cId="3750643594" sldId="1033"/>
            <ac:spMk id="4" creationId="{D3E85CFD-3129-3673-EADF-1BC25119488A}"/>
          </ac:spMkLst>
        </pc:spChg>
        <pc:spChg chg="mod">
          <ac:chgData name="Charlotte Moss" userId="17b589c9-cb67-41ed-a894-f82ca12b573d" providerId="ADAL" clId="{6F909A13-F4B0-496B-8778-4B843AA3850F}" dt="2024-02-13T16:51:33.332" v="364" actId="20577"/>
          <ac:spMkLst>
            <pc:docMk/>
            <pc:sldMk cId="3750643594" sldId="1033"/>
            <ac:spMk id="5" creationId="{3232FFB2-3A08-06BD-E2BB-0E141B5C6C3A}"/>
          </ac:spMkLst>
        </pc:spChg>
        <pc:spChg chg="mod">
          <ac:chgData name="Charlotte Moss" userId="17b589c9-cb67-41ed-a894-f82ca12b573d" providerId="ADAL" clId="{6F909A13-F4B0-496B-8778-4B843AA3850F}" dt="2024-02-16T16:09:47.757" v="670" actId="14100"/>
          <ac:spMkLst>
            <pc:docMk/>
            <pc:sldMk cId="3750643594" sldId="1033"/>
            <ac:spMk id="11" creationId="{C815C78B-039F-1291-5076-0D79D7B4B634}"/>
          </ac:spMkLst>
        </pc:spChg>
        <pc:spChg chg="mod">
          <ac:chgData name="Charlotte Moss" userId="17b589c9-cb67-41ed-a894-f82ca12b573d" providerId="ADAL" clId="{6F909A13-F4B0-496B-8778-4B843AA3850F}" dt="2024-02-13T16:52:16.826" v="377" actId="20577"/>
          <ac:spMkLst>
            <pc:docMk/>
            <pc:sldMk cId="3750643594" sldId="1033"/>
            <ac:spMk id="13" creationId="{40FD9986-9D2E-3AAA-B6D9-C43537BE252A}"/>
          </ac:spMkLst>
        </pc:spChg>
        <pc:grpChg chg="del">
          <ac:chgData name="Charlotte Moss" userId="17b589c9-cb67-41ed-a894-f82ca12b573d" providerId="ADAL" clId="{6F909A13-F4B0-496B-8778-4B843AA3850F}" dt="2024-02-16T12:22:46.681" v="571" actId="478"/>
          <ac:grpSpMkLst>
            <pc:docMk/>
            <pc:sldMk cId="3750643594" sldId="1033"/>
            <ac:grpSpMk id="2" creationId="{14C9D39E-FD84-FE12-02E4-7D3912B2BD5E}"/>
          </ac:grpSpMkLst>
        </pc:grpChg>
        <pc:picChg chg="add mod">
          <ac:chgData name="Charlotte Moss" userId="17b589c9-cb67-41ed-a894-f82ca12b573d" providerId="ADAL" clId="{6F909A13-F4B0-496B-8778-4B843AA3850F}" dt="2024-02-16T12:23:51.840" v="574" actId="1076"/>
          <ac:picMkLst>
            <pc:docMk/>
            <pc:sldMk cId="3750643594" sldId="1033"/>
            <ac:picMk id="1026" creationId="{22BEFA56-A536-90CA-B81F-DBD3129459F3}"/>
          </ac:picMkLst>
        </pc:picChg>
        <pc:picChg chg="add mod">
          <ac:chgData name="Charlotte Moss" userId="17b589c9-cb67-41ed-a894-f82ca12b573d" providerId="ADAL" clId="{6F909A13-F4B0-496B-8778-4B843AA3850F}" dt="2024-02-16T12:24:29.964" v="578" actId="1076"/>
          <ac:picMkLst>
            <pc:docMk/>
            <pc:sldMk cId="3750643594" sldId="1033"/>
            <ac:picMk id="1028" creationId="{AD15ABEA-F176-F2FC-6090-3E679D2786CB}"/>
          </ac:picMkLst>
        </pc:picChg>
        <pc:picChg chg="del">
          <ac:chgData name="Charlotte Moss" userId="17b589c9-cb67-41ed-a894-f82ca12b573d" providerId="ADAL" clId="{6F909A13-F4B0-496B-8778-4B843AA3850F}" dt="2024-02-16T12:22:46.004" v="570" actId="478"/>
          <ac:picMkLst>
            <pc:docMk/>
            <pc:sldMk cId="3750643594" sldId="1033"/>
            <ac:picMk id="2050" creationId="{34EDA425-B676-6560-A804-958BD9CDE20F}"/>
          </ac:picMkLst>
        </pc:picChg>
      </pc:sldChg>
      <pc:sldChg chg="add">
        <pc:chgData name="Charlotte Moss" userId="17b589c9-cb67-41ed-a894-f82ca12b573d" providerId="ADAL" clId="{6F909A13-F4B0-496B-8778-4B843AA3850F}" dt="2024-02-13T17:04:01.896" v="567"/>
        <pc:sldMkLst>
          <pc:docMk/>
          <pc:sldMk cId="1939731539" sldId="1034"/>
        </pc:sldMkLst>
      </pc:sldChg>
      <pc:sldChg chg="add">
        <pc:chgData name="Charlotte Moss" userId="17b589c9-cb67-41ed-a894-f82ca12b573d" providerId="ADAL" clId="{6F909A13-F4B0-496B-8778-4B843AA3850F}" dt="2024-02-13T17:04:01.896" v="567"/>
        <pc:sldMkLst>
          <pc:docMk/>
          <pc:sldMk cId="446159109" sldId="1035"/>
        </pc:sldMkLst>
      </pc:sldChg>
      <pc:sldChg chg="add">
        <pc:chgData name="Charlotte Moss" userId="17b589c9-cb67-41ed-a894-f82ca12b573d" providerId="ADAL" clId="{6F909A13-F4B0-496B-8778-4B843AA3850F}" dt="2024-02-13T17:04:53.983" v="569"/>
        <pc:sldMkLst>
          <pc:docMk/>
          <pc:sldMk cId="2156834219" sldId="1050"/>
        </pc:sldMkLst>
      </pc:sldChg>
      <pc:sldMasterChg chg="delSldLayout">
        <pc:chgData name="Charlotte Moss" userId="17b589c9-cb67-41ed-a894-f82ca12b573d" providerId="ADAL" clId="{6F909A13-F4B0-496B-8778-4B843AA3850F}" dt="2024-02-13T16:14:22.339" v="24" actId="47"/>
        <pc:sldMasterMkLst>
          <pc:docMk/>
          <pc:sldMasterMk cId="233686575" sldId="2147483648"/>
        </pc:sldMasterMkLst>
        <pc:sldLayoutChg chg="del">
          <pc:chgData name="Charlotte Moss" userId="17b589c9-cb67-41ed-a894-f82ca12b573d" providerId="ADAL" clId="{6F909A13-F4B0-496B-8778-4B843AA3850F}" dt="2024-02-13T16:14:22.339" v="24" actId="47"/>
          <pc:sldLayoutMkLst>
            <pc:docMk/>
            <pc:sldMasterMk cId="233686575" sldId="2147483648"/>
            <pc:sldLayoutMk cId="104918266"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01/03/2024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‹N›</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endParaRPr lang="en-GB" sz="14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German): </a:t>
            </a:r>
            <a:endParaRPr lang="en-GB" sz="1400" b="1" i="1" strike="noStrike" spc="-1" dirty="0">
              <a:solidFill>
                <a:srgbClr val="002060"/>
              </a:solidFill>
              <a:effectLst/>
              <a:latin typeface="Century Gothic"/>
              <a:ea typeface="+mn-ea"/>
              <a:cs typeface="+mn-cs"/>
            </a:endParaRP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solidFill>
                  <a:srgbClr val="000000"/>
                </a:solidFill>
                <a:latin typeface="Calibri"/>
                <a:ea typeface="Calibri"/>
              </a:rPr>
              <a:t>The frequency rankings for words that occur in this PowerPoint which have been</a:t>
            </a:r>
            <a:r>
              <a:rPr lang="en-GB" sz="1200" b="0" i="1" strike="noStrike" spc="-1" dirty="0">
                <a:solidFill>
                  <a:srgbClr val="000000"/>
                </a:solidFill>
                <a:latin typeface="Calibri"/>
                <a:ea typeface="Calibri"/>
              </a:rPr>
              <a:t> previously</a:t>
            </a:r>
            <a:r>
              <a:rPr lang="en-GB" sz="12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400" b="0" strike="noStrike" spc="-1" dirty="0">
                <a:solidFill>
                  <a:srgbClr val="000000"/>
                </a:solidFill>
                <a:latin typeface="Calibri"/>
                <a:ea typeface="Calibri"/>
              </a:rPr>
              <a:t>For any </a:t>
            </a:r>
            <a:r>
              <a:rPr lang="en-GB" sz="1400" b="0" i="1" strike="noStrike" spc="-1" dirty="0">
                <a:solidFill>
                  <a:srgbClr val="000000"/>
                </a:solidFill>
                <a:latin typeface="Calibri"/>
                <a:ea typeface="Calibri"/>
              </a:rPr>
              <a:t>other </a:t>
            </a:r>
            <a:r>
              <a:rPr lang="en-GB" sz="1400" b="0" strike="noStrike" spc="-1" dirty="0">
                <a:solidFill>
                  <a:srgbClr val="000000"/>
                </a:solidFill>
                <a:latin typeface="Calibri"/>
                <a:ea typeface="Calibri"/>
              </a:rPr>
              <a:t>words that occur incidentally in this PowerPoint, frequency rankings will be provided in the notes field wherever possible.</a:t>
            </a:r>
            <a:endParaRPr lang="en-GB" sz="1400" b="0" strike="noStrike" spc="-1" dirty="0">
              <a:latin typeface="Arial"/>
            </a:endParaRPr>
          </a:p>
          <a:p>
            <a:pPr marL="216000" indent="-216000">
              <a:lnSpc>
                <a:spcPct val="100000"/>
              </a:lnSpc>
            </a:pPr>
            <a:endParaRPr lang="en-GB" sz="1400" b="0" strike="noStrike" spc="-1" dirty="0">
              <a:latin typeface="Arial"/>
            </a:endParaRPr>
          </a:p>
          <a:p>
            <a:pPr marL="216000" indent="-216000">
              <a:lnSpc>
                <a:spcPct val="100000"/>
              </a:lnSpc>
            </a:pPr>
            <a:endParaRPr lang="en-GB" sz="1400" b="0" strike="noStrike" spc="-1" dirty="0">
              <a:latin typeface="Arial"/>
            </a:endParaRPr>
          </a:p>
          <a:p>
            <a:pPr marL="216000" indent="-216000">
              <a:lnSpc>
                <a:spcPct val="100000"/>
              </a:lnSpc>
            </a:pPr>
            <a:endParaRPr lang="en-GB" sz="14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audio version for preparation</a:t>
            </a:r>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6298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10-15 mins (independent)</a:t>
            </a:r>
          </a:p>
          <a:p>
            <a:endParaRPr lang="en-GB" dirty="0"/>
          </a:p>
          <a:p>
            <a:r>
              <a:rPr lang="en-GB" b="1" dirty="0"/>
              <a:t>Aim:</a:t>
            </a:r>
            <a:r>
              <a:rPr lang="en-GB" dirty="0"/>
              <a:t> to provide written practice of German numbers 1-12 and reading comprehension of singular verb endings and meanings.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is designed as a worksheet for pupils to complete independently after completing assessments. Worksheet at end of this presentation. Answers on this slide. It should be used in conjunction with the next slide for activity 3. </a:t>
            </a:r>
            <a:endParaRPr lang="en-GB" dirty="0"/>
          </a:p>
          <a:p>
            <a:endParaRPr lang="en-GB" dirty="0"/>
          </a:p>
          <a:p>
            <a:pPr marL="228600" indent="-228600">
              <a:buAutoNum type="arabicPeriod"/>
            </a:pPr>
            <a:r>
              <a:rPr lang="en-GB" dirty="0"/>
              <a:t>Pupils circle the highest number.</a:t>
            </a:r>
          </a:p>
          <a:p>
            <a:pPr marL="228600" indent="-228600">
              <a:buAutoNum type="arabicPeriod"/>
            </a:pPr>
            <a:r>
              <a:rPr lang="en-GB" dirty="0"/>
              <a:t>Pupils match a chick to an appropriate egg by looking at the pronouns and verb endings. They then write the English translation below each chick.</a:t>
            </a:r>
          </a:p>
          <a:p>
            <a:pPr marL="228600" indent="-228600">
              <a:buAutoNum type="arabicPeriod"/>
            </a:pPr>
            <a:r>
              <a:rPr lang="en-GB" dirty="0"/>
              <a:t>Pupils count up the number of each type of Easter picture on the next slide in a kind of ‘I spy’ activity and write the number in German.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5E5006-049F-4FAF-8B95-67A83FE281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62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spy’ slide to be used for Activity 3 on previous slide/ worksheet.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5E5006-049F-4FAF-8B95-67A83FE281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219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 </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recognition and production of the verb </a:t>
            </a:r>
            <a:r>
              <a:rPr lang="en-GB" b="0" i="1" dirty="0" err="1"/>
              <a:t>haben</a:t>
            </a:r>
            <a:r>
              <a:rPr lang="en-GB" b="0" dirty="0"/>
              <a:t>, indefinite articles (Row 2 accusative), plural noun patterns, weak verbs and numbers.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This task would be best attempted once pupils are familiar with some Easter vocab e.g. Oster and </a:t>
            </a:r>
            <a:r>
              <a:rPr lang="en-GB" sz="1200" b="1" dirty="0" err="1">
                <a:solidFill>
                  <a:srgbClr val="002060"/>
                </a:solidFill>
                <a:latin typeface="Century Gothic" panose="020B0502020202020204" pitchFamily="34" charset="0"/>
              </a:rPr>
              <a:t>Eiertütschen</a:t>
            </a:r>
            <a:r>
              <a:rPr lang="en-GB" sz="1200" b="1" dirty="0">
                <a:solidFill>
                  <a:srgbClr val="002060"/>
                </a:solidFill>
                <a:latin typeface="Century Gothic" panose="020B0502020202020204" pitchFamily="34" charset="0"/>
              </a:rPr>
              <a:t>, </a:t>
            </a:r>
            <a:r>
              <a:rPr lang="en-GB" b="1" dirty="0"/>
              <a:t>though they are never asked here to produce those words. </a:t>
            </a:r>
          </a:p>
          <a:p>
            <a:pPr marL="0" marR="0" lvl="0" indent="0" algn="l" rtl="0">
              <a:lnSpc>
                <a:spcPct val="100000"/>
              </a:lnSpc>
              <a:spcBef>
                <a:spcPts val="0"/>
              </a:spcBef>
              <a:spcAft>
                <a:spcPts val="0"/>
              </a:spcAft>
              <a:buClr>
                <a:schemeClr val="dk1"/>
              </a:buClr>
              <a:buSzPts val="1200"/>
              <a:buFont typeface="Calibri"/>
              <a:buNone/>
            </a:pPr>
            <a:r>
              <a:rPr lang="en-GB" b="1" dirty="0"/>
              <a:t> </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German to complete the sentences. You may want to write a checklist of things for pupils to think about (see aims of task). </a:t>
            </a:r>
          </a:p>
          <a:p>
            <a:pPr marL="228600" lvl="0" indent="-228600" algn="l" rtl="0">
              <a:spcBef>
                <a:spcPts val="0"/>
              </a:spcBef>
              <a:spcAft>
                <a:spcPts val="0"/>
              </a:spcAft>
              <a:buAutoNum type="arabicPeriod"/>
            </a:pPr>
            <a:r>
              <a:rPr lang="en-GB" dirty="0"/>
              <a:t>Teacher clicks to provide the written answers. Click on the mp3 player to hear the whole text.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10-15 minutes (independent)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recall of previously learnt vocabulary and to learn about </a:t>
            </a:r>
            <a:r>
              <a:rPr lang="en-GB" b="0" dirty="0" err="1"/>
              <a:t>Lias</a:t>
            </a:r>
            <a:r>
              <a:rPr lang="en-GB" b="0" dirty="0"/>
              <a:t> and Ronja’s favourite Easter treat!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fill in the crossword (handout at the end of this presentation) by translating the English words on the left into German.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Once they have finished, they read down the shaded column to find out what </a:t>
            </a:r>
            <a:r>
              <a:rPr lang="en-GB" b="0" dirty="0" err="1"/>
              <a:t>Lias</a:t>
            </a:r>
            <a:r>
              <a:rPr lang="en-GB" b="0" dirty="0"/>
              <a:t> and Ronja’s favourite Easter treat is. Note – pupils aren’t expected to know what this word means, but they could have a go at guessing!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 a class, click to reveal the answers and the English translation.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5E5006-049F-4FAF-8B95-67A83FE281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09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5E5006-049F-4FAF-8B95-67A83FE281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61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a:t>HANDOUT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3526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5E5006-049F-4FAF-8B95-67A83FE281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666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296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37889-7344-E554-480D-327038DF0AC1}"/>
            </a:ext>
          </a:extLst>
        </p:cNvPr>
        <p:cNvGrpSpPr/>
        <p:nvPr/>
      </p:nvGrpSpPr>
      <p:grpSpPr>
        <a:xfrm>
          <a:off x="0" y="0"/>
          <a:ext cx="0" cy="0"/>
          <a:chOff x="0" y="0"/>
          <a:chExt cx="0" cy="0"/>
        </a:xfrm>
      </p:grpSpPr>
      <p:sp>
        <p:nvSpPr>
          <p:cNvPr id="287" name="PlaceHolder 1">
            <a:extLst>
              <a:ext uri="{FF2B5EF4-FFF2-40B4-BE49-F238E27FC236}">
                <a16:creationId xmlns:a16="http://schemas.microsoft.com/office/drawing/2014/main" id="{782AADDC-31C7-D709-504C-257B09CC148B}"/>
              </a:ext>
            </a:extLst>
          </p:cNvPr>
          <p:cNvSpPr>
            <a:spLocks noGrp="1" noRot="1" noChangeAspect="1"/>
          </p:cNvSpPr>
          <p:nvPr>
            <p:ph type="sldImg"/>
          </p:nvPr>
        </p:nvSpPr>
        <p:spPr>
          <a:xfrm>
            <a:off x="685800" y="1143000"/>
            <a:ext cx="5486400" cy="3086100"/>
          </a:xfrm>
          <a:prstGeom prst="rect">
            <a:avLst/>
          </a:prstGeom>
        </p:spPr>
      </p:sp>
      <p:sp>
        <p:nvSpPr>
          <p:cNvPr id="288" name="PlaceHolder 2">
            <a:extLst>
              <a:ext uri="{FF2B5EF4-FFF2-40B4-BE49-F238E27FC236}">
                <a16:creationId xmlns:a16="http://schemas.microsoft.com/office/drawing/2014/main" id="{1AFEFF31-897D-0D9E-A73B-EAC158F05345}"/>
              </a:ext>
            </a:extLst>
          </p:cNvPr>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a:extLst>
              <a:ext uri="{FF2B5EF4-FFF2-40B4-BE49-F238E27FC236}">
                <a16:creationId xmlns:a16="http://schemas.microsoft.com/office/drawing/2014/main" id="{AB4EB2FB-B9C9-7CE0-82D5-01E388A6C489}"/>
              </a:ext>
            </a:extLst>
          </p:cNvPr>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7985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69BF6-58CF-BF0F-164E-C8F7C345AA7F}"/>
            </a:ext>
          </a:extLst>
        </p:cNvPr>
        <p:cNvGrpSpPr/>
        <p:nvPr/>
      </p:nvGrpSpPr>
      <p:grpSpPr>
        <a:xfrm>
          <a:off x="0" y="0"/>
          <a:ext cx="0" cy="0"/>
          <a:chOff x="0" y="0"/>
          <a:chExt cx="0" cy="0"/>
        </a:xfrm>
      </p:grpSpPr>
      <p:sp>
        <p:nvSpPr>
          <p:cNvPr id="287" name="PlaceHolder 1">
            <a:extLst>
              <a:ext uri="{FF2B5EF4-FFF2-40B4-BE49-F238E27FC236}">
                <a16:creationId xmlns:a16="http://schemas.microsoft.com/office/drawing/2014/main" id="{A9805D2D-0B5D-220E-1861-FD6854847DF2}"/>
              </a:ext>
            </a:extLst>
          </p:cNvPr>
          <p:cNvSpPr>
            <a:spLocks noGrp="1" noRot="1" noChangeAspect="1"/>
          </p:cNvSpPr>
          <p:nvPr>
            <p:ph type="sldImg"/>
          </p:nvPr>
        </p:nvSpPr>
        <p:spPr>
          <a:xfrm>
            <a:off x="685800" y="1143000"/>
            <a:ext cx="5486400" cy="3086100"/>
          </a:xfrm>
          <a:prstGeom prst="rect">
            <a:avLst/>
          </a:prstGeom>
        </p:spPr>
      </p:sp>
      <p:sp>
        <p:nvSpPr>
          <p:cNvPr id="288" name="PlaceHolder 2">
            <a:extLst>
              <a:ext uri="{FF2B5EF4-FFF2-40B4-BE49-F238E27FC236}">
                <a16:creationId xmlns:a16="http://schemas.microsoft.com/office/drawing/2014/main" id="{07ECDF26-CA94-98EA-247C-ED2ECDDABA8A}"/>
              </a:ext>
            </a:extLst>
          </p:cNvPr>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a:extLst>
              <a:ext uri="{FF2B5EF4-FFF2-40B4-BE49-F238E27FC236}">
                <a16:creationId xmlns:a16="http://schemas.microsoft.com/office/drawing/2014/main" id="{CB074AC5-840F-A71F-10BE-CDFB4915EB2A}"/>
              </a:ext>
            </a:extLst>
          </p:cNvPr>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1794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5B62-DC9A-82FD-A8B6-0F454EB56E01}"/>
            </a:ext>
          </a:extLst>
        </p:cNvPr>
        <p:cNvGrpSpPr/>
        <p:nvPr/>
      </p:nvGrpSpPr>
      <p:grpSpPr>
        <a:xfrm>
          <a:off x="0" y="0"/>
          <a:ext cx="0" cy="0"/>
          <a:chOff x="0" y="0"/>
          <a:chExt cx="0" cy="0"/>
        </a:xfrm>
      </p:grpSpPr>
      <p:sp>
        <p:nvSpPr>
          <p:cNvPr id="287" name="PlaceHolder 1">
            <a:extLst>
              <a:ext uri="{FF2B5EF4-FFF2-40B4-BE49-F238E27FC236}">
                <a16:creationId xmlns:a16="http://schemas.microsoft.com/office/drawing/2014/main" id="{3CF51A69-DD48-A9A1-390E-3F7919E3FB6F}"/>
              </a:ext>
            </a:extLst>
          </p:cNvPr>
          <p:cNvSpPr>
            <a:spLocks noGrp="1" noRot="1" noChangeAspect="1"/>
          </p:cNvSpPr>
          <p:nvPr>
            <p:ph type="sldImg"/>
          </p:nvPr>
        </p:nvSpPr>
        <p:spPr>
          <a:xfrm>
            <a:off x="685800" y="1143000"/>
            <a:ext cx="5486400" cy="3086100"/>
          </a:xfrm>
          <a:prstGeom prst="rect">
            <a:avLst/>
          </a:prstGeom>
        </p:spPr>
      </p:sp>
      <p:sp>
        <p:nvSpPr>
          <p:cNvPr id="288" name="PlaceHolder 2">
            <a:extLst>
              <a:ext uri="{FF2B5EF4-FFF2-40B4-BE49-F238E27FC236}">
                <a16:creationId xmlns:a16="http://schemas.microsoft.com/office/drawing/2014/main" id="{5D7C78F8-9A79-F615-E4A7-51E5959FC4E1}"/>
              </a:ext>
            </a:extLst>
          </p:cNvPr>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a:extLst>
              <a:ext uri="{FF2B5EF4-FFF2-40B4-BE49-F238E27FC236}">
                <a16:creationId xmlns:a16="http://schemas.microsoft.com/office/drawing/2014/main" id="{BC8F6BCE-EBF7-7A96-18E4-133E30DEEA6B}"/>
              </a:ext>
            </a:extLst>
          </p:cNvPr>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71745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A84CF-1F26-4F55-DB1F-5A4204CD6539}"/>
            </a:ext>
          </a:extLst>
        </p:cNvPr>
        <p:cNvGrpSpPr/>
        <p:nvPr/>
      </p:nvGrpSpPr>
      <p:grpSpPr>
        <a:xfrm>
          <a:off x="0" y="0"/>
          <a:ext cx="0" cy="0"/>
          <a:chOff x="0" y="0"/>
          <a:chExt cx="0" cy="0"/>
        </a:xfrm>
      </p:grpSpPr>
      <p:sp>
        <p:nvSpPr>
          <p:cNvPr id="287" name="PlaceHolder 1">
            <a:extLst>
              <a:ext uri="{FF2B5EF4-FFF2-40B4-BE49-F238E27FC236}">
                <a16:creationId xmlns:a16="http://schemas.microsoft.com/office/drawing/2014/main" id="{49283A90-8499-594F-2FF7-C8E0E11A1FD9}"/>
              </a:ext>
            </a:extLst>
          </p:cNvPr>
          <p:cNvSpPr>
            <a:spLocks noGrp="1" noRot="1" noChangeAspect="1"/>
          </p:cNvSpPr>
          <p:nvPr>
            <p:ph type="sldImg"/>
          </p:nvPr>
        </p:nvSpPr>
        <p:spPr>
          <a:xfrm>
            <a:off x="685800" y="1143000"/>
            <a:ext cx="5486400" cy="3086100"/>
          </a:xfrm>
          <a:prstGeom prst="rect">
            <a:avLst/>
          </a:prstGeom>
        </p:spPr>
      </p:sp>
      <p:sp>
        <p:nvSpPr>
          <p:cNvPr id="288" name="PlaceHolder 2">
            <a:extLst>
              <a:ext uri="{FF2B5EF4-FFF2-40B4-BE49-F238E27FC236}">
                <a16:creationId xmlns:a16="http://schemas.microsoft.com/office/drawing/2014/main" id="{91CFC405-BE86-F2EC-8867-773991CFFEA8}"/>
              </a:ext>
            </a:extLst>
          </p:cNvPr>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a:extLst>
              <a:ext uri="{FF2B5EF4-FFF2-40B4-BE49-F238E27FC236}">
                <a16:creationId xmlns:a16="http://schemas.microsoft.com/office/drawing/2014/main" id="{A40FA001-D2FD-77CE-10A2-FA1E12F4CC67}"/>
              </a:ext>
            </a:extLst>
          </p:cNvPr>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4750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2DB70-FAC5-2A38-4B95-AB0CEE1ADD62}"/>
            </a:ext>
          </a:extLst>
        </p:cNvPr>
        <p:cNvGrpSpPr/>
        <p:nvPr/>
      </p:nvGrpSpPr>
      <p:grpSpPr>
        <a:xfrm>
          <a:off x="0" y="0"/>
          <a:ext cx="0" cy="0"/>
          <a:chOff x="0" y="0"/>
          <a:chExt cx="0" cy="0"/>
        </a:xfrm>
      </p:grpSpPr>
      <p:sp>
        <p:nvSpPr>
          <p:cNvPr id="287" name="PlaceHolder 1">
            <a:extLst>
              <a:ext uri="{FF2B5EF4-FFF2-40B4-BE49-F238E27FC236}">
                <a16:creationId xmlns:a16="http://schemas.microsoft.com/office/drawing/2014/main" id="{E3AF1CC7-554D-3645-E00C-E5576EB87EEF}"/>
              </a:ext>
            </a:extLst>
          </p:cNvPr>
          <p:cNvSpPr>
            <a:spLocks noGrp="1" noRot="1" noChangeAspect="1"/>
          </p:cNvSpPr>
          <p:nvPr>
            <p:ph type="sldImg"/>
          </p:nvPr>
        </p:nvSpPr>
        <p:spPr>
          <a:xfrm>
            <a:off x="685800" y="1143000"/>
            <a:ext cx="5486400" cy="3086100"/>
          </a:xfrm>
          <a:prstGeom prst="rect">
            <a:avLst/>
          </a:prstGeom>
        </p:spPr>
      </p:sp>
      <p:sp>
        <p:nvSpPr>
          <p:cNvPr id="288" name="PlaceHolder 2">
            <a:extLst>
              <a:ext uri="{FF2B5EF4-FFF2-40B4-BE49-F238E27FC236}">
                <a16:creationId xmlns:a16="http://schemas.microsoft.com/office/drawing/2014/main" id="{7415F34E-91D8-37E6-0366-8C56581E29F7}"/>
              </a:ext>
            </a:extLst>
          </p:cNvPr>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a:extLst>
              <a:ext uri="{FF2B5EF4-FFF2-40B4-BE49-F238E27FC236}">
                <a16:creationId xmlns:a16="http://schemas.microsoft.com/office/drawing/2014/main" id="{ADF0300E-7F37-7C27-5E47-F3CB2C7B51A0}"/>
              </a:ext>
            </a:extLst>
          </p:cNvPr>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5836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387C7-4584-83C6-4637-9AE6D80C813B}"/>
            </a:ext>
          </a:extLst>
        </p:cNvPr>
        <p:cNvGrpSpPr/>
        <p:nvPr/>
      </p:nvGrpSpPr>
      <p:grpSpPr>
        <a:xfrm>
          <a:off x="0" y="0"/>
          <a:ext cx="0" cy="0"/>
          <a:chOff x="0" y="0"/>
          <a:chExt cx="0" cy="0"/>
        </a:xfrm>
      </p:grpSpPr>
      <p:sp>
        <p:nvSpPr>
          <p:cNvPr id="287" name="PlaceHolder 1">
            <a:extLst>
              <a:ext uri="{FF2B5EF4-FFF2-40B4-BE49-F238E27FC236}">
                <a16:creationId xmlns:a16="http://schemas.microsoft.com/office/drawing/2014/main" id="{9C26E307-42C7-2190-DD36-7E6760FD62AF}"/>
              </a:ext>
            </a:extLst>
          </p:cNvPr>
          <p:cNvSpPr>
            <a:spLocks noGrp="1" noRot="1" noChangeAspect="1"/>
          </p:cNvSpPr>
          <p:nvPr>
            <p:ph type="sldImg"/>
          </p:nvPr>
        </p:nvSpPr>
        <p:spPr>
          <a:xfrm>
            <a:off x="685800" y="1143000"/>
            <a:ext cx="5486400" cy="3086100"/>
          </a:xfrm>
          <a:prstGeom prst="rect">
            <a:avLst/>
          </a:prstGeom>
        </p:spPr>
      </p:sp>
      <p:sp>
        <p:nvSpPr>
          <p:cNvPr id="288" name="PlaceHolder 2">
            <a:extLst>
              <a:ext uri="{FF2B5EF4-FFF2-40B4-BE49-F238E27FC236}">
                <a16:creationId xmlns:a16="http://schemas.microsoft.com/office/drawing/2014/main" id="{5D011195-B091-2C61-32FB-5FF8970019AF}"/>
              </a:ext>
            </a:extLst>
          </p:cNvPr>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a:extLst>
              <a:ext uri="{FF2B5EF4-FFF2-40B4-BE49-F238E27FC236}">
                <a16:creationId xmlns:a16="http://schemas.microsoft.com/office/drawing/2014/main" id="{94E0CBEC-546B-274A-79AC-F347496A7DAF}"/>
              </a:ext>
            </a:extLst>
          </p:cNvPr>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6478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Pupil feedback and assessment sheet</a:t>
            </a:r>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9626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38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28188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21964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75701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41162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124350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31436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7073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1021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83056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28584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1649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‹N›</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41410410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12.wav"/><Relationship Id="rId18" Type="http://schemas.openxmlformats.org/officeDocument/2006/relationships/audio" Target="../media/audio14.wav"/><Relationship Id="rId3" Type="http://schemas.openxmlformats.org/officeDocument/2006/relationships/image" Target="../media/image20.png"/><Relationship Id="rId7" Type="http://schemas.openxmlformats.org/officeDocument/2006/relationships/audio" Target="../media/audio4.wav"/><Relationship Id="rId12" Type="http://schemas.openxmlformats.org/officeDocument/2006/relationships/audio" Target="../media/audio13.wav"/><Relationship Id="rId17" Type="http://schemas.openxmlformats.org/officeDocument/2006/relationships/audio" Target="../media/audio11.wav"/><Relationship Id="rId2" Type="http://schemas.openxmlformats.org/officeDocument/2006/relationships/notesSlide" Target="../notesSlides/notesSlide10.xml"/><Relationship Id="rId16" Type="http://schemas.openxmlformats.org/officeDocument/2006/relationships/audio" Target="../media/audio7.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5.wav"/><Relationship Id="rId5" Type="http://schemas.openxmlformats.org/officeDocument/2006/relationships/image" Target="../media/image21.png"/><Relationship Id="rId15" Type="http://schemas.openxmlformats.org/officeDocument/2006/relationships/audio" Target="../media/audio10.wav"/><Relationship Id="rId10" Type="http://schemas.openxmlformats.org/officeDocument/2006/relationships/audio" Target="../media/audio6.wav"/><Relationship Id="rId4" Type="http://schemas.openxmlformats.org/officeDocument/2006/relationships/audio" Target="../media/audio8.wav"/><Relationship Id="rId9" Type="http://schemas.openxmlformats.org/officeDocument/2006/relationships/audio" Target="../media/audio2.wav"/><Relationship Id="rId14" Type="http://schemas.openxmlformats.org/officeDocument/2006/relationships/audio" Target="../media/audio9.wav"/></Relationships>
</file>

<file path=ppt/slides/_rels/slide11.xml.rels><?xml version="1.0" encoding="UTF-8" standalone="yes"?>
<Relationships xmlns="http://schemas.openxmlformats.org/package/2006/relationships"><Relationship Id="rId13" Type="http://schemas.openxmlformats.org/officeDocument/2006/relationships/audio" Target="../media/audio25.wav"/><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39.png"/><Relationship Id="rId21" Type="http://schemas.openxmlformats.org/officeDocument/2006/relationships/image" Target="../media/image27.png"/><Relationship Id="rId34" Type="http://schemas.openxmlformats.org/officeDocument/2006/relationships/audio" Target="../media/audio31.wav"/><Relationship Id="rId42" Type="http://schemas.openxmlformats.org/officeDocument/2006/relationships/image" Target="../media/image41.png"/><Relationship Id="rId47" Type="http://schemas.openxmlformats.org/officeDocument/2006/relationships/audio" Target="../media/audio38.wav"/><Relationship Id="rId50" Type="http://schemas.openxmlformats.org/officeDocument/2006/relationships/image" Target="../media/image43.png"/><Relationship Id="rId7" Type="http://schemas.openxmlformats.org/officeDocument/2006/relationships/audio" Target="../media/audio19.wav"/><Relationship Id="rId2" Type="http://schemas.openxmlformats.org/officeDocument/2006/relationships/notesSlide" Target="../notesSlides/notesSlide11.xml"/><Relationship Id="rId16" Type="http://schemas.openxmlformats.org/officeDocument/2006/relationships/image" Target="../media/image22.png"/><Relationship Id="rId29" Type="http://schemas.openxmlformats.org/officeDocument/2006/relationships/image" Target="../media/image34.png"/><Relationship Id="rId11" Type="http://schemas.openxmlformats.org/officeDocument/2006/relationships/audio" Target="../media/audio23.wav"/><Relationship Id="rId24" Type="http://schemas.openxmlformats.org/officeDocument/2006/relationships/image" Target="../media/image30.png"/><Relationship Id="rId32" Type="http://schemas.openxmlformats.org/officeDocument/2006/relationships/audio" Target="../media/audio30.wav"/><Relationship Id="rId37" Type="http://schemas.openxmlformats.org/officeDocument/2006/relationships/image" Target="../media/image38.png"/><Relationship Id="rId40" Type="http://schemas.openxmlformats.org/officeDocument/2006/relationships/audio" Target="../media/audio34.wav"/><Relationship Id="rId45" Type="http://schemas.openxmlformats.org/officeDocument/2006/relationships/audio" Target="../media/audio36.wav"/><Relationship Id="rId5" Type="http://schemas.openxmlformats.org/officeDocument/2006/relationships/audio" Target="../media/audio17.wav"/><Relationship Id="rId15" Type="http://schemas.openxmlformats.org/officeDocument/2006/relationships/audio" Target="../media/audio27.wav"/><Relationship Id="rId23" Type="http://schemas.openxmlformats.org/officeDocument/2006/relationships/image" Target="../media/image29.png"/><Relationship Id="rId28" Type="http://schemas.openxmlformats.org/officeDocument/2006/relationships/audio" Target="../media/audio28.wav"/><Relationship Id="rId36" Type="http://schemas.openxmlformats.org/officeDocument/2006/relationships/audio" Target="../media/audio32.wav"/><Relationship Id="rId49" Type="http://schemas.openxmlformats.org/officeDocument/2006/relationships/audio" Target="../media/audio40.wav"/><Relationship Id="rId10" Type="http://schemas.openxmlformats.org/officeDocument/2006/relationships/audio" Target="../media/audio22.wav"/><Relationship Id="rId19" Type="http://schemas.openxmlformats.org/officeDocument/2006/relationships/image" Target="../media/image25.png"/><Relationship Id="rId31" Type="http://schemas.openxmlformats.org/officeDocument/2006/relationships/image" Target="../media/image35.png"/><Relationship Id="rId44" Type="http://schemas.openxmlformats.org/officeDocument/2006/relationships/image" Target="../media/image42.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audio" Target="../media/audio29.wav"/><Relationship Id="rId35" Type="http://schemas.openxmlformats.org/officeDocument/2006/relationships/image" Target="../media/image37.png"/><Relationship Id="rId43" Type="http://schemas.openxmlformats.org/officeDocument/2006/relationships/audio" Target="../media/audio35.wav"/><Relationship Id="rId48" Type="http://schemas.openxmlformats.org/officeDocument/2006/relationships/audio" Target="../media/audio39.wav"/><Relationship Id="rId8" Type="http://schemas.openxmlformats.org/officeDocument/2006/relationships/audio" Target="../media/audio20.wav"/><Relationship Id="rId3" Type="http://schemas.openxmlformats.org/officeDocument/2006/relationships/audio" Target="../media/audio15.wav"/><Relationship Id="rId12" Type="http://schemas.openxmlformats.org/officeDocument/2006/relationships/audio" Target="../media/audio24.wav"/><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6.png"/><Relationship Id="rId38" Type="http://schemas.openxmlformats.org/officeDocument/2006/relationships/audio" Target="../media/audio33.wav"/><Relationship Id="rId46" Type="http://schemas.openxmlformats.org/officeDocument/2006/relationships/audio" Target="../media/audio37.wav"/><Relationship Id="rId20" Type="http://schemas.openxmlformats.org/officeDocument/2006/relationships/image" Target="../media/image26.png"/><Relationship Id="rId41"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audio" Target="../media/audio18.wav"/></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0.png"/><Relationship Id="rId5" Type="http://schemas.openxmlformats.org/officeDocument/2006/relationships/image" Target="../media/image46.png"/><Relationship Id="rId15" Type="http://schemas.openxmlformats.org/officeDocument/2006/relationships/image" Target="../media/image53.png"/><Relationship Id="rId10" Type="http://schemas.openxmlformats.org/officeDocument/2006/relationships/image" Target="../media/image36.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audio" Target="../media/audio41.wav"/></Relationships>
</file>

<file path=ppt/slides/_rels/slide13.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0.gif"/><Relationship Id="rId18" Type="http://schemas.openxmlformats.org/officeDocument/2006/relationships/image" Target="../media/image65.png"/><Relationship Id="rId3" Type="http://schemas.openxmlformats.org/officeDocument/2006/relationships/slideLayout" Target="../slideLayouts/slideLayout6.xml"/><Relationship Id="rId21" Type="http://schemas.openxmlformats.org/officeDocument/2006/relationships/image" Target="../media/image68.png"/><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4.jpeg"/><Relationship Id="rId2" Type="http://schemas.openxmlformats.org/officeDocument/2006/relationships/audio" Target="../media/media1.wav"/><Relationship Id="rId16" Type="http://schemas.openxmlformats.org/officeDocument/2006/relationships/image" Target="../media/image63.jpeg"/><Relationship Id="rId20" Type="http://schemas.openxmlformats.org/officeDocument/2006/relationships/image" Target="../media/image67.png"/><Relationship Id="rId1" Type="http://schemas.microsoft.com/office/2007/relationships/media" Target="../media/media1.wav"/><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audio" Target="../media/audio42.wav"/><Relationship Id="rId15" Type="http://schemas.openxmlformats.org/officeDocument/2006/relationships/image" Target="../media/image62.jpeg"/><Relationship Id="rId10" Type="http://schemas.openxmlformats.org/officeDocument/2006/relationships/image" Target="../media/image45.png"/><Relationship Id="rId19" Type="http://schemas.openxmlformats.org/officeDocument/2006/relationships/image" Target="../media/image66.png"/><Relationship Id="rId4" Type="http://schemas.openxmlformats.org/officeDocument/2006/relationships/notesSlide" Target="../notesSlides/notesSlide13.xml"/><Relationship Id="rId9" Type="http://schemas.openxmlformats.org/officeDocument/2006/relationships/image" Target="../media/image57.gif"/><Relationship Id="rId14" Type="http://schemas.openxmlformats.org/officeDocument/2006/relationships/image" Target="../media/image61.gif"/></Relationships>
</file>

<file path=ppt/slides/_rels/slide14.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microsoft.com/office/2007/relationships/hdphoto" Target="../media/hdphoto1.wdp"/><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image" Target="../media/image69.png"/><Relationship Id="rId2" Type="http://schemas.openxmlformats.org/officeDocument/2006/relationships/notesSlide" Target="../notesSlides/notesSlide14.xml"/><Relationship Id="rId16" Type="http://schemas.openxmlformats.org/officeDocument/2006/relationships/audio" Target="../media/audio55.wav"/><Relationship Id="rId1" Type="http://schemas.openxmlformats.org/officeDocument/2006/relationships/slideLayout" Target="../slideLayouts/slideLayout7.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audio" Target="../media/audio45.wav"/><Relationship Id="rId15" Type="http://schemas.openxmlformats.org/officeDocument/2006/relationships/audio" Target="../media/audio54.wav"/><Relationship Id="rId10" Type="http://schemas.openxmlformats.org/officeDocument/2006/relationships/audio" Target="../media/audio50.wav"/><Relationship Id="rId19" Type="http://schemas.openxmlformats.org/officeDocument/2006/relationships/image" Target="../media/image70.gif"/><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audio" Target="../media/audio57.wav"/><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6.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2.jpeg"/><Relationship Id="rId18" Type="http://schemas.openxmlformats.org/officeDocument/2006/relationships/image" Target="../media/image67.png"/><Relationship Id="rId3" Type="http://schemas.openxmlformats.org/officeDocument/2006/relationships/audio" Target="../media/audio58.wav"/><Relationship Id="rId7" Type="http://schemas.openxmlformats.org/officeDocument/2006/relationships/image" Target="../media/image57.gif"/><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17.xml"/><Relationship Id="rId16"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56.svg"/><Relationship Id="rId11" Type="http://schemas.openxmlformats.org/officeDocument/2006/relationships/image" Target="../media/image60.gif"/><Relationship Id="rId5" Type="http://schemas.openxmlformats.org/officeDocument/2006/relationships/image" Target="../media/image55.png"/><Relationship Id="rId15" Type="http://schemas.openxmlformats.org/officeDocument/2006/relationships/image" Target="../media/image64.jpe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0.gif"/><Relationship Id="rId5" Type="http://schemas.microsoft.com/office/2007/relationships/hdphoto" Target="../media/hdphoto1.wdp"/><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audio" Target="../media/audio8.wav"/></Relationships>
</file>

<file path=ppt/slides/_rels/slide6.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audio" Target="../media/audio10.wav"/></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1.wav"/><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audio" Target="../media/audio12.wav"/><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audio" Target="../media/audio13.wav"/><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audio" Target="../media/audio14.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7" name="CustomShape 3"/>
          <p:cNvSpPr/>
          <p:nvPr/>
        </p:nvSpPr>
        <p:spPr>
          <a:xfrm>
            <a:off x="43047" y="5329800"/>
            <a:ext cx="4282486"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indent="0" algn="l" defTabSz="914400" rtl="0" eaLnBrk="1" fontAlgn="auto" latinLnBrk="0" hangingPunct="1">
              <a:lnSpc>
                <a:spcPct val="100000"/>
              </a:lnSpc>
              <a:spcBef>
                <a:spcPts val="0"/>
              </a:spcBef>
              <a:spcAft>
                <a:spcPts val="0"/>
              </a:spcAft>
              <a:buClr>
                <a:srgbClr val="3B3838"/>
              </a:buClr>
              <a:buSzTx/>
              <a:buFontTx/>
              <a:buNone/>
              <a:tabLst/>
              <a:defRPr/>
            </a:pPr>
            <a:endParaRPr lang="fr-FR" sz="2800" b="1" spc="-1" dirty="0">
              <a:solidFill>
                <a:srgbClr val="3B3838"/>
              </a:solidFill>
              <a:latin typeface="Century Gothic" panose="020B0502020202020204" pitchFamily="34" charset="0"/>
              <a:ea typeface="Century Gothic"/>
            </a:endParaRPr>
          </a:p>
          <a:p>
            <a:pPr marL="720" marR="0" lvl="0" indent="0" algn="l" defTabSz="914400" rtl="0" eaLnBrk="1" fontAlgn="auto" latinLnBrk="0" hangingPunct="1">
              <a:lnSpc>
                <a:spcPct val="100000"/>
              </a:lnSpc>
              <a:spcBef>
                <a:spcPts val="0"/>
              </a:spcBef>
              <a:spcAft>
                <a:spcPts val="0"/>
              </a:spcAft>
              <a:buClr>
                <a:srgbClr val="3B3838"/>
              </a:buClr>
              <a:buSzTx/>
              <a:buFontTx/>
              <a:buNone/>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cs typeface="+mn-cs"/>
              </a:rPr>
              <a:t>Phonics</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cs typeface="+mn-cs"/>
              </a:rPr>
              <a:t> quiz</a:t>
            </a:r>
          </a:p>
          <a:p>
            <a:pPr marL="720" marR="0" lvl="0" indent="0" algn="l" defTabSz="914400" rtl="0" eaLnBrk="1" fontAlgn="auto" latinLnBrk="0" hangingPunct="1">
              <a:lnSpc>
                <a:spcPct val="100000"/>
              </a:lnSpc>
              <a:spcBef>
                <a:spcPts val="0"/>
              </a:spcBef>
              <a:spcAft>
                <a:spcPts val="0"/>
              </a:spcAft>
              <a:buClr>
                <a:srgbClr val="3B3838"/>
              </a:buClr>
              <a:buSzTx/>
              <a:buFontTx/>
              <a:buNone/>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cs typeface="+mn-cs"/>
              </a:rPr>
              <a:t>Easter</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cs typeface="+mn-cs"/>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cs typeface="+mn-cs"/>
              </a:rPr>
              <a:t>activities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cs typeface="+mn-cs"/>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 2 Week 11</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ea typeface="+mn-ea"/>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ea typeface="+mn-ea"/>
              <a:cs typeface="Arial"/>
              <a:sym typeface="Arial"/>
            </a:endParaRPr>
          </a:p>
        </p:txBody>
      </p:sp>
      <p:sp>
        <p:nvSpPr>
          <p:cNvPr id="5" name="Oval 4">
            <a:extLst>
              <a:ext uri="{FF2B5EF4-FFF2-40B4-BE49-F238E27FC236}">
                <a16:creationId xmlns:a16="http://schemas.microsoft.com/office/drawing/2014/main" id="{4DC8A981-25A4-6681-FCA9-7E68A0936E1A}"/>
              </a:ext>
            </a:extLst>
          </p:cNvPr>
          <p:cNvSpPr/>
          <p:nvPr/>
        </p:nvSpPr>
        <p:spPr>
          <a:xfrm>
            <a:off x="129209" y="2057401"/>
            <a:ext cx="4045226" cy="311616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9717D4F-87E7-04F0-3BCD-8BD29806B4B8}"/>
              </a:ext>
            </a:extLst>
          </p:cNvPr>
          <p:cNvPicPr>
            <a:picLocks noChangeAspect="1"/>
          </p:cNvPicPr>
          <p:nvPr/>
        </p:nvPicPr>
        <p:blipFill>
          <a:blip r:embed="rId4"/>
          <a:stretch>
            <a:fillRect/>
          </a:stretch>
        </p:blipFill>
        <p:spPr>
          <a:xfrm>
            <a:off x="946046" y="2305309"/>
            <a:ext cx="2257103" cy="275059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336884" y="194293"/>
            <a:ext cx="4755367" cy="396360"/>
          </a:xfrm>
          <a:noFill/>
        </p:spPr>
        <p:txBody>
          <a:bodyPr>
            <a:normAutofit/>
          </a:bodyPr>
          <a:lstStyle/>
          <a:p>
            <a:r>
              <a:rPr lang="en-GB" sz="2000" b="1" dirty="0">
                <a:latin typeface="Century Gothic" panose="020B0502020202020204" pitchFamily="34" charset="0"/>
              </a:rPr>
              <a:t>Teacher audio version</a:t>
            </a: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3"/>
          <a:stretch/>
        </p:blipFill>
        <p:spPr>
          <a:xfrm>
            <a:off x="3282579" y="98132"/>
            <a:ext cx="570574" cy="507856"/>
          </a:xfrm>
          <a:prstGeom prst="rect">
            <a:avLst/>
          </a:prstGeom>
          <a:ln>
            <a:noFill/>
          </a:ln>
        </p:spPr>
      </p:pic>
      <p:graphicFrame>
        <p:nvGraphicFramePr>
          <p:cNvPr id="8" name="Table 4">
            <a:extLst>
              <a:ext uri="{FF2B5EF4-FFF2-40B4-BE49-F238E27FC236}">
                <a16:creationId xmlns:a16="http://schemas.microsoft.com/office/drawing/2014/main" id="{D60B1503-B46A-4E35-BE7C-2731CD54F830}"/>
              </a:ext>
            </a:extLst>
          </p:cNvPr>
          <p:cNvGraphicFramePr>
            <a:graphicFrameLocks noGrp="1"/>
          </p:cNvGraphicFramePr>
          <p:nvPr>
            <p:extLst>
              <p:ext uri="{D42A27DB-BD31-4B8C-83A1-F6EECF244321}">
                <p14:modId xmlns:p14="http://schemas.microsoft.com/office/powerpoint/2010/main" val="1517080117"/>
              </p:ext>
            </p:extLst>
          </p:nvPr>
        </p:nvGraphicFramePr>
        <p:xfrm>
          <a:off x="1071150" y="707158"/>
          <a:ext cx="4422858" cy="5774320"/>
        </p:xfrm>
        <a:graphic>
          <a:graphicData uri="http://schemas.openxmlformats.org/drawingml/2006/table">
            <a:tbl>
              <a:tblPr firstRow="1" bandRow="1">
                <a:tableStyleId>{5940675A-B579-460E-94D1-54222C63F5DA}</a:tableStyleId>
              </a:tblPr>
              <a:tblGrid>
                <a:gridCol w="3480749">
                  <a:extLst>
                    <a:ext uri="{9D8B030D-6E8A-4147-A177-3AD203B41FA5}">
                      <a16:colId xmlns:a16="http://schemas.microsoft.com/office/drawing/2014/main" val="3944815274"/>
                    </a:ext>
                  </a:extLst>
                </a:gridCol>
                <a:gridCol w="942109">
                  <a:extLst>
                    <a:ext uri="{9D8B030D-6E8A-4147-A177-3AD203B41FA5}">
                      <a16:colId xmlns:a16="http://schemas.microsoft.com/office/drawing/2014/main" val="1771353896"/>
                    </a:ext>
                  </a:extLst>
                </a:gridCol>
              </a:tblGrid>
              <a:tr h="721790">
                <a:tc>
                  <a:txBody>
                    <a:bodyPr/>
                    <a:lstStyle/>
                    <a:p>
                      <a:r>
                        <a:rPr lang="en-GB" sz="2000" b="1" dirty="0">
                          <a:latin typeface="Century Gothic" panose="020B0502020202020204" pitchFamily="34" charset="0"/>
                        </a:rPr>
                        <a:t>SSC and word</a:t>
                      </a:r>
                    </a:p>
                  </a:txBody>
                  <a:tcPr anchor="ctr"/>
                </a:tc>
                <a:tc>
                  <a:txBody>
                    <a:bodyPr/>
                    <a:lstStyle/>
                    <a:p>
                      <a:pPr algn="ctr"/>
                      <a:r>
                        <a:rPr lang="en-GB" sz="2000" b="1" dirty="0">
                          <a:solidFill>
                            <a:srgbClr val="FF0066"/>
                          </a:solidFill>
                          <a:latin typeface="Bookshelf Symbol 7" panose="05010101010101010101" pitchFamily="2" charset="2"/>
                        </a:rPr>
                        <a:t>p</a:t>
                      </a:r>
                      <a:r>
                        <a:rPr lang="en-GB" sz="2000" b="1" dirty="0">
                          <a:solidFill>
                            <a:srgbClr val="FF0066"/>
                          </a:solidFill>
                          <a:latin typeface="Century Gothic" panose="020B0502020202020204" pitchFamily="34" charset="0"/>
                        </a:rPr>
                        <a:t>x</a:t>
                      </a:r>
                      <a:endParaRPr lang="en-GB" sz="2000" b="1" dirty="0">
                        <a:solidFill>
                          <a:srgbClr val="FF0066"/>
                        </a:solidFill>
                        <a:latin typeface="Bookshelf Symbol 7" panose="05010101010101010101" pitchFamily="2" charset="2"/>
                      </a:endParaRPr>
                    </a:p>
                  </a:txBody>
                  <a:tcPr anchor="ctr"/>
                </a:tc>
                <a:extLst>
                  <a:ext uri="{0D108BD9-81ED-4DB2-BD59-A6C34878D82A}">
                    <a16:rowId xmlns:a16="http://schemas.microsoft.com/office/drawing/2014/main" val="371758247"/>
                  </a:ext>
                </a:extLst>
              </a:tr>
              <a:tr h="721790">
                <a:tc>
                  <a:txBody>
                    <a:bodyPr/>
                    <a:lstStyle/>
                    <a:p>
                      <a:r>
                        <a:rPr lang="en-GB" sz="2000" b="1" dirty="0" err="1">
                          <a:solidFill>
                            <a:schemeClr val="tx1"/>
                          </a:solidFill>
                          <a:latin typeface="Century Gothic" panose="020B0502020202020204" pitchFamily="34" charset="0"/>
                        </a:rPr>
                        <a:t>Aktivit</a:t>
                      </a:r>
                      <a:r>
                        <a:rPr lang="en-GB" sz="2000" b="1" dirty="0" err="1">
                          <a:solidFill>
                            <a:srgbClr val="FF0066"/>
                          </a:solidFill>
                          <a:latin typeface="Century Gothic" panose="020B0502020202020204" pitchFamily="34" charset="0"/>
                        </a:rPr>
                        <a:t>ä</a:t>
                      </a:r>
                      <a:r>
                        <a:rPr lang="en-GB" sz="2000" b="1" dirty="0" err="1">
                          <a:solidFill>
                            <a:schemeClr val="tx1"/>
                          </a:solidFill>
                          <a:latin typeface="Century Gothic" panose="020B0502020202020204" pitchFamily="34" charset="0"/>
                        </a:rPr>
                        <a:t>t</a:t>
                      </a:r>
                      <a:endParaRPr lang="en-GB" sz="2000" b="1" dirty="0">
                        <a:solidFill>
                          <a:schemeClr val="tx1"/>
                        </a:solidFill>
                        <a:latin typeface="Century Gothic" panose="020B0502020202020204" pitchFamily="34" charset="0"/>
                      </a:endParaRPr>
                    </a:p>
                  </a:txBody>
                  <a:tcPr/>
                </a:tc>
                <a:tc>
                  <a:txBody>
                    <a:bodyPr/>
                    <a:lstStyle/>
                    <a:p>
                      <a:endParaRPr lang="en-GB" sz="2000" b="1"/>
                    </a:p>
                  </a:txBody>
                  <a:tcPr anchor="ctr"/>
                </a:tc>
                <a:extLst>
                  <a:ext uri="{0D108BD9-81ED-4DB2-BD59-A6C34878D82A}">
                    <a16:rowId xmlns:a16="http://schemas.microsoft.com/office/drawing/2014/main" val="1776483759"/>
                  </a:ext>
                </a:extLst>
              </a:tr>
              <a:tr h="721790">
                <a:tc>
                  <a:txBody>
                    <a:bodyPr/>
                    <a:lstStyle/>
                    <a:p>
                      <a:r>
                        <a:rPr lang="en-GB" sz="2000" b="1" dirty="0" err="1">
                          <a:latin typeface="Century Gothic" panose="020B0502020202020204" pitchFamily="34" charset="0"/>
                        </a:rPr>
                        <a:t>s</a:t>
                      </a:r>
                      <a:r>
                        <a:rPr lang="en-GB" sz="2000" b="1" kern="1200" dirty="0" err="1">
                          <a:solidFill>
                            <a:srgbClr val="FF0066"/>
                          </a:solidFill>
                          <a:latin typeface="Century Gothic" panose="020B0502020202020204" pitchFamily="34" charset="0"/>
                          <a:ea typeface="+mn-ea"/>
                          <a:cs typeface="+mn-cs"/>
                        </a:rPr>
                        <a:t>ü</a:t>
                      </a:r>
                      <a:r>
                        <a:rPr lang="en-GB" sz="2000" b="1" dirty="0" err="1">
                          <a:latin typeface="Century Gothic" panose="020B0502020202020204" pitchFamily="34" charset="0"/>
                        </a:rPr>
                        <a:t>den</a:t>
                      </a:r>
                      <a:endParaRPr lang="en-GB" sz="2000" b="1" dirty="0">
                        <a:latin typeface="Century Gothic" panose="020B0502020202020204" pitchFamily="34" charset="0"/>
                      </a:endParaRPr>
                    </a:p>
                  </a:txBody>
                  <a:tcPr/>
                </a:tc>
                <a:tc>
                  <a:txBody>
                    <a:bodyPr/>
                    <a:lstStyle/>
                    <a:p>
                      <a:endParaRPr lang="en-GB" sz="2000" b="1" dirty="0"/>
                    </a:p>
                  </a:txBody>
                  <a:tcPr anchor="ctr"/>
                </a:tc>
                <a:extLst>
                  <a:ext uri="{0D108BD9-81ED-4DB2-BD59-A6C34878D82A}">
                    <a16:rowId xmlns:a16="http://schemas.microsoft.com/office/drawing/2014/main" val="1447149788"/>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Au</a:t>
                      </a:r>
                      <a:r>
                        <a:rPr lang="en-GB" sz="2000" b="1" dirty="0">
                          <a:latin typeface="Century Gothic" panose="020B0502020202020204" pitchFamily="34" charset="0"/>
                        </a:rPr>
                        <a:t>to</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nchor="ctr"/>
                </a:tc>
                <a:extLst>
                  <a:ext uri="{0D108BD9-81ED-4DB2-BD59-A6C34878D82A}">
                    <a16:rowId xmlns:a16="http://schemas.microsoft.com/office/drawing/2014/main" val="705926293"/>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L</a:t>
                      </a:r>
                      <a:r>
                        <a:rPr lang="en-GB" sz="2000" b="1" dirty="0">
                          <a:solidFill>
                            <a:srgbClr val="FF0066"/>
                          </a:solidFill>
                          <a:latin typeface="Century Gothic" panose="020B0502020202020204" pitchFamily="34" charset="0"/>
                        </a:rPr>
                        <a:t>eu</a:t>
                      </a:r>
                      <a:r>
                        <a:rPr lang="en-GB" sz="2000" b="1" dirty="0">
                          <a:solidFill>
                            <a:schemeClr val="tx1"/>
                          </a:solidFill>
                          <a:latin typeface="Century Gothic" panose="020B0502020202020204" pitchFamily="34" charset="0"/>
                        </a:rPr>
                        <a:t>te</a:t>
                      </a:r>
                    </a:p>
                  </a:txBody>
                  <a:tcPr/>
                </a:tc>
                <a:tc>
                  <a:txBody>
                    <a:bodyPr/>
                    <a:lstStyle/>
                    <a:p>
                      <a:endParaRPr lang="en-GB" sz="2000" b="1" dirty="0"/>
                    </a:p>
                  </a:txBody>
                  <a:tcPr anchor="ctr"/>
                </a:tc>
                <a:extLst>
                  <a:ext uri="{0D108BD9-81ED-4DB2-BD59-A6C34878D82A}">
                    <a16:rowId xmlns:a16="http://schemas.microsoft.com/office/drawing/2014/main" val="2871648323"/>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latin typeface="Century Gothic" panose="020B0502020202020204" pitchFamily="34" charset="0"/>
                        </a:rPr>
                        <a:t>h</a:t>
                      </a:r>
                      <a:r>
                        <a:rPr lang="en-GB" sz="2000" b="1" dirty="0" err="1">
                          <a:solidFill>
                            <a:srgbClr val="FF0066"/>
                          </a:solidFill>
                          <a:latin typeface="Century Gothic" panose="020B0502020202020204" pitchFamily="34" charset="0"/>
                        </a:rPr>
                        <a:t>äu</a:t>
                      </a:r>
                      <a:r>
                        <a:rPr lang="en-GB" sz="2000" b="1" dirty="0" err="1">
                          <a:latin typeface="Century Gothic" panose="020B0502020202020204" pitchFamily="34" charset="0"/>
                        </a:rPr>
                        <a:t>fig</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nchor="ctr"/>
                </a:tc>
                <a:extLst>
                  <a:ext uri="{0D108BD9-81ED-4DB2-BD59-A6C34878D82A}">
                    <a16:rowId xmlns:a16="http://schemas.microsoft.com/office/drawing/2014/main" val="1762767981"/>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Sch</a:t>
                      </a:r>
                      <a:r>
                        <a:rPr lang="en-GB" sz="2000" b="1" dirty="0">
                          <a:solidFill>
                            <a:schemeClr val="tx1"/>
                          </a:solidFill>
                          <a:latin typeface="Century Gothic" panose="020B0502020202020204" pitchFamily="34" charset="0"/>
                        </a:rPr>
                        <a:t>loss</a:t>
                      </a:r>
                    </a:p>
                  </a:txBody>
                  <a:tcPr/>
                </a:tc>
                <a:tc>
                  <a:txBody>
                    <a:bodyPr/>
                    <a:lstStyle/>
                    <a:p>
                      <a:endParaRPr lang="en-GB" sz="2000" b="1" dirty="0"/>
                    </a:p>
                  </a:txBody>
                  <a:tcPr anchor="ctr"/>
                </a:tc>
                <a:extLst>
                  <a:ext uri="{0D108BD9-81ED-4DB2-BD59-A6C34878D82A}">
                    <a16:rowId xmlns:a16="http://schemas.microsoft.com/office/drawing/2014/main" val="1645396609"/>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St</a:t>
                      </a:r>
                      <a:r>
                        <a:rPr lang="en-GB" sz="2000" b="1" dirty="0">
                          <a:latin typeface="Century Gothic" panose="020B0502020202020204" pitchFamily="34" charset="0"/>
                        </a:rPr>
                        <a:t>off</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nchor="ctr"/>
                </a:tc>
                <a:extLst>
                  <a:ext uri="{0D108BD9-81ED-4DB2-BD59-A6C34878D82A}">
                    <a16:rowId xmlns:a16="http://schemas.microsoft.com/office/drawing/2014/main" val="4279498232"/>
                  </a:ext>
                </a:extLst>
              </a:tr>
            </a:tbl>
          </a:graphicData>
        </a:graphic>
      </p:graphicFrame>
      <p:pic>
        <p:nvPicPr>
          <p:cNvPr id="16" name="Google Shape;338;p8">
            <a:hlinkClick r:id="" action="ppaction://noaction">
              <a:snd r:embed="rId4" name="T2_Ass_Phon_7.wav"/>
            </a:hlinkClick>
            <a:extLst>
              <a:ext uri="{FF2B5EF4-FFF2-40B4-BE49-F238E27FC236}">
                <a16:creationId xmlns:a16="http://schemas.microsoft.com/office/drawing/2014/main" id="{12A79711-D5D0-4EF6-92CD-5F53BD31FA42}"/>
              </a:ext>
            </a:extLst>
          </p:cNvPr>
          <p:cNvPicPr preferRelativeResize="0"/>
          <p:nvPr/>
        </p:nvPicPr>
        <p:blipFill rotWithShape="1">
          <a:blip r:embed="rId5">
            <a:alphaModFix/>
          </a:blip>
          <a:srcRect/>
          <a:stretch/>
        </p:blipFill>
        <p:spPr>
          <a:xfrm>
            <a:off x="451040" y="5858573"/>
            <a:ext cx="444762" cy="400069"/>
          </a:xfrm>
          <a:prstGeom prst="rect">
            <a:avLst/>
          </a:prstGeom>
          <a:noFill/>
          <a:ln>
            <a:noFill/>
          </a:ln>
          <a:effectLst>
            <a:outerShdw blurRad="50800" dist="38100" dir="5400000" algn="t" rotWithShape="0">
              <a:prstClr val="black">
                <a:alpha val="40000"/>
              </a:prstClr>
            </a:outerShdw>
          </a:effectLst>
        </p:spPr>
      </p:pic>
      <p:graphicFrame>
        <p:nvGraphicFramePr>
          <p:cNvPr id="18" name="Table 4">
            <a:extLst>
              <a:ext uri="{FF2B5EF4-FFF2-40B4-BE49-F238E27FC236}">
                <a16:creationId xmlns:a16="http://schemas.microsoft.com/office/drawing/2014/main" id="{7EAEC12F-DCD1-4C7D-92D8-458447DF2F1E}"/>
              </a:ext>
            </a:extLst>
          </p:cNvPr>
          <p:cNvGraphicFramePr>
            <a:graphicFrameLocks noGrp="1"/>
          </p:cNvGraphicFramePr>
          <p:nvPr>
            <p:extLst>
              <p:ext uri="{D42A27DB-BD31-4B8C-83A1-F6EECF244321}">
                <p14:modId xmlns:p14="http://schemas.microsoft.com/office/powerpoint/2010/main" val="346062622"/>
              </p:ext>
            </p:extLst>
          </p:nvPr>
        </p:nvGraphicFramePr>
        <p:xfrm>
          <a:off x="7046126" y="706104"/>
          <a:ext cx="4422858" cy="5774320"/>
        </p:xfrm>
        <a:graphic>
          <a:graphicData uri="http://schemas.openxmlformats.org/drawingml/2006/table">
            <a:tbl>
              <a:tblPr firstRow="1" bandRow="1">
                <a:tableStyleId>{5940675A-B579-460E-94D1-54222C63F5DA}</a:tableStyleId>
              </a:tblPr>
              <a:tblGrid>
                <a:gridCol w="3480749">
                  <a:extLst>
                    <a:ext uri="{9D8B030D-6E8A-4147-A177-3AD203B41FA5}">
                      <a16:colId xmlns:a16="http://schemas.microsoft.com/office/drawing/2014/main" val="3944815274"/>
                    </a:ext>
                  </a:extLst>
                </a:gridCol>
                <a:gridCol w="942109">
                  <a:extLst>
                    <a:ext uri="{9D8B030D-6E8A-4147-A177-3AD203B41FA5}">
                      <a16:colId xmlns:a16="http://schemas.microsoft.com/office/drawing/2014/main" val="1771353896"/>
                    </a:ext>
                  </a:extLst>
                </a:gridCol>
              </a:tblGrid>
              <a:tr h="721790">
                <a:tc>
                  <a:txBody>
                    <a:bodyPr/>
                    <a:lstStyle/>
                    <a:p>
                      <a:r>
                        <a:rPr lang="en-GB" sz="2000" b="1" dirty="0">
                          <a:latin typeface="Century Gothic" panose="020B0502020202020204" pitchFamily="34" charset="0"/>
                        </a:rPr>
                        <a:t>SSC and word</a:t>
                      </a:r>
                    </a:p>
                  </a:txBody>
                  <a:tcPr anchor="ctr"/>
                </a:tc>
                <a:tc>
                  <a:txBody>
                    <a:bodyPr/>
                    <a:lstStyle/>
                    <a:p>
                      <a:pPr algn="ctr"/>
                      <a:r>
                        <a:rPr lang="en-GB" sz="2000" b="1" dirty="0">
                          <a:solidFill>
                            <a:srgbClr val="FF0066"/>
                          </a:solidFill>
                          <a:latin typeface="Bookshelf Symbol 7" panose="05010101010101010101" pitchFamily="2" charset="2"/>
                        </a:rPr>
                        <a:t>p</a:t>
                      </a:r>
                      <a:r>
                        <a:rPr lang="en-GB" sz="2000" b="1" dirty="0">
                          <a:solidFill>
                            <a:srgbClr val="FF0066"/>
                          </a:solidFill>
                          <a:latin typeface="Century Gothic" panose="020B0502020202020204" pitchFamily="34" charset="0"/>
                        </a:rPr>
                        <a:t>x</a:t>
                      </a:r>
                      <a:endParaRPr lang="en-GB" sz="2000" b="1" dirty="0">
                        <a:solidFill>
                          <a:srgbClr val="FF0066"/>
                        </a:solidFill>
                        <a:latin typeface="Bookshelf Symbol 7" panose="05010101010101010101" pitchFamily="2" charset="2"/>
                      </a:endParaRPr>
                    </a:p>
                  </a:txBody>
                  <a:tcPr anchor="ctr"/>
                </a:tc>
                <a:extLst>
                  <a:ext uri="{0D108BD9-81ED-4DB2-BD59-A6C34878D82A}">
                    <a16:rowId xmlns:a16="http://schemas.microsoft.com/office/drawing/2014/main" val="371758247"/>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Ruck</a:t>
                      </a:r>
                      <a:r>
                        <a:rPr lang="en-GB" sz="2000" b="1" dirty="0">
                          <a:solidFill>
                            <a:srgbClr val="FF0066"/>
                          </a:solidFill>
                          <a:latin typeface="Century Gothic" panose="020B0502020202020204" pitchFamily="34" charset="0"/>
                        </a:rPr>
                        <a:t>s</a:t>
                      </a:r>
                      <a:r>
                        <a:rPr lang="en-GB" sz="2000" b="1" dirty="0">
                          <a:solidFill>
                            <a:schemeClr val="tx1"/>
                          </a:solidFill>
                          <a:latin typeface="Century Gothic" panose="020B0502020202020204" pitchFamily="34" charset="0"/>
                        </a:rPr>
                        <a:t>ack</a:t>
                      </a:r>
                    </a:p>
                  </a:txBody>
                  <a:tcPr/>
                </a:tc>
                <a:tc>
                  <a:txBody>
                    <a:bodyPr/>
                    <a:lstStyle/>
                    <a:p>
                      <a:endParaRPr lang="en-GB" sz="2000" b="1"/>
                    </a:p>
                  </a:txBody>
                  <a:tcPr anchor="ctr"/>
                </a:tc>
                <a:extLst>
                  <a:ext uri="{0D108BD9-81ED-4DB2-BD59-A6C34878D82A}">
                    <a16:rowId xmlns:a16="http://schemas.microsoft.com/office/drawing/2014/main" val="1776483759"/>
                  </a:ext>
                </a:extLst>
              </a:tr>
              <a:tr h="721790">
                <a:tc>
                  <a:txBody>
                    <a:bodyPr/>
                    <a:lstStyle/>
                    <a:p>
                      <a:r>
                        <a:rPr lang="en-GB" sz="2000" b="1" dirty="0" err="1">
                          <a:solidFill>
                            <a:schemeClr val="tx1"/>
                          </a:solidFill>
                          <a:latin typeface="Century Gothic" panose="020B0502020202020204" pitchFamily="34" charset="0"/>
                        </a:rPr>
                        <a:t>Kla</a:t>
                      </a:r>
                      <a:r>
                        <a:rPr lang="en-GB" sz="2000" b="1" dirty="0" err="1">
                          <a:solidFill>
                            <a:srgbClr val="FF0066"/>
                          </a:solidFill>
                          <a:latin typeface="Century Gothic" panose="020B0502020202020204" pitchFamily="34" charset="0"/>
                        </a:rPr>
                        <a:t>ss</a:t>
                      </a:r>
                      <a:r>
                        <a:rPr lang="en-GB" sz="2000" b="1" dirty="0" err="1">
                          <a:solidFill>
                            <a:schemeClr val="tx1"/>
                          </a:solidFill>
                          <a:latin typeface="Century Gothic" panose="020B0502020202020204" pitchFamily="34" charset="0"/>
                        </a:rPr>
                        <a:t>e</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nchor="ctr"/>
                </a:tc>
                <a:extLst>
                  <a:ext uri="{0D108BD9-81ED-4DB2-BD59-A6C34878D82A}">
                    <a16:rowId xmlns:a16="http://schemas.microsoft.com/office/drawing/2014/main" val="1447149788"/>
                  </a:ext>
                </a:extLst>
              </a:tr>
              <a:tr h="721790">
                <a:tc>
                  <a:txBody>
                    <a:bodyPr/>
                    <a:lstStyle/>
                    <a:p>
                      <a:r>
                        <a:rPr lang="en-GB" sz="2000" b="1" dirty="0">
                          <a:latin typeface="Century Gothic" panose="020B0502020202020204" pitchFamily="34" charset="0"/>
                        </a:rPr>
                        <a:t>Na</a:t>
                      </a:r>
                      <a:r>
                        <a:rPr lang="en-GB" sz="2000" b="1" dirty="0">
                          <a:solidFill>
                            <a:srgbClr val="FF0066"/>
                          </a:solidFill>
                          <a:latin typeface="Century Gothic" panose="020B0502020202020204" pitchFamily="34" charset="0"/>
                        </a:rPr>
                        <a:t>ch</a:t>
                      </a:r>
                      <a:r>
                        <a:rPr lang="en-GB" sz="2000" b="1" dirty="0">
                          <a:latin typeface="Century Gothic" panose="020B0502020202020204" pitchFamily="34" charset="0"/>
                        </a:rPr>
                        <a:t>t</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nchor="ctr"/>
                </a:tc>
                <a:extLst>
                  <a:ext uri="{0D108BD9-81ED-4DB2-BD59-A6C34878D82A}">
                    <a16:rowId xmlns:a16="http://schemas.microsoft.com/office/drawing/2014/main" val="705926293"/>
                  </a:ext>
                </a:extLst>
              </a:tr>
              <a:tr h="721790">
                <a:tc>
                  <a:txBody>
                    <a:bodyPr/>
                    <a:lstStyle/>
                    <a:p>
                      <a:r>
                        <a:rPr lang="en-GB" sz="2000" b="1" dirty="0" err="1">
                          <a:solidFill>
                            <a:schemeClr val="tx1"/>
                          </a:solidFill>
                          <a:latin typeface="Century Gothic" panose="020B0502020202020204" pitchFamily="34" charset="0"/>
                        </a:rPr>
                        <a:t>f</a:t>
                      </a:r>
                      <a:r>
                        <a:rPr lang="en-GB" sz="2000" b="1" dirty="0" err="1">
                          <a:solidFill>
                            <a:srgbClr val="FF0066"/>
                          </a:solidFill>
                          <a:latin typeface="Century Gothic" panose="020B0502020202020204" pitchFamily="34" charset="0"/>
                        </a:rPr>
                        <a:t>a</a:t>
                      </a:r>
                      <a:r>
                        <a:rPr lang="en-GB" sz="2000" b="1" dirty="0" err="1">
                          <a:solidFill>
                            <a:schemeClr val="tx1"/>
                          </a:solidFill>
                          <a:latin typeface="Century Gothic" panose="020B0502020202020204" pitchFamily="34" charset="0"/>
                        </a:rPr>
                        <a:t>hren</a:t>
                      </a:r>
                      <a:endParaRPr lang="en-GB" sz="2000" b="1" dirty="0">
                        <a:latin typeface="Century Gothic" panose="020B0502020202020204" pitchFamily="34" charset="0"/>
                      </a:endParaRPr>
                    </a:p>
                  </a:txBody>
                  <a:tcPr/>
                </a:tc>
                <a:tc>
                  <a:txBody>
                    <a:bodyPr/>
                    <a:lstStyle/>
                    <a:p>
                      <a:endParaRPr lang="en-GB" sz="2000" b="1" dirty="0"/>
                    </a:p>
                  </a:txBody>
                  <a:tcPr anchor="ctr"/>
                </a:tc>
                <a:extLst>
                  <a:ext uri="{0D108BD9-81ED-4DB2-BD59-A6C34878D82A}">
                    <a16:rowId xmlns:a16="http://schemas.microsoft.com/office/drawing/2014/main" val="2871648323"/>
                  </a:ext>
                </a:extLst>
              </a:tr>
              <a:tr h="721790">
                <a:tc>
                  <a:txBody>
                    <a:bodyPr/>
                    <a:lstStyle/>
                    <a:p>
                      <a:r>
                        <a:rPr lang="en-GB" sz="2000" b="1" dirty="0" err="1">
                          <a:latin typeface="Century Gothic" panose="020B0502020202020204" pitchFamily="34" charset="0"/>
                        </a:rPr>
                        <a:t>Gr</a:t>
                      </a:r>
                      <a:r>
                        <a:rPr lang="en-GB" sz="2000" b="1" dirty="0" err="1">
                          <a:solidFill>
                            <a:srgbClr val="FF0066"/>
                          </a:solidFill>
                          <a:latin typeface="Century Gothic" panose="020B0502020202020204" pitchFamily="34" charset="0"/>
                        </a:rPr>
                        <a:t>u</a:t>
                      </a:r>
                      <a:r>
                        <a:rPr lang="en-GB" sz="2000" b="1" dirty="0" err="1">
                          <a:latin typeface="Century Gothic" panose="020B0502020202020204" pitchFamily="34" charset="0"/>
                        </a:rPr>
                        <a:t>nd</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nchor="ctr"/>
                </a:tc>
                <a:extLst>
                  <a:ext uri="{0D108BD9-81ED-4DB2-BD59-A6C34878D82A}">
                    <a16:rowId xmlns:a16="http://schemas.microsoft.com/office/drawing/2014/main" val="1762767981"/>
                  </a:ext>
                </a:extLst>
              </a:tr>
              <a:tr h="721790">
                <a:tc>
                  <a:txBody>
                    <a:bodyPr/>
                    <a:lstStyle/>
                    <a:p>
                      <a:r>
                        <a:rPr lang="en-GB" sz="2000" b="1" dirty="0" err="1">
                          <a:solidFill>
                            <a:srgbClr val="FF0066"/>
                          </a:solidFill>
                          <a:latin typeface="Century Gothic" panose="020B0502020202020204" pitchFamily="34" charset="0"/>
                        </a:rPr>
                        <a:t>O</a:t>
                      </a:r>
                      <a:r>
                        <a:rPr lang="en-GB" sz="2000" b="1" dirty="0" err="1">
                          <a:solidFill>
                            <a:schemeClr val="tx1"/>
                          </a:solidFill>
                          <a:latin typeface="Century Gothic" panose="020B0502020202020204" pitchFamily="34" charset="0"/>
                        </a:rPr>
                        <a:t>pa</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nchor="ctr"/>
                </a:tc>
                <a:extLst>
                  <a:ext uri="{0D108BD9-81ED-4DB2-BD59-A6C34878D82A}">
                    <a16:rowId xmlns:a16="http://schemas.microsoft.com/office/drawing/2014/main" val="1645396609"/>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Fe</a:t>
                      </a:r>
                      <a:r>
                        <a:rPr lang="en-GB" sz="2000" b="1" dirty="0">
                          <a:solidFill>
                            <a:srgbClr val="FF0066"/>
                          </a:solidFill>
                          <a:latin typeface="Century Gothic" panose="020B0502020202020204" pitchFamily="34" charset="0"/>
                        </a:rPr>
                        <a:t>s</a:t>
                      </a:r>
                      <a:r>
                        <a:rPr lang="en-GB" sz="2000" b="1" dirty="0">
                          <a:solidFill>
                            <a:schemeClr val="tx1"/>
                          </a:solidFill>
                          <a:latin typeface="Century Gothic" panose="020B0502020202020204" pitchFamily="34" charset="0"/>
                        </a:rPr>
                        <a:t>t</a:t>
                      </a:r>
                    </a:p>
                  </a:txBody>
                  <a:tcPr/>
                </a:tc>
                <a:tc>
                  <a:txBody>
                    <a:bodyPr/>
                    <a:lstStyle/>
                    <a:p>
                      <a:endParaRPr lang="en-GB" sz="2000" b="1" dirty="0"/>
                    </a:p>
                  </a:txBody>
                  <a:tcPr anchor="ctr"/>
                </a:tc>
                <a:extLst>
                  <a:ext uri="{0D108BD9-81ED-4DB2-BD59-A6C34878D82A}">
                    <a16:rowId xmlns:a16="http://schemas.microsoft.com/office/drawing/2014/main" val="4279498232"/>
                  </a:ext>
                </a:extLst>
              </a:tr>
            </a:tbl>
          </a:graphicData>
        </a:graphic>
      </p:graphicFrame>
      <p:pic>
        <p:nvPicPr>
          <p:cNvPr id="3" name="Google Shape;338;p8">
            <a:hlinkClick r:id="" action="ppaction://noaction">
              <a:snd r:embed="rId6" name="T2_Ass_Phon_4.wav"/>
            </a:hlinkClick>
            <a:extLst>
              <a:ext uri="{FF2B5EF4-FFF2-40B4-BE49-F238E27FC236}">
                <a16:creationId xmlns:a16="http://schemas.microsoft.com/office/drawing/2014/main" id="{68F2BDB9-995E-C6C4-2294-C62663B2659A}"/>
              </a:ext>
            </a:extLst>
          </p:cNvPr>
          <p:cNvPicPr preferRelativeResize="0"/>
          <p:nvPr/>
        </p:nvPicPr>
        <p:blipFill rotWithShape="1">
          <a:blip r:embed="rId5">
            <a:alphaModFix/>
          </a:blip>
          <a:srcRect/>
          <a:stretch/>
        </p:blipFill>
        <p:spPr>
          <a:xfrm>
            <a:off x="438661" y="3771830"/>
            <a:ext cx="444762" cy="400069"/>
          </a:xfrm>
          <a:prstGeom prst="rect">
            <a:avLst/>
          </a:prstGeom>
          <a:noFill/>
          <a:ln>
            <a:noFill/>
          </a:ln>
          <a:effectLst>
            <a:outerShdw blurRad="50800" dist="38100" dir="5400000" algn="t" rotWithShape="0">
              <a:prstClr val="black">
                <a:alpha val="40000"/>
              </a:prstClr>
            </a:outerShdw>
          </a:effectLst>
        </p:spPr>
      </p:pic>
      <p:pic>
        <p:nvPicPr>
          <p:cNvPr id="4" name="Google Shape;338;p8">
            <a:hlinkClick r:id="" action="ppaction://noaction">
              <a:snd r:embed="rId7" name="T2_Ass_Phon_3.wav"/>
            </a:hlinkClick>
            <a:extLst>
              <a:ext uri="{FF2B5EF4-FFF2-40B4-BE49-F238E27FC236}">
                <a16:creationId xmlns:a16="http://schemas.microsoft.com/office/drawing/2014/main" id="{908B7986-9205-55DE-00E4-48435FE61691}"/>
              </a:ext>
            </a:extLst>
          </p:cNvPr>
          <p:cNvPicPr preferRelativeResize="0"/>
          <p:nvPr/>
        </p:nvPicPr>
        <p:blipFill rotWithShape="1">
          <a:blip r:embed="rId5">
            <a:alphaModFix/>
          </a:blip>
          <a:srcRect/>
          <a:stretch/>
        </p:blipFill>
        <p:spPr>
          <a:xfrm>
            <a:off x="438661" y="2991427"/>
            <a:ext cx="444762" cy="400069"/>
          </a:xfrm>
          <a:prstGeom prst="rect">
            <a:avLst/>
          </a:prstGeom>
          <a:noFill/>
          <a:ln>
            <a:noFill/>
          </a:ln>
          <a:effectLst>
            <a:outerShdw blurRad="50800" dist="38100" dir="5400000" algn="t" rotWithShape="0">
              <a:prstClr val="black">
                <a:alpha val="40000"/>
              </a:prstClr>
            </a:outerShdw>
          </a:effectLst>
        </p:spPr>
      </p:pic>
      <p:pic>
        <p:nvPicPr>
          <p:cNvPr id="5" name="Google Shape;338;p8">
            <a:hlinkClick r:id="" action="ppaction://noaction">
              <a:snd r:embed="rId8" name="T2_Ass_Phon_2.wav"/>
            </a:hlinkClick>
            <a:extLst>
              <a:ext uri="{FF2B5EF4-FFF2-40B4-BE49-F238E27FC236}">
                <a16:creationId xmlns:a16="http://schemas.microsoft.com/office/drawing/2014/main" id="{8FA36028-6899-86F5-4A2D-15BD05620DE6}"/>
              </a:ext>
            </a:extLst>
          </p:cNvPr>
          <p:cNvPicPr preferRelativeResize="0"/>
          <p:nvPr/>
        </p:nvPicPr>
        <p:blipFill rotWithShape="1">
          <a:blip r:embed="rId5">
            <a:alphaModFix/>
          </a:blip>
          <a:srcRect/>
          <a:stretch/>
        </p:blipFill>
        <p:spPr>
          <a:xfrm>
            <a:off x="440088" y="2294869"/>
            <a:ext cx="444762" cy="400069"/>
          </a:xfrm>
          <a:prstGeom prst="rect">
            <a:avLst/>
          </a:prstGeom>
          <a:noFill/>
          <a:ln>
            <a:noFill/>
          </a:ln>
          <a:effectLst>
            <a:outerShdw blurRad="50800" dist="38100" dir="5400000" algn="t" rotWithShape="0">
              <a:prstClr val="black">
                <a:alpha val="40000"/>
              </a:prstClr>
            </a:outerShdw>
          </a:effectLst>
        </p:spPr>
      </p:pic>
      <p:pic>
        <p:nvPicPr>
          <p:cNvPr id="6" name="Google Shape;338;p8">
            <a:hlinkClick r:id="" action="ppaction://noaction">
              <a:snd r:embed="rId9" name="T2_Ass_Phon_1.wav"/>
            </a:hlinkClick>
            <a:extLst>
              <a:ext uri="{FF2B5EF4-FFF2-40B4-BE49-F238E27FC236}">
                <a16:creationId xmlns:a16="http://schemas.microsoft.com/office/drawing/2014/main" id="{80E8C4F2-AB16-FFC0-4893-6994F02D0B7F}"/>
              </a:ext>
            </a:extLst>
          </p:cNvPr>
          <p:cNvPicPr preferRelativeResize="0"/>
          <p:nvPr/>
        </p:nvPicPr>
        <p:blipFill rotWithShape="1">
          <a:blip r:embed="rId5">
            <a:alphaModFix/>
          </a:blip>
          <a:srcRect/>
          <a:stretch/>
        </p:blipFill>
        <p:spPr>
          <a:xfrm>
            <a:off x="438661" y="1590412"/>
            <a:ext cx="444762" cy="400069"/>
          </a:xfrm>
          <a:prstGeom prst="rect">
            <a:avLst/>
          </a:prstGeom>
          <a:noFill/>
          <a:ln>
            <a:noFill/>
          </a:ln>
          <a:effectLst>
            <a:outerShdw blurRad="50800" dist="38100" dir="5400000" algn="t" rotWithShape="0">
              <a:prstClr val="black">
                <a:alpha val="40000"/>
              </a:prstClr>
            </a:outerShdw>
          </a:effectLst>
        </p:spPr>
      </p:pic>
      <p:pic>
        <p:nvPicPr>
          <p:cNvPr id="7" name="Google Shape;338;p8">
            <a:hlinkClick r:id="" action="ppaction://noaction">
              <a:snd r:embed="rId10" name="T2_Ass_Phon_5.wav"/>
            </a:hlinkClick>
            <a:extLst>
              <a:ext uri="{FF2B5EF4-FFF2-40B4-BE49-F238E27FC236}">
                <a16:creationId xmlns:a16="http://schemas.microsoft.com/office/drawing/2014/main" id="{9957A21E-FED5-CC12-B700-C9E9AAC1D102}"/>
              </a:ext>
            </a:extLst>
          </p:cNvPr>
          <p:cNvPicPr preferRelativeResize="0"/>
          <p:nvPr/>
        </p:nvPicPr>
        <p:blipFill rotWithShape="1">
          <a:blip r:embed="rId5">
            <a:alphaModFix/>
          </a:blip>
          <a:srcRect/>
          <a:stretch/>
        </p:blipFill>
        <p:spPr>
          <a:xfrm>
            <a:off x="438661" y="4449659"/>
            <a:ext cx="444762" cy="400069"/>
          </a:xfrm>
          <a:prstGeom prst="rect">
            <a:avLst/>
          </a:prstGeom>
          <a:noFill/>
          <a:ln>
            <a:noFill/>
          </a:ln>
          <a:effectLst>
            <a:outerShdw blurRad="50800" dist="38100" dir="5400000" algn="t" rotWithShape="0">
              <a:prstClr val="black">
                <a:alpha val="40000"/>
              </a:prstClr>
            </a:outerShdw>
          </a:effectLst>
        </p:spPr>
      </p:pic>
      <p:pic>
        <p:nvPicPr>
          <p:cNvPr id="17" name="Google Shape;338;p8">
            <a:hlinkClick r:id="" action="ppaction://noaction">
              <a:snd r:embed="rId11" name="T2_Ass_Phon_6.wav"/>
            </a:hlinkClick>
            <a:extLst>
              <a:ext uri="{FF2B5EF4-FFF2-40B4-BE49-F238E27FC236}">
                <a16:creationId xmlns:a16="http://schemas.microsoft.com/office/drawing/2014/main" id="{EC353018-B6AC-BFD2-0B45-B5A719A5A0E6}"/>
              </a:ext>
            </a:extLst>
          </p:cNvPr>
          <p:cNvPicPr preferRelativeResize="0"/>
          <p:nvPr/>
        </p:nvPicPr>
        <p:blipFill rotWithShape="1">
          <a:blip r:embed="rId5">
            <a:alphaModFix/>
          </a:blip>
          <a:srcRect/>
          <a:stretch/>
        </p:blipFill>
        <p:spPr>
          <a:xfrm>
            <a:off x="451040" y="5180744"/>
            <a:ext cx="444762" cy="400069"/>
          </a:xfrm>
          <a:prstGeom prst="rect">
            <a:avLst/>
          </a:prstGeom>
          <a:noFill/>
          <a:ln>
            <a:noFill/>
          </a:ln>
          <a:effectLst>
            <a:outerShdw blurRad="50800" dist="38100" dir="5400000" algn="t" rotWithShape="0">
              <a:prstClr val="black">
                <a:alpha val="40000"/>
              </a:prstClr>
            </a:outerShdw>
          </a:effectLst>
        </p:spPr>
      </p:pic>
      <p:pic>
        <p:nvPicPr>
          <p:cNvPr id="19" name="Google Shape;338;p8">
            <a:hlinkClick r:id="" action="ppaction://noaction">
              <a:snd r:embed="rId12" name="T2_Ass_Phon_14.wav"/>
            </a:hlinkClick>
            <a:extLst>
              <a:ext uri="{FF2B5EF4-FFF2-40B4-BE49-F238E27FC236}">
                <a16:creationId xmlns:a16="http://schemas.microsoft.com/office/drawing/2014/main" id="{91CBD8A1-58CB-91F2-58BD-1BC729FFDA5F}"/>
              </a:ext>
            </a:extLst>
          </p:cNvPr>
          <p:cNvPicPr preferRelativeResize="0"/>
          <p:nvPr/>
        </p:nvPicPr>
        <p:blipFill rotWithShape="1">
          <a:blip r:embed="rId5">
            <a:alphaModFix/>
          </a:blip>
          <a:srcRect/>
          <a:stretch/>
        </p:blipFill>
        <p:spPr>
          <a:xfrm>
            <a:off x="6398457" y="5911829"/>
            <a:ext cx="444762" cy="400069"/>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13" name="T2_Ass_Phon_11.wav"/>
            </a:hlinkClick>
            <a:extLst>
              <a:ext uri="{FF2B5EF4-FFF2-40B4-BE49-F238E27FC236}">
                <a16:creationId xmlns:a16="http://schemas.microsoft.com/office/drawing/2014/main" id="{BB6096EE-7276-0EE8-0C1E-703CBB0DCDD6}"/>
              </a:ext>
            </a:extLst>
          </p:cNvPr>
          <p:cNvPicPr preferRelativeResize="0"/>
          <p:nvPr/>
        </p:nvPicPr>
        <p:blipFill rotWithShape="1">
          <a:blip r:embed="rId5">
            <a:alphaModFix/>
          </a:blip>
          <a:srcRect/>
          <a:stretch/>
        </p:blipFill>
        <p:spPr>
          <a:xfrm>
            <a:off x="6393213" y="3771830"/>
            <a:ext cx="444762" cy="400069"/>
          </a:xfrm>
          <a:prstGeom prst="rect">
            <a:avLst/>
          </a:prstGeom>
          <a:noFill/>
          <a:ln>
            <a:noFill/>
          </a:ln>
          <a:effectLst>
            <a:outerShdw blurRad="50800" dist="38100" dir="5400000" algn="t" rotWithShape="0">
              <a:prstClr val="black">
                <a:alpha val="40000"/>
              </a:prstClr>
            </a:outerShdw>
          </a:effectLst>
        </p:spPr>
      </p:pic>
      <p:pic>
        <p:nvPicPr>
          <p:cNvPr id="21" name="Google Shape;338;p8">
            <a:hlinkClick r:id="" action="ppaction://noaction">
              <a:snd r:embed="rId14" name="T2_Ass_Phon_10.wav"/>
            </a:hlinkClick>
            <a:extLst>
              <a:ext uri="{FF2B5EF4-FFF2-40B4-BE49-F238E27FC236}">
                <a16:creationId xmlns:a16="http://schemas.microsoft.com/office/drawing/2014/main" id="{5474B7E3-ADB2-AC56-A7DF-5A798C2E0A10}"/>
              </a:ext>
            </a:extLst>
          </p:cNvPr>
          <p:cNvPicPr preferRelativeResize="0"/>
          <p:nvPr/>
        </p:nvPicPr>
        <p:blipFill rotWithShape="1">
          <a:blip r:embed="rId5">
            <a:alphaModFix/>
          </a:blip>
          <a:srcRect/>
          <a:stretch/>
        </p:blipFill>
        <p:spPr>
          <a:xfrm>
            <a:off x="6391786" y="2991427"/>
            <a:ext cx="444762" cy="400069"/>
          </a:xfrm>
          <a:prstGeom prst="rect">
            <a:avLst/>
          </a:prstGeom>
          <a:noFill/>
          <a:ln>
            <a:noFill/>
          </a:ln>
          <a:effectLst>
            <a:outerShdw blurRad="50800" dist="38100" dir="5400000" algn="t" rotWithShape="0">
              <a:prstClr val="black">
                <a:alpha val="40000"/>
              </a:prstClr>
            </a:outerShdw>
          </a:effectLst>
        </p:spPr>
      </p:pic>
      <p:pic>
        <p:nvPicPr>
          <p:cNvPr id="22" name="Google Shape;338;p8">
            <a:hlinkClick r:id="" action="ppaction://noaction">
              <a:snd r:embed="rId15" name="T2_Ass_Phon_9.wav"/>
            </a:hlinkClick>
            <a:extLst>
              <a:ext uri="{FF2B5EF4-FFF2-40B4-BE49-F238E27FC236}">
                <a16:creationId xmlns:a16="http://schemas.microsoft.com/office/drawing/2014/main" id="{412398D6-0E8E-26EE-24E6-862A263CE1D6}"/>
              </a:ext>
            </a:extLst>
          </p:cNvPr>
          <p:cNvPicPr preferRelativeResize="0"/>
          <p:nvPr/>
        </p:nvPicPr>
        <p:blipFill rotWithShape="1">
          <a:blip r:embed="rId5">
            <a:alphaModFix/>
          </a:blip>
          <a:srcRect/>
          <a:stretch/>
        </p:blipFill>
        <p:spPr>
          <a:xfrm>
            <a:off x="6393213" y="2294869"/>
            <a:ext cx="444762" cy="400069"/>
          </a:xfrm>
          <a:prstGeom prst="rect">
            <a:avLst/>
          </a:prstGeom>
          <a:noFill/>
          <a:ln>
            <a:noFill/>
          </a:ln>
          <a:effectLst>
            <a:outerShdw blurRad="50800" dist="38100" dir="5400000" algn="t" rotWithShape="0">
              <a:prstClr val="black">
                <a:alpha val="40000"/>
              </a:prstClr>
            </a:outerShdw>
          </a:effectLst>
        </p:spPr>
      </p:pic>
      <p:pic>
        <p:nvPicPr>
          <p:cNvPr id="30" name="Google Shape;338;p8">
            <a:hlinkClick r:id="" action="ppaction://noaction">
              <a:snd r:embed="rId16" name="T2_Ass_Phon_8.wav"/>
            </a:hlinkClick>
            <a:extLst>
              <a:ext uri="{FF2B5EF4-FFF2-40B4-BE49-F238E27FC236}">
                <a16:creationId xmlns:a16="http://schemas.microsoft.com/office/drawing/2014/main" id="{E71D6148-EF2E-9567-6D80-C4692282CAE9}"/>
              </a:ext>
            </a:extLst>
          </p:cNvPr>
          <p:cNvPicPr preferRelativeResize="0"/>
          <p:nvPr/>
        </p:nvPicPr>
        <p:blipFill rotWithShape="1">
          <a:blip r:embed="rId5">
            <a:alphaModFix/>
          </a:blip>
          <a:srcRect/>
          <a:stretch/>
        </p:blipFill>
        <p:spPr>
          <a:xfrm>
            <a:off x="6386078" y="1554079"/>
            <a:ext cx="444762" cy="400069"/>
          </a:xfrm>
          <a:prstGeom prst="rect">
            <a:avLst/>
          </a:prstGeom>
          <a:noFill/>
          <a:ln>
            <a:noFill/>
          </a:ln>
          <a:effectLst>
            <a:outerShdw blurRad="50800" dist="38100" dir="5400000" algn="t" rotWithShape="0">
              <a:prstClr val="black">
                <a:alpha val="40000"/>
              </a:prstClr>
            </a:outerShdw>
          </a:effectLst>
        </p:spPr>
      </p:pic>
      <p:pic>
        <p:nvPicPr>
          <p:cNvPr id="31" name="Google Shape;338;p8">
            <a:hlinkClick r:id="" action="ppaction://noaction">
              <a:snd r:embed="rId17" name="T2_Ass_Phon_12.wav"/>
            </a:hlinkClick>
            <a:extLst>
              <a:ext uri="{FF2B5EF4-FFF2-40B4-BE49-F238E27FC236}">
                <a16:creationId xmlns:a16="http://schemas.microsoft.com/office/drawing/2014/main" id="{1D8394BC-BAE2-444E-BAED-03521E1FED8E}"/>
              </a:ext>
            </a:extLst>
          </p:cNvPr>
          <p:cNvPicPr preferRelativeResize="0"/>
          <p:nvPr/>
        </p:nvPicPr>
        <p:blipFill rotWithShape="1">
          <a:blip r:embed="rId5">
            <a:alphaModFix/>
          </a:blip>
          <a:srcRect/>
          <a:stretch/>
        </p:blipFill>
        <p:spPr>
          <a:xfrm>
            <a:off x="6391786" y="4449659"/>
            <a:ext cx="444762" cy="400069"/>
          </a:xfrm>
          <a:prstGeom prst="rect">
            <a:avLst/>
          </a:prstGeom>
          <a:noFill/>
          <a:ln>
            <a:noFill/>
          </a:ln>
          <a:effectLst>
            <a:outerShdw blurRad="50800" dist="38100" dir="5400000" algn="t" rotWithShape="0">
              <a:prstClr val="black">
                <a:alpha val="40000"/>
              </a:prstClr>
            </a:outerShdw>
          </a:effectLst>
        </p:spPr>
      </p:pic>
      <p:pic>
        <p:nvPicPr>
          <p:cNvPr id="32" name="Google Shape;338;p8">
            <a:hlinkClick r:id="" action="ppaction://noaction">
              <a:snd r:embed="rId18" name="T2_Ass_Phon_13.wav"/>
            </a:hlinkClick>
            <a:extLst>
              <a:ext uri="{FF2B5EF4-FFF2-40B4-BE49-F238E27FC236}">
                <a16:creationId xmlns:a16="http://schemas.microsoft.com/office/drawing/2014/main" id="{E48E2011-5FD1-F0E7-0338-A561C341B059}"/>
              </a:ext>
            </a:extLst>
          </p:cNvPr>
          <p:cNvPicPr preferRelativeResize="0"/>
          <p:nvPr/>
        </p:nvPicPr>
        <p:blipFill rotWithShape="1">
          <a:blip r:embed="rId5">
            <a:alphaModFix/>
          </a:blip>
          <a:srcRect/>
          <a:stretch/>
        </p:blipFill>
        <p:spPr>
          <a:xfrm>
            <a:off x="6404165" y="5180744"/>
            <a:ext cx="444762" cy="400069"/>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17578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E016724-BF6D-4D45-9E5A-9A24B5CC895F}"/>
              </a:ext>
            </a:extLst>
          </p:cNvPr>
          <p:cNvSpPr txBox="1"/>
          <p:nvPr/>
        </p:nvSpPr>
        <p:spPr>
          <a:xfrm>
            <a:off x="-6875" y="500959"/>
            <a:ext cx="79942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Eiertütschen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Which egg will win? Circle the biggest number.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CA05801-B586-4A94-A98B-B2D3D9778CFC}"/>
              </a:ext>
            </a:extLst>
          </p:cNvPr>
          <p:cNvSpPr txBox="1"/>
          <p:nvPr/>
        </p:nvSpPr>
        <p:spPr>
          <a:xfrm>
            <a:off x="145288" y="3049242"/>
            <a:ext cx="8134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Match each chick to an egg. Write the English translations below. </a:t>
            </a:r>
          </a:p>
        </p:txBody>
      </p:sp>
      <p:pic>
        <p:nvPicPr>
          <p:cNvPr id="14" name="Picture 13">
            <a:extLst>
              <a:ext uri="{FF2B5EF4-FFF2-40B4-BE49-F238E27FC236}">
                <a16:creationId xmlns:a16="http://schemas.microsoft.com/office/drawing/2014/main" id="{C932A4B0-3ED4-4FAD-A0AC-89CCD40B5B91}"/>
              </a:ext>
            </a:extLst>
          </p:cNvPr>
          <p:cNvPicPr>
            <a:picLocks noChangeAspect="1"/>
          </p:cNvPicPr>
          <p:nvPr/>
        </p:nvPicPr>
        <p:blipFill>
          <a:blip r:embed="rId16"/>
          <a:stretch>
            <a:fillRect/>
          </a:stretch>
        </p:blipFill>
        <p:spPr>
          <a:xfrm>
            <a:off x="501542" y="3613505"/>
            <a:ext cx="1055638" cy="1349311"/>
          </a:xfrm>
          <a:prstGeom prst="rect">
            <a:avLst/>
          </a:prstGeom>
        </p:spPr>
      </p:pic>
      <p:pic>
        <p:nvPicPr>
          <p:cNvPr id="15" name="Picture 14">
            <a:extLst>
              <a:ext uri="{FF2B5EF4-FFF2-40B4-BE49-F238E27FC236}">
                <a16:creationId xmlns:a16="http://schemas.microsoft.com/office/drawing/2014/main" id="{46E76ED1-F4F5-4C7B-BF9C-1F6C34D5A8EA}"/>
              </a:ext>
            </a:extLst>
          </p:cNvPr>
          <p:cNvPicPr>
            <a:picLocks noChangeAspect="1"/>
          </p:cNvPicPr>
          <p:nvPr/>
        </p:nvPicPr>
        <p:blipFill>
          <a:blip r:embed="rId17"/>
          <a:stretch>
            <a:fillRect/>
          </a:stretch>
        </p:blipFill>
        <p:spPr>
          <a:xfrm>
            <a:off x="1818860" y="3588263"/>
            <a:ext cx="1028202" cy="1432740"/>
          </a:xfrm>
          <a:prstGeom prst="rect">
            <a:avLst/>
          </a:prstGeom>
        </p:spPr>
      </p:pic>
      <p:pic>
        <p:nvPicPr>
          <p:cNvPr id="16" name="Picture 15">
            <a:extLst>
              <a:ext uri="{FF2B5EF4-FFF2-40B4-BE49-F238E27FC236}">
                <a16:creationId xmlns:a16="http://schemas.microsoft.com/office/drawing/2014/main" id="{B229853C-34C0-406B-8A22-6D9652983410}"/>
              </a:ext>
            </a:extLst>
          </p:cNvPr>
          <p:cNvPicPr>
            <a:picLocks noChangeAspect="1"/>
          </p:cNvPicPr>
          <p:nvPr/>
        </p:nvPicPr>
        <p:blipFill>
          <a:blip r:embed="rId18"/>
          <a:stretch>
            <a:fillRect/>
          </a:stretch>
        </p:blipFill>
        <p:spPr>
          <a:xfrm>
            <a:off x="3025816" y="3586483"/>
            <a:ext cx="1028202" cy="1376333"/>
          </a:xfrm>
          <a:prstGeom prst="rect">
            <a:avLst/>
          </a:prstGeom>
        </p:spPr>
      </p:pic>
      <p:pic>
        <p:nvPicPr>
          <p:cNvPr id="18" name="Picture 17">
            <a:extLst>
              <a:ext uri="{FF2B5EF4-FFF2-40B4-BE49-F238E27FC236}">
                <a16:creationId xmlns:a16="http://schemas.microsoft.com/office/drawing/2014/main" id="{5853BBBC-F9FE-4406-91A5-5F3E7C32F010}"/>
              </a:ext>
            </a:extLst>
          </p:cNvPr>
          <p:cNvPicPr>
            <a:picLocks noChangeAspect="1"/>
          </p:cNvPicPr>
          <p:nvPr/>
        </p:nvPicPr>
        <p:blipFill>
          <a:blip r:embed="rId19"/>
          <a:stretch>
            <a:fillRect/>
          </a:stretch>
        </p:blipFill>
        <p:spPr>
          <a:xfrm>
            <a:off x="4453631" y="3503333"/>
            <a:ext cx="1374685" cy="1606161"/>
          </a:xfrm>
          <a:prstGeom prst="rect">
            <a:avLst/>
          </a:prstGeom>
        </p:spPr>
      </p:pic>
      <p:pic>
        <p:nvPicPr>
          <p:cNvPr id="19" name="Picture 18">
            <a:extLst>
              <a:ext uri="{FF2B5EF4-FFF2-40B4-BE49-F238E27FC236}">
                <a16:creationId xmlns:a16="http://schemas.microsoft.com/office/drawing/2014/main" id="{B827C03A-E60C-4798-B88A-8A3021BD59CA}"/>
              </a:ext>
            </a:extLst>
          </p:cNvPr>
          <p:cNvPicPr>
            <a:picLocks noChangeAspect="1"/>
          </p:cNvPicPr>
          <p:nvPr/>
        </p:nvPicPr>
        <p:blipFill>
          <a:blip r:embed="rId20"/>
          <a:stretch>
            <a:fillRect/>
          </a:stretch>
        </p:blipFill>
        <p:spPr>
          <a:xfrm>
            <a:off x="6047205" y="3586061"/>
            <a:ext cx="1032567" cy="1376755"/>
          </a:xfrm>
          <a:prstGeom prst="rect">
            <a:avLst/>
          </a:prstGeom>
        </p:spPr>
      </p:pic>
      <p:pic>
        <p:nvPicPr>
          <p:cNvPr id="21" name="Picture 20">
            <a:extLst>
              <a:ext uri="{FF2B5EF4-FFF2-40B4-BE49-F238E27FC236}">
                <a16:creationId xmlns:a16="http://schemas.microsoft.com/office/drawing/2014/main" id="{A100FF2A-29D6-4ADF-9CE8-DB6DA1C0BEDD}"/>
              </a:ext>
            </a:extLst>
          </p:cNvPr>
          <p:cNvPicPr>
            <a:picLocks noChangeAspect="1"/>
          </p:cNvPicPr>
          <p:nvPr/>
        </p:nvPicPr>
        <p:blipFill>
          <a:blip r:embed="rId21"/>
          <a:stretch>
            <a:fillRect/>
          </a:stretch>
        </p:blipFill>
        <p:spPr>
          <a:xfrm>
            <a:off x="6978795" y="3426409"/>
            <a:ext cx="1410539" cy="1694640"/>
          </a:xfrm>
          <a:prstGeom prst="rect">
            <a:avLst/>
          </a:prstGeom>
        </p:spPr>
      </p:pic>
      <p:pic>
        <p:nvPicPr>
          <p:cNvPr id="22" name="Picture 21">
            <a:extLst>
              <a:ext uri="{FF2B5EF4-FFF2-40B4-BE49-F238E27FC236}">
                <a16:creationId xmlns:a16="http://schemas.microsoft.com/office/drawing/2014/main" id="{8469D4F0-35B6-440D-A54B-A57155D271C1}"/>
              </a:ext>
            </a:extLst>
          </p:cNvPr>
          <p:cNvPicPr>
            <a:picLocks noChangeAspect="1"/>
          </p:cNvPicPr>
          <p:nvPr/>
        </p:nvPicPr>
        <p:blipFill>
          <a:blip r:embed="rId22"/>
          <a:stretch>
            <a:fillRect/>
          </a:stretch>
        </p:blipFill>
        <p:spPr>
          <a:xfrm>
            <a:off x="400685" y="5318561"/>
            <a:ext cx="1325238" cy="1237860"/>
          </a:xfrm>
          <a:prstGeom prst="rect">
            <a:avLst/>
          </a:prstGeom>
        </p:spPr>
      </p:pic>
      <p:pic>
        <p:nvPicPr>
          <p:cNvPr id="23" name="Picture 22">
            <a:extLst>
              <a:ext uri="{FF2B5EF4-FFF2-40B4-BE49-F238E27FC236}">
                <a16:creationId xmlns:a16="http://schemas.microsoft.com/office/drawing/2014/main" id="{4778B700-25CD-484A-ABF4-BF44293F623E}"/>
              </a:ext>
            </a:extLst>
          </p:cNvPr>
          <p:cNvPicPr>
            <a:picLocks noChangeAspect="1"/>
          </p:cNvPicPr>
          <p:nvPr/>
        </p:nvPicPr>
        <p:blipFill>
          <a:blip r:embed="rId23"/>
          <a:stretch>
            <a:fillRect/>
          </a:stretch>
        </p:blipFill>
        <p:spPr>
          <a:xfrm>
            <a:off x="1927234" y="5313202"/>
            <a:ext cx="1103200" cy="1202205"/>
          </a:xfrm>
          <a:prstGeom prst="rect">
            <a:avLst/>
          </a:prstGeom>
        </p:spPr>
      </p:pic>
      <p:pic>
        <p:nvPicPr>
          <p:cNvPr id="24" name="Picture 23">
            <a:extLst>
              <a:ext uri="{FF2B5EF4-FFF2-40B4-BE49-F238E27FC236}">
                <a16:creationId xmlns:a16="http://schemas.microsoft.com/office/drawing/2014/main" id="{E9423855-5FA1-485A-B65E-B5CE985368B4}"/>
              </a:ext>
            </a:extLst>
          </p:cNvPr>
          <p:cNvPicPr>
            <a:picLocks noChangeAspect="1"/>
          </p:cNvPicPr>
          <p:nvPr/>
        </p:nvPicPr>
        <p:blipFill>
          <a:blip r:embed="rId24"/>
          <a:stretch>
            <a:fillRect/>
          </a:stretch>
        </p:blipFill>
        <p:spPr>
          <a:xfrm>
            <a:off x="3253072" y="5275942"/>
            <a:ext cx="873367" cy="1202206"/>
          </a:xfrm>
          <a:prstGeom prst="rect">
            <a:avLst/>
          </a:prstGeom>
        </p:spPr>
      </p:pic>
      <p:pic>
        <p:nvPicPr>
          <p:cNvPr id="25" name="Picture 24">
            <a:extLst>
              <a:ext uri="{FF2B5EF4-FFF2-40B4-BE49-F238E27FC236}">
                <a16:creationId xmlns:a16="http://schemas.microsoft.com/office/drawing/2014/main" id="{B99A62B1-9C12-4086-BCEC-EC7986493F56}"/>
              </a:ext>
            </a:extLst>
          </p:cNvPr>
          <p:cNvPicPr>
            <a:picLocks noChangeAspect="1"/>
          </p:cNvPicPr>
          <p:nvPr/>
        </p:nvPicPr>
        <p:blipFill>
          <a:blip r:embed="rId25"/>
          <a:stretch>
            <a:fillRect/>
          </a:stretch>
        </p:blipFill>
        <p:spPr>
          <a:xfrm>
            <a:off x="4668415" y="4962816"/>
            <a:ext cx="1103730" cy="1550695"/>
          </a:xfrm>
          <a:prstGeom prst="rect">
            <a:avLst/>
          </a:prstGeom>
        </p:spPr>
      </p:pic>
      <p:pic>
        <p:nvPicPr>
          <p:cNvPr id="26" name="Picture 25">
            <a:extLst>
              <a:ext uri="{FF2B5EF4-FFF2-40B4-BE49-F238E27FC236}">
                <a16:creationId xmlns:a16="http://schemas.microsoft.com/office/drawing/2014/main" id="{DE5B6D2E-D2D9-4DE7-A066-09D542EA774F}"/>
              </a:ext>
            </a:extLst>
          </p:cNvPr>
          <p:cNvPicPr>
            <a:picLocks noChangeAspect="1"/>
          </p:cNvPicPr>
          <p:nvPr/>
        </p:nvPicPr>
        <p:blipFill>
          <a:blip r:embed="rId26"/>
          <a:stretch>
            <a:fillRect/>
          </a:stretch>
        </p:blipFill>
        <p:spPr>
          <a:xfrm>
            <a:off x="5960248" y="5279281"/>
            <a:ext cx="1355389" cy="1290847"/>
          </a:xfrm>
          <a:prstGeom prst="rect">
            <a:avLst/>
          </a:prstGeom>
        </p:spPr>
      </p:pic>
      <p:pic>
        <p:nvPicPr>
          <p:cNvPr id="27" name="Picture 26">
            <a:extLst>
              <a:ext uri="{FF2B5EF4-FFF2-40B4-BE49-F238E27FC236}">
                <a16:creationId xmlns:a16="http://schemas.microsoft.com/office/drawing/2014/main" id="{E3610DDE-C246-4648-8CB5-BEAB19443E4E}"/>
              </a:ext>
            </a:extLst>
          </p:cNvPr>
          <p:cNvPicPr>
            <a:picLocks noChangeAspect="1"/>
          </p:cNvPicPr>
          <p:nvPr/>
        </p:nvPicPr>
        <p:blipFill>
          <a:blip r:embed="rId27"/>
          <a:stretch>
            <a:fillRect/>
          </a:stretch>
        </p:blipFill>
        <p:spPr>
          <a:xfrm>
            <a:off x="7230189" y="5021003"/>
            <a:ext cx="1637541" cy="1637541"/>
          </a:xfrm>
          <a:prstGeom prst="rect">
            <a:avLst/>
          </a:prstGeom>
        </p:spPr>
      </p:pic>
      <p:sp>
        <p:nvSpPr>
          <p:cNvPr id="28" name="TextBox 27">
            <a:extLst>
              <a:ext uri="{FF2B5EF4-FFF2-40B4-BE49-F238E27FC236}">
                <a16:creationId xmlns:a16="http://schemas.microsoft.com/office/drawing/2014/main" id="{031FD01C-80F2-46F2-82BC-FED92E8E400E}"/>
              </a:ext>
            </a:extLst>
          </p:cNvPr>
          <p:cNvSpPr txBox="1"/>
          <p:nvPr/>
        </p:nvSpPr>
        <p:spPr>
          <a:xfrm>
            <a:off x="1825465" y="4204467"/>
            <a:ext cx="1004795" cy="338554"/>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7F813460-3AEF-4CE4-9251-B4F79ABAFE5F}"/>
              </a:ext>
            </a:extLst>
          </p:cNvPr>
          <p:cNvSpPr txBox="1"/>
          <p:nvPr/>
        </p:nvSpPr>
        <p:spPr>
          <a:xfrm>
            <a:off x="787283" y="5608940"/>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ich</a:t>
            </a:r>
          </a:p>
        </p:txBody>
      </p:sp>
      <p:sp>
        <p:nvSpPr>
          <p:cNvPr id="30" name="TextBox 29">
            <a:extLst>
              <a:ext uri="{FF2B5EF4-FFF2-40B4-BE49-F238E27FC236}">
                <a16:creationId xmlns:a16="http://schemas.microsoft.com/office/drawing/2014/main" id="{CF863FE4-92CA-445A-AC96-DF336A365D48}"/>
              </a:ext>
            </a:extLst>
          </p:cNvPr>
          <p:cNvSpPr txBox="1"/>
          <p:nvPr/>
        </p:nvSpPr>
        <p:spPr>
          <a:xfrm>
            <a:off x="2328959" y="5594518"/>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du</a:t>
            </a:r>
          </a:p>
        </p:txBody>
      </p:sp>
      <p:sp>
        <p:nvSpPr>
          <p:cNvPr id="31" name="TextBox 30">
            <a:extLst>
              <a:ext uri="{FF2B5EF4-FFF2-40B4-BE49-F238E27FC236}">
                <a16:creationId xmlns:a16="http://schemas.microsoft.com/office/drawing/2014/main" id="{AB1CC466-5D33-4B3C-8792-076BEC432962}"/>
              </a:ext>
            </a:extLst>
          </p:cNvPr>
          <p:cNvSpPr txBox="1"/>
          <p:nvPr/>
        </p:nvSpPr>
        <p:spPr>
          <a:xfrm>
            <a:off x="3448386" y="5761501"/>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32" name="TextBox 31">
            <a:extLst>
              <a:ext uri="{FF2B5EF4-FFF2-40B4-BE49-F238E27FC236}">
                <a16:creationId xmlns:a16="http://schemas.microsoft.com/office/drawing/2014/main" id="{708782E1-B0BD-4566-A619-C406B4C2EAF2}"/>
              </a:ext>
            </a:extLst>
          </p:cNvPr>
          <p:cNvSpPr txBox="1"/>
          <p:nvPr/>
        </p:nvSpPr>
        <p:spPr>
          <a:xfrm>
            <a:off x="4895501" y="5802524"/>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ich</a:t>
            </a:r>
          </a:p>
        </p:txBody>
      </p:sp>
      <p:sp>
        <p:nvSpPr>
          <p:cNvPr id="33" name="TextBox 32">
            <a:extLst>
              <a:ext uri="{FF2B5EF4-FFF2-40B4-BE49-F238E27FC236}">
                <a16:creationId xmlns:a16="http://schemas.microsoft.com/office/drawing/2014/main" id="{8F6CFBD4-A92C-4AAB-BAD0-0D5143ADD16F}"/>
              </a:ext>
            </a:extLst>
          </p:cNvPr>
          <p:cNvSpPr txBox="1"/>
          <p:nvPr/>
        </p:nvSpPr>
        <p:spPr>
          <a:xfrm>
            <a:off x="6238709" y="5594519"/>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238A73D-83CE-44FD-A116-C6021797570E}"/>
              </a:ext>
            </a:extLst>
          </p:cNvPr>
          <p:cNvSpPr txBox="1"/>
          <p:nvPr/>
        </p:nvSpPr>
        <p:spPr>
          <a:xfrm>
            <a:off x="7770716" y="5825351"/>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du</a:t>
            </a:r>
          </a:p>
        </p:txBody>
      </p:sp>
      <p:sp>
        <p:nvSpPr>
          <p:cNvPr id="35" name="TextBox 34">
            <a:extLst>
              <a:ext uri="{FF2B5EF4-FFF2-40B4-BE49-F238E27FC236}">
                <a16:creationId xmlns:a16="http://schemas.microsoft.com/office/drawing/2014/main" id="{3B5F37EA-122E-43DF-BF0C-906239D12A61}"/>
              </a:ext>
            </a:extLst>
          </p:cNvPr>
          <p:cNvSpPr txBox="1"/>
          <p:nvPr/>
        </p:nvSpPr>
        <p:spPr>
          <a:xfrm>
            <a:off x="6164949" y="4132132"/>
            <a:ext cx="818655" cy="369332"/>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spiele</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489BE2F-4E3E-4BE1-912F-FA770F7EE627}"/>
              </a:ext>
            </a:extLst>
          </p:cNvPr>
          <p:cNvSpPr txBox="1"/>
          <p:nvPr/>
        </p:nvSpPr>
        <p:spPr>
          <a:xfrm>
            <a:off x="7476597" y="4089019"/>
            <a:ext cx="556708" cy="369332"/>
          </a:xfrm>
          <a:prstGeom prst="rect">
            <a:avLst/>
          </a:prstGeom>
          <a:solidFill>
            <a:srgbClr val="FF66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a:t>
            </a:r>
          </a:p>
        </p:txBody>
      </p:sp>
      <p:sp>
        <p:nvSpPr>
          <p:cNvPr id="37" name="TextBox 36">
            <a:extLst>
              <a:ext uri="{FF2B5EF4-FFF2-40B4-BE49-F238E27FC236}">
                <a16:creationId xmlns:a16="http://schemas.microsoft.com/office/drawing/2014/main" id="{BD277FA0-B5F8-46E7-A9C7-B0AAF2B1A2DC}"/>
              </a:ext>
            </a:extLst>
          </p:cNvPr>
          <p:cNvSpPr txBox="1"/>
          <p:nvPr/>
        </p:nvSpPr>
        <p:spPr>
          <a:xfrm>
            <a:off x="4689903" y="4204467"/>
            <a:ext cx="936608" cy="338554"/>
          </a:xfrm>
          <a:prstGeom prst="rect">
            <a:avLst/>
          </a:prstGeom>
          <a:solidFill>
            <a:srgbClr val="FF66CC"/>
          </a:solidFill>
        </p:spPr>
        <p:txBody>
          <a:bodyPr wrap="square" lIns="36000" r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schreibst</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CEC9738-DC29-4F7F-995D-FAB63CC91C03}"/>
              </a:ext>
            </a:extLst>
          </p:cNvPr>
          <p:cNvSpPr txBox="1"/>
          <p:nvPr/>
        </p:nvSpPr>
        <p:spPr>
          <a:xfrm>
            <a:off x="3067621" y="4153245"/>
            <a:ext cx="961267" cy="369332"/>
          </a:xfrm>
          <a:prstGeom prst="rect">
            <a:avLst/>
          </a:prstGeom>
          <a:solidFill>
            <a:schemeClr val="accent3">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BE19BFD-DC91-4982-9102-1BEEE4305F6D}"/>
              </a:ext>
            </a:extLst>
          </p:cNvPr>
          <p:cNvSpPr txBox="1"/>
          <p:nvPr/>
        </p:nvSpPr>
        <p:spPr>
          <a:xfrm>
            <a:off x="533619" y="4232842"/>
            <a:ext cx="942385" cy="246221"/>
          </a:xfrm>
          <a:prstGeom prst="rect">
            <a:avLst/>
          </a:prstGeom>
          <a:solidFill>
            <a:schemeClr val="accent5">
              <a:lumMod val="40000"/>
              <a:lumOff val="60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brauchst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Freeform: Shape 39">
            <a:extLst>
              <a:ext uri="{FF2B5EF4-FFF2-40B4-BE49-F238E27FC236}">
                <a16:creationId xmlns:a16="http://schemas.microsoft.com/office/drawing/2014/main" id="{F485791A-AE4A-407C-AE3B-010EF8869B61}"/>
              </a:ext>
            </a:extLst>
          </p:cNvPr>
          <p:cNvSpPr/>
          <p:nvPr/>
        </p:nvSpPr>
        <p:spPr>
          <a:xfrm>
            <a:off x="865268" y="4481565"/>
            <a:ext cx="1472889" cy="1055657"/>
          </a:xfrm>
          <a:custGeom>
            <a:avLst/>
            <a:gdLst>
              <a:gd name="connsiteX0" fmla="*/ 0 w 1472889"/>
              <a:gd name="connsiteY0" fmla="*/ 1055657 h 1055657"/>
              <a:gd name="connsiteX1" fmla="*/ 542611 w 1472889"/>
              <a:gd name="connsiteY1" fmla="*/ 603481 h 1055657"/>
              <a:gd name="connsiteX2" fmla="*/ 1366576 w 1472889"/>
              <a:gd name="connsiteY2" fmla="*/ 70919 h 1055657"/>
              <a:gd name="connsiteX3" fmla="*/ 1436914 w 1472889"/>
              <a:gd name="connsiteY3" fmla="*/ 20677 h 1055657"/>
            </a:gdLst>
            <a:ahLst/>
            <a:cxnLst>
              <a:cxn ang="0">
                <a:pos x="connsiteX0" y="connsiteY0"/>
              </a:cxn>
              <a:cxn ang="0">
                <a:pos x="connsiteX1" y="connsiteY1"/>
              </a:cxn>
              <a:cxn ang="0">
                <a:pos x="connsiteX2" y="connsiteY2"/>
              </a:cxn>
              <a:cxn ang="0">
                <a:pos x="connsiteX3" y="connsiteY3"/>
              </a:cxn>
            </a:cxnLst>
            <a:rect l="l" t="t" r="r" b="b"/>
            <a:pathLst>
              <a:path w="1472889" h="1055657">
                <a:moveTo>
                  <a:pt x="0" y="1055657"/>
                </a:moveTo>
                <a:cubicBezTo>
                  <a:pt x="157424" y="911630"/>
                  <a:pt x="314848" y="767604"/>
                  <a:pt x="542611" y="603481"/>
                </a:cubicBezTo>
                <a:cubicBezTo>
                  <a:pt x="770374" y="439358"/>
                  <a:pt x="1217526" y="168053"/>
                  <a:pt x="1366576" y="70919"/>
                </a:cubicBezTo>
                <a:cubicBezTo>
                  <a:pt x="1515627" y="-26215"/>
                  <a:pt x="1476270" y="-2769"/>
                  <a:pt x="1436914" y="20677"/>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22E6DA9-133B-48F4-A63C-D568067C38BC}"/>
              </a:ext>
            </a:extLst>
          </p:cNvPr>
          <p:cNvSpPr/>
          <p:nvPr/>
        </p:nvSpPr>
        <p:spPr>
          <a:xfrm>
            <a:off x="3532963" y="4608923"/>
            <a:ext cx="642994" cy="1095270"/>
          </a:xfrm>
          <a:custGeom>
            <a:avLst/>
            <a:gdLst>
              <a:gd name="connsiteX0" fmla="*/ 492369 w 642994"/>
              <a:gd name="connsiteY0" fmla="*/ 1095270 h 1095270"/>
              <a:gd name="connsiteX1" fmla="*/ 612949 w 642994"/>
              <a:gd name="connsiteY1" fmla="*/ 693336 h 1095270"/>
              <a:gd name="connsiteX2" fmla="*/ 0 w 642994"/>
              <a:gd name="connsiteY2" fmla="*/ 0 h 1095270"/>
              <a:gd name="connsiteX3" fmla="*/ 0 w 642994"/>
              <a:gd name="connsiteY3" fmla="*/ 0 h 1095270"/>
              <a:gd name="connsiteX4" fmla="*/ 0 w 642994"/>
              <a:gd name="connsiteY4" fmla="*/ 0 h 109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94" h="1095270">
                <a:moveTo>
                  <a:pt x="492369" y="1095270"/>
                </a:moveTo>
                <a:cubicBezTo>
                  <a:pt x="593690" y="985575"/>
                  <a:pt x="695011" y="875881"/>
                  <a:pt x="612949" y="693336"/>
                </a:cubicBezTo>
                <a:cubicBezTo>
                  <a:pt x="530887" y="510791"/>
                  <a:pt x="0" y="0"/>
                  <a:pt x="0" y="0"/>
                </a:cubicBezTo>
                <a:lnTo>
                  <a:pt x="0" y="0"/>
                </a:lnTo>
                <a:lnTo>
                  <a:pt x="0" y="0"/>
                </a:ln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733B4E8B-1339-4068-94BB-C266AC4DFD76}"/>
              </a:ext>
            </a:extLst>
          </p:cNvPr>
          <p:cNvSpPr/>
          <p:nvPr/>
        </p:nvSpPr>
        <p:spPr>
          <a:xfrm>
            <a:off x="5395965" y="4471516"/>
            <a:ext cx="974690" cy="1135464"/>
          </a:xfrm>
          <a:custGeom>
            <a:avLst/>
            <a:gdLst>
              <a:gd name="connsiteX0" fmla="*/ 0 w 974690"/>
              <a:gd name="connsiteY0" fmla="*/ 1135464 h 1135464"/>
              <a:gd name="connsiteX1" fmla="*/ 592853 w 974690"/>
              <a:gd name="connsiteY1" fmla="*/ 703385 h 1135464"/>
              <a:gd name="connsiteX2" fmla="*/ 964642 w 974690"/>
              <a:gd name="connsiteY2" fmla="*/ 30146 h 1135464"/>
              <a:gd name="connsiteX3" fmla="*/ 964642 w 974690"/>
              <a:gd name="connsiteY3" fmla="*/ 30146 h 1135464"/>
              <a:gd name="connsiteX4" fmla="*/ 964642 w 974690"/>
              <a:gd name="connsiteY4" fmla="*/ 30146 h 1135464"/>
              <a:gd name="connsiteX5" fmla="*/ 974690 w 974690"/>
              <a:gd name="connsiteY5" fmla="*/ 0 h 11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690" h="1135464">
                <a:moveTo>
                  <a:pt x="0" y="1135464"/>
                </a:moveTo>
                <a:cubicBezTo>
                  <a:pt x="216039" y="1011534"/>
                  <a:pt x="432079" y="887604"/>
                  <a:pt x="592853" y="703385"/>
                </a:cubicBezTo>
                <a:cubicBezTo>
                  <a:pt x="753627" y="519166"/>
                  <a:pt x="964642" y="30146"/>
                  <a:pt x="964642" y="30146"/>
                </a:cubicBezTo>
                <a:lnTo>
                  <a:pt x="964642" y="30146"/>
                </a:lnTo>
                <a:lnTo>
                  <a:pt x="964642" y="30146"/>
                </a:lnTo>
                <a:lnTo>
                  <a:pt x="974690" y="0"/>
                </a:ln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B8137001-6BEA-41A1-80B8-A0ACCA4C39AF}"/>
              </a:ext>
            </a:extLst>
          </p:cNvPr>
          <p:cNvSpPr/>
          <p:nvPr/>
        </p:nvSpPr>
        <p:spPr>
          <a:xfrm>
            <a:off x="6511332" y="4451420"/>
            <a:ext cx="1296237" cy="994787"/>
          </a:xfrm>
          <a:custGeom>
            <a:avLst/>
            <a:gdLst>
              <a:gd name="connsiteX0" fmla="*/ 0 w 1296237"/>
              <a:gd name="connsiteY0" fmla="*/ 994787 h 994787"/>
              <a:gd name="connsiteX1" fmla="*/ 311499 w 1296237"/>
              <a:gd name="connsiteY1" fmla="*/ 592853 h 994787"/>
              <a:gd name="connsiteX2" fmla="*/ 783771 w 1296237"/>
              <a:gd name="connsiteY2" fmla="*/ 592853 h 994787"/>
              <a:gd name="connsiteX3" fmla="*/ 1296237 w 1296237"/>
              <a:gd name="connsiteY3" fmla="*/ 0 h 994787"/>
            </a:gdLst>
            <a:ahLst/>
            <a:cxnLst>
              <a:cxn ang="0">
                <a:pos x="connsiteX0" y="connsiteY0"/>
              </a:cxn>
              <a:cxn ang="0">
                <a:pos x="connsiteX1" y="connsiteY1"/>
              </a:cxn>
              <a:cxn ang="0">
                <a:pos x="connsiteX2" y="connsiteY2"/>
              </a:cxn>
              <a:cxn ang="0">
                <a:pos x="connsiteX3" y="connsiteY3"/>
              </a:cxn>
            </a:cxnLst>
            <a:rect l="l" t="t" r="r" b="b"/>
            <a:pathLst>
              <a:path w="1296237" h="994787">
                <a:moveTo>
                  <a:pt x="0" y="994787"/>
                </a:moveTo>
                <a:cubicBezTo>
                  <a:pt x="90435" y="827314"/>
                  <a:pt x="180871" y="659842"/>
                  <a:pt x="311499" y="592853"/>
                </a:cubicBezTo>
                <a:cubicBezTo>
                  <a:pt x="442127" y="525864"/>
                  <a:pt x="619648" y="691662"/>
                  <a:pt x="783771" y="592853"/>
                </a:cubicBezTo>
                <a:cubicBezTo>
                  <a:pt x="947894" y="494044"/>
                  <a:pt x="1122065" y="247022"/>
                  <a:pt x="1296237" y="0"/>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6C53F45-86EC-42C2-8D30-F69B2079F1E6}"/>
              </a:ext>
            </a:extLst>
          </p:cNvPr>
          <p:cNvSpPr/>
          <p:nvPr/>
        </p:nvSpPr>
        <p:spPr>
          <a:xfrm>
            <a:off x="5265336" y="4481565"/>
            <a:ext cx="2632668" cy="884255"/>
          </a:xfrm>
          <a:custGeom>
            <a:avLst/>
            <a:gdLst>
              <a:gd name="connsiteX0" fmla="*/ 2632668 w 2632668"/>
              <a:gd name="connsiteY0" fmla="*/ 884255 h 884255"/>
              <a:gd name="connsiteX1" fmla="*/ 1879042 w 2632668"/>
              <a:gd name="connsiteY1" fmla="*/ 673239 h 884255"/>
              <a:gd name="connsiteX2" fmla="*/ 472273 w 2632668"/>
              <a:gd name="connsiteY2" fmla="*/ 643094 h 884255"/>
              <a:gd name="connsiteX3" fmla="*/ 0 w 2632668"/>
              <a:gd name="connsiteY3" fmla="*/ 0 h 884255"/>
              <a:gd name="connsiteX4" fmla="*/ 0 w 2632668"/>
              <a:gd name="connsiteY4" fmla="*/ 0 h 884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668" h="884255">
                <a:moveTo>
                  <a:pt x="2632668" y="884255"/>
                </a:moveTo>
                <a:cubicBezTo>
                  <a:pt x="2435888" y="798843"/>
                  <a:pt x="2239108" y="713432"/>
                  <a:pt x="1879042" y="673239"/>
                </a:cubicBezTo>
                <a:cubicBezTo>
                  <a:pt x="1518976" y="633045"/>
                  <a:pt x="785447" y="755300"/>
                  <a:pt x="472273" y="643094"/>
                </a:cubicBezTo>
                <a:cubicBezTo>
                  <a:pt x="159099" y="530888"/>
                  <a:pt x="0" y="0"/>
                  <a:pt x="0" y="0"/>
                </a:cubicBezTo>
                <a:lnTo>
                  <a:pt x="0" y="0"/>
                </a:ln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1D4AAC9B-B4BD-4FB2-AD3D-2238BDDE2C21}"/>
              </a:ext>
            </a:extLst>
          </p:cNvPr>
          <p:cNvSpPr/>
          <p:nvPr/>
        </p:nvSpPr>
        <p:spPr>
          <a:xfrm>
            <a:off x="1154777" y="4481564"/>
            <a:ext cx="1445060" cy="1082479"/>
          </a:xfrm>
          <a:custGeom>
            <a:avLst/>
            <a:gdLst>
              <a:gd name="connsiteX0" fmla="*/ 1719052 w 1719052"/>
              <a:gd name="connsiteY0" fmla="*/ 1024932 h 1024932"/>
              <a:gd name="connsiteX1" fmla="*/ 1216634 w 1719052"/>
              <a:gd name="connsiteY1" fmla="*/ 622998 h 1024932"/>
              <a:gd name="connsiteX2" fmla="*/ 704168 w 1719052"/>
              <a:gd name="connsiteY2" fmla="*/ 753626 h 1024932"/>
              <a:gd name="connsiteX3" fmla="*/ 51025 w 1719052"/>
              <a:gd name="connsiteY3" fmla="*/ 602901 h 1024932"/>
              <a:gd name="connsiteX4" fmla="*/ 91219 w 1719052"/>
              <a:gd name="connsiteY4" fmla="*/ 0 h 102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052" h="1024932">
                <a:moveTo>
                  <a:pt x="1719052" y="1024932"/>
                </a:moveTo>
                <a:cubicBezTo>
                  <a:pt x="1552416" y="846574"/>
                  <a:pt x="1385781" y="668216"/>
                  <a:pt x="1216634" y="622998"/>
                </a:cubicBezTo>
                <a:cubicBezTo>
                  <a:pt x="1047487" y="577780"/>
                  <a:pt x="898436" y="756975"/>
                  <a:pt x="704168" y="753626"/>
                </a:cubicBezTo>
                <a:cubicBezTo>
                  <a:pt x="509900" y="750277"/>
                  <a:pt x="153183" y="728505"/>
                  <a:pt x="51025" y="602901"/>
                </a:cubicBezTo>
                <a:cubicBezTo>
                  <a:pt x="-51133" y="477297"/>
                  <a:pt x="20043" y="238648"/>
                  <a:pt x="91219" y="0"/>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3" name="Table 53">
            <a:extLst>
              <a:ext uri="{FF2B5EF4-FFF2-40B4-BE49-F238E27FC236}">
                <a16:creationId xmlns:a16="http://schemas.microsoft.com/office/drawing/2014/main" id="{A5657927-26D7-4378-928A-A56D3F977973}"/>
              </a:ext>
            </a:extLst>
          </p:cNvPr>
          <p:cNvGraphicFramePr>
            <a:graphicFrameLocks noGrp="1"/>
          </p:cNvGraphicFramePr>
          <p:nvPr/>
        </p:nvGraphicFramePr>
        <p:xfrm>
          <a:off x="8634574" y="1053185"/>
          <a:ext cx="3271877" cy="5120640"/>
        </p:xfrm>
        <a:graphic>
          <a:graphicData uri="http://schemas.openxmlformats.org/drawingml/2006/table">
            <a:tbl>
              <a:tblPr firstRow="1" bandRow="1">
                <a:tableStyleId>{69CF1AB2-1976-4502-BF36-3FF5EA218861}</a:tableStyleId>
              </a:tblPr>
              <a:tblGrid>
                <a:gridCol w="2021604">
                  <a:extLst>
                    <a:ext uri="{9D8B030D-6E8A-4147-A177-3AD203B41FA5}">
                      <a16:colId xmlns:a16="http://schemas.microsoft.com/office/drawing/2014/main" val="932043298"/>
                    </a:ext>
                  </a:extLst>
                </a:gridCol>
                <a:gridCol w="1250273">
                  <a:extLst>
                    <a:ext uri="{9D8B030D-6E8A-4147-A177-3AD203B41FA5}">
                      <a16:colId xmlns:a16="http://schemas.microsoft.com/office/drawing/2014/main" val="1776326166"/>
                    </a:ext>
                  </a:extLst>
                </a:gridCol>
              </a:tblGrid>
              <a:tr h="370840">
                <a:tc>
                  <a:txBody>
                    <a:bodyPr/>
                    <a:lstStyle/>
                    <a:p>
                      <a:r>
                        <a:rPr lang="en-GB" dirty="0">
                          <a:solidFill>
                            <a:srgbClr val="002060"/>
                          </a:solidFill>
                          <a:latin typeface="Century Gothic" panose="020B0502020202020204" pitchFamily="34" charset="0"/>
                        </a:rPr>
                        <a:t>Was? </a:t>
                      </a:r>
                    </a:p>
                  </a:txBody>
                  <a:tcPr/>
                </a:tc>
                <a:tc>
                  <a:txBody>
                    <a:bodyPr/>
                    <a:lstStyle/>
                    <a:p>
                      <a:r>
                        <a:rPr lang="en-GB" dirty="0">
                          <a:solidFill>
                            <a:srgbClr val="002060"/>
                          </a:solidFill>
                          <a:latin typeface="Century Gothic" panose="020B0502020202020204" pitchFamily="34" charset="0"/>
                        </a:rPr>
                        <a:t>Wie </a:t>
                      </a:r>
                      <a:r>
                        <a:rPr lang="en-GB" dirty="0" err="1">
                          <a:solidFill>
                            <a:srgbClr val="002060"/>
                          </a:solidFill>
                          <a:latin typeface="Century Gothic" panose="020B0502020202020204" pitchFamily="34" charset="0"/>
                        </a:rPr>
                        <a:t>viele</a:t>
                      </a:r>
                      <a:r>
                        <a:rPr lang="en-GB" dirty="0">
                          <a:solidFill>
                            <a:srgbClr val="002060"/>
                          </a:solidFill>
                          <a:latin typeface="Century Gothic" panose="020B0502020202020204" pitchFamily="34" charset="0"/>
                        </a:rPr>
                        <a:t>?</a:t>
                      </a:r>
                    </a:p>
                  </a:txBody>
                  <a:tcPr/>
                </a:tc>
                <a:extLst>
                  <a:ext uri="{0D108BD9-81ED-4DB2-BD59-A6C34878D82A}">
                    <a16:rowId xmlns:a16="http://schemas.microsoft.com/office/drawing/2014/main" val="1550193870"/>
                  </a:ext>
                </a:extLst>
              </a:tr>
              <a:tr h="370840">
                <a:tc>
                  <a:txBody>
                    <a:bodyPr/>
                    <a:lstStyle/>
                    <a:p>
                      <a:r>
                        <a:rPr lang="en-GB" dirty="0" err="1">
                          <a:solidFill>
                            <a:srgbClr val="002060"/>
                          </a:solidFill>
                          <a:latin typeface="Century Gothic" panose="020B0502020202020204" pitchFamily="34" charset="0"/>
                        </a:rPr>
                        <a:t>Küken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3855660753"/>
                  </a:ext>
                </a:extLst>
              </a:tr>
              <a:tr h="370840">
                <a:tc>
                  <a:txBody>
                    <a:bodyPr/>
                    <a:lstStyle/>
                    <a:p>
                      <a:r>
                        <a:rPr lang="en-GB" dirty="0" err="1">
                          <a:solidFill>
                            <a:srgbClr val="002060"/>
                          </a:solidFill>
                          <a:latin typeface="Century Gothic" panose="020B0502020202020204" pitchFamily="34" charset="0"/>
                        </a:rPr>
                        <a:t>Lämmer</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2040194080"/>
                  </a:ext>
                </a:extLst>
              </a:tr>
              <a:tr h="370840">
                <a:tc>
                  <a:txBody>
                    <a:bodyPr/>
                    <a:lstStyle/>
                    <a:p>
                      <a:r>
                        <a:rPr lang="en-GB" dirty="0" err="1">
                          <a:solidFill>
                            <a:srgbClr val="002060"/>
                          </a:solidFill>
                          <a:latin typeface="Century Gothic" panose="020B0502020202020204" pitchFamily="34" charset="0"/>
                        </a:rPr>
                        <a:t>Osterkörbe</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a:p>
                  </a:txBody>
                  <a:tcPr/>
                </a:tc>
                <a:extLst>
                  <a:ext uri="{0D108BD9-81ED-4DB2-BD59-A6C34878D82A}">
                    <a16:rowId xmlns:a16="http://schemas.microsoft.com/office/drawing/2014/main" val="287781572"/>
                  </a:ext>
                </a:extLst>
              </a:tr>
              <a:tr h="370840">
                <a:tc>
                  <a:txBody>
                    <a:bodyPr/>
                    <a:lstStyle/>
                    <a:p>
                      <a:r>
                        <a:rPr lang="en-GB" dirty="0" err="1">
                          <a:solidFill>
                            <a:srgbClr val="002060"/>
                          </a:solidFill>
                          <a:latin typeface="Century Gothic" panose="020B0502020202020204" pitchFamily="34" charset="0"/>
                        </a:rPr>
                        <a:t>Osterglocken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1935651789"/>
                  </a:ext>
                </a:extLst>
              </a:tr>
              <a:tr h="370840">
                <a:tc>
                  <a:txBody>
                    <a:bodyPr/>
                    <a:lstStyle/>
                    <a:p>
                      <a:r>
                        <a:rPr lang="en-GB" dirty="0" err="1">
                          <a:solidFill>
                            <a:srgbClr val="002060"/>
                          </a:solidFill>
                          <a:latin typeface="Century Gothic" panose="020B0502020202020204" pitchFamily="34" charset="0"/>
                        </a:rPr>
                        <a:t>Osterhasen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a:p>
                  </a:txBody>
                  <a:tcPr/>
                </a:tc>
                <a:extLst>
                  <a:ext uri="{0D108BD9-81ED-4DB2-BD59-A6C34878D82A}">
                    <a16:rowId xmlns:a16="http://schemas.microsoft.com/office/drawing/2014/main" val="3598286083"/>
                  </a:ext>
                </a:extLst>
              </a:tr>
              <a:tr h="370840">
                <a:tc>
                  <a:txBody>
                    <a:bodyPr/>
                    <a:lstStyle/>
                    <a:p>
                      <a:r>
                        <a:rPr lang="en-GB" dirty="0" err="1">
                          <a:solidFill>
                            <a:srgbClr val="002060"/>
                          </a:solidFill>
                          <a:latin typeface="Century Gothic" panose="020B0502020202020204" pitchFamily="34" charset="0"/>
                        </a:rPr>
                        <a:t>Kirchen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704858194"/>
                  </a:ext>
                </a:extLst>
              </a:tr>
              <a:tr h="370840">
                <a:tc>
                  <a:txBody>
                    <a:bodyPr/>
                    <a:lstStyle/>
                    <a:p>
                      <a:r>
                        <a:rPr lang="en-GB" dirty="0" err="1">
                          <a:solidFill>
                            <a:srgbClr val="002060"/>
                          </a:solidFill>
                          <a:latin typeface="Century Gothic" panose="020B0502020202020204" pitchFamily="34" charset="0"/>
                        </a:rPr>
                        <a:t>Ostereier</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3597446262"/>
                  </a:ext>
                </a:extLst>
              </a:tr>
            </a:tbl>
          </a:graphicData>
        </a:graphic>
      </p:graphicFrame>
      <p:pic>
        <p:nvPicPr>
          <p:cNvPr id="54" name="Picture 53">
            <a:hlinkClick r:id="" action="ppaction://noaction">
              <a:snd r:embed="rId28" name="T2_W11_1.20.wav"/>
            </a:hlinkClick>
            <a:extLst>
              <a:ext uri="{FF2B5EF4-FFF2-40B4-BE49-F238E27FC236}">
                <a16:creationId xmlns:a16="http://schemas.microsoft.com/office/drawing/2014/main" id="{270CD827-8067-4130-A1FB-2CB48DBF8AAB}"/>
              </a:ext>
            </a:extLst>
          </p:cNvPr>
          <p:cNvPicPr>
            <a:picLocks noChangeAspect="1"/>
          </p:cNvPicPr>
          <p:nvPr/>
        </p:nvPicPr>
        <p:blipFill>
          <a:blip r:embed="rId29"/>
          <a:stretch>
            <a:fillRect/>
          </a:stretch>
        </p:blipFill>
        <p:spPr>
          <a:xfrm>
            <a:off x="10036597" y="1722440"/>
            <a:ext cx="525722" cy="571753"/>
          </a:xfrm>
          <a:prstGeom prst="rect">
            <a:avLst/>
          </a:prstGeom>
        </p:spPr>
      </p:pic>
      <p:sp>
        <p:nvSpPr>
          <p:cNvPr id="55" name="TextBox 54">
            <a:extLst>
              <a:ext uri="{FF2B5EF4-FFF2-40B4-BE49-F238E27FC236}">
                <a16:creationId xmlns:a16="http://schemas.microsoft.com/office/drawing/2014/main" id="{E0E7403B-88ED-4763-A608-5DBED2018E78}"/>
              </a:ext>
            </a:extLst>
          </p:cNvPr>
          <p:cNvSpPr txBox="1"/>
          <p:nvPr/>
        </p:nvSpPr>
        <p:spPr>
          <a:xfrm>
            <a:off x="8101604" y="393815"/>
            <a:ext cx="40567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Count the Easter pictures and write how many you see.</a:t>
            </a:r>
          </a:p>
        </p:txBody>
      </p:sp>
      <p:pic>
        <p:nvPicPr>
          <p:cNvPr id="56" name="Picture 55">
            <a:hlinkClick r:id="" action="ppaction://noaction">
              <a:snd r:embed="rId30" name="T2_W11_1.26.wav"/>
            </a:hlinkClick>
            <a:extLst>
              <a:ext uri="{FF2B5EF4-FFF2-40B4-BE49-F238E27FC236}">
                <a16:creationId xmlns:a16="http://schemas.microsoft.com/office/drawing/2014/main" id="{E8815085-97CB-4F49-A773-2F35D9021811}"/>
              </a:ext>
            </a:extLst>
          </p:cNvPr>
          <p:cNvPicPr>
            <a:picLocks noChangeAspect="1"/>
          </p:cNvPicPr>
          <p:nvPr/>
        </p:nvPicPr>
        <p:blipFill>
          <a:blip r:embed="rId31"/>
          <a:stretch>
            <a:fillRect/>
          </a:stretch>
        </p:blipFill>
        <p:spPr>
          <a:xfrm>
            <a:off x="10057852" y="5529932"/>
            <a:ext cx="661452" cy="699002"/>
          </a:xfrm>
          <a:prstGeom prst="rect">
            <a:avLst/>
          </a:prstGeom>
        </p:spPr>
      </p:pic>
      <p:pic>
        <p:nvPicPr>
          <p:cNvPr id="57" name="Picture 56">
            <a:hlinkClick r:id="" action="ppaction://noaction">
              <a:snd r:embed="rId32" name="T2_W11_1.23.wav"/>
            </a:hlinkClick>
            <a:extLst>
              <a:ext uri="{FF2B5EF4-FFF2-40B4-BE49-F238E27FC236}">
                <a16:creationId xmlns:a16="http://schemas.microsoft.com/office/drawing/2014/main" id="{DC897DB7-D83B-4013-9749-DE0EB46323D5}"/>
              </a:ext>
            </a:extLst>
          </p:cNvPr>
          <p:cNvPicPr>
            <a:picLocks noChangeAspect="1"/>
          </p:cNvPicPr>
          <p:nvPr/>
        </p:nvPicPr>
        <p:blipFill>
          <a:blip r:embed="rId33"/>
          <a:stretch>
            <a:fillRect/>
          </a:stretch>
        </p:blipFill>
        <p:spPr>
          <a:xfrm>
            <a:off x="10164651" y="3542668"/>
            <a:ext cx="447854" cy="724190"/>
          </a:xfrm>
          <a:prstGeom prst="rect">
            <a:avLst/>
          </a:prstGeom>
        </p:spPr>
      </p:pic>
      <p:pic>
        <p:nvPicPr>
          <p:cNvPr id="58" name="Picture 57">
            <a:hlinkClick r:id="" action="ppaction://noaction">
              <a:snd r:embed="rId34" name="T2_W11_1.24.wav"/>
            </a:hlinkClick>
            <a:extLst>
              <a:ext uri="{FF2B5EF4-FFF2-40B4-BE49-F238E27FC236}">
                <a16:creationId xmlns:a16="http://schemas.microsoft.com/office/drawing/2014/main" id="{A5B67B16-1393-426F-B959-78A76984C514}"/>
              </a:ext>
            </a:extLst>
          </p:cNvPr>
          <p:cNvPicPr>
            <a:picLocks noChangeAspect="1"/>
          </p:cNvPicPr>
          <p:nvPr/>
        </p:nvPicPr>
        <p:blipFill>
          <a:blip r:embed="rId35"/>
          <a:stretch>
            <a:fillRect/>
          </a:stretch>
        </p:blipFill>
        <p:spPr>
          <a:xfrm>
            <a:off x="10164651" y="4261792"/>
            <a:ext cx="395373" cy="626740"/>
          </a:xfrm>
          <a:prstGeom prst="rect">
            <a:avLst/>
          </a:prstGeom>
        </p:spPr>
      </p:pic>
      <p:pic>
        <p:nvPicPr>
          <p:cNvPr id="60" name="Picture 59" descr="A picture containing indoor, basket, container, dark&#10;&#10;Description automatically generated">
            <a:hlinkClick r:id="" action="ppaction://noaction">
              <a:snd r:embed="rId36" name="T2_W11_1.22.wav"/>
            </a:hlinkClick>
            <a:extLst>
              <a:ext uri="{FF2B5EF4-FFF2-40B4-BE49-F238E27FC236}">
                <a16:creationId xmlns:a16="http://schemas.microsoft.com/office/drawing/2014/main" id="{1407D0CC-02D5-4A63-9780-1F7189E8C2A3}"/>
              </a:ext>
            </a:extLst>
          </p:cNvPr>
          <p:cNvPicPr>
            <a:picLocks noChangeAspect="1"/>
          </p:cNvPicPr>
          <p:nvPr/>
        </p:nvPicPr>
        <p:blipFill>
          <a:blip r:embed="rId37"/>
          <a:stretch>
            <a:fillRect/>
          </a:stretch>
        </p:blipFill>
        <p:spPr>
          <a:xfrm>
            <a:off x="9875654" y="2805788"/>
            <a:ext cx="928443" cy="928443"/>
          </a:xfrm>
          <a:prstGeom prst="rect">
            <a:avLst/>
          </a:prstGeom>
        </p:spPr>
      </p:pic>
      <p:pic>
        <p:nvPicPr>
          <p:cNvPr id="62" name="Picture 61" descr="A picture containing mammal, sheep&#10;&#10;Description automatically generated">
            <a:hlinkClick r:id="" action="ppaction://noaction">
              <a:snd r:embed="rId38" name="T2_W11_1.21.wav"/>
            </a:hlinkClick>
            <a:extLst>
              <a:ext uri="{FF2B5EF4-FFF2-40B4-BE49-F238E27FC236}">
                <a16:creationId xmlns:a16="http://schemas.microsoft.com/office/drawing/2014/main" id="{EAB6D592-E958-4815-8E84-AD5BFF7C0C74}"/>
              </a:ext>
            </a:extLst>
          </p:cNvPr>
          <p:cNvPicPr>
            <a:picLocks noChangeAspect="1"/>
          </p:cNvPicPr>
          <p:nvPr/>
        </p:nvPicPr>
        <p:blipFill>
          <a:blip r:embed="rId39"/>
          <a:stretch>
            <a:fillRect/>
          </a:stretch>
        </p:blipFill>
        <p:spPr>
          <a:xfrm>
            <a:off x="9966416" y="2233826"/>
            <a:ext cx="719501" cy="719501"/>
          </a:xfrm>
          <a:prstGeom prst="rect">
            <a:avLst/>
          </a:prstGeom>
        </p:spPr>
      </p:pic>
      <p:pic>
        <p:nvPicPr>
          <p:cNvPr id="63" name="Picture 62">
            <a:hlinkClick r:id="" action="ppaction://noaction">
              <a:snd r:embed="rId40" name="T2_W11_1.25.wav"/>
            </a:hlinkClick>
            <a:extLst>
              <a:ext uri="{FF2B5EF4-FFF2-40B4-BE49-F238E27FC236}">
                <a16:creationId xmlns:a16="http://schemas.microsoft.com/office/drawing/2014/main" id="{4836A6EC-F65F-404B-8744-1D980E3695AD}"/>
              </a:ext>
            </a:extLst>
          </p:cNvPr>
          <p:cNvPicPr>
            <a:picLocks noChangeAspect="1"/>
          </p:cNvPicPr>
          <p:nvPr/>
        </p:nvPicPr>
        <p:blipFill>
          <a:blip r:embed="rId41"/>
          <a:stretch>
            <a:fillRect/>
          </a:stretch>
        </p:blipFill>
        <p:spPr>
          <a:xfrm>
            <a:off x="10075356" y="4854420"/>
            <a:ext cx="573961" cy="709624"/>
          </a:xfrm>
          <a:prstGeom prst="rect">
            <a:avLst/>
          </a:prstGeom>
        </p:spPr>
      </p:pic>
      <p:sp>
        <p:nvSpPr>
          <p:cNvPr id="64" name="TextBox 63">
            <a:extLst>
              <a:ext uri="{FF2B5EF4-FFF2-40B4-BE49-F238E27FC236}">
                <a16:creationId xmlns:a16="http://schemas.microsoft.com/office/drawing/2014/main" id="{6E367695-50A9-4146-A339-C9CD94CEC8AA}"/>
              </a:ext>
            </a:extLst>
          </p:cNvPr>
          <p:cNvSpPr txBox="1"/>
          <p:nvPr/>
        </p:nvSpPr>
        <p:spPr>
          <a:xfrm>
            <a:off x="10634428" y="5672397"/>
            <a:ext cx="130294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sieben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dirty="0">
                <a:solidFill>
                  <a:srgbClr val="002060"/>
                </a:solidFill>
                <a:latin typeface="Century Gothic" panose="020B0502020202020204" pitchFamily="34" charset="0"/>
              </a:rPr>
              <a:t>7</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5" name="TextBox 64">
            <a:extLst>
              <a:ext uri="{FF2B5EF4-FFF2-40B4-BE49-F238E27FC236}">
                <a16:creationId xmlns:a16="http://schemas.microsoft.com/office/drawing/2014/main" id="{15258AF2-65EE-41EF-9CC4-B6F60E11FBE8}"/>
              </a:ext>
            </a:extLst>
          </p:cNvPr>
          <p:cNvSpPr txBox="1"/>
          <p:nvPr/>
        </p:nvSpPr>
        <p:spPr>
          <a:xfrm>
            <a:off x="10634428" y="1787401"/>
            <a:ext cx="118261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sechs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[6]</a:t>
            </a:r>
          </a:p>
        </p:txBody>
      </p:sp>
      <p:sp>
        <p:nvSpPr>
          <p:cNvPr id="66" name="TextBox 65">
            <a:extLst>
              <a:ext uri="{FF2B5EF4-FFF2-40B4-BE49-F238E27FC236}">
                <a16:creationId xmlns:a16="http://schemas.microsoft.com/office/drawing/2014/main" id="{739B4564-1ABA-40BA-98F0-4867AC953E1E}"/>
              </a:ext>
            </a:extLst>
          </p:cNvPr>
          <p:cNvSpPr txBox="1"/>
          <p:nvPr/>
        </p:nvSpPr>
        <p:spPr>
          <a:xfrm>
            <a:off x="10634428" y="2472698"/>
            <a:ext cx="1133522"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fünf</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a:t>
            </a:r>
          </a:p>
        </p:txBody>
      </p:sp>
      <p:sp>
        <p:nvSpPr>
          <p:cNvPr id="67" name="TextBox 66">
            <a:extLst>
              <a:ext uri="{FF2B5EF4-FFF2-40B4-BE49-F238E27FC236}">
                <a16:creationId xmlns:a16="http://schemas.microsoft.com/office/drawing/2014/main" id="{EEF4F5C0-B4D5-490B-85DD-8D828E4A6B02}"/>
              </a:ext>
            </a:extLst>
          </p:cNvPr>
          <p:cNvSpPr txBox="1"/>
          <p:nvPr/>
        </p:nvSpPr>
        <p:spPr>
          <a:xfrm>
            <a:off x="10634428" y="3057077"/>
            <a:ext cx="1133522"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eins</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a:t>
            </a:r>
          </a:p>
        </p:txBody>
      </p:sp>
      <p:sp>
        <p:nvSpPr>
          <p:cNvPr id="68" name="TextBox 67">
            <a:extLst>
              <a:ext uri="{FF2B5EF4-FFF2-40B4-BE49-F238E27FC236}">
                <a16:creationId xmlns:a16="http://schemas.microsoft.com/office/drawing/2014/main" id="{70182AB3-7BFB-4442-9CAA-247906CC8379}"/>
              </a:ext>
            </a:extLst>
          </p:cNvPr>
          <p:cNvSpPr txBox="1"/>
          <p:nvPr/>
        </p:nvSpPr>
        <p:spPr>
          <a:xfrm>
            <a:off x="10634428" y="3704593"/>
            <a:ext cx="122796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elf [11]</a:t>
            </a:r>
          </a:p>
        </p:txBody>
      </p:sp>
      <p:sp>
        <p:nvSpPr>
          <p:cNvPr id="69" name="TextBox 68">
            <a:extLst>
              <a:ext uri="{FF2B5EF4-FFF2-40B4-BE49-F238E27FC236}">
                <a16:creationId xmlns:a16="http://schemas.microsoft.com/office/drawing/2014/main" id="{C16BD603-7C12-46B4-92A0-4327E74F2498}"/>
              </a:ext>
            </a:extLst>
          </p:cNvPr>
          <p:cNvSpPr txBox="1"/>
          <p:nvPr/>
        </p:nvSpPr>
        <p:spPr>
          <a:xfrm>
            <a:off x="10634428" y="4344356"/>
            <a:ext cx="123171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zwölf</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p>
        </p:txBody>
      </p:sp>
      <p:sp>
        <p:nvSpPr>
          <p:cNvPr id="70" name="TextBox 69">
            <a:extLst>
              <a:ext uri="{FF2B5EF4-FFF2-40B4-BE49-F238E27FC236}">
                <a16:creationId xmlns:a16="http://schemas.microsoft.com/office/drawing/2014/main" id="{1CD291FC-5D5C-4729-838E-88EFFBE045E4}"/>
              </a:ext>
            </a:extLst>
          </p:cNvPr>
          <p:cNvSpPr txBox="1"/>
          <p:nvPr/>
        </p:nvSpPr>
        <p:spPr>
          <a:xfrm>
            <a:off x="10634428" y="4971892"/>
            <a:ext cx="1227966"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d</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rei [3]</a:t>
            </a:r>
          </a:p>
        </p:txBody>
      </p:sp>
      <p:sp>
        <p:nvSpPr>
          <p:cNvPr id="71" name="TextBox 70">
            <a:extLst>
              <a:ext uri="{FF2B5EF4-FFF2-40B4-BE49-F238E27FC236}">
                <a16:creationId xmlns:a16="http://schemas.microsoft.com/office/drawing/2014/main" id="{996B7AEB-6325-48C5-9F82-9FB342E76E62}"/>
              </a:ext>
            </a:extLst>
          </p:cNvPr>
          <p:cNvSpPr txBox="1"/>
          <p:nvPr/>
        </p:nvSpPr>
        <p:spPr>
          <a:xfrm>
            <a:off x="774148" y="6513511"/>
            <a:ext cx="1122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use</a:t>
            </a:r>
          </a:p>
        </p:txBody>
      </p:sp>
      <p:sp>
        <p:nvSpPr>
          <p:cNvPr id="72" name="TextBox 71">
            <a:extLst>
              <a:ext uri="{FF2B5EF4-FFF2-40B4-BE49-F238E27FC236}">
                <a16:creationId xmlns:a16="http://schemas.microsoft.com/office/drawing/2014/main" id="{21462298-CBAB-4550-86D9-FC36711643E2}"/>
              </a:ext>
            </a:extLst>
          </p:cNvPr>
          <p:cNvSpPr txBox="1"/>
          <p:nvPr/>
        </p:nvSpPr>
        <p:spPr>
          <a:xfrm>
            <a:off x="1936540" y="6518206"/>
            <a:ext cx="138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need</a:t>
            </a:r>
          </a:p>
        </p:txBody>
      </p:sp>
      <p:sp>
        <p:nvSpPr>
          <p:cNvPr id="73" name="TextBox 72">
            <a:extLst>
              <a:ext uri="{FF2B5EF4-FFF2-40B4-BE49-F238E27FC236}">
                <a16:creationId xmlns:a16="http://schemas.microsoft.com/office/drawing/2014/main" id="{1E11E521-FA3D-4CDA-904D-EEAEE010584C}"/>
              </a:ext>
            </a:extLst>
          </p:cNvPr>
          <p:cNvSpPr txBox="1"/>
          <p:nvPr/>
        </p:nvSpPr>
        <p:spPr>
          <a:xfrm>
            <a:off x="3204339" y="6513511"/>
            <a:ext cx="138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does</a:t>
            </a:r>
          </a:p>
        </p:txBody>
      </p:sp>
      <p:sp>
        <p:nvSpPr>
          <p:cNvPr id="74" name="TextBox 73">
            <a:extLst>
              <a:ext uri="{FF2B5EF4-FFF2-40B4-BE49-F238E27FC236}">
                <a16:creationId xmlns:a16="http://schemas.microsoft.com/office/drawing/2014/main" id="{EBBEDDEC-4172-41AC-B7C7-0FB067BB54B2}"/>
              </a:ext>
            </a:extLst>
          </p:cNvPr>
          <p:cNvSpPr txBox="1"/>
          <p:nvPr/>
        </p:nvSpPr>
        <p:spPr>
          <a:xfrm>
            <a:off x="4851111" y="6493799"/>
            <a:ext cx="138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lang="en-GB" dirty="0">
                <a:solidFill>
                  <a:srgbClr val="002060"/>
                </a:solidFill>
                <a:latin typeface="Century Gothic" panose="020B0502020202020204" pitchFamily="34" charset="0"/>
              </a:rPr>
              <a:t>play</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8A7D3011-F947-47C3-B04C-C666002D07E9}"/>
              </a:ext>
            </a:extLst>
          </p:cNvPr>
          <p:cNvSpPr txBox="1"/>
          <p:nvPr/>
        </p:nvSpPr>
        <p:spPr>
          <a:xfrm>
            <a:off x="6106556" y="6513511"/>
            <a:ext cx="2064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a:t>
            </a:r>
          </a:p>
        </p:txBody>
      </p:sp>
      <p:sp>
        <p:nvSpPr>
          <p:cNvPr id="76" name="TextBox 75">
            <a:extLst>
              <a:ext uri="{FF2B5EF4-FFF2-40B4-BE49-F238E27FC236}">
                <a16:creationId xmlns:a16="http://schemas.microsoft.com/office/drawing/2014/main" id="{ABD50045-F3F4-4838-80C4-B553FB32EFEA}"/>
              </a:ext>
            </a:extLst>
          </p:cNvPr>
          <p:cNvSpPr txBox="1"/>
          <p:nvPr/>
        </p:nvSpPr>
        <p:spPr>
          <a:xfrm>
            <a:off x="7515604" y="6515707"/>
            <a:ext cx="138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write</a:t>
            </a:r>
          </a:p>
        </p:txBody>
      </p:sp>
      <p:sp>
        <p:nvSpPr>
          <p:cNvPr id="77" name="TextBox 76">
            <a:extLst>
              <a:ext uri="{FF2B5EF4-FFF2-40B4-BE49-F238E27FC236}">
                <a16:creationId xmlns:a16="http://schemas.microsoft.com/office/drawing/2014/main" id="{783D7302-AD4E-465E-ACD3-225DAFF21596}"/>
              </a:ext>
            </a:extLst>
          </p:cNvPr>
          <p:cNvSpPr txBox="1"/>
          <p:nvPr/>
        </p:nvSpPr>
        <p:spPr>
          <a:xfrm>
            <a:off x="214009" y="3665480"/>
            <a:ext cx="3667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78" name="TextBox 77">
            <a:extLst>
              <a:ext uri="{FF2B5EF4-FFF2-40B4-BE49-F238E27FC236}">
                <a16:creationId xmlns:a16="http://schemas.microsoft.com/office/drawing/2014/main" id="{56359C0C-3B89-4FDD-9E18-1727C4C15C0C}"/>
              </a:ext>
            </a:extLst>
          </p:cNvPr>
          <p:cNvSpPr txBox="1"/>
          <p:nvPr/>
        </p:nvSpPr>
        <p:spPr>
          <a:xfrm>
            <a:off x="4357835" y="3633131"/>
            <a:ext cx="3667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pic>
        <p:nvPicPr>
          <p:cNvPr id="79" name="Picture 78">
            <a:extLst>
              <a:ext uri="{FF2B5EF4-FFF2-40B4-BE49-F238E27FC236}">
                <a16:creationId xmlns:a16="http://schemas.microsoft.com/office/drawing/2014/main" id="{2C74C4D5-2095-4F5B-A23E-F678E18E2886}"/>
              </a:ext>
            </a:extLst>
          </p:cNvPr>
          <p:cNvPicPr>
            <a:picLocks noChangeAspect="1"/>
          </p:cNvPicPr>
          <p:nvPr/>
        </p:nvPicPr>
        <p:blipFill>
          <a:blip r:embed="rId42"/>
          <a:stretch>
            <a:fillRect/>
          </a:stretch>
        </p:blipFill>
        <p:spPr>
          <a:xfrm>
            <a:off x="57993" y="13059"/>
            <a:ext cx="524301" cy="481626"/>
          </a:xfrm>
          <a:prstGeom prst="rect">
            <a:avLst/>
          </a:prstGeom>
        </p:spPr>
      </p:pic>
      <p:sp>
        <p:nvSpPr>
          <p:cNvPr id="80" name="Title 1">
            <a:hlinkClick r:id="" action="ppaction://noaction">
              <a:snd r:embed="rId43" name="T2_W11_1.1.wav"/>
            </a:hlinkClick>
            <a:extLst>
              <a:ext uri="{FF2B5EF4-FFF2-40B4-BE49-F238E27FC236}">
                <a16:creationId xmlns:a16="http://schemas.microsoft.com/office/drawing/2014/main" id="{C4047F48-7C17-4238-B209-1784EE267B0E}"/>
              </a:ext>
            </a:extLst>
          </p:cNvPr>
          <p:cNvSpPr txBox="1">
            <a:spLocks/>
          </p:cNvSpPr>
          <p:nvPr/>
        </p:nvSpPr>
        <p:spPr>
          <a:xfrm>
            <a:off x="-1010570" y="-137629"/>
            <a:ext cx="4865030"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Ostern</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030" name="Picture 6" descr="Free eggs easter eggs easter illustration">
            <a:extLst>
              <a:ext uri="{FF2B5EF4-FFF2-40B4-BE49-F238E27FC236}">
                <a16:creationId xmlns:a16="http://schemas.microsoft.com/office/drawing/2014/main" id="{A6765FF7-1B8F-D1E7-18DF-1F344AD75ECB}"/>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r="74291" b="76010"/>
          <a:stretch/>
        </p:blipFill>
        <p:spPr bwMode="auto">
          <a:xfrm>
            <a:off x="545224" y="905641"/>
            <a:ext cx="1036160" cy="112829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Free eggs easter eggs easter illustration">
            <a:extLst>
              <a:ext uri="{FF2B5EF4-FFF2-40B4-BE49-F238E27FC236}">
                <a16:creationId xmlns:a16="http://schemas.microsoft.com/office/drawing/2014/main" id="{347C32CD-3ACD-B71A-97D4-74058274CDB0}"/>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25506" t="2" r="50165" b="76068"/>
          <a:stretch/>
        </p:blipFill>
        <p:spPr bwMode="auto">
          <a:xfrm>
            <a:off x="604942" y="1901179"/>
            <a:ext cx="980527" cy="11254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Free eggs easter eggs easter illustration">
            <a:extLst>
              <a:ext uri="{FF2B5EF4-FFF2-40B4-BE49-F238E27FC236}">
                <a16:creationId xmlns:a16="http://schemas.microsoft.com/office/drawing/2014/main" id="{09DBE66D-7706-FBA4-99A9-520D1FBF6AFB}"/>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49632" t="-245" r="27078" b="76068"/>
          <a:stretch/>
        </p:blipFill>
        <p:spPr bwMode="auto">
          <a:xfrm>
            <a:off x="3085675" y="908272"/>
            <a:ext cx="938637" cy="11371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Free eggs easter eggs easter illustration">
            <a:extLst>
              <a:ext uri="{FF2B5EF4-FFF2-40B4-BE49-F238E27FC236}">
                <a16:creationId xmlns:a16="http://schemas.microsoft.com/office/drawing/2014/main" id="{721ADAE6-5C06-B732-91D8-694BF81031CE}"/>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73975" t="-244" r="1708" b="75889"/>
          <a:stretch/>
        </p:blipFill>
        <p:spPr bwMode="auto">
          <a:xfrm>
            <a:off x="5470244" y="860818"/>
            <a:ext cx="980008" cy="114547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Free eggs easter eggs easter illustration">
            <a:extLst>
              <a:ext uri="{FF2B5EF4-FFF2-40B4-BE49-F238E27FC236}">
                <a16:creationId xmlns:a16="http://schemas.microsoft.com/office/drawing/2014/main" id="{C74AEB97-0A5D-FE83-C72F-0A40CB23853A}"/>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73975" t="25422" r="1708" b="49390"/>
          <a:stretch/>
        </p:blipFill>
        <p:spPr bwMode="auto">
          <a:xfrm>
            <a:off x="4322169" y="1918466"/>
            <a:ext cx="980009" cy="118466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Free eggs easter eggs easter illustration">
            <a:extLst>
              <a:ext uri="{FF2B5EF4-FFF2-40B4-BE49-F238E27FC236}">
                <a16:creationId xmlns:a16="http://schemas.microsoft.com/office/drawing/2014/main" id="{3102E1C9-AB34-7D64-C761-FB0C0AEAE377}"/>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50343" t="25422" r="25806" b="49390"/>
          <a:stretch/>
        </p:blipFill>
        <p:spPr bwMode="auto">
          <a:xfrm>
            <a:off x="5516108" y="1911495"/>
            <a:ext cx="961227" cy="118466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Free eggs easter eggs easter illustration">
            <a:extLst>
              <a:ext uri="{FF2B5EF4-FFF2-40B4-BE49-F238E27FC236}">
                <a16:creationId xmlns:a16="http://schemas.microsoft.com/office/drawing/2014/main" id="{64171B4D-332C-F23F-24B3-C57432C490A0}"/>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26068" t="25422" r="51172" b="49390"/>
          <a:stretch/>
        </p:blipFill>
        <p:spPr bwMode="auto">
          <a:xfrm>
            <a:off x="1794811" y="1927346"/>
            <a:ext cx="917265" cy="118466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Free eggs easter eggs easter illustration">
            <a:extLst>
              <a:ext uri="{FF2B5EF4-FFF2-40B4-BE49-F238E27FC236}">
                <a16:creationId xmlns:a16="http://schemas.microsoft.com/office/drawing/2014/main" id="{E14A790A-601F-DACE-DF27-1056D117E2E5}"/>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272" t="25422" r="73018" b="49390"/>
          <a:stretch/>
        </p:blipFill>
        <p:spPr bwMode="auto">
          <a:xfrm>
            <a:off x="3125544" y="1946142"/>
            <a:ext cx="1036160" cy="118466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Free eggs easter eggs easter illustration">
            <a:extLst>
              <a:ext uri="{FF2B5EF4-FFF2-40B4-BE49-F238E27FC236}">
                <a16:creationId xmlns:a16="http://schemas.microsoft.com/office/drawing/2014/main" id="{2B4238D6-9371-7D0B-C7E3-97DF65B7EF2D}"/>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272" t="49929" r="73970" b="27032"/>
          <a:stretch/>
        </p:blipFill>
        <p:spPr bwMode="auto">
          <a:xfrm>
            <a:off x="1779615" y="950314"/>
            <a:ext cx="997750" cy="108362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Free eggs easter eggs easter illustration">
            <a:extLst>
              <a:ext uri="{FF2B5EF4-FFF2-40B4-BE49-F238E27FC236}">
                <a16:creationId xmlns:a16="http://schemas.microsoft.com/office/drawing/2014/main" id="{E385105B-D49F-8130-7BE8-F6D37F18CE98}"/>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26383" t="49929" r="50691" b="27032"/>
          <a:stretch/>
        </p:blipFill>
        <p:spPr bwMode="auto">
          <a:xfrm>
            <a:off x="4347099" y="950313"/>
            <a:ext cx="923936" cy="1083623"/>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hlinkClick r:id="" action="ppaction://noaction">
              <a:snd r:embed="rId11" name="T2_W11_1.3.wav"/>
            </a:hlinkClick>
            <a:extLst>
              <a:ext uri="{FF2B5EF4-FFF2-40B4-BE49-F238E27FC236}">
                <a16:creationId xmlns:a16="http://schemas.microsoft.com/office/drawing/2014/main" id="{64DA6141-97F0-7C10-D7E4-8DF6987CDC57}"/>
              </a:ext>
            </a:extLst>
          </p:cNvPr>
          <p:cNvSpPr txBox="1"/>
          <p:nvPr/>
        </p:nvSpPr>
        <p:spPr>
          <a:xfrm>
            <a:off x="710256" y="2362164"/>
            <a:ext cx="769897" cy="400110"/>
          </a:xfrm>
          <a:prstGeom prst="rect">
            <a:avLst/>
          </a:prstGeom>
          <a:noFill/>
        </p:spPr>
        <p:txBody>
          <a:bodyPr wrap="square" rtlCol="0">
            <a:spAutoFit/>
          </a:bodyPr>
          <a:lstStyle/>
          <a:p>
            <a:pPr algn="ctr"/>
            <a:r>
              <a:rPr lang="en-GB" sz="2000" dirty="0" err="1">
                <a:latin typeface="Century Gothic" panose="020B0502020202020204" pitchFamily="34" charset="0"/>
              </a:rPr>
              <a:t>eins</a:t>
            </a:r>
            <a:endParaRPr lang="en-GB" dirty="0">
              <a:latin typeface="Century Gothic" panose="020B0502020202020204" pitchFamily="34" charset="0"/>
            </a:endParaRPr>
          </a:p>
        </p:txBody>
      </p:sp>
      <p:sp>
        <p:nvSpPr>
          <p:cNvPr id="83" name="TextBox 82">
            <a:hlinkClick r:id="" action="ppaction://noaction">
              <a:snd r:embed="rId45" name="T2_W11_1.2.wav"/>
            </a:hlinkClick>
            <a:extLst>
              <a:ext uri="{FF2B5EF4-FFF2-40B4-BE49-F238E27FC236}">
                <a16:creationId xmlns:a16="http://schemas.microsoft.com/office/drawing/2014/main" id="{D84BB590-F9D0-20DB-F389-59501C6B999B}"/>
              </a:ext>
            </a:extLst>
          </p:cNvPr>
          <p:cNvSpPr txBox="1"/>
          <p:nvPr/>
        </p:nvSpPr>
        <p:spPr>
          <a:xfrm>
            <a:off x="697132" y="1360878"/>
            <a:ext cx="769897" cy="400110"/>
          </a:xfrm>
          <a:prstGeom prst="rect">
            <a:avLst/>
          </a:prstGeom>
          <a:noFill/>
        </p:spPr>
        <p:txBody>
          <a:bodyPr wrap="square" rtlCol="0">
            <a:spAutoFit/>
          </a:bodyPr>
          <a:lstStyle/>
          <a:p>
            <a:pPr algn="ctr"/>
            <a:r>
              <a:rPr lang="en-GB" sz="2000" dirty="0" err="1">
                <a:latin typeface="Century Gothic" panose="020B0502020202020204" pitchFamily="34" charset="0"/>
              </a:rPr>
              <a:t>zehn</a:t>
            </a:r>
            <a:endParaRPr lang="en-GB" dirty="0">
              <a:latin typeface="Century Gothic" panose="020B0502020202020204" pitchFamily="34" charset="0"/>
            </a:endParaRPr>
          </a:p>
        </p:txBody>
      </p:sp>
      <p:sp>
        <p:nvSpPr>
          <p:cNvPr id="84" name="TextBox 83">
            <a:hlinkClick r:id="" action="ppaction://noaction">
              <a:snd r:embed="rId14" name="T2_W11_1.4.wav"/>
            </a:hlinkClick>
            <a:extLst>
              <a:ext uri="{FF2B5EF4-FFF2-40B4-BE49-F238E27FC236}">
                <a16:creationId xmlns:a16="http://schemas.microsoft.com/office/drawing/2014/main" id="{332CA36A-49CF-7E14-D11E-CEE4658A9EFA}"/>
              </a:ext>
            </a:extLst>
          </p:cNvPr>
          <p:cNvSpPr txBox="1"/>
          <p:nvPr/>
        </p:nvSpPr>
        <p:spPr>
          <a:xfrm>
            <a:off x="1866049" y="1389572"/>
            <a:ext cx="769897" cy="400110"/>
          </a:xfrm>
          <a:prstGeom prst="rect">
            <a:avLst/>
          </a:prstGeom>
          <a:noFill/>
        </p:spPr>
        <p:txBody>
          <a:bodyPr wrap="square" rtlCol="0">
            <a:spAutoFit/>
          </a:bodyPr>
          <a:lstStyle/>
          <a:p>
            <a:pPr algn="ctr"/>
            <a:r>
              <a:rPr lang="en-GB" sz="2000" dirty="0" err="1">
                <a:latin typeface="Century Gothic" panose="020B0502020202020204" pitchFamily="34" charset="0"/>
              </a:rPr>
              <a:t>drei</a:t>
            </a:r>
            <a:endParaRPr lang="en-GB" dirty="0">
              <a:latin typeface="Century Gothic" panose="020B0502020202020204" pitchFamily="34" charset="0"/>
            </a:endParaRPr>
          </a:p>
        </p:txBody>
      </p:sp>
      <p:sp>
        <p:nvSpPr>
          <p:cNvPr id="85" name="TextBox 84">
            <a:hlinkClick r:id="" action="ppaction://noaction">
              <a:snd r:embed="rId12" name="T2_W11_1.5.wav"/>
            </a:hlinkClick>
            <a:extLst>
              <a:ext uri="{FF2B5EF4-FFF2-40B4-BE49-F238E27FC236}">
                <a16:creationId xmlns:a16="http://schemas.microsoft.com/office/drawing/2014/main" id="{E3952265-33F9-DEF8-B839-1379E4A87888}"/>
              </a:ext>
            </a:extLst>
          </p:cNvPr>
          <p:cNvSpPr txBox="1"/>
          <p:nvPr/>
        </p:nvSpPr>
        <p:spPr>
          <a:xfrm>
            <a:off x="1873544" y="2373591"/>
            <a:ext cx="769897" cy="400110"/>
          </a:xfrm>
          <a:prstGeom prst="rect">
            <a:avLst/>
          </a:prstGeom>
          <a:noFill/>
        </p:spPr>
        <p:txBody>
          <a:bodyPr wrap="square" rtlCol="0">
            <a:spAutoFit/>
          </a:bodyPr>
          <a:lstStyle/>
          <a:p>
            <a:pPr algn="ctr"/>
            <a:r>
              <a:rPr lang="en-GB" sz="2000" dirty="0">
                <a:latin typeface="Century Gothic" panose="020B0502020202020204" pitchFamily="34" charset="0"/>
              </a:rPr>
              <a:t>elf</a:t>
            </a:r>
            <a:endParaRPr lang="en-GB" dirty="0">
              <a:latin typeface="Century Gothic" panose="020B0502020202020204" pitchFamily="34" charset="0"/>
            </a:endParaRPr>
          </a:p>
        </p:txBody>
      </p:sp>
      <p:sp>
        <p:nvSpPr>
          <p:cNvPr id="86" name="TextBox 85">
            <a:hlinkClick r:id="" action="ppaction://noaction">
              <a:snd r:embed="rId46" name="T2_W11_1.6.wav"/>
            </a:hlinkClick>
            <a:extLst>
              <a:ext uri="{FF2B5EF4-FFF2-40B4-BE49-F238E27FC236}">
                <a16:creationId xmlns:a16="http://schemas.microsoft.com/office/drawing/2014/main" id="{E699361A-B2AC-CD6C-BA50-D8E8CE7156D4}"/>
              </a:ext>
            </a:extLst>
          </p:cNvPr>
          <p:cNvSpPr txBox="1"/>
          <p:nvPr/>
        </p:nvSpPr>
        <p:spPr>
          <a:xfrm>
            <a:off x="3192090" y="1391779"/>
            <a:ext cx="769897" cy="400110"/>
          </a:xfrm>
          <a:prstGeom prst="rect">
            <a:avLst/>
          </a:prstGeom>
          <a:noFill/>
        </p:spPr>
        <p:txBody>
          <a:bodyPr wrap="square" rtlCol="0">
            <a:spAutoFit/>
          </a:bodyPr>
          <a:lstStyle/>
          <a:p>
            <a:pPr algn="ctr"/>
            <a:r>
              <a:rPr lang="en-GB" sz="2000" dirty="0">
                <a:latin typeface="Century Gothic" panose="020B0502020202020204" pitchFamily="34" charset="0"/>
              </a:rPr>
              <a:t>vier</a:t>
            </a:r>
            <a:endParaRPr lang="en-GB" dirty="0">
              <a:latin typeface="Century Gothic" panose="020B0502020202020204" pitchFamily="34" charset="0"/>
            </a:endParaRPr>
          </a:p>
        </p:txBody>
      </p:sp>
      <p:sp>
        <p:nvSpPr>
          <p:cNvPr id="87" name="TextBox 86">
            <a:hlinkClick r:id="" action="ppaction://noaction">
              <a:snd r:embed="rId10" name="T2_W11_1.7.wav"/>
            </a:hlinkClick>
            <a:extLst>
              <a:ext uri="{FF2B5EF4-FFF2-40B4-BE49-F238E27FC236}">
                <a16:creationId xmlns:a16="http://schemas.microsoft.com/office/drawing/2014/main" id="{49D51109-0E28-0493-650E-8AF79E09CF30}"/>
              </a:ext>
            </a:extLst>
          </p:cNvPr>
          <p:cNvSpPr txBox="1"/>
          <p:nvPr/>
        </p:nvSpPr>
        <p:spPr>
          <a:xfrm>
            <a:off x="3226623" y="2369056"/>
            <a:ext cx="769897" cy="400110"/>
          </a:xfrm>
          <a:prstGeom prst="rect">
            <a:avLst/>
          </a:prstGeom>
          <a:noFill/>
        </p:spPr>
        <p:txBody>
          <a:bodyPr wrap="square" rtlCol="0">
            <a:spAutoFit/>
          </a:bodyPr>
          <a:lstStyle/>
          <a:p>
            <a:pPr algn="ctr"/>
            <a:r>
              <a:rPr lang="en-GB" sz="2000" dirty="0" err="1">
                <a:latin typeface="Century Gothic" panose="020B0502020202020204" pitchFamily="34" charset="0"/>
              </a:rPr>
              <a:t>fünf</a:t>
            </a:r>
            <a:endParaRPr lang="en-GB" dirty="0">
              <a:latin typeface="Century Gothic" panose="020B0502020202020204" pitchFamily="34" charset="0"/>
            </a:endParaRPr>
          </a:p>
        </p:txBody>
      </p:sp>
      <p:sp>
        <p:nvSpPr>
          <p:cNvPr id="88" name="TextBox 87">
            <a:hlinkClick r:id="" action="ppaction://noaction">
              <a:snd r:embed="rId47" name="T2_W11_1.8.wav"/>
            </a:hlinkClick>
            <a:extLst>
              <a:ext uri="{FF2B5EF4-FFF2-40B4-BE49-F238E27FC236}">
                <a16:creationId xmlns:a16="http://schemas.microsoft.com/office/drawing/2014/main" id="{3E410ABE-66AA-1D6A-EEC5-9017F88CA8EC}"/>
              </a:ext>
            </a:extLst>
          </p:cNvPr>
          <p:cNvSpPr txBox="1"/>
          <p:nvPr/>
        </p:nvSpPr>
        <p:spPr>
          <a:xfrm>
            <a:off x="4397911" y="1391779"/>
            <a:ext cx="769897" cy="400110"/>
          </a:xfrm>
          <a:prstGeom prst="rect">
            <a:avLst/>
          </a:prstGeom>
          <a:noFill/>
        </p:spPr>
        <p:txBody>
          <a:bodyPr wrap="square" rtlCol="0">
            <a:spAutoFit/>
          </a:bodyPr>
          <a:lstStyle/>
          <a:p>
            <a:pPr algn="ctr"/>
            <a:r>
              <a:rPr lang="en-GB" sz="2000" dirty="0" err="1">
                <a:latin typeface="Century Gothic" panose="020B0502020202020204" pitchFamily="34" charset="0"/>
              </a:rPr>
              <a:t>acht</a:t>
            </a:r>
            <a:endParaRPr lang="en-GB" dirty="0">
              <a:latin typeface="Century Gothic" panose="020B0502020202020204" pitchFamily="34" charset="0"/>
            </a:endParaRPr>
          </a:p>
        </p:txBody>
      </p:sp>
      <p:sp>
        <p:nvSpPr>
          <p:cNvPr id="89" name="TextBox 88">
            <a:hlinkClick r:id="" action="ppaction://noaction">
              <a:snd r:embed="rId9" name="T2_W11_1.9.wav"/>
            </a:hlinkClick>
            <a:extLst>
              <a:ext uri="{FF2B5EF4-FFF2-40B4-BE49-F238E27FC236}">
                <a16:creationId xmlns:a16="http://schemas.microsoft.com/office/drawing/2014/main" id="{0A8A9E7F-D042-AAE7-EAD8-AABB7DD56CDD}"/>
              </a:ext>
            </a:extLst>
          </p:cNvPr>
          <p:cNvSpPr txBox="1"/>
          <p:nvPr/>
        </p:nvSpPr>
        <p:spPr>
          <a:xfrm>
            <a:off x="4399564" y="2340746"/>
            <a:ext cx="868217" cy="400110"/>
          </a:xfrm>
          <a:prstGeom prst="rect">
            <a:avLst/>
          </a:prstGeom>
          <a:noFill/>
        </p:spPr>
        <p:txBody>
          <a:bodyPr wrap="square" rtlCol="0">
            <a:spAutoFit/>
          </a:bodyPr>
          <a:lstStyle/>
          <a:p>
            <a:pPr algn="ctr"/>
            <a:r>
              <a:rPr lang="en-GB" sz="2000" dirty="0" err="1">
                <a:latin typeface="Century Gothic" panose="020B0502020202020204" pitchFamily="34" charset="0"/>
              </a:rPr>
              <a:t>sechs</a:t>
            </a:r>
            <a:endParaRPr lang="en-GB" dirty="0">
              <a:latin typeface="Century Gothic" panose="020B0502020202020204" pitchFamily="34" charset="0"/>
            </a:endParaRPr>
          </a:p>
        </p:txBody>
      </p:sp>
      <p:sp>
        <p:nvSpPr>
          <p:cNvPr id="90" name="TextBox 89">
            <a:hlinkClick r:id="" action="ppaction://noaction">
              <a:snd r:embed="rId48" name="T2_W11_1.10.wav"/>
            </a:hlinkClick>
            <a:extLst>
              <a:ext uri="{FF2B5EF4-FFF2-40B4-BE49-F238E27FC236}">
                <a16:creationId xmlns:a16="http://schemas.microsoft.com/office/drawing/2014/main" id="{D461067E-9863-C739-7B5E-D928635DF596}"/>
              </a:ext>
            </a:extLst>
          </p:cNvPr>
          <p:cNvSpPr txBox="1"/>
          <p:nvPr/>
        </p:nvSpPr>
        <p:spPr>
          <a:xfrm>
            <a:off x="5575299" y="1321101"/>
            <a:ext cx="769897" cy="400110"/>
          </a:xfrm>
          <a:prstGeom prst="rect">
            <a:avLst/>
          </a:prstGeom>
          <a:noFill/>
        </p:spPr>
        <p:txBody>
          <a:bodyPr wrap="square" rtlCol="0">
            <a:spAutoFit/>
          </a:bodyPr>
          <a:lstStyle/>
          <a:p>
            <a:pPr algn="ctr"/>
            <a:r>
              <a:rPr lang="en-GB" sz="2000" dirty="0" err="1">
                <a:latin typeface="Century Gothic" panose="020B0502020202020204" pitchFamily="34" charset="0"/>
              </a:rPr>
              <a:t>zwei</a:t>
            </a:r>
            <a:endParaRPr lang="en-GB" dirty="0">
              <a:latin typeface="Century Gothic" panose="020B0502020202020204" pitchFamily="34" charset="0"/>
            </a:endParaRPr>
          </a:p>
        </p:txBody>
      </p:sp>
      <p:sp>
        <p:nvSpPr>
          <p:cNvPr id="91" name="TextBox 90">
            <a:hlinkClick r:id="" action="ppaction://noaction">
              <a:snd r:embed="rId49" name="T2_W11_1.11.wav"/>
            </a:hlinkClick>
            <a:extLst>
              <a:ext uri="{FF2B5EF4-FFF2-40B4-BE49-F238E27FC236}">
                <a16:creationId xmlns:a16="http://schemas.microsoft.com/office/drawing/2014/main" id="{D7F8F172-4277-A082-49DB-DED24230B44D}"/>
              </a:ext>
            </a:extLst>
          </p:cNvPr>
          <p:cNvSpPr txBox="1"/>
          <p:nvPr/>
        </p:nvSpPr>
        <p:spPr>
          <a:xfrm>
            <a:off x="5537780" y="2305534"/>
            <a:ext cx="921762" cy="400110"/>
          </a:xfrm>
          <a:prstGeom prst="rect">
            <a:avLst/>
          </a:prstGeom>
          <a:noFill/>
        </p:spPr>
        <p:txBody>
          <a:bodyPr wrap="square" rtlCol="0">
            <a:spAutoFit/>
          </a:bodyPr>
          <a:lstStyle/>
          <a:p>
            <a:pPr algn="ctr"/>
            <a:r>
              <a:rPr lang="en-GB" sz="2000" dirty="0" err="1">
                <a:latin typeface="Century Gothic" panose="020B0502020202020204" pitchFamily="34" charset="0"/>
              </a:rPr>
              <a:t>neun</a:t>
            </a:r>
            <a:endParaRPr lang="en-GB" dirty="0">
              <a:latin typeface="Century Gothic" panose="020B0502020202020204" pitchFamily="34" charset="0"/>
            </a:endParaRPr>
          </a:p>
        </p:txBody>
      </p:sp>
      <p:pic>
        <p:nvPicPr>
          <p:cNvPr id="92" name="Picture 6" descr="Free cup award prize vector">
            <a:extLst>
              <a:ext uri="{FF2B5EF4-FFF2-40B4-BE49-F238E27FC236}">
                <a16:creationId xmlns:a16="http://schemas.microsoft.com/office/drawing/2014/main" id="{2CA7C4D9-28CD-D923-B4F5-8F8A19993CCA}"/>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077303" y="892862"/>
            <a:ext cx="414656" cy="52133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Free cup award prize vector">
            <a:extLst>
              <a:ext uri="{FF2B5EF4-FFF2-40B4-BE49-F238E27FC236}">
                <a16:creationId xmlns:a16="http://schemas.microsoft.com/office/drawing/2014/main" id="{9DAE380E-6874-B064-3884-3A9798B69EB2}"/>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345318" y="1959031"/>
            <a:ext cx="414656" cy="52133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Free cup award prize vector">
            <a:extLst>
              <a:ext uri="{FF2B5EF4-FFF2-40B4-BE49-F238E27FC236}">
                <a16:creationId xmlns:a16="http://schemas.microsoft.com/office/drawing/2014/main" id="{C6B0FC81-E75C-FC15-6CF2-F2B9CE5EB9E8}"/>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746120" y="1998341"/>
            <a:ext cx="414656" cy="52133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Free cup award prize vector">
            <a:extLst>
              <a:ext uri="{FF2B5EF4-FFF2-40B4-BE49-F238E27FC236}">
                <a16:creationId xmlns:a16="http://schemas.microsoft.com/office/drawing/2014/main" id="{7C2C9B2A-B0ED-319C-E909-0123A8957541}"/>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928593" y="930605"/>
            <a:ext cx="414656" cy="52133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Free cup award prize vector">
            <a:extLst>
              <a:ext uri="{FF2B5EF4-FFF2-40B4-BE49-F238E27FC236}">
                <a16:creationId xmlns:a16="http://schemas.microsoft.com/office/drawing/2014/main" id="{B77DF7DF-7B4E-09C4-CC86-492AB393E65C}"/>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6118061" y="1884010"/>
            <a:ext cx="414656" cy="52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11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2_W11_1.14.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T2_W11_1.15.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T2_W11_1.16.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500" fill="hold"/>
                                        <p:tgtEl>
                                          <p:spTgt spid="44"/>
                                        </p:tgtEl>
                                        <p:attrNameLst>
                                          <p:attrName>ppt_x</p:attrName>
                                        </p:attrNameLst>
                                      </p:cBhvr>
                                      <p:tavLst>
                                        <p:tav tm="0">
                                          <p:val>
                                            <p:strVal val="#ppt_x"/>
                                          </p:val>
                                        </p:tav>
                                        <p:tav tm="100000">
                                          <p:val>
                                            <p:strVal val="#ppt_x"/>
                                          </p:val>
                                        </p:tav>
                                      </p:tavLst>
                                    </p:anim>
                                    <p:anim calcmode="lin" valueType="num">
                                      <p:cBhvr additive="base">
                                        <p:cTn id="46"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6" name="T2_W11_1.17.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7" name="T2_W11_1.18.wav"/>
                                        </p:tgtEl>
                                      </p:cMediaNode>
                                    </p:audio>
                                  </p:sub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additive="base">
                                        <p:cTn id="57" dur="500" fill="hold"/>
                                        <p:tgtEl>
                                          <p:spTgt spid="46"/>
                                        </p:tgtEl>
                                        <p:attrNameLst>
                                          <p:attrName>ppt_x</p:attrName>
                                        </p:attrNameLst>
                                      </p:cBhvr>
                                      <p:tavLst>
                                        <p:tav tm="0">
                                          <p:val>
                                            <p:strVal val="#ppt_x"/>
                                          </p:val>
                                        </p:tav>
                                        <p:tav tm="100000">
                                          <p:val>
                                            <p:strVal val="#ppt_x"/>
                                          </p:val>
                                        </p:tav>
                                      </p:tavLst>
                                    </p:anim>
                                    <p:anim calcmode="lin" valueType="num">
                                      <p:cBhvr additive="base">
                                        <p:cTn id="58" dur="5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8" name="T2_W11_1.19.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9" name="T2_W11_1.9.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0" name="T2_W11_1.7.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1" name="T2_W11_1.3.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12" name="T2_W11_1.5.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13" name="T2_W11_1.13.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4" name="T2_W11_1.4.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5" name="T2_W11_1.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4" grpId="0" animBg="1"/>
      <p:bldP spid="45" grpId="0" animBg="1"/>
      <p:bldP spid="46" grpId="0" animBg="1"/>
      <p:bldP spid="47" grpId="0" animBg="1"/>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A252F7-D604-424C-B1CB-F474EC8A2C1A}"/>
              </a:ext>
            </a:extLst>
          </p:cNvPr>
          <p:cNvPicPr>
            <a:picLocks noChangeAspect="1"/>
          </p:cNvPicPr>
          <p:nvPr/>
        </p:nvPicPr>
        <p:blipFill>
          <a:blip r:embed="rId3"/>
          <a:stretch>
            <a:fillRect/>
          </a:stretch>
        </p:blipFill>
        <p:spPr>
          <a:xfrm>
            <a:off x="-143526" y="-738492"/>
            <a:ext cx="12378812" cy="8980047"/>
          </a:xfrm>
          <a:prstGeom prst="rect">
            <a:avLst/>
          </a:prstGeom>
        </p:spPr>
      </p:pic>
      <p:pic>
        <p:nvPicPr>
          <p:cNvPr id="49" name="Picture 48">
            <a:extLst>
              <a:ext uri="{FF2B5EF4-FFF2-40B4-BE49-F238E27FC236}">
                <a16:creationId xmlns:a16="http://schemas.microsoft.com/office/drawing/2014/main" id="{ABE805A6-BEB9-4E68-A693-C7E9582C52D8}"/>
              </a:ext>
            </a:extLst>
          </p:cNvPr>
          <p:cNvPicPr>
            <a:picLocks noChangeAspect="1"/>
          </p:cNvPicPr>
          <p:nvPr/>
        </p:nvPicPr>
        <p:blipFill>
          <a:blip r:embed="rId4"/>
          <a:stretch>
            <a:fillRect/>
          </a:stretch>
        </p:blipFill>
        <p:spPr>
          <a:xfrm>
            <a:off x="785919" y="3773657"/>
            <a:ext cx="658425" cy="701101"/>
          </a:xfrm>
          <a:prstGeom prst="rect">
            <a:avLst/>
          </a:prstGeom>
        </p:spPr>
      </p:pic>
      <p:pic>
        <p:nvPicPr>
          <p:cNvPr id="3" name="Picture 2">
            <a:extLst>
              <a:ext uri="{FF2B5EF4-FFF2-40B4-BE49-F238E27FC236}">
                <a16:creationId xmlns:a16="http://schemas.microsoft.com/office/drawing/2014/main" id="{B88E5E4C-EB84-45B5-A42D-6AB97E1635B6}"/>
              </a:ext>
            </a:extLst>
          </p:cNvPr>
          <p:cNvPicPr>
            <a:picLocks noChangeAspect="1"/>
          </p:cNvPicPr>
          <p:nvPr/>
        </p:nvPicPr>
        <p:blipFill>
          <a:blip r:embed="rId5"/>
          <a:stretch>
            <a:fillRect/>
          </a:stretch>
        </p:blipFill>
        <p:spPr>
          <a:xfrm>
            <a:off x="1583265" y="4875989"/>
            <a:ext cx="530398" cy="566977"/>
          </a:xfrm>
          <a:prstGeom prst="rect">
            <a:avLst/>
          </a:prstGeom>
        </p:spPr>
      </p:pic>
      <p:pic>
        <p:nvPicPr>
          <p:cNvPr id="4" name="Picture 3">
            <a:extLst>
              <a:ext uri="{FF2B5EF4-FFF2-40B4-BE49-F238E27FC236}">
                <a16:creationId xmlns:a16="http://schemas.microsoft.com/office/drawing/2014/main" id="{E082D89C-C47C-40C3-9839-6FB85A2AF38B}"/>
              </a:ext>
            </a:extLst>
          </p:cNvPr>
          <p:cNvPicPr>
            <a:picLocks noChangeAspect="1"/>
          </p:cNvPicPr>
          <p:nvPr/>
        </p:nvPicPr>
        <p:blipFill>
          <a:blip r:embed="rId5"/>
          <a:stretch>
            <a:fillRect/>
          </a:stretch>
        </p:blipFill>
        <p:spPr>
          <a:xfrm>
            <a:off x="1135896" y="4875988"/>
            <a:ext cx="530398" cy="566977"/>
          </a:xfrm>
          <a:prstGeom prst="rect">
            <a:avLst/>
          </a:prstGeom>
        </p:spPr>
      </p:pic>
      <p:pic>
        <p:nvPicPr>
          <p:cNvPr id="5" name="Picture 4">
            <a:extLst>
              <a:ext uri="{FF2B5EF4-FFF2-40B4-BE49-F238E27FC236}">
                <a16:creationId xmlns:a16="http://schemas.microsoft.com/office/drawing/2014/main" id="{9BC63BC5-7915-417B-9E42-263229F3775A}"/>
              </a:ext>
            </a:extLst>
          </p:cNvPr>
          <p:cNvPicPr>
            <a:picLocks noChangeAspect="1"/>
          </p:cNvPicPr>
          <p:nvPr/>
        </p:nvPicPr>
        <p:blipFill>
          <a:blip r:embed="rId5"/>
          <a:stretch>
            <a:fillRect/>
          </a:stretch>
        </p:blipFill>
        <p:spPr>
          <a:xfrm>
            <a:off x="2030634" y="4875989"/>
            <a:ext cx="530398" cy="566977"/>
          </a:xfrm>
          <a:prstGeom prst="rect">
            <a:avLst/>
          </a:prstGeom>
        </p:spPr>
      </p:pic>
      <p:pic>
        <p:nvPicPr>
          <p:cNvPr id="6" name="Picture 5">
            <a:extLst>
              <a:ext uri="{FF2B5EF4-FFF2-40B4-BE49-F238E27FC236}">
                <a16:creationId xmlns:a16="http://schemas.microsoft.com/office/drawing/2014/main" id="{64C9DD5C-597B-47E9-A7D8-79FA40EF1C27}"/>
              </a:ext>
            </a:extLst>
          </p:cNvPr>
          <p:cNvPicPr>
            <a:picLocks noChangeAspect="1"/>
          </p:cNvPicPr>
          <p:nvPr/>
        </p:nvPicPr>
        <p:blipFill>
          <a:blip r:embed="rId6"/>
          <a:stretch>
            <a:fillRect/>
          </a:stretch>
        </p:blipFill>
        <p:spPr>
          <a:xfrm>
            <a:off x="693203" y="4871212"/>
            <a:ext cx="525722" cy="571753"/>
          </a:xfrm>
          <a:prstGeom prst="rect">
            <a:avLst/>
          </a:prstGeom>
        </p:spPr>
      </p:pic>
      <p:pic>
        <p:nvPicPr>
          <p:cNvPr id="7" name="Picture 6">
            <a:extLst>
              <a:ext uri="{FF2B5EF4-FFF2-40B4-BE49-F238E27FC236}">
                <a16:creationId xmlns:a16="http://schemas.microsoft.com/office/drawing/2014/main" id="{A54DA624-9EC8-46F2-903D-474EB3CD131C}"/>
              </a:ext>
            </a:extLst>
          </p:cNvPr>
          <p:cNvPicPr>
            <a:picLocks noChangeAspect="1"/>
          </p:cNvPicPr>
          <p:nvPr/>
        </p:nvPicPr>
        <p:blipFill>
          <a:blip r:embed="rId5"/>
          <a:stretch>
            <a:fillRect/>
          </a:stretch>
        </p:blipFill>
        <p:spPr>
          <a:xfrm>
            <a:off x="8367524" y="6016530"/>
            <a:ext cx="530398" cy="566977"/>
          </a:xfrm>
          <a:prstGeom prst="rect">
            <a:avLst/>
          </a:prstGeom>
        </p:spPr>
      </p:pic>
      <p:pic>
        <p:nvPicPr>
          <p:cNvPr id="9" name="Picture 8">
            <a:extLst>
              <a:ext uri="{FF2B5EF4-FFF2-40B4-BE49-F238E27FC236}">
                <a16:creationId xmlns:a16="http://schemas.microsoft.com/office/drawing/2014/main" id="{D6EA6D6E-2D19-476B-816A-DF989408469A}"/>
              </a:ext>
            </a:extLst>
          </p:cNvPr>
          <p:cNvPicPr>
            <a:picLocks noChangeAspect="1"/>
          </p:cNvPicPr>
          <p:nvPr/>
        </p:nvPicPr>
        <p:blipFill>
          <a:blip r:embed="rId7"/>
          <a:stretch>
            <a:fillRect/>
          </a:stretch>
        </p:blipFill>
        <p:spPr>
          <a:xfrm>
            <a:off x="6455695" y="4009172"/>
            <a:ext cx="1190521" cy="1190521"/>
          </a:xfrm>
          <a:prstGeom prst="rect">
            <a:avLst/>
          </a:prstGeom>
        </p:spPr>
      </p:pic>
      <p:pic>
        <p:nvPicPr>
          <p:cNvPr id="11" name="Picture 10">
            <a:extLst>
              <a:ext uri="{FF2B5EF4-FFF2-40B4-BE49-F238E27FC236}">
                <a16:creationId xmlns:a16="http://schemas.microsoft.com/office/drawing/2014/main" id="{BE0492EF-54E4-4169-B95C-EB14EF860930}"/>
              </a:ext>
            </a:extLst>
          </p:cNvPr>
          <p:cNvPicPr>
            <a:picLocks noChangeAspect="1"/>
          </p:cNvPicPr>
          <p:nvPr/>
        </p:nvPicPr>
        <p:blipFill>
          <a:blip r:embed="rId7"/>
          <a:stretch>
            <a:fillRect/>
          </a:stretch>
        </p:blipFill>
        <p:spPr>
          <a:xfrm>
            <a:off x="7263858" y="4155016"/>
            <a:ext cx="1102030" cy="1102030"/>
          </a:xfrm>
          <a:prstGeom prst="rect">
            <a:avLst/>
          </a:prstGeom>
        </p:spPr>
      </p:pic>
      <p:pic>
        <p:nvPicPr>
          <p:cNvPr id="13" name="Picture 12">
            <a:extLst>
              <a:ext uri="{FF2B5EF4-FFF2-40B4-BE49-F238E27FC236}">
                <a16:creationId xmlns:a16="http://schemas.microsoft.com/office/drawing/2014/main" id="{ACF11AEB-C8E3-4176-9F83-456592DE0F07}"/>
              </a:ext>
            </a:extLst>
          </p:cNvPr>
          <p:cNvPicPr>
            <a:picLocks noChangeAspect="1"/>
          </p:cNvPicPr>
          <p:nvPr/>
        </p:nvPicPr>
        <p:blipFill>
          <a:blip r:embed="rId8"/>
          <a:stretch>
            <a:fillRect/>
          </a:stretch>
        </p:blipFill>
        <p:spPr>
          <a:xfrm>
            <a:off x="11147430" y="5104632"/>
            <a:ext cx="1005927" cy="1005927"/>
          </a:xfrm>
          <a:prstGeom prst="rect">
            <a:avLst/>
          </a:prstGeom>
        </p:spPr>
      </p:pic>
      <p:pic>
        <p:nvPicPr>
          <p:cNvPr id="16" name="Picture 15">
            <a:extLst>
              <a:ext uri="{FF2B5EF4-FFF2-40B4-BE49-F238E27FC236}">
                <a16:creationId xmlns:a16="http://schemas.microsoft.com/office/drawing/2014/main" id="{0769B0B5-F7D7-42A4-9154-324CAE9735A9}"/>
              </a:ext>
            </a:extLst>
          </p:cNvPr>
          <p:cNvPicPr>
            <a:picLocks noChangeAspect="1"/>
          </p:cNvPicPr>
          <p:nvPr/>
        </p:nvPicPr>
        <p:blipFill>
          <a:blip r:embed="rId7"/>
          <a:stretch>
            <a:fillRect/>
          </a:stretch>
        </p:blipFill>
        <p:spPr>
          <a:xfrm>
            <a:off x="5686185" y="3448733"/>
            <a:ext cx="719390" cy="719390"/>
          </a:xfrm>
          <a:prstGeom prst="rect">
            <a:avLst/>
          </a:prstGeom>
        </p:spPr>
      </p:pic>
      <p:pic>
        <p:nvPicPr>
          <p:cNvPr id="17" name="Picture 16">
            <a:extLst>
              <a:ext uri="{FF2B5EF4-FFF2-40B4-BE49-F238E27FC236}">
                <a16:creationId xmlns:a16="http://schemas.microsoft.com/office/drawing/2014/main" id="{93BC78A3-B5C5-4EDA-9D7C-57E118BDAFAD}"/>
              </a:ext>
            </a:extLst>
          </p:cNvPr>
          <p:cNvPicPr>
            <a:picLocks noChangeAspect="1"/>
          </p:cNvPicPr>
          <p:nvPr/>
        </p:nvPicPr>
        <p:blipFill>
          <a:blip r:embed="rId7"/>
          <a:stretch>
            <a:fillRect/>
          </a:stretch>
        </p:blipFill>
        <p:spPr>
          <a:xfrm>
            <a:off x="4793231" y="3468396"/>
            <a:ext cx="719390" cy="719390"/>
          </a:xfrm>
          <a:prstGeom prst="rect">
            <a:avLst/>
          </a:prstGeom>
        </p:spPr>
      </p:pic>
      <p:pic>
        <p:nvPicPr>
          <p:cNvPr id="18" name="Picture 17">
            <a:extLst>
              <a:ext uri="{FF2B5EF4-FFF2-40B4-BE49-F238E27FC236}">
                <a16:creationId xmlns:a16="http://schemas.microsoft.com/office/drawing/2014/main" id="{E29BC608-7F97-4064-A9C4-AA967DAC24A6}"/>
              </a:ext>
            </a:extLst>
          </p:cNvPr>
          <p:cNvPicPr>
            <a:picLocks noChangeAspect="1"/>
          </p:cNvPicPr>
          <p:nvPr/>
        </p:nvPicPr>
        <p:blipFill>
          <a:blip r:embed="rId9"/>
          <a:stretch>
            <a:fillRect/>
          </a:stretch>
        </p:blipFill>
        <p:spPr>
          <a:xfrm>
            <a:off x="8638443" y="2184268"/>
            <a:ext cx="451143" cy="725487"/>
          </a:xfrm>
          <a:prstGeom prst="rect">
            <a:avLst/>
          </a:prstGeom>
        </p:spPr>
      </p:pic>
      <p:pic>
        <p:nvPicPr>
          <p:cNvPr id="19" name="Picture 18">
            <a:extLst>
              <a:ext uri="{FF2B5EF4-FFF2-40B4-BE49-F238E27FC236}">
                <a16:creationId xmlns:a16="http://schemas.microsoft.com/office/drawing/2014/main" id="{D4E7C555-4EF1-4001-AA93-123809C274FF}"/>
              </a:ext>
            </a:extLst>
          </p:cNvPr>
          <p:cNvPicPr>
            <a:picLocks noChangeAspect="1"/>
          </p:cNvPicPr>
          <p:nvPr/>
        </p:nvPicPr>
        <p:blipFill>
          <a:blip r:embed="rId9"/>
          <a:stretch>
            <a:fillRect/>
          </a:stretch>
        </p:blipFill>
        <p:spPr>
          <a:xfrm>
            <a:off x="9662345" y="2173324"/>
            <a:ext cx="451143" cy="725487"/>
          </a:xfrm>
          <a:prstGeom prst="rect">
            <a:avLst/>
          </a:prstGeom>
        </p:spPr>
      </p:pic>
      <p:pic>
        <p:nvPicPr>
          <p:cNvPr id="20" name="Picture 19">
            <a:extLst>
              <a:ext uri="{FF2B5EF4-FFF2-40B4-BE49-F238E27FC236}">
                <a16:creationId xmlns:a16="http://schemas.microsoft.com/office/drawing/2014/main" id="{C0802CEF-89EC-45BF-AB3D-8F99B15567EE}"/>
              </a:ext>
            </a:extLst>
          </p:cNvPr>
          <p:cNvPicPr>
            <a:picLocks noChangeAspect="1"/>
          </p:cNvPicPr>
          <p:nvPr/>
        </p:nvPicPr>
        <p:blipFill>
          <a:blip r:embed="rId9"/>
          <a:stretch>
            <a:fillRect/>
          </a:stretch>
        </p:blipFill>
        <p:spPr>
          <a:xfrm>
            <a:off x="9322379" y="2169038"/>
            <a:ext cx="451143" cy="725487"/>
          </a:xfrm>
          <a:prstGeom prst="rect">
            <a:avLst/>
          </a:prstGeom>
        </p:spPr>
      </p:pic>
      <p:pic>
        <p:nvPicPr>
          <p:cNvPr id="21" name="Picture 20">
            <a:extLst>
              <a:ext uri="{FF2B5EF4-FFF2-40B4-BE49-F238E27FC236}">
                <a16:creationId xmlns:a16="http://schemas.microsoft.com/office/drawing/2014/main" id="{734A6D15-7512-4A1F-BDB7-3B15D7EDCF15}"/>
              </a:ext>
            </a:extLst>
          </p:cNvPr>
          <p:cNvPicPr>
            <a:picLocks noChangeAspect="1"/>
          </p:cNvPicPr>
          <p:nvPr/>
        </p:nvPicPr>
        <p:blipFill>
          <a:blip r:embed="rId9"/>
          <a:stretch>
            <a:fillRect/>
          </a:stretch>
        </p:blipFill>
        <p:spPr>
          <a:xfrm>
            <a:off x="8962316" y="2169038"/>
            <a:ext cx="451143" cy="725487"/>
          </a:xfrm>
          <a:prstGeom prst="rect">
            <a:avLst/>
          </a:prstGeom>
        </p:spPr>
      </p:pic>
      <p:pic>
        <p:nvPicPr>
          <p:cNvPr id="23" name="Picture 22">
            <a:extLst>
              <a:ext uri="{FF2B5EF4-FFF2-40B4-BE49-F238E27FC236}">
                <a16:creationId xmlns:a16="http://schemas.microsoft.com/office/drawing/2014/main" id="{9B1926DD-A178-4D73-80F6-BEBF290EEEF7}"/>
              </a:ext>
            </a:extLst>
          </p:cNvPr>
          <p:cNvPicPr>
            <a:picLocks noChangeAspect="1"/>
          </p:cNvPicPr>
          <p:nvPr/>
        </p:nvPicPr>
        <p:blipFill>
          <a:blip r:embed="rId9"/>
          <a:stretch>
            <a:fillRect/>
          </a:stretch>
        </p:blipFill>
        <p:spPr>
          <a:xfrm>
            <a:off x="8270316" y="2206851"/>
            <a:ext cx="451143" cy="725487"/>
          </a:xfrm>
          <a:prstGeom prst="rect">
            <a:avLst/>
          </a:prstGeom>
        </p:spPr>
      </p:pic>
      <p:pic>
        <p:nvPicPr>
          <p:cNvPr id="25" name="Picture 24">
            <a:extLst>
              <a:ext uri="{FF2B5EF4-FFF2-40B4-BE49-F238E27FC236}">
                <a16:creationId xmlns:a16="http://schemas.microsoft.com/office/drawing/2014/main" id="{A66DCA5A-A9C9-4B4F-B2DD-A0582C5AF5BF}"/>
              </a:ext>
            </a:extLst>
          </p:cNvPr>
          <p:cNvPicPr>
            <a:picLocks noChangeAspect="1"/>
          </p:cNvPicPr>
          <p:nvPr/>
        </p:nvPicPr>
        <p:blipFill>
          <a:blip r:embed="rId10"/>
          <a:stretch>
            <a:fillRect/>
          </a:stretch>
        </p:blipFill>
        <p:spPr>
          <a:xfrm>
            <a:off x="885646" y="2628268"/>
            <a:ext cx="447854" cy="724190"/>
          </a:xfrm>
          <a:prstGeom prst="rect">
            <a:avLst/>
          </a:prstGeom>
        </p:spPr>
      </p:pic>
      <p:pic>
        <p:nvPicPr>
          <p:cNvPr id="26" name="Picture 25">
            <a:extLst>
              <a:ext uri="{FF2B5EF4-FFF2-40B4-BE49-F238E27FC236}">
                <a16:creationId xmlns:a16="http://schemas.microsoft.com/office/drawing/2014/main" id="{2018254C-F7C9-468B-A9E6-525B34FF9722}"/>
              </a:ext>
            </a:extLst>
          </p:cNvPr>
          <p:cNvPicPr>
            <a:picLocks noChangeAspect="1"/>
          </p:cNvPicPr>
          <p:nvPr/>
        </p:nvPicPr>
        <p:blipFill>
          <a:blip r:embed="rId9"/>
          <a:stretch>
            <a:fillRect/>
          </a:stretch>
        </p:blipFill>
        <p:spPr>
          <a:xfrm>
            <a:off x="1201942" y="2574708"/>
            <a:ext cx="451143" cy="725487"/>
          </a:xfrm>
          <a:prstGeom prst="rect">
            <a:avLst/>
          </a:prstGeom>
        </p:spPr>
      </p:pic>
      <p:pic>
        <p:nvPicPr>
          <p:cNvPr id="27" name="Picture 26">
            <a:extLst>
              <a:ext uri="{FF2B5EF4-FFF2-40B4-BE49-F238E27FC236}">
                <a16:creationId xmlns:a16="http://schemas.microsoft.com/office/drawing/2014/main" id="{F0632E61-18DF-48B6-AB60-B2D99ED2E10F}"/>
              </a:ext>
            </a:extLst>
          </p:cNvPr>
          <p:cNvPicPr>
            <a:picLocks noChangeAspect="1"/>
          </p:cNvPicPr>
          <p:nvPr/>
        </p:nvPicPr>
        <p:blipFill>
          <a:blip r:embed="rId9"/>
          <a:stretch>
            <a:fillRect/>
          </a:stretch>
        </p:blipFill>
        <p:spPr>
          <a:xfrm>
            <a:off x="1518238" y="2564534"/>
            <a:ext cx="451143" cy="725487"/>
          </a:xfrm>
          <a:prstGeom prst="rect">
            <a:avLst/>
          </a:prstGeom>
        </p:spPr>
      </p:pic>
      <p:pic>
        <p:nvPicPr>
          <p:cNvPr id="28" name="Picture 27">
            <a:extLst>
              <a:ext uri="{FF2B5EF4-FFF2-40B4-BE49-F238E27FC236}">
                <a16:creationId xmlns:a16="http://schemas.microsoft.com/office/drawing/2014/main" id="{50AEE454-E4CA-48F5-8E18-66E011077D16}"/>
              </a:ext>
            </a:extLst>
          </p:cNvPr>
          <p:cNvPicPr>
            <a:picLocks noChangeAspect="1"/>
          </p:cNvPicPr>
          <p:nvPr/>
        </p:nvPicPr>
        <p:blipFill>
          <a:blip r:embed="rId9"/>
          <a:stretch>
            <a:fillRect/>
          </a:stretch>
        </p:blipFill>
        <p:spPr>
          <a:xfrm>
            <a:off x="1190472" y="2959975"/>
            <a:ext cx="451143" cy="725487"/>
          </a:xfrm>
          <a:prstGeom prst="rect">
            <a:avLst/>
          </a:prstGeom>
        </p:spPr>
      </p:pic>
      <p:pic>
        <p:nvPicPr>
          <p:cNvPr id="29" name="Picture 28">
            <a:extLst>
              <a:ext uri="{FF2B5EF4-FFF2-40B4-BE49-F238E27FC236}">
                <a16:creationId xmlns:a16="http://schemas.microsoft.com/office/drawing/2014/main" id="{4296C4AE-1E9B-4CA8-B619-BDC3168E4422}"/>
              </a:ext>
            </a:extLst>
          </p:cNvPr>
          <p:cNvPicPr>
            <a:picLocks noChangeAspect="1"/>
          </p:cNvPicPr>
          <p:nvPr/>
        </p:nvPicPr>
        <p:blipFill>
          <a:blip r:embed="rId9"/>
          <a:stretch>
            <a:fillRect/>
          </a:stretch>
        </p:blipFill>
        <p:spPr>
          <a:xfrm>
            <a:off x="1529751" y="2893850"/>
            <a:ext cx="451143" cy="725487"/>
          </a:xfrm>
          <a:prstGeom prst="rect">
            <a:avLst/>
          </a:prstGeom>
        </p:spPr>
      </p:pic>
      <p:pic>
        <p:nvPicPr>
          <p:cNvPr id="33" name="Picture 32">
            <a:extLst>
              <a:ext uri="{FF2B5EF4-FFF2-40B4-BE49-F238E27FC236}">
                <a16:creationId xmlns:a16="http://schemas.microsoft.com/office/drawing/2014/main" id="{72C6E4E1-6743-4CE3-B110-2A7CBB5C994A}"/>
              </a:ext>
            </a:extLst>
          </p:cNvPr>
          <p:cNvPicPr>
            <a:picLocks noChangeAspect="1"/>
          </p:cNvPicPr>
          <p:nvPr/>
        </p:nvPicPr>
        <p:blipFill>
          <a:blip r:embed="rId11"/>
          <a:stretch>
            <a:fillRect/>
          </a:stretch>
        </p:blipFill>
        <p:spPr>
          <a:xfrm>
            <a:off x="3428203" y="6113587"/>
            <a:ext cx="396274" cy="627942"/>
          </a:xfrm>
          <a:prstGeom prst="rect">
            <a:avLst/>
          </a:prstGeom>
        </p:spPr>
      </p:pic>
      <p:pic>
        <p:nvPicPr>
          <p:cNvPr id="34" name="Picture 33">
            <a:extLst>
              <a:ext uri="{FF2B5EF4-FFF2-40B4-BE49-F238E27FC236}">
                <a16:creationId xmlns:a16="http://schemas.microsoft.com/office/drawing/2014/main" id="{BECC8844-A949-48CB-A900-2042E4B6C2E1}"/>
              </a:ext>
            </a:extLst>
          </p:cNvPr>
          <p:cNvPicPr>
            <a:picLocks noChangeAspect="1"/>
          </p:cNvPicPr>
          <p:nvPr/>
        </p:nvPicPr>
        <p:blipFill>
          <a:blip r:embed="rId11"/>
          <a:stretch>
            <a:fillRect/>
          </a:stretch>
        </p:blipFill>
        <p:spPr>
          <a:xfrm>
            <a:off x="3824477" y="5924595"/>
            <a:ext cx="396274" cy="627942"/>
          </a:xfrm>
          <a:prstGeom prst="rect">
            <a:avLst/>
          </a:prstGeom>
        </p:spPr>
      </p:pic>
      <p:pic>
        <p:nvPicPr>
          <p:cNvPr id="36" name="Picture 35">
            <a:extLst>
              <a:ext uri="{FF2B5EF4-FFF2-40B4-BE49-F238E27FC236}">
                <a16:creationId xmlns:a16="http://schemas.microsoft.com/office/drawing/2014/main" id="{B33BC820-FD8C-422E-8B3D-F1050573446F}"/>
              </a:ext>
            </a:extLst>
          </p:cNvPr>
          <p:cNvPicPr>
            <a:picLocks noChangeAspect="1"/>
          </p:cNvPicPr>
          <p:nvPr/>
        </p:nvPicPr>
        <p:blipFill>
          <a:blip r:embed="rId11"/>
          <a:stretch>
            <a:fillRect/>
          </a:stretch>
        </p:blipFill>
        <p:spPr>
          <a:xfrm>
            <a:off x="2968574" y="6155449"/>
            <a:ext cx="396274" cy="627942"/>
          </a:xfrm>
          <a:prstGeom prst="rect">
            <a:avLst/>
          </a:prstGeom>
        </p:spPr>
      </p:pic>
      <p:pic>
        <p:nvPicPr>
          <p:cNvPr id="39" name="Picture 38">
            <a:extLst>
              <a:ext uri="{FF2B5EF4-FFF2-40B4-BE49-F238E27FC236}">
                <a16:creationId xmlns:a16="http://schemas.microsoft.com/office/drawing/2014/main" id="{354E63ED-9D42-46E3-841D-BD3E019810B7}"/>
              </a:ext>
            </a:extLst>
          </p:cNvPr>
          <p:cNvPicPr>
            <a:picLocks noChangeAspect="1"/>
          </p:cNvPicPr>
          <p:nvPr/>
        </p:nvPicPr>
        <p:blipFill>
          <a:blip r:embed="rId12"/>
          <a:stretch>
            <a:fillRect/>
          </a:stretch>
        </p:blipFill>
        <p:spPr>
          <a:xfrm>
            <a:off x="10566747" y="1792617"/>
            <a:ext cx="1646063" cy="2042337"/>
          </a:xfrm>
          <a:prstGeom prst="rect">
            <a:avLst/>
          </a:prstGeom>
        </p:spPr>
      </p:pic>
      <p:pic>
        <p:nvPicPr>
          <p:cNvPr id="24" name="Picture 23">
            <a:extLst>
              <a:ext uri="{FF2B5EF4-FFF2-40B4-BE49-F238E27FC236}">
                <a16:creationId xmlns:a16="http://schemas.microsoft.com/office/drawing/2014/main" id="{FFD5A913-0B39-43DF-A16A-557B0144D70F}"/>
              </a:ext>
            </a:extLst>
          </p:cNvPr>
          <p:cNvPicPr>
            <a:picLocks noChangeAspect="1"/>
          </p:cNvPicPr>
          <p:nvPr/>
        </p:nvPicPr>
        <p:blipFill>
          <a:blip r:embed="rId9"/>
          <a:stretch>
            <a:fillRect/>
          </a:stretch>
        </p:blipFill>
        <p:spPr>
          <a:xfrm>
            <a:off x="10025063" y="2259944"/>
            <a:ext cx="451143" cy="725487"/>
          </a:xfrm>
          <a:prstGeom prst="rect">
            <a:avLst/>
          </a:prstGeom>
        </p:spPr>
      </p:pic>
      <p:pic>
        <p:nvPicPr>
          <p:cNvPr id="40" name="Picture 39">
            <a:extLst>
              <a:ext uri="{FF2B5EF4-FFF2-40B4-BE49-F238E27FC236}">
                <a16:creationId xmlns:a16="http://schemas.microsoft.com/office/drawing/2014/main" id="{557BE393-8F90-4BA5-9B4D-C3E403804BFE}"/>
              </a:ext>
            </a:extLst>
          </p:cNvPr>
          <p:cNvPicPr>
            <a:picLocks noChangeAspect="1"/>
          </p:cNvPicPr>
          <p:nvPr/>
        </p:nvPicPr>
        <p:blipFill>
          <a:blip r:embed="rId4"/>
          <a:stretch>
            <a:fillRect/>
          </a:stretch>
        </p:blipFill>
        <p:spPr>
          <a:xfrm>
            <a:off x="9093335" y="4406250"/>
            <a:ext cx="658425" cy="701101"/>
          </a:xfrm>
          <a:prstGeom prst="rect">
            <a:avLst/>
          </a:prstGeom>
        </p:spPr>
      </p:pic>
      <p:pic>
        <p:nvPicPr>
          <p:cNvPr id="41" name="Picture 40">
            <a:extLst>
              <a:ext uri="{FF2B5EF4-FFF2-40B4-BE49-F238E27FC236}">
                <a16:creationId xmlns:a16="http://schemas.microsoft.com/office/drawing/2014/main" id="{875B0498-8811-4F44-8EF8-38CB72F36D6B}"/>
              </a:ext>
            </a:extLst>
          </p:cNvPr>
          <p:cNvPicPr>
            <a:picLocks noChangeAspect="1"/>
          </p:cNvPicPr>
          <p:nvPr/>
        </p:nvPicPr>
        <p:blipFill>
          <a:blip r:embed="rId4"/>
          <a:stretch>
            <a:fillRect/>
          </a:stretch>
        </p:blipFill>
        <p:spPr>
          <a:xfrm>
            <a:off x="2258460" y="5804899"/>
            <a:ext cx="658425" cy="701101"/>
          </a:xfrm>
          <a:prstGeom prst="rect">
            <a:avLst/>
          </a:prstGeom>
        </p:spPr>
      </p:pic>
      <p:pic>
        <p:nvPicPr>
          <p:cNvPr id="42" name="Picture 41">
            <a:extLst>
              <a:ext uri="{FF2B5EF4-FFF2-40B4-BE49-F238E27FC236}">
                <a16:creationId xmlns:a16="http://schemas.microsoft.com/office/drawing/2014/main" id="{25711239-A34E-47F1-B789-0B86CD9F70C9}"/>
              </a:ext>
            </a:extLst>
          </p:cNvPr>
          <p:cNvPicPr>
            <a:picLocks noChangeAspect="1"/>
          </p:cNvPicPr>
          <p:nvPr/>
        </p:nvPicPr>
        <p:blipFill>
          <a:blip r:embed="rId4"/>
          <a:stretch>
            <a:fillRect/>
          </a:stretch>
        </p:blipFill>
        <p:spPr>
          <a:xfrm>
            <a:off x="1689169" y="5907462"/>
            <a:ext cx="658425" cy="701101"/>
          </a:xfrm>
          <a:prstGeom prst="rect">
            <a:avLst/>
          </a:prstGeom>
        </p:spPr>
      </p:pic>
      <p:pic>
        <p:nvPicPr>
          <p:cNvPr id="43" name="Picture 42">
            <a:extLst>
              <a:ext uri="{FF2B5EF4-FFF2-40B4-BE49-F238E27FC236}">
                <a16:creationId xmlns:a16="http://schemas.microsoft.com/office/drawing/2014/main" id="{99518B87-FBB7-4C8B-B774-BD91322BE919}"/>
              </a:ext>
            </a:extLst>
          </p:cNvPr>
          <p:cNvPicPr>
            <a:picLocks noChangeAspect="1"/>
          </p:cNvPicPr>
          <p:nvPr/>
        </p:nvPicPr>
        <p:blipFill>
          <a:blip r:embed="rId4"/>
          <a:stretch>
            <a:fillRect/>
          </a:stretch>
        </p:blipFill>
        <p:spPr>
          <a:xfrm>
            <a:off x="1146239" y="5961861"/>
            <a:ext cx="658425" cy="701101"/>
          </a:xfrm>
          <a:prstGeom prst="rect">
            <a:avLst/>
          </a:prstGeom>
        </p:spPr>
      </p:pic>
      <p:pic>
        <p:nvPicPr>
          <p:cNvPr id="44" name="Picture 43">
            <a:extLst>
              <a:ext uri="{FF2B5EF4-FFF2-40B4-BE49-F238E27FC236}">
                <a16:creationId xmlns:a16="http://schemas.microsoft.com/office/drawing/2014/main" id="{642F7A87-512C-401B-B8F8-F012124848AA}"/>
              </a:ext>
            </a:extLst>
          </p:cNvPr>
          <p:cNvPicPr>
            <a:picLocks noChangeAspect="1"/>
          </p:cNvPicPr>
          <p:nvPr/>
        </p:nvPicPr>
        <p:blipFill>
          <a:blip r:embed="rId4"/>
          <a:stretch>
            <a:fillRect/>
          </a:stretch>
        </p:blipFill>
        <p:spPr>
          <a:xfrm>
            <a:off x="9324952" y="4901978"/>
            <a:ext cx="715056" cy="761403"/>
          </a:xfrm>
          <a:prstGeom prst="rect">
            <a:avLst/>
          </a:prstGeom>
        </p:spPr>
      </p:pic>
      <p:pic>
        <p:nvPicPr>
          <p:cNvPr id="45" name="Picture 44">
            <a:extLst>
              <a:ext uri="{FF2B5EF4-FFF2-40B4-BE49-F238E27FC236}">
                <a16:creationId xmlns:a16="http://schemas.microsoft.com/office/drawing/2014/main" id="{87B6D342-F66A-436C-A2BD-179CC35345D0}"/>
              </a:ext>
            </a:extLst>
          </p:cNvPr>
          <p:cNvPicPr>
            <a:picLocks noChangeAspect="1"/>
          </p:cNvPicPr>
          <p:nvPr/>
        </p:nvPicPr>
        <p:blipFill>
          <a:blip r:embed="rId4"/>
          <a:stretch>
            <a:fillRect/>
          </a:stretch>
        </p:blipFill>
        <p:spPr>
          <a:xfrm>
            <a:off x="8795191" y="4906495"/>
            <a:ext cx="658425" cy="701101"/>
          </a:xfrm>
          <a:prstGeom prst="rect">
            <a:avLst/>
          </a:prstGeom>
        </p:spPr>
      </p:pic>
      <p:pic>
        <p:nvPicPr>
          <p:cNvPr id="35" name="Picture 34">
            <a:extLst>
              <a:ext uri="{FF2B5EF4-FFF2-40B4-BE49-F238E27FC236}">
                <a16:creationId xmlns:a16="http://schemas.microsoft.com/office/drawing/2014/main" id="{0E0D725E-40FD-4661-A3D3-E726FBC00E4B}"/>
              </a:ext>
            </a:extLst>
          </p:cNvPr>
          <p:cNvPicPr>
            <a:picLocks noChangeAspect="1"/>
          </p:cNvPicPr>
          <p:nvPr/>
        </p:nvPicPr>
        <p:blipFill>
          <a:blip r:embed="rId11"/>
          <a:stretch>
            <a:fillRect/>
          </a:stretch>
        </p:blipFill>
        <p:spPr>
          <a:xfrm>
            <a:off x="4254846" y="6155449"/>
            <a:ext cx="396274" cy="627942"/>
          </a:xfrm>
          <a:prstGeom prst="rect">
            <a:avLst/>
          </a:prstGeom>
        </p:spPr>
      </p:pic>
      <p:pic>
        <p:nvPicPr>
          <p:cNvPr id="52" name="Picture 51">
            <a:extLst>
              <a:ext uri="{FF2B5EF4-FFF2-40B4-BE49-F238E27FC236}">
                <a16:creationId xmlns:a16="http://schemas.microsoft.com/office/drawing/2014/main" id="{4200794E-3566-49CE-8E02-45C645F04364}"/>
              </a:ext>
            </a:extLst>
          </p:cNvPr>
          <p:cNvPicPr>
            <a:picLocks noChangeAspect="1"/>
          </p:cNvPicPr>
          <p:nvPr/>
        </p:nvPicPr>
        <p:blipFill>
          <a:blip r:embed="rId13"/>
          <a:stretch>
            <a:fillRect/>
          </a:stretch>
        </p:blipFill>
        <p:spPr>
          <a:xfrm>
            <a:off x="10639264" y="5684976"/>
            <a:ext cx="719390" cy="719390"/>
          </a:xfrm>
          <a:prstGeom prst="rect">
            <a:avLst/>
          </a:prstGeom>
        </p:spPr>
      </p:pic>
      <p:sp>
        <p:nvSpPr>
          <p:cNvPr id="53" name="TextBox 52">
            <a:hlinkClick r:id="" action="ppaction://noaction">
              <a:snd r:embed="rId14" name="T2_W11_2.1.wav"/>
            </a:hlinkClick>
            <a:extLst>
              <a:ext uri="{FF2B5EF4-FFF2-40B4-BE49-F238E27FC236}">
                <a16:creationId xmlns:a16="http://schemas.microsoft.com/office/drawing/2014/main" id="{32CDC2EA-361A-4675-92A4-334ABB36BAC4}"/>
              </a:ext>
            </a:extLst>
          </p:cNvPr>
          <p:cNvSpPr txBox="1"/>
          <p:nvPr/>
        </p:nvSpPr>
        <p:spPr>
          <a:xfrm>
            <a:off x="1452192" y="281220"/>
            <a:ext cx="32912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2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sehe</a:t>
            </a:r>
            <a:r>
              <a:rPr kumimoji="0" lang="en-GB" sz="2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was, was du </a:t>
            </a:r>
            <a:r>
              <a:rPr kumimoji="0" lang="en-GB" sz="2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nicht</a:t>
            </a:r>
            <a:r>
              <a:rPr kumimoji="0" lang="en-GB" sz="2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siehst</a:t>
            </a:r>
            <a:r>
              <a:rPr kumimoji="0" lang="en-GB" sz="2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pic>
        <p:nvPicPr>
          <p:cNvPr id="38" name="Picture 37">
            <a:extLst>
              <a:ext uri="{FF2B5EF4-FFF2-40B4-BE49-F238E27FC236}">
                <a16:creationId xmlns:a16="http://schemas.microsoft.com/office/drawing/2014/main" id="{BDD1DF20-A1A8-DAE5-D14B-B997D86A06A5}"/>
              </a:ext>
            </a:extLst>
          </p:cNvPr>
          <p:cNvPicPr>
            <a:picLocks noChangeAspect="1"/>
          </p:cNvPicPr>
          <p:nvPr/>
        </p:nvPicPr>
        <p:blipFill>
          <a:blip r:embed="rId5"/>
          <a:stretch>
            <a:fillRect/>
          </a:stretch>
        </p:blipFill>
        <p:spPr>
          <a:xfrm>
            <a:off x="7888114" y="6003489"/>
            <a:ext cx="530398" cy="566977"/>
          </a:xfrm>
          <a:prstGeom prst="rect">
            <a:avLst/>
          </a:prstGeom>
        </p:spPr>
      </p:pic>
      <p:pic>
        <p:nvPicPr>
          <p:cNvPr id="54" name="Picture 53">
            <a:extLst>
              <a:ext uri="{FF2B5EF4-FFF2-40B4-BE49-F238E27FC236}">
                <a16:creationId xmlns:a16="http://schemas.microsoft.com/office/drawing/2014/main" id="{6335A278-1A85-5D4E-D608-E3A7B786A681}"/>
              </a:ext>
            </a:extLst>
          </p:cNvPr>
          <p:cNvPicPr>
            <a:picLocks noChangeAspect="1"/>
          </p:cNvPicPr>
          <p:nvPr/>
        </p:nvPicPr>
        <p:blipFill>
          <a:blip r:embed="rId11"/>
          <a:stretch>
            <a:fillRect/>
          </a:stretch>
        </p:blipFill>
        <p:spPr>
          <a:xfrm>
            <a:off x="3244978" y="3752260"/>
            <a:ext cx="396274" cy="627942"/>
          </a:xfrm>
          <a:prstGeom prst="rect">
            <a:avLst/>
          </a:prstGeom>
        </p:spPr>
      </p:pic>
      <p:pic>
        <p:nvPicPr>
          <p:cNvPr id="55" name="Picture 54">
            <a:extLst>
              <a:ext uri="{FF2B5EF4-FFF2-40B4-BE49-F238E27FC236}">
                <a16:creationId xmlns:a16="http://schemas.microsoft.com/office/drawing/2014/main" id="{76490F51-A81B-CDCB-AD31-8D94EE7775B9}"/>
              </a:ext>
            </a:extLst>
          </p:cNvPr>
          <p:cNvPicPr>
            <a:picLocks noChangeAspect="1"/>
          </p:cNvPicPr>
          <p:nvPr/>
        </p:nvPicPr>
        <p:blipFill>
          <a:blip r:embed="rId11"/>
          <a:stretch>
            <a:fillRect/>
          </a:stretch>
        </p:blipFill>
        <p:spPr>
          <a:xfrm>
            <a:off x="2792647" y="3611198"/>
            <a:ext cx="396274" cy="627942"/>
          </a:xfrm>
          <a:prstGeom prst="rect">
            <a:avLst/>
          </a:prstGeom>
        </p:spPr>
      </p:pic>
      <p:pic>
        <p:nvPicPr>
          <p:cNvPr id="56" name="Picture 55">
            <a:extLst>
              <a:ext uri="{FF2B5EF4-FFF2-40B4-BE49-F238E27FC236}">
                <a16:creationId xmlns:a16="http://schemas.microsoft.com/office/drawing/2014/main" id="{57578337-58D2-172A-7BBE-B77B1E78DEAE}"/>
              </a:ext>
            </a:extLst>
          </p:cNvPr>
          <p:cNvPicPr>
            <a:picLocks noChangeAspect="1"/>
          </p:cNvPicPr>
          <p:nvPr/>
        </p:nvPicPr>
        <p:blipFill>
          <a:blip r:embed="rId11"/>
          <a:stretch>
            <a:fillRect/>
          </a:stretch>
        </p:blipFill>
        <p:spPr>
          <a:xfrm>
            <a:off x="4161077" y="4007977"/>
            <a:ext cx="396274" cy="627942"/>
          </a:xfrm>
          <a:prstGeom prst="rect">
            <a:avLst/>
          </a:prstGeom>
        </p:spPr>
      </p:pic>
      <p:pic>
        <p:nvPicPr>
          <p:cNvPr id="57" name="Picture 56">
            <a:extLst>
              <a:ext uri="{FF2B5EF4-FFF2-40B4-BE49-F238E27FC236}">
                <a16:creationId xmlns:a16="http://schemas.microsoft.com/office/drawing/2014/main" id="{4E361ECE-8C7F-E0CA-6BA3-49FE5392E230}"/>
              </a:ext>
            </a:extLst>
          </p:cNvPr>
          <p:cNvPicPr>
            <a:picLocks noChangeAspect="1"/>
          </p:cNvPicPr>
          <p:nvPr/>
        </p:nvPicPr>
        <p:blipFill>
          <a:blip r:embed="rId11"/>
          <a:stretch>
            <a:fillRect/>
          </a:stretch>
        </p:blipFill>
        <p:spPr>
          <a:xfrm>
            <a:off x="3683792" y="3877350"/>
            <a:ext cx="396274" cy="627942"/>
          </a:xfrm>
          <a:prstGeom prst="rect">
            <a:avLst/>
          </a:prstGeom>
        </p:spPr>
      </p:pic>
      <p:pic>
        <p:nvPicPr>
          <p:cNvPr id="58" name="Picture 57">
            <a:extLst>
              <a:ext uri="{FF2B5EF4-FFF2-40B4-BE49-F238E27FC236}">
                <a16:creationId xmlns:a16="http://schemas.microsoft.com/office/drawing/2014/main" id="{FAE67D2B-2BA8-1C13-D1D7-99675123D3A8}"/>
              </a:ext>
            </a:extLst>
          </p:cNvPr>
          <p:cNvPicPr>
            <a:picLocks noChangeAspect="1"/>
          </p:cNvPicPr>
          <p:nvPr/>
        </p:nvPicPr>
        <p:blipFill>
          <a:blip r:embed="rId11"/>
          <a:stretch>
            <a:fillRect/>
          </a:stretch>
        </p:blipFill>
        <p:spPr>
          <a:xfrm>
            <a:off x="7398570" y="3057520"/>
            <a:ext cx="396274" cy="627942"/>
          </a:xfrm>
          <a:prstGeom prst="rect">
            <a:avLst/>
          </a:prstGeom>
        </p:spPr>
      </p:pic>
      <p:pic>
        <p:nvPicPr>
          <p:cNvPr id="59" name="Picture 58">
            <a:extLst>
              <a:ext uri="{FF2B5EF4-FFF2-40B4-BE49-F238E27FC236}">
                <a16:creationId xmlns:a16="http://schemas.microsoft.com/office/drawing/2014/main" id="{7D0FFEC6-980E-FC70-9AEC-7CC913DC4149}"/>
              </a:ext>
            </a:extLst>
          </p:cNvPr>
          <p:cNvPicPr>
            <a:picLocks noChangeAspect="1"/>
          </p:cNvPicPr>
          <p:nvPr/>
        </p:nvPicPr>
        <p:blipFill>
          <a:blip r:embed="rId11"/>
          <a:stretch>
            <a:fillRect/>
          </a:stretch>
        </p:blipFill>
        <p:spPr>
          <a:xfrm>
            <a:off x="6921171" y="3069633"/>
            <a:ext cx="396274" cy="627942"/>
          </a:xfrm>
          <a:prstGeom prst="rect">
            <a:avLst/>
          </a:prstGeom>
        </p:spPr>
      </p:pic>
      <p:pic>
        <p:nvPicPr>
          <p:cNvPr id="60" name="Picture 59">
            <a:extLst>
              <a:ext uri="{FF2B5EF4-FFF2-40B4-BE49-F238E27FC236}">
                <a16:creationId xmlns:a16="http://schemas.microsoft.com/office/drawing/2014/main" id="{67C1488E-3A07-8375-130D-FE27448C907F}"/>
              </a:ext>
            </a:extLst>
          </p:cNvPr>
          <p:cNvPicPr>
            <a:picLocks noChangeAspect="1"/>
          </p:cNvPicPr>
          <p:nvPr/>
        </p:nvPicPr>
        <p:blipFill>
          <a:blip r:embed="rId11"/>
          <a:stretch>
            <a:fillRect/>
          </a:stretch>
        </p:blipFill>
        <p:spPr>
          <a:xfrm>
            <a:off x="8287543" y="3123590"/>
            <a:ext cx="396274" cy="627942"/>
          </a:xfrm>
          <a:prstGeom prst="rect">
            <a:avLst/>
          </a:prstGeom>
        </p:spPr>
      </p:pic>
      <p:pic>
        <p:nvPicPr>
          <p:cNvPr id="61" name="Picture 60">
            <a:extLst>
              <a:ext uri="{FF2B5EF4-FFF2-40B4-BE49-F238E27FC236}">
                <a16:creationId xmlns:a16="http://schemas.microsoft.com/office/drawing/2014/main" id="{4AA87C4E-C0BB-0CDE-2F32-7ADAFA5F2FC3}"/>
              </a:ext>
            </a:extLst>
          </p:cNvPr>
          <p:cNvPicPr>
            <a:picLocks noChangeAspect="1"/>
          </p:cNvPicPr>
          <p:nvPr/>
        </p:nvPicPr>
        <p:blipFill>
          <a:blip r:embed="rId11"/>
          <a:stretch>
            <a:fillRect/>
          </a:stretch>
        </p:blipFill>
        <p:spPr>
          <a:xfrm>
            <a:off x="7849648" y="3094602"/>
            <a:ext cx="396274" cy="627942"/>
          </a:xfrm>
          <a:prstGeom prst="rect">
            <a:avLst/>
          </a:prstGeom>
        </p:spPr>
      </p:pic>
      <p:pic>
        <p:nvPicPr>
          <p:cNvPr id="62" name="Picture 61">
            <a:extLst>
              <a:ext uri="{FF2B5EF4-FFF2-40B4-BE49-F238E27FC236}">
                <a16:creationId xmlns:a16="http://schemas.microsoft.com/office/drawing/2014/main" id="{A374ABA8-F42E-9DB4-7E3C-7A31C99DA379}"/>
              </a:ext>
            </a:extLst>
          </p:cNvPr>
          <p:cNvPicPr>
            <a:picLocks noChangeAspect="1"/>
          </p:cNvPicPr>
          <p:nvPr/>
        </p:nvPicPr>
        <p:blipFill>
          <a:blip r:embed="rId12"/>
          <a:stretch>
            <a:fillRect/>
          </a:stretch>
        </p:blipFill>
        <p:spPr>
          <a:xfrm>
            <a:off x="6166062" y="1006090"/>
            <a:ext cx="1646063" cy="2042337"/>
          </a:xfrm>
          <a:prstGeom prst="rect">
            <a:avLst/>
          </a:prstGeom>
        </p:spPr>
      </p:pic>
      <p:pic>
        <p:nvPicPr>
          <p:cNvPr id="37" name="Picture 36">
            <a:extLst>
              <a:ext uri="{FF2B5EF4-FFF2-40B4-BE49-F238E27FC236}">
                <a16:creationId xmlns:a16="http://schemas.microsoft.com/office/drawing/2014/main" id="{A45DC1A2-A91C-4AAF-9F8D-CFEECAB9E109}"/>
              </a:ext>
            </a:extLst>
          </p:cNvPr>
          <p:cNvPicPr>
            <a:picLocks noChangeAspect="1"/>
          </p:cNvPicPr>
          <p:nvPr/>
        </p:nvPicPr>
        <p:blipFill>
          <a:blip r:embed="rId15"/>
          <a:stretch>
            <a:fillRect/>
          </a:stretch>
        </p:blipFill>
        <p:spPr>
          <a:xfrm>
            <a:off x="2146307" y="1497110"/>
            <a:ext cx="1643757" cy="2045952"/>
          </a:xfrm>
          <a:prstGeom prst="rect">
            <a:avLst/>
          </a:prstGeom>
        </p:spPr>
      </p:pic>
    </p:spTree>
    <p:extLst>
      <p:ext uri="{BB962C8B-B14F-4D97-AF65-F5344CB8AC3E}">
        <p14:creationId xmlns:p14="http://schemas.microsoft.com/office/powerpoint/2010/main" val="3935357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39" y="87041"/>
            <a:ext cx="8881661" cy="582075"/>
          </a:xfrm>
        </p:spPr>
        <p:txBody>
          <a:bodyPr>
            <a:normAutofit/>
          </a:bodyPr>
          <a:lstStyle/>
          <a:p>
            <a:r>
              <a:rPr lang="en-GB" sz="2400" b="1" dirty="0">
                <a:solidFill>
                  <a:srgbClr val="002060"/>
                </a:solidFill>
                <a:latin typeface="Century Gothic" panose="020B0502020202020204" pitchFamily="34" charset="0"/>
                <a:ea typeface="Century Gothic"/>
                <a:cs typeface="Century Gothic"/>
                <a:sym typeface="Century Gothic"/>
                <a:hlinkClick r:id="" action="ppaction://noaction">
                  <a:snd r:embed="rId5" name="T2_W11_3.1.wav"/>
                  <a:extLst>
                    <a:ext uri="{A12FA001-AC4F-418D-AE19-62706E023703}">
                      <ahyp:hlinkClr xmlns:ahyp="http://schemas.microsoft.com/office/drawing/2018/hyperlinkcolor" val="tx"/>
                    </a:ext>
                  </a:extLst>
                </a:hlinkClick>
              </a:rPr>
              <a:t>Was </a:t>
            </a:r>
            <a:r>
              <a:rPr lang="en-GB" sz="2400" b="1" dirty="0" err="1">
                <a:solidFill>
                  <a:srgbClr val="002060"/>
                </a:solidFill>
                <a:latin typeface="Century Gothic" panose="020B0502020202020204" pitchFamily="34" charset="0"/>
                <a:ea typeface="Century Gothic"/>
                <a:cs typeface="Century Gothic"/>
                <a:sym typeface="Century Gothic"/>
                <a:hlinkClick r:id="" action="ppaction://noaction">
                  <a:snd r:embed="rId5" name="T2_W11_3.1.wav"/>
                  <a:extLst>
                    <a:ext uri="{A12FA001-AC4F-418D-AE19-62706E023703}">
                      <ahyp:hlinkClr xmlns:ahyp="http://schemas.microsoft.com/office/drawing/2018/hyperlinkcolor" val="tx"/>
                    </a:ext>
                  </a:extLst>
                </a:hlinkClick>
              </a:rPr>
              <a:t>schreibt</a:t>
            </a:r>
            <a:r>
              <a:rPr lang="en-GB" sz="2400" b="1" dirty="0">
                <a:solidFill>
                  <a:srgbClr val="002060"/>
                </a:solidFill>
                <a:latin typeface="Century Gothic" panose="020B0502020202020204" pitchFamily="34" charset="0"/>
                <a:ea typeface="Century Gothic"/>
                <a:cs typeface="Century Gothic"/>
                <a:sym typeface="Century Gothic"/>
                <a:hlinkClick r:id="" action="ppaction://noaction">
                  <a:snd r:embed="rId5" name="T2_W11_3.1.wav"/>
                  <a:extLst>
                    <a:ext uri="{A12FA001-AC4F-418D-AE19-62706E023703}">
                      <ahyp:hlinkClr xmlns:ahyp="http://schemas.microsoft.com/office/drawing/2018/hyperlinkcolor" val="tx"/>
                    </a:ext>
                  </a:extLst>
                </a:hlinkClick>
              </a:rPr>
              <a:t> Olivia? Wie </a:t>
            </a:r>
            <a:r>
              <a:rPr lang="en-GB" sz="2400" b="1" dirty="0" err="1">
                <a:solidFill>
                  <a:srgbClr val="002060"/>
                </a:solidFill>
                <a:latin typeface="Century Gothic" panose="020B0502020202020204" pitchFamily="34" charset="0"/>
                <a:ea typeface="Century Gothic"/>
                <a:cs typeface="Century Gothic"/>
                <a:sym typeface="Century Gothic"/>
                <a:hlinkClick r:id="" action="ppaction://noaction">
                  <a:snd r:embed="rId5" name="T2_W11_3.1.wav"/>
                  <a:extLst>
                    <a:ext uri="{A12FA001-AC4F-418D-AE19-62706E023703}">
                      <ahyp:hlinkClr xmlns:ahyp="http://schemas.microsoft.com/office/drawing/2018/hyperlinkcolor" val="tx"/>
                    </a:ext>
                  </a:extLst>
                </a:hlinkClick>
              </a:rPr>
              <a:t>schreibt</a:t>
            </a:r>
            <a:r>
              <a:rPr lang="en-GB" sz="2400" b="1" dirty="0">
                <a:solidFill>
                  <a:srgbClr val="002060"/>
                </a:solidFill>
                <a:latin typeface="Century Gothic" panose="020B0502020202020204" pitchFamily="34" charset="0"/>
                <a:ea typeface="Century Gothic"/>
                <a:cs typeface="Century Gothic"/>
                <a:sym typeface="Century Gothic"/>
                <a:hlinkClick r:id="" action="ppaction://noaction">
                  <a:snd r:embed="rId5" name="T2_W11_3.1.wav"/>
                  <a:extLst>
                    <a:ext uri="{A12FA001-AC4F-418D-AE19-62706E023703}">
                      <ahyp:hlinkClr xmlns:ahyp="http://schemas.microsoft.com/office/drawing/2018/hyperlinkcolor" val="tx"/>
                    </a:ext>
                  </a:extLst>
                </a:hlinkClick>
              </a:rPr>
              <a:t> man das auf Deutsch? </a:t>
            </a:r>
            <a:endParaRPr lang="en-GB" sz="2400" dirty="0">
              <a:solidFill>
                <a:srgbClr val="002060"/>
              </a:solidFill>
              <a:latin typeface="Century Gothic" panose="020B0502020202020204" pitchFamily="34" charset="0"/>
              <a:hlinkClick r:id="" action="ppaction://noaction">
                <a:snd r:embed="rId5" name="T2_W11_3.1.wav"/>
                <a:extLst>
                  <a:ext uri="{A12FA001-AC4F-418D-AE19-62706E023703}">
                    <ahyp:hlinkClr xmlns:ahyp="http://schemas.microsoft.com/office/drawing/2018/hyperlinkcolor" val="tx"/>
                  </a:ext>
                </a:extLst>
              </a:hlinkClick>
            </a:endParaRPr>
          </a:p>
        </p:txBody>
      </p:sp>
      <p:pic>
        <p:nvPicPr>
          <p:cNvPr id="4" name="Picture 3">
            <a:extLst>
              <a:ext uri="{FF2B5EF4-FFF2-40B4-BE49-F238E27FC236}">
                <a16:creationId xmlns:a16="http://schemas.microsoft.com/office/drawing/2014/main" id="{15C8E451-B3E4-4083-9B4B-0C7D8D72D9F5}"/>
              </a:ext>
            </a:extLst>
          </p:cNvPr>
          <p:cNvPicPr>
            <a:picLocks noChangeAspect="1"/>
          </p:cNvPicPr>
          <p:nvPr/>
        </p:nvPicPr>
        <p:blipFill>
          <a:blip r:embed="rId6"/>
          <a:stretch>
            <a:fillRect/>
          </a:stretch>
        </p:blipFill>
        <p:spPr>
          <a:xfrm>
            <a:off x="53236" y="146270"/>
            <a:ext cx="530398" cy="493819"/>
          </a:xfrm>
          <a:prstGeom prst="rect">
            <a:avLst/>
          </a:prstGeom>
        </p:spPr>
      </p:pic>
      <p:sp>
        <p:nvSpPr>
          <p:cNvPr id="42" name="Title 2">
            <a:extLst>
              <a:ext uri="{FF2B5EF4-FFF2-40B4-BE49-F238E27FC236}">
                <a16:creationId xmlns:a16="http://schemas.microsoft.com/office/drawing/2014/main" id="{EBB9D32E-B587-419D-B760-A6760F1DDC54}"/>
              </a:ext>
            </a:extLst>
          </p:cNvPr>
          <p:cNvSpPr txBox="1">
            <a:spLocks/>
          </p:cNvSpPr>
          <p:nvPr/>
        </p:nvSpPr>
        <p:spPr>
          <a:xfrm>
            <a:off x="10720440" y="680561"/>
            <a:ext cx="1456268" cy="316738"/>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3" name="Graphic 42" descr="Blackboard">
            <a:extLst>
              <a:ext uri="{FF2B5EF4-FFF2-40B4-BE49-F238E27FC236}">
                <a16:creationId xmlns:a16="http://schemas.microsoft.com/office/drawing/2014/main" id="{76145A1F-9316-4EC1-9A1C-F5DF7CCCAE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9121" y="-296359"/>
            <a:ext cx="1256675" cy="1256675"/>
          </a:xfrm>
          <a:prstGeom prst="rect">
            <a:avLst/>
          </a:prstGeom>
        </p:spPr>
      </p:pic>
      <p:sp>
        <p:nvSpPr>
          <p:cNvPr id="7" name="TextBox 6">
            <a:extLst>
              <a:ext uri="{FF2B5EF4-FFF2-40B4-BE49-F238E27FC236}">
                <a16:creationId xmlns:a16="http://schemas.microsoft.com/office/drawing/2014/main" id="{359182E2-FE83-DAA6-62E2-B141E5067C51}"/>
              </a:ext>
            </a:extLst>
          </p:cNvPr>
          <p:cNvSpPr txBox="1"/>
          <p:nvPr/>
        </p:nvSpPr>
        <p:spPr>
          <a:xfrm>
            <a:off x="7728903" y="2003811"/>
            <a:ext cx="4060815" cy="3785652"/>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Ostern</a:t>
            </a:r>
            <a:r>
              <a:rPr lang="en-GB" sz="2400" dirty="0">
                <a:solidFill>
                  <a:srgbClr val="002060"/>
                </a:solidFill>
                <a:latin typeface="Century Gothic" panose="020B0502020202020204" pitchFamily="34" charset="0"/>
              </a:rPr>
              <a:t>! Ich </a:t>
            </a:r>
            <a:r>
              <a:rPr lang="en-GB" sz="2400" b="1" dirty="0" err="1">
                <a:solidFill>
                  <a:srgbClr val="002060"/>
                </a:solidFill>
                <a:latin typeface="Century Gothic" panose="020B0502020202020204" pitchFamily="34" charset="0"/>
              </a:rPr>
              <a:t>bekomme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drei</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Eier</a:t>
            </a:r>
            <a:r>
              <a:rPr lang="en-GB" sz="2400" dirty="0">
                <a:solidFill>
                  <a:srgbClr val="002060"/>
                </a:solidFill>
                <a:latin typeface="Century Gothic" panose="020B0502020202020204" pitchFamily="34" charset="0"/>
              </a:rPr>
              <a:t>! Und ich </a:t>
            </a:r>
            <a:r>
              <a:rPr lang="en-GB" sz="2400" b="1" dirty="0" err="1">
                <a:solidFill>
                  <a:srgbClr val="002060"/>
                </a:solidFill>
                <a:latin typeface="Century Gothic" panose="020B0502020202020204" pitchFamily="34" charset="0"/>
              </a:rPr>
              <a:t>habe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einen</a:t>
            </a:r>
            <a:r>
              <a:rPr lang="en-GB" sz="2400" b="1" dirty="0">
                <a:solidFill>
                  <a:srgbClr val="002060"/>
                </a:solidFill>
                <a:latin typeface="Century Gothic" panose="020B0502020202020204" pitchFamily="34" charset="0"/>
              </a:rPr>
              <a:t> Brief </a:t>
            </a:r>
            <a:r>
              <a:rPr lang="en-GB" sz="2400" dirty="0">
                <a:solidFill>
                  <a:srgbClr val="002060"/>
                </a:solidFill>
                <a:latin typeface="Century Gothic" panose="020B0502020202020204" pitchFamily="34" charset="0"/>
              </a:rPr>
              <a:t>und </a:t>
            </a:r>
            <a:r>
              <a:rPr lang="en-GB" sz="2400" b="1" dirty="0" err="1">
                <a:solidFill>
                  <a:srgbClr val="002060"/>
                </a:solidFill>
                <a:latin typeface="Century Gothic" panose="020B0502020202020204" pitchFamily="34" charset="0"/>
              </a:rPr>
              <a:t>zwei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Spiele</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sym typeface="Wingdings" panose="05000000000000000000" pitchFamily="2" charset="2"/>
              </a:rPr>
              <a:t> </a:t>
            </a:r>
          </a:p>
          <a:p>
            <a:r>
              <a:rPr lang="en-GB" sz="2400" dirty="0">
                <a:solidFill>
                  <a:srgbClr val="002060"/>
                </a:solidFill>
                <a:latin typeface="Century Gothic" panose="020B0502020202020204" pitchFamily="34" charset="0"/>
                <a:sym typeface="Wingdings" panose="05000000000000000000" pitchFamily="2" charset="2"/>
              </a:rPr>
              <a:t>Wie </a:t>
            </a:r>
            <a:r>
              <a:rPr lang="en-GB" sz="2400" dirty="0" err="1">
                <a:solidFill>
                  <a:srgbClr val="002060"/>
                </a:solidFill>
                <a:latin typeface="Century Gothic" panose="020B0502020202020204" pitchFamily="34" charset="0"/>
                <a:sym typeface="Wingdings" panose="05000000000000000000" pitchFamily="2" charset="2"/>
              </a:rPr>
              <a:t>geht’s</a:t>
            </a:r>
            <a:r>
              <a:rPr lang="en-GB" sz="2400" dirty="0">
                <a:solidFill>
                  <a:srgbClr val="002060"/>
                </a:solidFill>
                <a:latin typeface="Century Gothic" panose="020B0502020202020204" pitchFamily="34" charset="0"/>
                <a:sym typeface="Wingdings" panose="05000000000000000000" pitchFamily="2" charset="2"/>
              </a:rPr>
              <a:t>? Du </a:t>
            </a:r>
            <a:r>
              <a:rPr lang="en-GB" sz="2400" b="1" dirty="0">
                <a:solidFill>
                  <a:srgbClr val="002060"/>
                </a:solidFill>
                <a:latin typeface="Century Gothic" panose="020B0502020202020204" pitchFamily="34" charset="0"/>
                <a:sym typeface="Wingdings" panose="05000000000000000000" pitchFamily="2" charset="2"/>
              </a:rPr>
              <a:t>hast vier </a:t>
            </a:r>
            <a:r>
              <a:rPr lang="en-GB" sz="2400" dirty="0" err="1">
                <a:solidFill>
                  <a:srgbClr val="002060"/>
                </a:solidFill>
                <a:latin typeface="Century Gothic" panose="020B0502020202020204" pitchFamily="34" charset="0"/>
                <a:sym typeface="Wingdings" panose="05000000000000000000" pitchFamily="2" charset="2"/>
              </a:rPr>
              <a:t>Oster</a:t>
            </a:r>
            <a:r>
              <a:rPr lang="en-GB" sz="2400" b="1" dirty="0" err="1">
                <a:solidFill>
                  <a:srgbClr val="002060"/>
                </a:solidFill>
                <a:latin typeface="Century Gothic" panose="020B0502020202020204" pitchFamily="34" charset="0"/>
                <a:sym typeface="Wingdings" panose="05000000000000000000" pitchFamily="2" charset="2"/>
              </a:rPr>
              <a:t>karten</a:t>
            </a:r>
            <a:r>
              <a:rPr lang="en-GB" sz="2400" dirty="0">
                <a:solidFill>
                  <a:srgbClr val="002060"/>
                </a:solidFill>
                <a:latin typeface="Century Gothic" panose="020B0502020202020204" pitchFamily="34" charset="0"/>
                <a:sym typeface="Wingdings" panose="05000000000000000000" pitchFamily="2" charset="2"/>
              </a:rPr>
              <a:t>, </a:t>
            </a:r>
            <a:r>
              <a:rPr lang="en-GB" sz="2400" dirty="0" err="1">
                <a:solidFill>
                  <a:srgbClr val="002060"/>
                </a:solidFill>
                <a:latin typeface="Century Gothic" panose="020B0502020202020204" pitchFamily="34" charset="0"/>
                <a:sym typeface="Wingdings" panose="05000000000000000000" pitchFamily="2" charset="2"/>
              </a:rPr>
              <a:t>nicht</a:t>
            </a:r>
            <a:r>
              <a:rPr lang="en-GB" sz="2400" dirty="0">
                <a:solidFill>
                  <a:srgbClr val="002060"/>
                </a:solidFill>
                <a:latin typeface="Century Gothic" panose="020B0502020202020204" pitchFamily="34" charset="0"/>
                <a:sym typeface="Wingdings" panose="05000000000000000000" pitchFamily="2" charset="2"/>
              </a:rPr>
              <a:t> </a:t>
            </a:r>
            <a:r>
              <a:rPr lang="en-GB" sz="2400" dirty="0" err="1">
                <a:solidFill>
                  <a:srgbClr val="002060"/>
                </a:solidFill>
                <a:latin typeface="Century Gothic" panose="020B0502020202020204" pitchFamily="34" charset="0"/>
                <a:sym typeface="Wingdings" panose="05000000000000000000" pitchFamily="2" charset="2"/>
              </a:rPr>
              <a:t>wahr</a:t>
            </a:r>
            <a:r>
              <a:rPr lang="en-GB" sz="2400" dirty="0">
                <a:solidFill>
                  <a:srgbClr val="002060"/>
                </a:solidFill>
                <a:latin typeface="Century Gothic" panose="020B0502020202020204" pitchFamily="34" charset="0"/>
                <a:sym typeface="Wingdings" panose="05000000000000000000" pitchFamily="2" charset="2"/>
              </a:rPr>
              <a:t>? </a:t>
            </a:r>
            <a:r>
              <a:rPr lang="en-GB" sz="2400" b="1" dirty="0" err="1">
                <a:solidFill>
                  <a:srgbClr val="002060"/>
                </a:solidFill>
                <a:latin typeface="Century Gothic" panose="020B0502020202020204" pitchFamily="34" charset="0"/>
                <a:sym typeface="Wingdings" panose="05000000000000000000" pitchFamily="2" charset="2"/>
              </a:rPr>
              <a:t>Schreibst</a:t>
            </a:r>
            <a:r>
              <a:rPr lang="en-GB" sz="2400" dirty="0">
                <a:solidFill>
                  <a:srgbClr val="002060"/>
                </a:solidFill>
                <a:latin typeface="Century Gothic" panose="020B0502020202020204" pitchFamily="34" charset="0"/>
                <a:sym typeface="Wingdings" panose="05000000000000000000" pitchFamily="2" charset="2"/>
              </a:rPr>
              <a:t> du </a:t>
            </a:r>
            <a:r>
              <a:rPr lang="en-GB" sz="2400" b="1" dirty="0" err="1">
                <a:solidFill>
                  <a:srgbClr val="002060"/>
                </a:solidFill>
                <a:latin typeface="Century Gothic" panose="020B0502020202020204" pitchFamily="34" charset="0"/>
                <a:sym typeface="Wingdings" panose="05000000000000000000" pitchFamily="2" charset="2"/>
              </a:rPr>
              <a:t>eine</a:t>
            </a:r>
            <a:r>
              <a:rPr lang="en-GB" sz="2400" dirty="0">
                <a:solidFill>
                  <a:srgbClr val="002060"/>
                </a:solidFill>
                <a:latin typeface="Century Gothic" panose="020B0502020202020204" pitchFamily="34" charset="0"/>
                <a:sym typeface="Wingdings" panose="05000000000000000000" pitchFamily="2" charset="2"/>
              </a:rPr>
              <a:t> </a:t>
            </a:r>
            <a:r>
              <a:rPr lang="en-GB" sz="2400" dirty="0" err="1">
                <a:solidFill>
                  <a:srgbClr val="002060"/>
                </a:solidFill>
                <a:latin typeface="Century Gothic" panose="020B0502020202020204" pitchFamily="34" charset="0"/>
                <a:sym typeface="Wingdings" panose="05000000000000000000" pitchFamily="2" charset="2"/>
              </a:rPr>
              <a:t>Geschichte</a:t>
            </a:r>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rPr>
              <a:t> </a:t>
            </a:r>
          </a:p>
          <a:p>
            <a:r>
              <a:rPr lang="en-GB" sz="2400" dirty="0">
                <a:solidFill>
                  <a:srgbClr val="002060"/>
                </a:solidFill>
                <a:latin typeface="Century Gothic" panose="020B0502020202020204" pitchFamily="34" charset="0"/>
              </a:rPr>
              <a:t>Und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Was </a:t>
            </a:r>
            <a:r>
              <a:rPr lang="en-GB" sz="2400" b="1" dirty="0" err="1">
                <a:solidFill>
                  <a:srgbClr val="002060"/>
                </a:solidFill>
                <a:latin typeface="Century Gothic" panose="020B0502020202020204" pitchFamily="34" charset="0"/>
              </a:rPr>
              <a:t>macht</a:t>
            </a:r>
            <a:r>
              <a:rPr lang="en-GB" sz="2400" b="1" dirty="0">
                <a:solidFill>
                  <a:srgbClr val="002060"/>
                </a:solidFill>
                <a:latin typeface="Century Gothic" panose="020B0502020202020204" pitchFamily="34" charset="0"/>
              </a:rPr>
              <a:t> er</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Spielt</a:t>
            </a:r>
            <a:r>
              <a:rPr lang="en-GB" sz="2400" b="1" dirty="0">
                <a:solidFill>
                  <a:srgbClr val="002060"/>
                </a:solidFill>
                <a:latin typeface="Century Gothic" panose="020B0502020202020204" pitchFamily="34" charset="0"/>
              </a:rPr>
              <a:t> er </a:t>
            </a:r>
            <a:r>
              <a:rPr lang="en-GB" sz="2400" dirty="0" err="1">
                <a:solidFill>
                  <a:srgbClr val="002060"/>
                </a:solidFill>
                <a:latin typeface="Century Gothic" panose="020B0502020202020204" pitchFamily="34" charset="0"/>
              </a:rPr>
              <a:t>Eiertütschen</a:t>
            </a:r>
            <a:r>
              <a:rPr lang="en-GB" sz="2400" dirty="0">
                <a:solidFill>
                  <a:srgbClr val="002060"/>
                </a:solidFill>
                <a:latin typeface="Century Gothic" panose="020B0502020202020204" pitchFamily="34" charset="0"/>
              </a:rPr>
              <a:t>?</a:t>
            </a:r>
          </a:p>
        </p:txBody>
      </p:sp>
      <p:pic>
        <p:nvPicPr>
          <p:cNvPr id="19" name="Picture 18" descr="A cartoon of a person in a black outfit&#10;&#10;Description automatically generated">
            <a:extLst>
              <a:ext uri="{FF2B5EF4-FFF2-40B4-BE49-F238E27FC236}">
                <a16:creationId xmlns:a16="http://schemas.microsoft.com/office/drawing/2014/main" id="{A021D052-D338-5E19-4B5B-E7D1261B1E54}"/>
              </a:ext>
            </a:extLst>
          </p:cNvPr>
          <p:cNvPicPr>
            <a:picLocks noChangeAspect="1"/>
          </p:cNvPicPr>
          <p:nvPr/>
        </p:nvPicPr>
        <p:blipFill rotWithShape="1">
          <a:blip r:embed="rId9">
            <a:extLst>
              <a:ext uri="{28A0092B-C50C-407E-A947-70E740481C1C}">
                <a14:useLocalDpi xmlns:a14="http://schemas.microsoft.com/office/drawing/2010/main" val="0"/>
              </a:ext>
            </a:extLst>
          </a:blip>
          <a:srcRect b="59765"/>
          <a:stretch/>
        </p:blipFill>
        <p:spPr>
          <a:xfrm>
            <a:off x="651142" y="4721471"/>
            <a:ext cx="1714500" cy="2019644"/>
          </a:xfrm>
          <a:prstGeom prst="rect">
            <a:avLst/>
          </a:prstGeom>
        </p:spPr>
      </p:pic>
      <p:pic>
        <p:nvPicPr>
          <p:cNvPr id="20" name="Picture 19">
            <a:extLst>
              <a:ext uri="{FF2B5EF4-FFF2-40B4-BE49-F238E27FC236}">
                <a16:creationId xmlns:a16="http://schemas.microsoft.com/office/drawing/2014/main" id="{68032E06-3462-DAE7-2C6B-584E3A4174A6}"/>
              </a:ext>
            </a:extLst>
          </p:cNvPr>
          <p:cNvPicPr>
            <a:picLocks noChangeAspect="1"/>
          </p:cNvPicPr>
          <p:nvPr/>
        </p:nvPicPr>
        <p:blipFill>
          <a:blip r:embed="rId10"/>
          <a:stretch>
            <a:fillRect/>
          </a:stretch>
        </p:blipFill>
        <p:spPr>
          <a:xfrm>
            <a:off x="3692787" y="4822228"/>
            <a:ext cx="658425" cy="701101"/>
          </a:xfrm>
          <a:prstGeom prst="rect">
            <a:avLst/>
          </a:prstGeom>
        </p:spPr>
      </p:pic>
      <p:pic>
        <p:nvPicPr>
          <p:cNvPr id="21" name="Picture 20">
            <a:extLst>
              <a:ext uri="{FF2B5EF4-FFF2-40B4-BE49-F238E27FC236}">
                <a16:creationId xmlns:a16="http://schemas.microsoft.com/office/drawing/2014/main" id="{69727C01-A6A7-5121-2207-3D6703386BB6}"/>
              </a:ext>
            </a:extLst>
          </p:cNvPr>
          <p:cNvPicPr>
            <a:picLocks noChangeAspect="1"/>
          </p:cNvPicPr>
          <p:nvPr/>
        </p:nvPicPr>
        <p:blipFill>
          <a:blip r:embed="rId10"/>
          <a:stretch>
            <a:fillRect/>
          </a:stretch>
        </p:blipFill>
        <p:spPr>
          <a:xfrm>
            <a:off x="3034362" y="4822463"/>
            <a:ext cx="658425" cy="701101"/>
          </a:xfrm>
          <a:prstGeom prst="rect">
            <a:avLst/>
          </a:prstGeom>
        </p:spPr>
      </p:pic>
      <p:pic>
        <p:nvPicPr>
          <p:cNvPr id="22" name="Picture 21">
            <a:extLst>
              <a:ext uri="{FF2B5EF4-FFF2-40B4-BE49-F238E27FC236}">
                <a16:creationId xmlns:a16="http://schemas.microsoft.com/office/drawing/2014/main" id="{3EE65E5F-C1AA-D251-4559-91C5AAA5EA7D}"/>
              </a:ext>
            </a:extLst>
          </p:cNvPr>
          <p:cNvPicPr>
            <a:picLocks noChangeAspect="1"/>
          </p:cNvPicPr>
          <p:nvPr/>
        </p:nvPicPr>
        <p:blipFill>
          <a:blip r:embed="rId10"/>
          <a:stretch>
            <a:fillRect/>
          </a:stretch>
        </p:blipFill>
        <p:spPr>
          <a:xfrm>
            <a:off x="2432689" y="4822698"/>
            <a:ext cx="658425" cy="701101"/>
          </a:xfrm>
          <a:prstGeom prst="rect">
            <a:avLst/>
          </a:prstGeom>
        </p:spPr>
      </p:pic>
      <p:pic>
        <p:nvPicPr>
          <p:cNvPr id="23" name="Picture 22">
            <a:extLst>
              <a:ext uri="{FF2B5EF4-FFF2-40B4-BE49-F238E27FC236}">
                <a16:creationId xmlns:a16="http://schemas.microsoft.com/office/drawing/2014/main" id="{B3F1156B-E9EF-7ED2-2BAB-60E00EE12375}"/>
              </a:ext>
            </a:extLst>
          </p:cNvPr>
          <p:cNvPicPr>
            <a:picLocks noChangeAspect="1"/>
          </p:cNvPicPr>
          <p:nvPr/>
        </p:nvPicPr>
        <p:blipFill>
          <a:blip r:embed="rId11"/>
          <a:stretch>
            <a:fillRect/>
          </a:stretch>
        </p:blipFill>
        <p:spPr>
          <a:xfrm>
            <a:off x="2448305" y="5601883"/>
            <a:ext cx="915270" cy="605432"/>
          </a:xfrm>
          <a:prstGeom prst="rect">
            <a:avLst/>
          </a:prstGeom>
        </p:spPr>
      </p:pic>
      <p:pic>
        <p:nvPicPr>
          <p:cNvPr id="24" name="Picture 12" descr="Free brief envelope letter vector">
            <a:extLst>
              <a:ext uri="{FF2B5EF4-FFF2-40B4-BE49-F238E27FC236}">
                <a16:creationId xmlns:a16="http://schemas.microsoft.com/office/drawing/2014/main" id="{DD6488F4-8D5C-2178-C3F7-E816C26516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0910" y="6107392"/>
            <a:ext cx="640900" cy="6438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6100E28-2B17-48AB-B1EE-F547B33E82E4}"/>
              </a:ext>
            </a:extLst>
          </p:cNvPr>
          <p:cNvPicPr>
            <a:picLocks noChangeAspect="1"/>
          </p:cNvPicPr>
          <p:nvPr/>
        </p:nvPicPr>
        <p:blipFill>
          <a:blip r:embed="rId11"/>
          <a:stretch>
            <a:fillRect/>
          </a:stretch>
        </p:blipFill>
        <p:spPr>
          <a:xfrm>
            <a:off x="3601360" y="5600826"/>
            <a:ext cx="915270" cy="605432"/>
          </a:xfrm>
          <a:prstGeom prst="rect">
            <a:avLst/>
          </a:prstGeom>
        </p:spPr>
      </p:pic>
      <p:sp>
        <p:nvSpPr>
          <p:cNvPr id="26" name="Thought Bubble: Cloud 25">
            <a:extLst>
              <a:ext uri="{FF2B5EF4-FFF2-40B4-BE49-F238E27FC236}">
                <a16:creationId xmlns:a16="http://schemas.microsoft.com/office/drawing/2014/main" id="{2D9A62D9-A747-1C39-30A7-8A1D4F32D72F}"/>
              </a:ext>
            </a:extLst>
          </p:cNvPr>
          <p:cNvSpPr/>
          <p:nvPr/>
        </p:nvSpPr>
        <p:spPr>
          <a:xfrm>
            <a:off x="287656" y="1507480"/>
            <a:ext cx="3387904" cy="2817834"/>
          </a:xfrm>
          <a:prstGeom prst="cloudCallout">
            <a:avLst>
              <a:gd name="adj1" fmla="val -5179"/>
              <a:gd name="adj2" fmla="val 64173"/>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hought Bubble: Cloud 27">
            <a:extLst>
              <a:ext uri="{FF2B5EF4-FFF2-40B4-BE49-F238E27FC236}">
                <a16:creationId xmlns:a16="http://schemas.microsoft.com/office/drawing/2014/main" id="{06936ADC-279F-2E3C-AF2C-BFBD147B1AB6}"/>
              </a:ext>
            </a:extLst>
          </p:cNvPr>
          <p:cNvSpPr/>
          <p:nvPr/>
        </p:nvSpPr>
        <p:spPr>
          <a:xfrm>
            <a:off x="3851900" y="1590610"/>
            <a:ext cx="3387904" cy="2817834"/>
          </a:xfrm>
          <a:prstGeom prst="cloudCallout">
            <a:avLst>
              <a:gd name="adj1" fmla="val -95270"/>
              <a:gd name="adj2" fmla="val 68187"/>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A cartoon of a child&#10;&#10;Description automatically generated">
            <a:extLst>
              <a:ext uri="{FF2B5EF4-FFF2-40B4-BE49-F238E27FC236}">
                <a16:creationId xmlns:a16="http://schemas.microsoft.com/office/drawing/2014/main" id="{B984B9D2-1658-CC7A-FD42-D7CF4D1F7437}"/>
              </a:ext>
            </a:extLst>
          </p:cNvPr>
          <p:cNvPicPr>
            <a:picLocks noChangeAspect="1"/>
          </p:cNvPicPr>
          <p:nvPr/>
        </p:nvPicPr>
        <p:blipFill rotWithShape="1">
          <a:blip r:embed="rId13">
            <a:extLst>
              <a:ext uri="{28A0092B-C50C-407E-A947-70E740481C1C}">
                <a14:useLocalDpi xmlns:a14="http://schemas.microsoft.com/office/drawing/2010/main" val="0"/>
              </a:ext>
            </a:extLst>
          </a:blip>
          <a:srcRect b="26789"/>
          <a:stretch/>
        </p:blipFill>
        <p:spPr>
          <a:xfrm>
            <a:off x="4252185" y="2030476"/>
            <a:ext cx="1329459" cy="1766984"/>
          </a:xfrm>
          <a:prstGeom prst="rect">
            <a:avLst/>
          </a:prstGeom>
        </p:spPr>
      </p:pic>
      <p:pic>
        <p:nvPicPr>
          <p:cNvPr id="32" name="Picture 31" descr="A cartoon of a person&#10;&#10;Description automatically generated">
            <a:extLst>
              <a:ext uri="{FF2B5EF4-FFF2-40B4-BE49-F238E27FC236}">
                <a16:creationId xmlns:a16="http://schemas.microsoft.com/office/drawing/2014/main" id="{5DBDF272-8165-DBEF-79FD-73AEF41E51E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338" y="1996119"/>
            <a:ext cx="1317846" cy="1607269"/>
          </a:xfrm>
          <a:prstGeom prst="rect">
            <a:avLst/>
          </a:prstGeom>
        </p:spPr>
      </p:pic>
      <p:pic>
        <p:nvPicPr>
          <p:cNvPr id="1026" name="Picture 2" descr="Free Easter Rabbit photo and picture">
            <a:extLst>
              <a:ext uri="{FF2B5EF4-FFF2-40B4-BE49-F238E27FC236}">
                <a16:creationId xmlns:a16="http://schemas.microsoft.com/office/drawing/2014/main" id="{D4BCA1F0-2A7A-ED73-29AF-867D797358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4919" y="2482001"/>
            <a:ext cx="628861" cy="486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Easter Easter Bunny photo and picture">
            <a:extLst>
              <a:ext uri="{FF2B5EF4-FFF2-40B4-BE49-F238E27FC236}">
                <a16:creationId xmlns:a16="http://schemas.microsoft.com/office/drawing/2014/main" id="{C9534883-2072-4864-0E5A-F246E13B78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92102" y="1900498"/>
            <a:ext cx="719084" cy="4797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easter wishes greeting card illustration">
            <a:extLst>
              <a:ext uri="{FF2B5EF4-FFF2-40B4-BE49-F238E27FC236}">
                <a16:creationId xmlns:a16="http://schemas.microsoft.com/office/drawing/2014/main" id="{0DED16F5-E204-2D7D-D3D4-EF694575F62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20115" y="2487455"/>
            <a:ext cx="571650" cy="571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aster easter banner easter greeting card illustration">
            <a:extLst>
              <a:ext uri="{FF2B5EF4-FFF2-40B4-BE49-F238E27FC236}">
                <a16:creationId xmlns:a16="http://schemas.microsoft.com/office/drawing/2014/main" id="{A035E840-4A5A-F8D4-A107-08F7BB9EA2E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67534" y="1900497"/>
            <a:ext cx="719980" cy="4797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Free pile book novel vector">
            <a:extLst>
              <a:ext uri="{FF2B5EF4-FFF2-40B4-BE49-F238E27FC236}">
                <a16:creationId xmlns:a16="http://schemas.microsoft.com/office/drawing/2014/main" id="{F9721EB5-7BAD-BBCB-DF59-2401AB5AD04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55342" y="3242466"/>
            <a:ext cx="855048" cy="6546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E263A54-EDEB-AF61-5519-2F2054991EDD}"/>
              </a:ext>
            </a:extLst>
          </p:cNvPr>
          <p:cNvPicPr>
            <a:picLocks noChangeAspect="1"/>
          </p:cNvPicPr>
          <p:nvPr/>
        </p:nvPicPr>
        <p:blipFill>
          <a:blip r:embed="rId20"/>
          <a:stretch>
            <a:fillRect/>
          </a:stretch>
        </p:blipFill>
        <p:spPr>
          <a:xfrm>
            <a:off x="5581644" y="2140379"/>
            <a:ext cx="1061135" cy="1045883"/>
          </a:xfrm>
          <a:prstGeom prst="rect">
            <a:avLst/>
          </a:prstGeom>
        </p:spPr>
      </p:pic>
      <p:sp>
        <p:nvSpPr>
          <p:cNvPr id="36" name="TextBox 35">
            <a:extLst>
              <a:ext uri="{FF2B5EF4-FFF2-40B4-BE49-F238E27FC236}">
                <a16:creationId xmlns:a16="http://schemas.microsoft.com/office/drawing/2014/main" id="{AD1869B3-D88C-2F48-C8B1-8215AC92D918}"/>
              </a:ext>
            </a:extLst>
          </p:cNvPr>
          <p:cNvSpPr txBox="1"/>
          <p:nvPr/>
        </p:nvSpPr>
        <p:spPr>
          <a:xfrm>
            <a:off x="53236" y="612584"/>
            <a:ext cx="9905441"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Olivia is writing to Ronja over Easter.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She isn’t sure of some German words. Help her out!</a:t>
            </a:r>
          </a:p>
        </p:txBody>
      </p:sp>
      <p:sp>
        <p:nvSpPr>
          <p:cNvPr id="37" name="Rectangle 36">
            <a:extLst>
              <a:ext uri="{FF2B5EF4-FFF2-40B4-BE49-F238E27FC236}">
                <a16:creationId xmlns:a16="http://schemas.microsoft.com/office/drawing/2014/main" id="{28D4AE79-E580-6ABF-1C71-F2CC5C11792A}"/>
              </a:ext>
            </a:extLst>
          </p:cNvPr>
          <p:cNvSpPr/>
          <p:nvPr/>
        </p:nvSpPr>
        <p:spPr>
          <a:xfrm>
            <a:off x="7070478" y="2450093"/>
            <a:ext cx="3036783" cy="348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b="1" dirty="0">
                <a:solidFill>
                  <a:srgbClr val="7030A0"/>
                </a:solidFill>
                <a:latin typeface="Century Gothic" panose="020B0502020202020204" pitchFamily="34" charset="0"/>
              </a:rPr>
              <a:t>am receiving three</a:t>
            </a:r>
            <a:r>
              <a:rPr lang="en-GB" sz="2000" dirty="0">
                <a:solidFill>
                  <a:srgbClr val="002060"/>
                </a:solidFill>
                <a:latin typeface="Century Gothic" panose="020B0502020202020204" pitchFamily="34" charset="0"/>
              </a:rPr>
              <a:t>]</a:t>
            </a:r>
          </a:p>
        </p:txBody>
      </p:sp>
      <p:sp>
        <p:nvSpPr>
          <p:cNvPr id="40" name="Rectangle 39">
            <a:extLst>
              <a:ext uri="{FF2B5EF4-FFF2-40B4-BE49-F238E27FC236}">
                <a16:creationId xmlns:a16="http://schemas.microsoft.com/office/drawing/2014/main" id="{9B956A55-767F-3ACF-CEBB-15559AC3C754}"/>
              </a:ext>
            </a:extLst>
          </p:cNvPr>
          <p:cNvSpPr/>
          <p:nvPr/>
        </p:nvSpPr>
        <p:spPr>
          <a:xfrm>
            <a:off x="8313350" y="2825053"/>
            <a:ext cx="2533808" cy="348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b="1" dirty="0">
                <a:solidFill>
                  <a:srgbClr val="7030A0"/>
                </a:solidFill>
                <a:latin typeface="Century Gothic" panose="020B0502020202020204" pitchFamily="34" charset="0"/>
              </a:rPr>
              <a:t>have a lette</a:t>
            </a:r>
            <a:r>
              <a:rPr lang="en-GB" sz="2000" dirty="0">
                <a:solidFill>
                  <a:srgbClr val="002060"/>
                </a:solidFill>
                <a:latin typeface="Century Gothic" panose="020B0502020202020204" pitchFamily="34" charset="0"/>
              </a:rPr>
              <a:t>r]</a:t>
            </a:r>
          </a:p>
        </p:txBody>
      </p:sp>
      <p:sp>
        <p:nvSpPr>
          <p:cNvPr id="44" name="Rectangle 43">
            <a:extLst>
              <a:ext uri="{FF2B5EF4-FFF2-40B4-BE49-F238E27FC236}">
                <a16:creationId xmlns:a16="http://schemas.microsoft.com/office/drawing/2014/main" id="{A3E0A80E-96A8-A527-0DFF-DCE2C5C6B154}"/>
              </a:ext>
            </a:extLst>
          </p:cNvPr>
          <p:cNvSpPr/>
          <p:nvPr/>
        </p:nvSpPr>
        <p:spPr>
          <a:xfrm>
            <a:off x="7711676" y="3174001"/>
            <a:ext cx="1793659" cy="348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b="1" dirty="0">
                <a:solidFill>
                  <a:srgbClr val="7030A0"/>
                </a:solidFill>
                <a:latin typeface="Century Gothic" panose="020B0502020202020204" pitchFamily="34" charset="0"/>
              </a:rPr>
              <a:t>two games</a:t>
            </a:r>
            <a:r>
              <a:rPr lang="en-GB" sz="2000" dirty="0">
                <a:solidFill>
                  <a:srgbClr val="002060"/>
                </a:solidFill>
                <a:latin typeface="Century Gothic" panose="020B0502020202020204" pitchFamily="34" charset="0"/>
              </a:rPr>
              <a:t>]</a:t>
            </a:r>
          </a:p>
        </p:txBody>
      </p:sp>
      <p:sp>
        <p:nvSpPr>
          <p:cNvPr id="45" name="Rectangle 44">
            <a:extLst>
              <a:ext uri="{FF2B5EF4-FFF2-40B4-BE49-F238E27FC236}">
                <a16:creationId xmlns:a16="http://schemas.microsoft.com/office/drawing/2014/main" id="{A1068A1D-E44A-C4F5-A874-7CF01B457238}"/>
              </a:ext>
            </a:extLst>
          </p:cNvPr>
          <p:cNvSpPr/>
          <p:nvPr/>
        </p:nvSpPr>
        <p:spPr>
          <a:xfrm>
            <a:off x="10030591" y="3522949"/>
            <a:ext cx="1570534" cy="348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b="1" dirty="0">
                <a:solidFill>
                  <a:srgbClr val="7030A0"/>
                </a:solidFill>
                <a:latin typeface="Century Gothic" panose="020B0502020202020204" pitchFamily="34" charset="0"/>
              </a:rPr>
              <a:t>have four</a:t>
            </a:r>
            <a:r>
              <a:rPr lang="en-GB" sz="2000" dirty="0">
                <a:solidFill>
                  <a:srgbClr val="002060"/>
                </a:solidFill>
                <a:latin typeface="Century Gothic" panose="020B0502020202020204" pitchFamily="34" charset="0"/>
              </a:rPr>
              <a:t>]</a:t>
            </a:r>
          </a:p>
        </p:txBody>
      </p:sp>
      <p:sp>
        <p:nvSpPr>
          <p:cNvPr id="46" name="Rectangle 45">
            <a:extLst>
              <a:ext uri="{FF2B5EF4-FFF2-40B4-BE49-F238E27FC236}">
                <a16:creationId xmlns:a16="http://schemas.microsoft.com/office/drawing/2014/main" id="{956F94B3-C3F8-476B-8C65-7A62665F4C73}"/>
              </a:ext>
            </a:extLst>
          </p:cNvPr>
          <p:cNvSpPr/>
          <p:nvPr/>
        </p:nvSpPr>
        <p:spPr>
          <a:xfrm>
            <a:off x="8613471" y="3871897"/>
            <a:ext cx="1117899" cy="348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b="1" dirty="0">
                <a:solidFill>
                  <a:srgbClr val="7030A0"/>
                </a:solidFill>
                <a:latin typeface="Century Gothic" panose="020B0502020202020204" pitchFamily="34" charset="0"/>
              </a:rPr>
              <a:t>cards</a:t>
            </a:r>
            <a:r>
              <a:rPr lang="en-GB" sz="2000" dirty="0">
                <a:solidFill>
                  <a:srgbClr val="002060"/>
                </a:solidFill>
                <a:latin typeface="Century Gothic" panose="020B0502020202020204" pitchFamily="34" charset="0"/>
              </a:rPr>
              <a:t>]</a:t>
            </a:r>
          </a:p>
        </p:txBody>
      </p:sp>
      <p:sp>
        <p:nvSpPr>
          <p:cNvPr id="47" name="Rectangle 46">
            <a:extLst>
              <a:ext uri="{FF2B5EF4-FFF2-40B4-BE49-F238E27FC236}">
                <a16:creationId xmlns:a16="http://schemas.microsoft.com/office/drawing/2014/main" id="{0E8FFCC9-3D06-7B3F-48CE-4B7C1BC07782}"/>
              </a:ext>
            </a:extLst>
          </p:cNvPr>
          <p:cNvSpPr/>
          <p:nvPr/>
        </p:nvSpPr>
        <p:spPr>
          <a:xfrm>
            <a:off x="7824212" y="4233970"/>
            <a:ext cx="1410530" cy="348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b="1" dirty="0">
                <a:solidFill>
                  <a:srgbClr val="7030A0"/>
                </a:solidFill>
                <a:latin typeface="Century Gothic" panose="020B0502020202020204" pitchFamily="34" charset="0"/>
              </a:rPr>
              <a:t>write</a:t>
            </a:r>
            <a:r>
              <a:rPr lang="en-GB" sz="2000" dirty="0">
                <a:solidFill>
                  <a:srgbClr val="002060"/>
                </a:solidFill>
                <a:latin typeface="Century Gothic" panose="020B0502020202020204" pitchFamily="34" charset="0"/>
              </a:rPr>
              <a:t>]</a:t>
            </a:r>
          </a:p>
        </p:txBody>
      </p:sp>
      <p:sp>
        <p:nvSpPr>
          <p:cNvPr id="48" name="Rectangle 47">
            <a:extLst>
              <a:ext uri="{FF2B5EF4-FFF2-40B4-BE49-F238E27FC236}">
                <a16:creationId xmlns:a16="http://schemas.microsoft.com/office/drawing/2014/main" id="{62426EF9-232D-78CA-C05E-B0FA5ED402BC}"/>
              </a:ext>
            </a:extLst>
          </p:cNvPr>
          <p:cNvSpPr/>
          <p:nvPr/>
        </p:nvSpPr>
        <p:spPr>
          <a:xfrm>
            <a:off x="9638739" y="4255745"/>
            <a:ext cx="937043" cy="348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b="1" dirty="0">
                <a:solidFill>
                  <a:srgbClr val="7030A0"/>
                </a:solidFill>
                <a:latin typeface="Century Gothic" panose="020B0502020202020204" pitchFamily="34" charset="0"/>
              </a:rPr>
              <a:t>a</a:t>
            </a:r>
            <a:r>
              <a:rPr lang="en-GB" sz="2000" dirty="0">
                <a:solidFill>
                  <a:srgbClr val="002060"/>
                </a:solidFill>
                <a:latin typeface="Century Gothic" panose="020B0502020202020204" pitchFamily="34" charset="0"/>
              </a:rPr>
              <a:t>]</a:t>
            </a:r>
          </a:p>
        </p:txBody>
      </p:sp>
      <p:sp>
        <p:nvSpPr>
          <p:cNvPr id="49" name="Rectangle 48">
            <a:extLst>
              <a:ext uri="{FF2B5EF4-FFF2-40B4-BE49-F238E27FC236}">
                <a16:creationId xmlns:a16="http://schemas.microsoft.com/office/drawing/2014/main" id="{19961A92-F299-E5D2-817F-4A33FEB59EC0}"/>
              </a:ext>
            </a:extLst>
          </p:cNvPr>
          <p:cNvSpPr/>
          <p:nvPr/>
        </p:nvSpPr>
        <p:spPr>
          <a:xfrm>
            <a:off x="9953529" y="4990449"/>
            <a:ext cx="2082680" cy="348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b="1" dirty="0">
                <a:solidFill>
                  <a:srgbClr val="7030A0"/>
                </a:solidFill>
                <a:latin typeface="Century Gothic" panose="020B0502020202020204" pitchFamily="34" charset="0"/>
              </a:rPr>
              <a:t>is he doing</a:t>
            </a:r>
            <a:r>
              <a:rPr lang="en-GB" sz="2000" dirty="0">
                <a:solidFill>
                  <a:srgbClr val="002060"/>
                </a:solidFill>
                <a:latin typeface="Century Gothic" panose="020B0502020202020204" pitchFamily="34" charset="0"/>
              </a:rPr>
              <a:t>]?</a:t>
            </a:r>
          </a:p>
        </p:txBody>
      </p:sp>
      <p:sp>
        <p:nvSpPr>
          <p:cNvPr id="50" name="Rectangle 49">
            <a:extLst>
              <a:ext uri="{FF2B5EF4-FFF2-40B4-BE49-F238E27FC236}">
                <a16:creationId xmlns:a16="http://schemas.microsoft.com/office/drawing/2014/main" id="{5C376BEF-C5B3-BE7F-8585-DFBBA863A89E}"/>
              </a:ext>
            </a:extLst>
          </p:cNvPr>
          <p:cNvSpPr/>
          <p:nvPr/>
        </p:nvSpPr>
        <p:spPr>
          <a:xfrm>
            <a:off x="7070478" y="5355058"/>
            <a:ext cx="1985570" cy="348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rgbClr val="002060"/>
                </a:solidFill>
                <a:latin typeface="Century Gothic" panose="020B0502020202020204" pitchFamily="34" charset="0"/>
              </a:rPr>
              <a:t>[</a:t>
            </a:r>
            <a:r>
              <a:rPr lang="en-GB" sz="2000" b="1" dirty="0">
                <a:solidFill>
                  <a:srgbClr val="7030A0"/>
                </a:solidFill>
                <a:latin typeface="Century Gothic" panose="020B0502020202020204" pitchFamily="34" charset="0"/>
              </a:rPr>
              <a:t>is he playing</a:t>
            </a:r>
            <a:r>
              <a:rPr lang="en-GB" sz="2000" dirty="0">
                <a:solidFill>
                  <a:srgbClr val="002060"/>
                </a:solidFill>
                <a:latin typeface="Century Gothic" panose="020B0502020202020204" pitchFamily="34" charset="0"/>
              </a:rPr>
              <a:t>]</a:t>
            </a:r>
          </a:p>
        </p:txBody>
      </p:sp>
      <p:pic>
        <p:nvPicPr>
          <p:cNvPr id="3" name="T2_W11_3.2">
            <a:hlinkClick r:id="" action="ppaction://media"/>
            <a:extLst>
              <a:ext uri="{FF2B5EF4-FFF2-40B4-BE49-F238E27FC236}">
                <a16:creationId xmlns:a16="http://schemas.microsoft.com/office/drawing/2014/main" id="{123DA140-431A-BFD2-37ED-BCBD6A803101}"/>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172468" y="1215620"/>
            <a:ext cx="749979" cy="749979"/>
          </a:xfrm>
          <a:prstGeom prst="rect">
            <a:avLst/>
          </a:prstGeom>
        </p:spPr>
      </p:pic>
    </p:spTree>
    <p:extLst>
      <p:ext uri="{BB962C8B-B14F-4D97-AF65-F5344CB8AC3E}">
        <p14:creationId xmlns:p14="http://schemas.microsoft.com/office/powerpoint/2010/main" val="87128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4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37" grpId="0" animBg="1"/>
      <p:bldP spid="40" grpId="0" animBg="1"/>
      <p:bldP spid="44" grpId="0" animBg="1"/>
      <p:bldP spid="45" grpId="0" animBg="1"/>
      <p:bldP spid="46" grpId="0" animBg="1"/>
      <p:bldP spid="47" grpId="0" animBg="1"/>
      <p:bldP spid="48" grpId="0" animBg="1"/>
      <p:bldP spid="49"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5658FA-C613-463B-B735-54C0F3DCE1E9}"/>
              </a:ext>
            </a:extLst>
          </p:cNvPr>
          <p:cNvPicPr>
            <a:picLocks noChangeAspect="1"/>
          </p:cNvPicPr>
          <p:nvPr/>
        </p:nvPicPr>
        <p:blipFill>
          <a:blip r:embed="rId14"/>
          <a:stretch>
            <a:fillRect/>
          </a:stretch>
        </p:blipFill>
        <p:spPr>
          <a:xfrm>
            <a:off x="126826" y="51051"/>
            <a:ext cx="524301" cy="481626"/>
          </a:xfrm>
          <a:prstGeom prst="rect">
            <a:avLst/>
          </a:prstGeom>
        </p:spPr>
      </p:pic>
      <p:grpSp>
        <p:nvGrpSpPr>
          <p:cNvPr id="28" name="Group 27">
            <a:extLst>
              <a:ext uri="{FF2B5EF4-FFF2-40B4-BE49-F238E27FC236}">
                <a16:creationId xmlns:a16="http://schemas.microsoft.com/office/drawing/2014/main" id="{D3EE985E-D72A-4A31-890A-5ABD94697642}"/>
              </a:ext>
            </a:extLst>
          </p:cNvPr>
          <p:cNvGrpSpPr/>
          <p:nvPr/>
        </p:nvGrpSpPr>
        <p:grpSpPr>
          <a:xfrm>
            <a:off x="10596693" y="248863"/>
            <a:ext cx="1240568" cy="1008631"/>
            <a:chOff x="10818487" y="2376307"/>
            <a:chExt cx="1240568" cy="1008631"/>
          </a:xfrm>
        </p:grpSpPr>
        <p:sp>
          <p:nvSpPr>
            <p:cNvPr id="29" name="Oval 28">
              <a:extLst>
                <a:ext uri="{FF2B5EF4-FFF2-40B4-BE49-F238E27FC236}">
                  <a16:creationId xmlns:a16="http://schemas.microsoft.com/office/drawing/2014/main" id="{A50B3FB2-2F77-402E-AF33-C776B655329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xplosion: 8 Points 29">
              <a:extLst>
                <a:ext uri="{FF2B5EF4-FFF2-40B4-BE49-F238E27FC236}">
                  <a16:creationId xmlns:a16="http://schemas.microsoft.com/office/drawing/2014/main" id="{ED785E84-1350-4CEF-ACA2-60C8C649268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xplosion: 8 Points 30">
              <a:extLst>
                <a:ext uri="{FF2B5EF4-FFF2-40B4-BE49-F238E27FC236}">
                  <a16:creationId xmlns:a16="http://schemas.microsoft.com/office/drawing/2014/main" id="{14D67C3A-F28D-45D9-BA20-733C41BE1B06}"/>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FC1BFB36-F6FD-473C-8269-CB50C77F7FBF}"/>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6" name="Title 1">
            <a:hlinkClick r:id="" action="ppaction://noaction">
              <a:snd r:embed="rId15" name="T2_W11_4.1.wav"/>
            </a:hlinkClick>
            <a:extLst>
              <a:ext uri="{FF2B5EF4-FFF2-40B4-BE49-F238E27FC236}">
                <a16:creationId xmlns:a16="http://schemas.microsoft.com/office/drawing/2014/main" id="{2B8CDB72-FA97-4791-BEC8-44409FFA97EC}"/>
              </a:ext>
            </a:extLst>
          </p:cNvPr>
          <p:cNvSpPr txBox="1">
            <a:spLocks/>
          </p:cNvSpPr>
          <p:nvPr/>
        </p:nvSpPr>
        <p:spPr>
          <a:xfrm>
            <a:off x="-611330" y="-81472"/>
            <a:ext cx="4865030"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Vokabeln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5" name="TextBox 14">
            <a:extLst>
              <a:ext uri="{FF2B5EF4-FFF2-40B4-BE49-F238E27FC236}">
                <a16:creationId xmlns:a16="http://schemas.microsoft.com/office/drawing/2014/main" id="{6EB1EA0D-3D92-E487-67FB-F7DFFFBFBD09}"/>
              </a:ext>
            </a:extLst>
          </p:cNvPr>
          <p:cNvSpPr txBox="1"/>
          <p:nvPr/>
        </p:nvSpPr>
        <p:spPr>
          <a:xfrm>
            <a:off x="2992582" y="87347"/>
            <a:ext cx="710726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What do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and Ronja like eating at Easter?</a:t>
            </a:r>
          </a:p>
        </p:txBody>
      </p:sp>
      <p:graphicFrame>
        <p:nvGraphicFramePr>
          <p:cNvPr id="16" name="Table 15">
            <a:extLst>
              <a:ext uri="{FF2B5EF4-FFF2-40B4-BE49-F238E27FC236}">
                <a16:creationId xmlns:a16="http://schemas.microsoft.com/office/drawing/2014/main" id="{D1FD636B-C672-008A-1E7D-A0B13D34AFE6}"/>
              </a:ext>
            </a:extLst>
          </p:cNvPr>
          <p:cNvGraphicFramePr>
            <a:graphicFrameLocks noGrp="1"/>
          </p:cNvGraphicFramePr>
          <p:nvPr/>
        </p:nvGraphicFramePr>
        <p:xfrm>
          <a:off x="4490665" y="1354377"/>
          <a:ext cx="4001656" cy="4921640"/>
        </p:xfrm>
        <a:graphic>
          <a:graphicData uri="http://schemas.openxmlformats.org/drawingml/2006/table">
            <a:tbl>
              <a:tblPr firstRow="1" bandRow="1">
                <a:tableStyleId>{5C22544A-7EE6-4342-B048-85BDC9FD1C3A}</a:tableStyleId>
              </a:tblPr>
              <a:tblGrid>
                <a:gridCol w="367231">
                  <a:extLst>
                    <a:ext uri="{9D8B030D-6E8A-4147-A177-3AD203B41FA5}">
                      <a16:colId xmlns:a16="http://schemas.microsoft.com/office/drawing/2014/main" val="263268012"/>
                    </a:ext>
                  </a:extLst>
                </a:gridCol>
                <a:gridCol w="367231">
                  <a:extLst>
                    <a:ext uri="{9D8B030D-6E8A-4147-A177-3AD203B41FA5}">
                      <a16:colId xmlns:a16="http://schemas.microsoft.com/office/drawing/2014/main" val="1078327919"/>
                    </a:ext>
                  </a:extLst>
                </a:gridCol>
                <a:gridCol w="380818">
                  <a:extLst>
                    <a:ext uri="{9D8B030D-6E8A-4147-A177-3AD203B41FA5}">
                      <a16:colId xmlns:a16="http://schemas.microsoft.com/office/drawing/2014/main" val="2951137329"/>
                    </a:ext>
                  </a:extLst>
                </a:gridCol>
                <a:gridCol w="353644">
                  <a:extLst>
                    <a:ext uri="{9D8B030D-6E8A-4147-A177-3AD203B41FA5}">
                      <a16:colId xmlns:a16="http://schemas.microsoft.com/office/drawing/2014/main" val="4187961833"/>
                    </a:ext>
                  </a:extLst>
                </a:gridCol>
                <a:gridCol w="367231">
                  <a:extLst>
                    <a:ext uri="{9D8B030D-6E8A-4147-A177-3AD203B41FA5}">
                      <a16:colId xmlns:a16="http://schemas.microsoft.com/office/drawing/2014/main" val="2281195132"/>
                    </a:ext>
                  </a:extLst>
                </a:gridCol>
                <a:gridCol w="367231">
                  <a:extLst>
                    <a:ext uri="{9D8B030D-6E8A-4147-A177-3AD203B41FA5}">
                      <a16:colId xmlns:a16="http://schemas.microsoft.com/office/drawing/2014/main" val="1898360713"/>
                    </a:ext>
                  </a:extLst>
                </a:gridCol>
                <a:gridCol w="367231">
                  <a:extLst>
                    <a:ext uri="{9D8B030D-6E8A-4147-A177-3AD203B41FA5}">
                      <a16:colId xmlns:a16="http://schemas.microsoft.com/office/drawing/2014/main" val="447930653"/>
                    </a:ext>
                  </a:extLst>
                </a:gridCol>
                <a:gridCol w="367231">
                  <a:extLst>
                    <a:ext uri="{9D8B030D-6E8A-4147-A177-3AD203B41FA5}">
                      <a16:colId xmlns:a16="http://schemas.microsoft.com/office/drawing/2014/main" val="36163679"/>
                    </a:ext>
                  </a:extLst>
                </a:gridCol>
                <a:gridCol w="367231">
                  <a:extLst>
                    <a:ext uri="{9D8B030D-6E8A-4147-A177-3AD203B41FA5}">
                      <a16:colId xmlns:a16="http://schemas.microsoft.com/office/drawing/2014/main" val="879613253"/>
                    </a:ext>
                  </a:extLst>
                </a:gridCol>
                <a:gridCol w="367231">
                  <a:extLst>
                    <a:ext uri="{9D8B030D-6E8A-4147-A177-3AD203B41FA5}">
                      <a16:colId xmlns:a16="http://schemas.microsoft.com/office/drawing/2014/main" val="20015"/>
                    </a:ext>
                  </a:extLst>
                </a:gridCol>
                <a:gridCol w="329346">
                  <a:extLst>
                    <a:ext uri="{9D8B030D-6E8A-4147-A177-3AD203B41FA5}">
                      <a16:colId xmlns:a16="http://schemas.microsoft.com/office/drawing/2014/main" val="20016"/>
                    </a:ext>
                  </a:extLst>
                </a:gridCol>
              </a:tblGrid>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115076"/>
                          </a:solidFill>
                          <a:latin typeface="Century Gothic" panose="020B0502020202020204" pitchFamily="34"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chemeClr val="accent1">
                              <a:lumMod val="50000"/>
                            </a:schemeClr>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2"/>
                          </a:solidFill>
                          <a:latin typeface="Century Gothic" panose="020B0502020202020204" pitchFamily="34"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accent1">
                              <a:lumMod val="50000"/>
                            </a:schemeClr>
                          </a:solidFill>
                          <a:latin typeface="Century Gothic" panose="020B0502020202020204" pitchFamily="34"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206444"/>
                  </a:ext>
                </a:extLst>
              </a:tr>
            </a:tbl>
          </a:graphicData>
        </a:graphic>
      </p:graphicFrame>
      <p:graphicFrame>
        <p:nvGraphicFramePr>
          <p:cNvPr id="17" name="Table 16">
            <a:extLst>
              <a:ext uri="{FF2B5EF4-FFF2-40B4-BE49-F238E27FC236}">
                <a16:creationId xmlns:a16="http://schemas.microsoft.com/office/drawing/2014/main" id="{B6E057ED-1087-C63A-3D2E-9261D4F7F4E1}"/>
              </a:ext>
            </a:extLst>
          </p:cNvPr>
          <p:cNvGraphicFramePr>
            <a:graphicFrameLocks noGrp="1"/>
          </p:cNvGraphicFramePr>
          <p:nvPr/>
        </p:nvGraphicFramePr>
        <p:xfrm>
          <a:off x="455406" y="1335015"/>
          <a:ext cx="4034419" cy="4954496"/>
        </p:xfrm>
        <a:graphic>
          <a:graphicData uri="http://schemas.openxmlformats.org/drawingml/2006/table">
            <a:tbl>
              <a:tblPr firstRow="1" bandRow="1">
                <a:tableStyleId>{5C22544A-7EE6-4342-B048-85BDC9FD1C3A}</a:tableStyleId>
              </a:tblPr>
              <a:tblGrid>
                <a:gridCol w="4034419">
                  <a:extLst>
                    <a:ext uri="{9D8B030D-6E8A-4147-A177-3AD203B41FA5}">
                      <a16:colId xmlns:a16="http://schemas.microsoft.com/office/drawing/2014/main" val="660022236"/>
                    </a:ext>
                  </a:extLst>
                </a:gridCol>
              </a:tblGrid>
              <a:tr h="548640">
                <a:tc>
                  <a:txBody>
                    <a:bodyPr/>
                    <a:lstStyle/>
                    <a:p>
                      <a:pPr algn="r"/>
                      <a:r>
                        <a:rPr lang="en-GB" sz="2000" b="0" baseline="0" dirty="0">
                          <a:solidFill>
                            <a:srgbClr val="002060"/>
                          </a:solidFill>
                          <a:latin typeface="Century Gothic" panose="020B0502020202020204" pitchFamily="34" charset="0"/>
                        </a:rPr>
                        <a:t>A. house</a:t>
                      </a:r>
                      <a:endParaRPr lang="en-GB" sz="2000" b="0" dirty="0">
                        <a:solidFill>
                          <a:srgbClr val="002060"/>
                        </a:solidFill>
                        <a:highlight>
                          <a:srgbClr val="FFFF0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451821">
                <a:tc>
                  <a:txBody>
                    <a:bodyPr/>
                    <a:lstStyle/>
                    <a:p>
                      <a:pPr algn="r"/>
                      <a:r>
                        <a:rPr lang="en-GB" sz="2000" b="0" dirty="0">
                          <a:solidFill>
                            <a:srgbClr val="002060"/>
                          </a:solidFill>
                          <a:latin typeface="Century Gothic" panose="020B0502020202020204" pitchFamily="34" charset="0"/>
                        </a:rPr>
                        <a:t>B. school</a:t>
                      </a:r>
                      <a:endParaRPr lang="en-GB" sz="2000" b="0" dirty="0">
                        <a:solidFill>
                          <a:srgbClr val="002060"/>
                        </a:solidFill>
                        <a:highlight>
                          <a:srgbClr val="FFFF0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537883">
                <a:tc>
                  <a:txBody>
                    <a:bodyPr/>
                    <a:lstStyle/>
                    <a:p>
                      <a:pPr algn="r"/>
                      <a:r>
                        <a:rPr lang="en-GB" sz="2000" b="0" dirty="0">
                          <a:solidFill>
                            <a:srgbClr val="002060"/>
                          </a:solidFill>
                          <a:latin typeface="Century Gothic" panose="020B0502020202020204" pitchFamily="34" charset="0"/>
                        </a:rPr>
                        <a:t>C. Mr</a:t>
                      </a:r>
                      <a:endParaRPr lang="en-GB" sz="2000" b="0" dirty="0">
                        <a:solidFill>
                          <a:srgbClr val="002060"/>
                        </a:solidFill>
                        <a:highlight>
                          <a:srgbClr val="FFFF0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45182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D. song</a:t>
                      </a:r>
                      <a:endParaRPr lang="en-GB" sz="2000" b="0" dirty="0">
                        <a:solidFill>
                          <a:srgbClr val="002060"/>
                        </a:solidFill>
                        <a:highlight>
                          <a:srgbClr val="FFFF0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496393">
                <a:tc>
                  <a:txBody>
                    <a:bodyPr/>
                    <a:lstStyle/>
                    <a:p>
                      <a:pPr marL="0" indent="0" algn="r">
                        <a:buNone/>
                      </a:pPr>
                      <a:r>
                        <a:rPr lang="en-GB" sz="2000" b="0" dirty="0">
                          <a:solidFill>
                            <a:srgbClr val="002060"/>
                          </a:solidFill>
                          <a:latin typeface="Century Gothic" panose="020B0502020202020204" pitchFamily="34" charset="0"/>
                        </a:rPr>
                        <a:t>E. cat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484094">
                <a:tc>
                  <a:txBody>
                    <a:bodyPr/>
                    <a:lstStyle/>
                    <a:p>
                      <a:pPr algn="r"/>
                      <a:r>
                        <a:rPr lang="en-GB" sz="2000" b="0" dirty="0">
                          <a:solidFill>
                            <a:srgbClr val="002060"/>
                          </a:solidFill>
                          <a:latin typeface="Century Gothic" panose="020B0502020202020204" pitchFamily="34" charset="0"/>
                        </a:rPr>
                        <a:t>F. 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527124">
                <a:tc>
                  <a:txBody>
                    <a:bodyPr/>
                    <a:lstStyle/>
                    <a:p>
                      <a:pPr algn="r"/>
                      <a:r>
                        <a:rPr lang="en-GB" sz="1800" b="0" dirty="0">
                          <a:solidFill>
                            <a:srgbClr val="002060"/>
                          </a:solidFill>
                          <a:latin typeface="Century Gothic" panose="020B0502020202020204" pitchFamily="34" charset="0"/>
                        </a:rPr>
                        <a:t>G. t</a:t>
                      </a:r>
                      <a:r>
                        <a:rPr lang="en-GB" sz="1800" b="0" baseline="0" dirty="0">
                          <a:solidFill>
                            <a:srgbClr val="002060"/>
                          </a:solidFill>
                          <a:latin typeface="Century Gothic" panose="020B0502020202020204" pitchFamily="34" charset="0"/>
                        </a:rPr>
                        <a:t>o play, playing</a:t>
                      </a:r>
                      <a:endParaRPr lang="en-GB" sz="18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485573">
                <a:tc>
                  <a:txBody>
                    <a:bodyPr/>
                    <a:lstStyle/>
                    <a:p>
                      <a:pPr algn="r"/>
                      <a:r>
                        <a:rPr lang="en-GB" sz="2000" b="0" dirty="0">
                          <a:solidFill>
                            <a:srgbClr val="002060"/>
                          </a:solidFill>
                          <a:latin typeface="Century Gothic" panose="020B0502020202020204" pitchFamily="34" charset="0"/>
                        </a:rPr>
                        <a:t>H. to need, needing</a:t>
                      </a:r>
                      <a:endParaRPr lang="en-GB" sz="2000" b="0" dirty="0">
                        <a:solidFill>
                          <a:srgbClr val="002060"/>
                        </a:solidFill>
                        <a:highlight>
                          <a:srgbClr val="FFFF0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485573">
                <a:tc>
                  <a:txBody>
                    <a:bodyPr/>
                    <a:lstStyle/>
                    <a:p>
                      <a:pPr algn="r"/>
                      <a:r>
                        <a:rPr lang="en-GB" sz="2000" b="0" dirty="0">
                          <a:solidFill>
                            <a:srgbClr val="002060"/>
                          </a:solidFill>
                          <a:latin typeface="Century Gothic" panose="020B0502020202020204" pitchFamily="34" charset="0"/>
                        </a:rPr>
                        <a:t>I.</a:t>
                      </a:r>
                      <a:r>
                        <a:rPr lang="en-GB" sz="2000" b="0" baseline="0" dirty="0">
                          <a:solidFill>
                            <a:srgbClr val="002060"/>
                          </a:solidFill>
                          <a:latin typeface="Century Gothic" panose="020B0502020202020204" pitchFamily="34" charset="0"/>
                        </a:rPr>
                        <a:t> three</a:t>
                      </a:r>
                      <a:endParaRPr lang="en-GB" sz="20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485573">
                <a:tc>
                  <a:txBody>
                    <a:bodyPr/>
                    <a:lstStyle/>
                    <a:p>
                      <a:pPr algn="r"/>
                      <a:r>
                        <a:rPr lang="en-GB" sz="2000" b="0" dirty="0">
                          <a:solidFill>
                            <a:srgbClr val="002060"/>
                          </a:solidFill>
                          <a:latin typeface="Century Gothic" panose="020B0502020202020204" pitchFamily="34" charset="0"/>
                        </a:rPr>
                        <a:t>J. not a, no (</a:t>
                      </a:r>
                      <a:r>
                        <a:rPr lang="en-GB" sz="2000" b="0" dirty="0" err="1">
                          <a:solidFill>
                            <a:srgbClr val="002060"/>
                          </a:solidFill>
                          <a:latin typeface="Century Gothic" panose="020B0502020202020204" pitchFamily="34" charset="0"/>
                        </a:rPr>
                        <a:t>m,nt</a:t>
                      </a:r>
                      <a:r>
                        <a:rPr lang="en-GB" sz="2000" b="0" dirty="0">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943391"/>
                  </a:ext>
                </a:extLst>
              </a:tr>
            </a:tbl>
          </a:graphicData>
        </a:graphic>
      </p:graphicFrame>
      <p:sp>
        <p:nvSpPr>
          <p:cNvPr id="18" name="Rectangle 17">
            <a:hlinkClick r:id="" action="ppaction://noaction">
              <a:snd r:embed="rId16" name="T2_W11_4.2.wav"/>
            </a:hlinkClick>
            <a:extLst>
              <a:ext uri="{FF2B5EF4-FFF2-40B4-BE49-F238E27FC236}">
                <a16:creationId xmlns:a16="http://schemas.microsoft.com/office/drawing/2014/main" id="{F4FBE101-DC07-F5C9-DC19-C76ED2FCF385}"/>
              </a:ext>
            </a:extLst>
          </p:cNvPr>
          <p:cNvSpPr/>
          <p:nvPr/>
        </p:nvSpPr>
        <p:spPr>
          <a:xfrm>
            <a:off x="363387" y="934905"/>
            <a:ext cx="27270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Deutsch:</a:t>
            </a:r>
          </a:p>
        </p:txBody>
      </p:sp>
      <p:sp>
        <p:nvSpPr>
          <p:cNvPr id="23" name="Down Arrow 44">
            <a:extLst>
              <a:ext uri="{FF2B5EF4-FFF2-40B4-BE49-F238E27FC236}">
                <a16:creationId xmlns:a16="http://schemas.microsoft.com/office/drawing/2014/main" id="{4534A966-A99E-C6EE-E59B-FBE543C72C76}"/>
              </a:ext>
            </a:extLst>
          </p:cNvPr>
          <p:cNvSpPr/>
          <p:nvPr/>
        </p:nvSpPr>
        <p:spPr>
          <a:xfrm>
            <a:off x="6298020" y="637369"/>
            <a:ext cx="386946" cy="62865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Segoe UI Semilight" panose="020B0402040204020203" pitchFamily="34" charset="0"/>
              </a:rPr>
              <a:t>?</a:t>
            </a:r>
          </a:p>
        </p:txBody>
      </p:sp>
      <p:pic>
        <p:nvPicPr>
          <p:cNvPr id="2050" name="Picture 2" descr="Free Easter Bunny Chocolate photo and picture">
            <a:extLst>
              <a:ext uri="{FF2B5EF4-FFF2-40B4-BE49-F238E27FC236}">
                <a16:creationId xmlns:a16="http://schemas.microsoft.com/office/drawing/2014/main" id="{92BCD9CA-83AE-EA36-08A3-C786934A3E08}"/>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8035" b="91640" l="26094" r="72578">
                        <a14:foregroundMark x1="29609" y1="43757" x2="29609" y2="43757"/>
                        <a14:foregroundMark x1="26094" y1="49403" x2="26094" y2="49403"/>
                        <a14:foregroundMark x1="71328" y1="83170" x2="61328" y2="90228"/>
                        <a14:foregroundMark x1="61328" y1="90228" x2="35625" y2="88599"/>
                        <a14:foregroundMark x1="72734" y1="88056" x2="72734" y2="88056"/>
                        <a14:foregroundMark x1="72734" y1="88056" x2="72734" y2="88056"/>
                        <a14:foregroundMark x1="70313" y1="91640" x2="70313" y2="91640"/>
                        <a14:foregroundMark x1="70313" y1="91640" x2="70313" y2="91640"/>
                        <a14:foregroundMark x1="50469" y1="8035" x2="50469" y2="8035"/>
                        <a14:foregroundMark x1="63203" y1="14767" x2="63203" y2="14767"/>
                        <a14:foregroundMark x1="27422" y1="64821" x2="29375" y2="61129"/>
                        <a14:foregroundMark x1="32500" y1="72856" x2="31875" y2="68730"/>
                      </a14:backgroundRemoval>
                    </a14:imgEffect>
                  </a14:imgLayer>
                </a14:imgProps>
              </a:ext>
              <a:ext uri="{28A0092B-C50C-407E-A947-70E740481C1C}">
                <a14:useLocalDpi xmlns:a14="http://schemas.microsoft.com/office/drawing/2010/main" val="0"/>
              </a:ext>
            </a:extLst>
          </a:blip>
          <a:srcRect l="24126" t="2693" r="23448" b="4377"/>
          <a:stretch/>
        </p:blipFill>
        <p:spPr bwMode="auto">
          <a:xfrm>
            <a:off x="9961772" y="4289602"/>
            <a:ext cx="1412228" cy="180117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child and child hugging&#10;&#10;Description automatically generated">
            <a:extLst>
              <a:ext uri="{FF2B5EF4-FFF2-40B4-BE49-F238E27FC236}">
                <a16:creationId xmlns:a16="http://schemas.microsoft.com/office/drawing/2014/main" id="{AE2B31CA-F2EC-943B-D16A-E815C0A0F57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45393" y="1354377"/>
            <a:ext cx="2395750" cy="2904577"/>
          </a:xfrm>
          <a:prstGeom prst="rect">
            <a:avLst/>
          </a:prstGeom>
        </p:spPr>
      </p:pic>
      <p:sp>
        <p:nvSpPr>
          <p:cNvPr id="27" name="Rectangle 26">
            <a:extLst>
              <a:ext uri="{FF2B5EF4-FFF2-40B4-BE49-F238E27FC236}">
                <a16:creationId xmlns:a16="http://schemas.microsoft.com/office/drawing/2014/main" id="{20452946-ED33-51B4-BAE2-CAD231085C20}"/>
              </a:ext>
            </a:extLst>
          </p:cNvPr>
          <p:cNvSpPr/>
          <p:nvPr/>
        </p:nvSpPr>
        <p:spPr>
          <a:xfrm>
            <a:off x="5273118" y="1424103"/>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id="{E55FDBF4-F70F-ABD3-F6C6-2D7A181F9654}"/>
              </a:ext>
            </a:extLst>
          </p:cNvPr>
          <p:cNvSpPr/>
          <p:nvPr/>
        </p:nvSpPr>
        <p:spPr>
          <a:xfrm>
            <a:off x="5670785" y="1433339"/>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1E418B4D-CA9F-CD70-EF94-17FC100CE942}"/>
              </a:ext>
            </a:extLst>
          </p:cNvPr>
          <p:cNvSpPr/>
          <p:nvPr/>
        </p:nvSpPr>
        <p:spPr>
          <a:xfrm>
            <a:off x="6055571" y="1472282"/>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7BF96206-956E-4A10-CAD7-C5B23D5FC32C}"/>
              </a:ext>
            </a:extLst>
          </p:cNvPr>
          <p:cNvSpPr/>
          <p:nvPr/>
        </p:nvSpPr>
        <p:spPr>
          <a:xfrm>
            <a:off x="6376087" y="1424102"/>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1B788FBF-F572-8EE7-23F0-234358B3D844}"/>
              </a:ext>
            </a:extLst>
          </p:cNvPr>
          <p:cNvSpPr/>
          <p:nvPr/>
        </p:nvSpPr>
        <p:spPr>
          <a:xfrm>
            <a:off x="5998172" y="1917088"/>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59A4CF47-B174-BE7E-E9B3-69A07B2CD338}"/>
              </a:ext>
            </a:extLst>
          </p:cNvPr>
          <p:cNvSpPr/>
          <p:nvPr/>
        </p:nvSpPr>
        <p:spPr>
          <a:xfrm>
            <a:off x="6395839" y="1926324"/>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Rectangle 38">
            <a:extLst>
              <a:ext uri="{FF2B5EF4-FFF2-40B4-BE49-F238E27FC236}">
                <a16:creationId xmlns:a16="http://schemas.microsoft.com/office/drawing/2014/main" id="{82971FB8-B9C4-0C15-663F-4CFFBAC5BD60}"/>
              </a:ext>
            </a:extLst>
          </p:cNvPr>
          <p:cNvSpPr/>
          <p:nvPr/>
        </p:nvSpPr>
        <p:spPr>
          <a:xfrm>
            <a:off x="6780625" y="1965267"/>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Rectangle 39">
            <a:extLst>
              <a:ext uri="{FF2B5EF4-FFF2-40B4-BE49-F238E27FC236}">
                <a16:creationId xmlns:a16="http://schemas.microsoft.com/office/drawing/2014/main" id="{7037589D-7687-437A-16C2-48E58B3526A3}"/>
              </a:ext>
            </a:extLst>
          </p:cNvPr>
          <p:cNvSpPr/>
          <p:nvPr/>
        </p:nvSpPr>
        <p:spPr>
          <a:xfrm>
            <a:off x="7101141" y="1917087"/>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17EBB871-F48A-A310-96E3-CE3CC2AD2224}"/>
              </a:ext>
            </a:extLst>
          </p:cNvPr>
          <p:cNvSpPr/>
          <p:nvPr/>
        </p:nvSpPr>
        <p:spPr>
          <a:xfrm>
            <a:off x="7476215" y="1934569"/>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 name="Rectangle 42">
            <a:extLst>
              <a:ext uri="{FF2B5EF4-FFF2-40B4-BE49-F238E27FC236}">
                <a16:creationId xmlns:a16="http://schemas.microsoft.com/office/drawing/2014/main" id="{A845F7F8-4DFD-BE27-B686-A6CDBC3B4014}"/>
              </a:ext>
            </a:extLst>
          </p:cNvPr>
          <p:cNvSpPr/>
          <p:nvPr/>
        </p:nvSpPr>
        <p:spPr>
          <a:xfrm>
            <a:off x="7916774" y="1934569"/>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Rectangle 43">
            <a:extLst>
              <a:ext uri="{FF2B5EF4-FFF2-40B4-BE49-F238E27FC236}">
                <a16:creationId xmlns:a16="http://schemas.microsoft.com/office/drawing/2014/main" id="{CA668641-7560-BC87-E4A0-179F2472245A}"/>
              </a:ext>
            </a:extLst>
          </p:cNvPr>
          <p:cNvSpPr/>
          <p:nvPr/>
        </p:nvSpPr>
        <p:spPr>
          <a:xfrm>
            <a:off x="6055334" y="2372232"/>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Rectangle 44">
            <a:extLst>
              <a:ext uri="{FF2B5EF4-FFF2-40B4-BE49-F238E27FC236}">
                <a16:creationId xmlns:a16="http://schemas.microsoft.com/office/drawing/2014/main" id="{3B15271E-B746-D928-0FAF-B22A0184ECAE}"/>
              </a:ext>
            </a:extLst>
          </p:cNvPr>
          <p:cNvSpPr/>
          <p:nvPr/>
        </p:nvSpPr>
        <p:spPr>
          <a:xfrm>
            <a:off x="6416057" y="2381468"/>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6" name="Rectangle 45">
            <a:extLst>
              <a:ext uri="{FF2B5EF4-FFF2-40B4-BE49-F238E27FC236}">
                <a16:creationId xmlns:a16="http://schemas.microsoft.com/office/drawing/2014/main" id="{E53D2A41-2EEB-0412-29A1-470858326A6C}"/>
              </a:ext>
            </a:extLst>
          </p:cNvPr>
          <p:cNvSpPr/>
          <p:nvPr/>
        </p:nvSpPr>
        <p:spPr>
          <a:xfrm>
            <a:off x="6810079" y="2420411"/>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 name="Rectangle 46">
            <a:extLst>
              <a:ext uri="{FF2B5EF4-FFF2-40B4-BE49-F238E27FC236}">
                <a16:creationId xmlns:a16="http://schemas.microsoft.com/office/drawing/2014/main" id="{4D5E8593-AE49-04A0-88EB-0576FA0CC324}"/>
              </a:ext>
            </a:extLst>
          </p:cNvPr>
          <p:cNvSpPr/>
          <p:nvPr/>
        </p:nvSpPr>
        <p:spPr>
          <a:xfrm>
            <a:off x="7158303" y="2372231"/>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Rectangle 47">
            <a:extLst>
              <a:ext uri="{FF2B5EF4-FFF2-40B4-BE49-F238E27FC236}">
                <a16:creationId xmlns:a16="http://schemas.microsoft.com/office/drawing/2014/main" id="{E617730B-115B-7BC2-1F14-EA040DEDF0F1}"/>
              </a:ext>
            </a:extLst>
          </p:cNvPr>
          <p:cNvSpPr/>
          <p:nvPr/>
        </p:nvSpPr>
        <p:spPr>
          <a:xfrm>
            <a:off x="7533377" y="2389713"/>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a:extLst>
              <a:ext uri="{FF2B5EF4-FFF2-40B4-BE49-F238E27FC236}">
                <a16:creationId xmlns:a16="http://schemas.microsoft.com/office/drawing/2014/main" id="{3913EA0A-1A0C-1D78-1B7A-AFEF85D63162}"/>
              </a:ext>
            </a:extLst>
          </p:cNvPr>
          <p:cNvSpPr/>
          <p:nvPr/>
        </p:nvSpPr>
        <p:spPr>
          <a:xfrm>
            <a:off x="7973936" y="2389713"/>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Rectangle 49">
            <a:extLst>
              <a:ext uri="{FF2B5EF4-FFF2-40B4-BE49-F238E27FC236}">
                <a16:creationId xmlns:a16="http://schemas.microsoft.com/office/drawing/2014/main" id="{55E6F0F9-7FA1-4AF5-A746-C91B06D199A7}"/>
              </a:ext>
            </a:extLst>
          </p:cNvPr>
          <p:cNvSpPr/>
          <p:nvPr/>
        </p:nvSpPr>
        <p:spPr>
          <a:xfrm>
            <a:off x="5668772" y="2867269"/>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Rectangle 50">
            <a:extLst>
              <a:ext uri="{FF2B5EF4-FFF2-40B4-BE49-F238E27FC236}">
                <a16:creationId xmlns:a16="http://schemas.microsoft.com/office/drawing/2014/main" id="{5664140C-7D21-EFAB-F401-E274D31D2DD1}"/>
              </a:ext>
            </a:extLst>
          </p:cNvPr>
          <p:cNvSpPr/>
          <p:nvPr/>
        </p:nvSpPr>
        <p:spPr>
          <a:xfrm>
            <a:off x="6066439" y="2876505"/>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Rectangle 51">
            <a:extLst>
              <a:ext uri="{FF2B5EF4-FFF2-40B4-BE49-F238E27FC236}">
                <a16:creationId xmlns:a16="http://schemas.microsoft.com/office/drawing/2014/main" id="{9E0AD0DB-B5E4-A996-A596-D1D469B026EC}"/>
              </a:ext>
            </a:extLst>
          </p:cNvPr>
          <p:cNvSpPr/>
          <p:nvPr/>
        </p:nvSpPr>
        <p:spPr>
          <a:xfrm>
            <a:off x="6395809" y="2915448"/>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3" name="Rectangle 52">
            <a:extLst>
              <a:ext uri="{FF2B5EF4-FFF2-40B4-BE49-F238E27FC236}">
                <a16:creationId xmlns:a16="http://schemas.microsoft.com/office/drawing/2014/main" id="{DC5853A8-3E1C-3147-3B09-43E75E8F491F}"/>
              </a:ext>
            </a:extLst>
          </p:cNvPr>
          <p:cNvSpPr/>
          <p:nvPr/>
        </p:nvSpPr>
        <p:spPr>
          <a:xfrm>
            <a:off x="6771741" y="2867268"/>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Rectangle 53">
            <a:extLst>
              <a:ext uri="{FF2B5EF4-FFF2-40B4-BE49-F238E27FC236}">
                <a16:creationId xmlns:a16="http://schemas.microsoft.com/office/drawing/2014/main" id="{4815EEFF-2C74-F4AE-E9A6-57F9B53E4B40}"/>
              </a:ext>
            </a:extLst>
          </p:cNvPr>
          <p:cNvSpPr/>
          <p:nvPr/>
        </p:nvSpPr>
        <p:spPr>
          <a:xfrm>
            <a:off x="7101111" y="2884750"/>
            <a:ext cx="258786" cy="320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5" name="Rectangle 54">
            <a:extLst>
              <a:ext uri="{FF2B5EF4-FFF2-40B4-BE49-F238E27FC236}">
                <a16:creationId xmlns:a16="http://schemas.microsoft.com/office/drawing/2014/main" id="{B5CA56C4-1F7F-1DFB-6AB0-84644EE784E5}"/>
              </a:ext>
            </a:extLst>
          </p:cNvPr>
          <p:cNvSpPr/>
          <p:nvPr/>
        </p:nvSpPr>
        <p:spPr>
          <a:xfrm>
            <a:off x="7587374" y="2884750"/>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6" name="Rectangle 55">
            <a:extLst>
              <a:ext uri="{FF2B5EF4-FFF2-40B4-BE49-F238E27FC236}">
                <a16:creationId xmlns:a16="http://schemas.microsoft.com/office/drawing/2014/main" id="{8F206DAA-91FC-C194-3E7E-FF9A4F641743}"/>
              </a:ext>
            </a:extLst>
          </p:cNvPr>
          <p:cNvSpPr/>
          <p:nvPr/>
        </p:nvSpPr>
        <p:spPr>
          <a:xfrm>
            <a:off x="6359655" y="3389030"/>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Rectangle 56">
            <a:extLst>
              <a:ext uri="{FF2B5EF4-FFF2-40B4-BE49-F238E27FC236}">
                <a16:creationId xmlns:a16="http://schemas.microsoft.com/office/drawing/2014/main" id="{86934810-22DE-864B-D028-E2C8EF8FD3DC}"/>
              </a:ext>
            </a:extLst>
          </p:cNvPr>
          <p:cNvSpPr/>
          <p:nvPr/>
        </p:nvSpPr>
        <p:spPr>
          <a:xfrm>
            <a:off x="6757322" y="3398266"/>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a:extLst>
              <a:ext uri="{FF2B5EF4-FFF2-40B4-BE49-F238E27FC236}">
                <a16:creationId xmlns:a16="http://schemas.microsoft.com/office/drawing/2014/main" id="{83D1C39F-13C5-E6A1-53E1-27DBB780385A}"/>
              </a:ext>
            </a:extLst>
          </p:cNvPr>
          <p:cNvSpPr/>
          <p:nvPr/>
        </p:nvSpPr>
        <p:spPr>
          <a:xfrm>
            <a:off x="7132872" y="3437209"/>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a:extLst>
              <a:ext uri="{FF2B5EF4-FFF2-40B4-BE49-F238E27FC236}">
                <a16:creationId xmlns:a16="http://schemas.microsoft.com/office/drawing/2014/main" id="{79631768-0479-ACE1-3490-5FD452783399}"/>
              </a:ext>
            </a:extLst>
          </p:cNvPr>
          <p:cNvSpPr/>
          <p:nvPr/>
        </p:nvSpPr>
        <p:spPr>
          <a:xfrm>
            <a:off x="7462624" y="3389029"/>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0" name="Rectangle 59">
            <a:extLst>
              <a:ext uri="{FF2B5EF4-FFF2-40B4-BE49-F238E27FC236}">
                <a16:creationId xmlns:a16="http://schemas.microsoft.com/office/drawing/2014/main" id="{096D61E0-4AFF-03ED-7A95-097F8D30578A}"/>
              </a:ext>
            </a:extLst>
          </p:cNvPr>
          <p:cNvSpPr/>
          <p:nvPr/>
        </p:nvSpPr>
        <p:spPr>
          <a:xfrm>
            <a:off x="7828462" y="3406511"/>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1" name="Rectangle 60">
            <a:extLst>
              <a:ext uri="{FF2B5EF4-FFF2-40B4-BE49-F238E27FC236}">
                <a16:creationId xmlns:a16="http://schemas.microsoft.com/office/drawing/2014/main" id="{038A95EC-092C-8F97-06B9-B46FBAC6AAC1}"/>
              </a:ext>
            </a:extLst>
          </p:cNvPr>
          <p:cNvSpPr/>
          <p:nvPr/>
        </p:nvSpPr>
        <p:spPr>
          <a:xfrm>
            <a:off x="8269021" y="3406511"/>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2" name="Rectangle 61">
            <a:extLst>
              <a:ext uri="{FF2B5EF4-FFF2-40B4-BE49-F238E27FC236}">
                <a16:creationId xmlns:a16="http://schemas.microsoft.com/office/drawing/2014/main" id="{56F984F8-15BD-D7D5-F9E8-CE52695BA8A8}"/>
              </a:ext>
            </a:extLst>
          </p:cNvPr>
          <p:cNvSpPr/>
          <p:nvPr/>
        </p:nvSpPr>
        <p:spPr>
          <a:xfrm>
            <a:off x="5645945" y="3854507"/>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Rectangle 62">
            <a:extLst>
              <a:ext uri="{FF2B5EF4-FFF2-40B4-BE49-F238E27FC236}">
                <a16:creationId xmlns:a16="http://schemas.microsoft.com/office/drawing/2014/main" id="{D282DFF1-74D7-C100-B970-B3DC17DD1340}"/>
              </a:ext>
            </a:extLst>
          </p:cNvPr>
          <p:cNvSpPr/>
          <p:nvPr/>
        </p:nvSpPr>
        <p:spPr>
          <a:xfrm>
            <a:off x="6043612" y="3863743"/>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48" name="Rectangle 2047">
            <a:extLst>
              <a:ext uri="{FF2B5EF4-FFF2-40B4-BE49-F238E27FC236}">
                <a16:creationId xmlns:a16="http://schemas.microsoft.com/office/drawing/2014/main" id="{5F26556B-FFE8-33B4-8AB8-134C781D7F32}"/>
              </a:ext>
            </a:extLst>
          </p:cNvPr>
          <p:cNvSpPr/>
          <p:nvPr/>
        </p:nvSpPr>
        <p:spPr>
          <a:xfrm>
            <a:off x="6359655" y="3902686"/>
            <a:ext cx="272589" cy="260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49" name="Rectangle 2048">
            <a:extLst>
              <a:ext uri="{FF2B5EF4-FFF2-40B4-BE49-F238E27FC236}">
                <a16:creationId xmlns:a16="http://schemas.microsoft.com/office/drawing/2014/main" id="{F6EEC19A-49A7-C8AE-D104-C1F413E907DA}"/>
              </a:ext>
            </a:extLst>
          </p:cNvPr>
          <p:cNvSpPr/>
          <p:nvPr/>
        </p:nvSpPr>
        <p:spPr>
          <a:xfrm>
            <a:off x="6748914" y="3854506"/>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51" name="Rectangle 2050">
            <a:extLst>
              <a:ext uri="{FF2B5EF4-FFF2-40B4-BE49-F238E27FC236}">
                <a16:creationId xmlns:a16="http://schemas.microsoft.com/office/drawing/2014/main" id="{76664EA3-E9D7-96B5-55BD-5EF1352A1CED}"/>
              </a:ext>
            </a:extLst>
          </p:cNvPr>
          <p:cNvSpPr/>
          <p:nvPr/>
        </p:nvSpPr>
        <p:spPr>
          <a:xfrm>
            <a:off x="7123988" y="3871988"/>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53" name="Rectangle 2052">
            <a:extLst>
              <a:ext uri="{FF2B5EF4-FFF2-40B4-BE49-F238E27FC236}">
                <a16:creationId xmlns:a16="http://schemas.microsoft.com/office/drawing/2014/main" id="{1B43BB09-C2BF-4666-7620-D1CA31094DD3}"/>
              </a:ext>
            </a:extLst>
          </p:cNvPr>
          <p:cNvSpPr/>
          <p:nvPr/>
        </p:nvSpPr>
        <p:spPr>
          <a:xfrm>
            <a:off x="4940643" y="4379111"/>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54" name="Rectangle 2053">
            <a:extLst>
              <a:ext uri="{FF2B5EF4-FFF2-40B4-BE49-F238E27FC236}">
                <a16:creationId xmlns:a16="http://schemas.microsoft.com/office/drawing/2014/main" id="{CE96CE98-1FE3-9924-C423-1107755640DC}"/>
              </a:ext>
            </a:extLst>
          </p:cNvPr>
          <p:cNvSpPr/>
          <p:nvPr/>
        </p:nvSpPr>
        <p:spPr>
          <a:xfrm>
            <a:off x="5338310" y="4388347"/>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55" name="Rectangle 2054">
            <a:extLst>
              <a:ext uri="{FF2B5EF4-FFF2-40B4-BE49-F238E27FC236}">
                <a16:creationId xmlns:a16="http://schemas.microsoft.com/office/drawing/2014/main" id="{552A6405-11AB-F860-87D3-97D3E422FEAE}"/>
              </a:ext>
            </a:extLst>
          </p:cNvPr>
          <p:cNvSpPr/>
          <p:nvPr/>
        </p:nvSpPr>
        <p:spPr>
          <a:xfrm>
            <a:off x="5723096" y="4427290"/>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56" name="Rectangle 2055">
            <a:extLst>
              <a:ext uri="{FF2B5EF4-FFF2-40B4-BE49-F238E27FC236}">
                <a16:creationId xmlns:a16="http://schemas.microsoft.com/office/drawing/2014/main" id="{7AC01CD3-04F0-2072-2F36-417A4D5F751F}"/>
              </a:ext>
            </a:extLst>
          </p:cNvPr>
          <p:cNvSpPr/>
          <p:nvPr/>
        </p:nvSpPr>
        <p:spPr>
          <a:xfrm>
            <a:off x="6043612" y="4379110"/>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57" name="Rectangle 2056">
            <a:extLst>
              <a:ext uri="{FF2B5EF4-FFF2-40B4-BE49-F238E27FC236}">
                <a16:creationId xmlns:a16="http://schemas.microsoft.com/office/drawing/2014/main" id="{52C04814-8123-0189-8191-78C25898F55E}"/>
              </a:ext>
            </a:extLst>
          </p:cNvPr>
          <p:cNvSpPr/>
          <p:nvPr/>
        </p:nvSpPr>
        <p:spPr>
          <a:xfrm>
            <a:off x="6418686" y="4396592"/>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58" name="Rectangle 2057">
            <a:extLst>
              <a:ext uri="{FF2B5EF4-FFF2-40B4-BE49-F238E27FC236}">
                <a16:creationId xmlns:a16="http://schemas.microsoft.com/office/drawing/2014/main" id="{B8B6B83D-2F8E-F4B2-03DA-4777831A4C29}"/>
              </a:ext>
            </a:extLst>
          </p:cNvPr>
          <p:cNvSpPr/>
          <p:nvPr/>
        </p:nvSpPr>
        <p:spPr>
          <a:xfrm>
            <a:off x="6776121" y="4396592"/>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59" name="Rectangle 2058">
            <a:extLst>
              <a:ext uri="{FF2B5EF4-FFF2-40B4-BE49-F238E27FC236}">
                <a16:creationId xmlns:a16="http://schemas.microsoft.com/office/drawing/2014/main" id="{635CB2AC-2796-FFCB-EE3F-69F5413A5574}"/>
              </a:ext>
            </a:extLst>
          </p:cNvPr>
          <p:cNvSpPr/>
          <p:nvPr/>
        </p:nvSpPr>
        <p:spPr>
          <a:xfrm>
            <a:off x="5653864" y="4859944"/>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0" name="Rectangle 2059">
            <a:extLst>
              <a:ext uri="{FF2B5EF4-FFF2-40B4-BE49-F238E27FC236}">
                <a16:creationId xmlns:a16="http://schemas.microsoft.com/office/drawing/2014/main" id="{356A0453-0A46-36D3-A9DB-39CF8D95BB18}"/>
              </a:ext>
            </a:extLst>
          </p:cNvPr>
          <p:cNvSpPr/>
          <p:nvPr/>
        </p:nvSpPr>
        <p:spPr>
          <a:xfrm>
            <a:off x="6017235" y="4873353"/>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1" name="Rectangle 2060">
            <a:extLst>
              <a:ext uri="{FF2B5EF4-FFF2-40B4-BE49-F238E27FC236}">
                <a16:creationId xmlns:a16="http://schemas.microsoft.com/office/drawing/2014/main" id="{3F316F63-41C0-D053-E77F-3A6B388F2EB6}"/>
              </a:ext>
            </a:extLst>
          </p:cNvPr>
          <p:cNvSpPr/>
          <p:nvPr/>
        </p:nvSpPr>
        <p:spPr>
          <a:xfrm>
            <a:off x="6392785" y="4912296"/>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2" name="Rectangle 2061">
            <a:extLst>
              <a:ext uri="{FF2B5EF4-FFF2-40B4-BE49-F238E27FC236}">
                <a16:creationId xmlns:a16="http://schemas.microsoft.com/office/drawing/2014/main" id="{B9EDF578-495F-BA7E-BB02-7C0972006551}"/>
              </a:ext>
            </a:extLst>
          </p:cNvPr>
          <p:cNvSpPr/>
          <p:nvPr/>
        </p:nvSpPr>
        <p:spPr>
          <a:xfrm>
            <a:off x="6777956" y="4864116"/>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3" name="Rectangle 2062">
            <a:extLst>
              <a:ext uri="{FF2B5EF4-FFF2-40B4-BE49-F238E27FC236}">
                <a16:creationId xmlns:a16="http://schemas.microsoft.com/office/drawing/2014/main" id="{698D4E56-275E-13A8-E70C-D26C5AC4C286}"/>
              </a:ext>
            </a:extLst>
          </p:cNvPr>
          <p:cNvSpPr/>
          <p:nvPr/>
        </p:nvSpPr>
        <p:spPr>
          <a:xfrm>
            <a:off x="7143791" y="4881598"/>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4" name="Rectangle 2063">
            <a:extLst>
              <a:ext uri="{FF2B5EF4-FFF2-40B4-BE49-F238E27FC236}">
                <a16:creationId xmlns:a16="http://schemas.microsoft.com/office/drawing/2014/main" id="{CA51A700-5339-E795-CC37-8574FB4EA346}"/>
              </a:ext>
            </a:extLst>
          </p:cNvPr>
          <p:cNvSpPr/>
          <p:nvPr/>
        </p:nvSpPr>
        <p:spPr>
          <a:xfrm>
            <a:off x="7491990" y="4881598"/>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5" name="Rectangle 2064">
            <a:extLst>
              <a:ext uri="{FF2B5EF4-FFF2-40B4-BE49-F238E27FC236}">
                <a16:creationId xmlns:a16="http://schemas.microsoft.com/office/drawing/2014/main" id="{42F13EA5-3665-7639-67B8-5397AA77DAE1}"/>
              </a:ext>
            </a:extLst>
          </p:cNvPr>
          <p:cNvSpPr/>
          <p:nvPr/>
        </p:nvSpPr>
        <p:spPr>
          <a:xfrm>
            <a:off x="6387973" y="5350108"/>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6" name="Rectangle 2065">
            <a:extLst>
              <a:ext uri="{FF2B5EF4-FFF2-40B4-BE49-F238E27FC236}">
                <a16:creationId xmlns:a16="http://schemas.microsoft.com/office/drawing/2014/main" id="{2DD7DA21-9B94-DB93-9457-AB30B2D807AC}"/>
              </a:ext>
            </a:extLst>
          </p:cNvPr>
          <p:cNvSpPr/>
          <p:nvPr/>
        </p:nvSpPr>
        <p:spPr>
          <a:xfrm>
            <a:off x="6748696" y="5359344"/>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7" name="Rectangle 2066">
            <a:extLst>
              <a:ext uri="{FF2B5EF4-FFF2-40B4-BE49-F238E27FC236}">
                <a16:creationId xmlns:a16="http://schemas.microsoft.com/office/drawing/2014/main" id="{FC1A8B15-85F3-04F9-66BD-8CDBB753CB2B}"/>
              </a:ext>
            </a:extLst>
          </p:cNvPr>
          <p:cNvSpPr/>
          <p:nvPr/>
        </p:nvSpPr>
        <p:spPr>
          <a:xfrm>
            <a:off x="7133482" y="5398287"/>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8" name="Rectangle 2067">
            <a:extLst>
              <a:ext uri="{FF2B5EF4-FFF2-40B4-BE49-F238E27FC236}">
                <a16:creationId xmlns:a16="http://schemas.microsoft.com/office/drawing/2014/main" id="{3C7D9BF6-3D35-7A53-B7AE-26BDDC70C696}"/>
              </a:ext>
            </a:extLst>
          </p:cNvPr>
          <p:cNvSpPr/>
          <p:nvPr/>
        </p:nvSpPr>
        <p:spPr>
          <a:xfrm>
            <a:off x="7453998" y="5350107"/>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9" name="Rectangle 2068">
            <a:extLst>
              <a:ext uri="{FF2B5EF4-FFF2-40B4-BE49-F238E27FC236}">
                <a16:creationId xmlns:a16="http://schemas.microsoft.com/office/drawing/2014/main" id="{2E36D7B0-F18E-C609-BCEE-4FF9C2603929}"/>
              </a:ext>
            </a:extLst>
          </p:cNvPr>
          <p:cNvSpPr/>
          <p:nvPr/>
        </p:nvSpPr>
        <p:spPr>
          <a:xfrm>
            <a:off x="7829072" y="5367589"/>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71" name="Rectangle 2070">
            <a:extLst>
              <a:ext uri="{FF2B5EF4-FFF2-40B4-BE49-F238E27FC236}">
                <a16:creationId xmlns:a16="http://schemas.microsoft.com/office/drawing/2014/main" id="{1630646C-3573-3BF0-A4E7-0F1749A8989F}"/>
              </a:ext>
            </a:extLst>
          </p:cNvPr>
          <p:cNvSpPr/>
          <p:nvPr/>
        </p:nvSpPr>
        <p:spPr>
          <a:xfrm>
            <a:off x="5998172" y="5815533"/>
            <a:ext cx="282601" cy="356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72" name="Rectangle 2071">
            <a:extLst>
              <a:ext uri="{FF2B5EF4-FFF2-40B4-BE49-F238E27FC236}">
                <a16:creationId xmlns:a16="http://schemas.microsoft.com/office/drawing/2014/main" id="{CEBFBAF4-DDB1-BC76-2298-2B3D66542AE3}"/>
              </a:ext>
            </a:extLst>
          </p:cNvPr>
          <p:cNvSpPr/>
          <p:nvPr/>
        </p:nvSpPr>
        <p:spPr>
          <a:xfrm>
            <a:off x="6395809" y="5824769"/>
            <a:ext cx="282631" cy="347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73" name="Rectangle 2072">
            <a:extLst>
              <a:ext uri="{FF2B5EF4-FFF2-40B4-BE49-F238E27FC236}">
                <a16:creationId xmlns:a16="http://schemas.microsoft.com/office/drawing/2014/main" id="{5F9BD1C0-AF82-4DEB-EEBC-67E111C80127}"/>
              </a:ext>
            </a:extLst>
          </p:cNvPr>
          <p:cNvSpPr/>
          <p:nvPr/>
        </p:nvSpPr>
        <p:spPr>
          <a:xfrm>
            <a:off x="6763757" y="5863712"/>
            <a:ext cx="262525" cy="343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74" name="Rectangle 2073">
            <a:extLst>
              <a:ext uri="{FF2B5EF4-FFF2-40B4-BE49-F238E27FC236}">
                <a16:creationId xmlns:a16="http://schemas.microsoft.com/office/drawing/2014/main" id="{E353ED00-8710-69D5-1836-27EF2638776D}"/>
              </a:ext>
            </a:extLst>
          </p:cNvPr>
          <p:cNvSpPr/>
          <p:nvPr/>
        </p:nvSpPr>
        <p:spPr>
          <a:xfrm>
            <a:off x="7121217" y="5815532"/>
            <a:ext cx="262525" cy="320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77" name="Rectangle 2076">
            <a:extLst>
              <a:ext uri="{FF2B5EF4-FFF2-40B4-BE49-F238E27FC236}">
                <a16:creationId xmlns:a16="http://schemas.microsoft.com/office/drawing/2014/main" id="{012DC382-B2F9-A93E-56A1-6BB5255591FB}"/>
              </a:ext>
            </a:extLst>
          </p:cNvPr>
          <p:cNvSpPr/>
          <p:nvPr/>
        </p:nvSpPr>
        <p:spPr>
          <a:xfrm>
            <a:off x="7123988" y="4392651"/>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78" name="Rectangle 2077">
            <a:extLst>
              <a:ext uri="{FF2B5EF4-FFF2-40B4-BE49-F238E27FC236}">
                <a16:creationId xmlns:a16="http://schemas.microsoft.com/office/drawing/2014/main" id="{3B3D4CCF-7331-6640-EC60-21D431312CE9}"/>
              </a:ext>
            </a:extLst>
          </p:cNvPr>
          <p:cNvSpPr/>
          <p:nvPr/>
        </p:nvSpPr>
        <p:spPr>
          <a:xfrm>
            <a:off x="7864143" y="4859944"/>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79" name="Rectangle 2078">
            <a:extLst>
              <a:ext uri="{FF2B5EF4-FFF2-40B4-BE49-F238E27FC236}">
                <a16:creationId xmlns:a16="http://schemas.microsoft.com/office/drawing/2014/main" id="{790D657A-6891-A146-01B9-36B2EEF71B97}"/>
              </a:ext>
            </a:extLst>
          </p:cNvPr>
          <p:cNvSpPr/>
          <p:nvPr/>
        </p:nvSpPr>
        <p:spPr>
          <a:xfrm>
            <a:off x="8212342" y="4859944"/>
            <a:ext cx="222318" cy="30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Rectangle: Rounded Corners 1">
            <a:extLst>
              <a:ext uri="{FF2B5EF4-FFF2-40B4-BE49-F238E27FC236}">
                <a16:creationId xmlns:a16="http://schemas.microsoft.com/office/drawing/2014/main" id="{9F437AE6-1681-C4E3-1F6E-147EF620EFA8}"/>
              </a:ext>
            </a:extLst>
          </p:cNvPr>
          <p:cNvSpPr/>
          <p:nvPr/>
        </p:nvSpPr>
        <p:spPr>
          <a:xfrm>
            <a:off x="9714311" y="6206988"/>
            <a:ext cx="1961852" cy="494636"/>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Chocolate!</a:t>
            </a:r>
          </a:p>
        </p:txBody>
      </p:sp>
    </p:spTree>
    <p:extLst>
      <p:ext uri="{BB962C8B-B14F-4D97-AF65-F5344CB8AC3E}">
        <p14:creationId xmlns:p14="http://schemas.microsoft.com/office/powerpoint/2010/main" val="29108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T2_W11_4.3.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T2_W11_4.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5" name="T2_W11_4.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6" name="T2_W11_4.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7" name="T2_W11_4.7.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62"/>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048"/>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2049"/>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2051"/>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8" name="T2_W11_4.8.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2053"/>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054"/>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055"/>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2056"/>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2057"/>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2058"/>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2077"/>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9" name="T2_W11_4.9.wav"/>
                                        </p:tgtEl>
                                      </p:cMediaNode>
                                    </p:audio>
                                  </p:sub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2059"/>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2060"/>
                                        </p:tgtEl>
                                        <p:attrNameLst>
                                          <p:attrName>style.visibility</p:attrName>
                                        </p:attrNameLst>
                                      </p:cBhvr>
                                      <p:to>
                                        <p:strVal val="hidden"/>
                                      </p:to>
                                    </p:set>
                                  </p:childTnLst>
                                </p:cTn>
                              </p:par>
                              <p:par>
                                <p:cTn id="103" presetID="1" presetClass="exit" presetSubtype="0" fill="hold" grpId="0" nodeType="withEffect">
                                  <p:stCondLst>
                                    <p:cond delay="0"/>
                                  </p:stCondLst>
                                  <p:childTnLst>
                                    <p:set>
                                      <p:cBhvr>
                                        <p:cTn id="104" dur="1" fill="hold">
                                          <p:stCondLst>
                                            <p:cond delay="0"/>
                                          </p:stCondLst>
                                        </p:cTn>
                                        <p:tgtEl>
                                          <p:spTgt spid="2061"/>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2062"/>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2063"/>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2078"/>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2064"/>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2079"/>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10" name="T2_W11_4.10.wav"/>
                                        </p:tgtEl>
                                      </p:cMediaNode>
                                    </p:audio>
                                  </p:sub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065"/>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2066"/>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2067"/>
                                        </p:tgtEl>
                                        <p:attrNameLst>
                                          <p:attrName>style.visibility</p:attrName>
                                        </p:attrNameLst>
                                      </p:cBhvr>
                                      <p:to>
                                        <p:strVal val="hidden"/>
                                      </p:to>
                                    </p:set>
                                  </p:childTnLst>
                                </p:cTn>
                              </p:par>
                              <p:par>
                                <p:cTn id="123" presetID="1" presetClass="exit" presetSubtype="0" fill="hold" grpId="0" nodeType="withEffect">
                                  <p:stCondLst>
                                    <p:cond delay="0"/>
                                  </p:stCondLst>
                                  <p:childTnLst>
                                    <p:set>
                                      <p:cBhvr>
                                        <p:cTn id="124" dur="1" fill="hold">
                                          <p:stCondLst>
                                            <p:cond delay="0"/>
                                          </p:stCondLst>
                                        </p:cTn>
                                        <p:tgtEl>
                                          <p:spTgt spid="2068"/>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2069"/>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11" name="T2_W11_4.11.wav"/>
                                        </p:tgtEl>
                                      </p:cMediaNode>
                                    </p:audio>
                                  </p:sub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2071"/>
                                        </p:tgtEl>
                                        <p:attrNameLst>
                                          <p:attrName>style.visibility</p:attrName>
                                        </p:attrNameLst>
                                      </p:cBhvr>
                                      <p:to>
                                        <p:strVal val="hidden"/>
                                      </p:to>
                                    </p:set>
                                  </p:childTnLst>
                                </p:cTn>
                              </p:par>
                              <p:par>
                                <p:cTn id="131" presetID="1" presetClass="exit" presetSubtype="0" fill="hold" grpId="0" nodeType="withEffect">
                                  <p:stCondLst>
                                    <p:cond delay="0"/>
                                  </p:stCondLst>
                                  <p:childTnLst>
                                    <p:set>
                                      <p:cBhvr>
                                        <p:cTn id="132" dur="1" fill="hold">
                                          <p:stCondLst>
                                            <p:cond delay="0"/>
                                          </p:stCondLst>
                                        </p:cTn>
                                        <p:tgtEl>
                                          <p:spTgt spid="2072"/>
                                        </p:tgtEl>
                                        <p:attrNameLst>
                                          <p:attrName>style.visibility</p:attrName>
                                        </p:attrNameLst>
                                      </p:cBhvr>
                                      <p:to>
                                        <p:strVal val="hidden"/>
                                      </p:to>
                                    </p:set>
                                  </p:childTnLst>
                                </p:cTn>
                              </p:par>
                              <p:par>
                                <p:cTn id="133" presetID="1" presetClass="exit" presetSubtype="0" fill="hold" grpId="0" nodeType="withEffect">
                                  <p:stCondLst>
                                    <p:cond delay="0"/>
                                  </p:stCondLst>
                                  <p:childTnLst>
                                    <p:set>
                                      <p:cBhvr>
                                        <p:cTn id="134" dur="1" fill="hold">
                                          <p:stCondLst>
                                            <p:cond delay="0"/>
                                          </p:stCondLst>
                                        </p:cTn>
                                        <p:tgtEl>
                                          <p:spTgt spid="2073"/>
                                        </p:tgtEl>
                                        <p:attrNameLst>
                                          <p:attrName>style.visibility</p:attrName>
                                        </p:attrNameLst>
                                      </p:cBhvr>
                                      <p:to>
                                        <p:strVal val="hidden"/>
                                      </p:to>
                                    </p:set>
                                  </p:childTnLst>
                                </p:cTn>
                              </p:par>
                              <p:par>
                                <p:cTn id="135" presetID="1" presetClass="exit" presetSubtype="0" fill="hold" grpId="0" nodeType="withEffect">
                                  <p:stCondLst>
                                    <p:cond delay="0"/>
                                  </p:stCondLst>
                                  <p:childTnLst>
                                    <p:set>
                                      <p:cBhvr>
                                        <p:cTn id="136" dur="1" fill="hold">
                                          <p:stCondLst>
                                            <p:cond delay="0"/>
                                          </p:stCondLst>
                                        </p:cTn>
                                        <p:tgtEl>
                                          <p:spTgt spid="2074"/>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12" name="T2_W11_4.12.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05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13" name="T2_W11_4.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35" grpId="0" animBg="1"/>
      <p:bldP spid="36" grpId="0" animBg="1"/>
      <p:bldP spid="37" grpId="0" animBg="1"/>
      <p:bldP spid="38" grpId="0" animBg="1"/>
      <p:bldP spid="39" grpId="0" animBg="1"/>
      <p:bldP spid="40"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2048" grpId="0" animBg="1"/>
      <p:bldP spid="2049" grpId="0" animBg="1"/>
      <p:bldP spid="2051" grpId="0" animBg="1"/>
      <p:bldP spid="2053" grpId="0" animBg="1"/>
      <p:bldP spid="2054" grpId="0" animBg="1"/>
      <p:bldP spid="2055" grpId="0" animBg="1"/>
      <p:bldP spid="2056" grpId="0" animBg="1"/>
      <p:bldP spid="2057" grpId="0" animBg="1"/>
      <p:bldP spid="2058" grpId="0" animBg="1"/>
      <p:bldP spid="2059" grpId="0" animBg="1"/>
      <p:bldP spid="2060" grpId="0" animBg="1"/>
      <p:bldP spid="2061" grpId="0" animBg="1"/>
      <p:bldP spid="2062" grpId="0" animBg="1"/>
      <p:bldP spid="2063" grpId="0" animBg="1"/>
      <p:bldP spid="2064" grpId="0" animBg="1"/>
      <p:bldP spid="2065" grpId="0" animBg="1"/>
      <p:bldP spid="2066" grpId="0" animBg="1"/>
      <p:bldP spid="2067" grpId="0" animBg="1"/>
      <p:bldP spid="2068" grpId="0" animBg="1"/>
      <p:bldP spid="2069" grpId="0" animBg="1"/>
      <p:bldP spid="2071" grpId="0" animBg="1"/>
      <p:bldP spid="2072" grpId="0" animBg="1"/>
      <p:bldP spid="2073" grpId="0" animBg="1"/>
      <p:bldP spid="2074" grpId="0" animBg="1"/>
      <p:bldP spid="2077" grpId="0" animBg="1"/>
      <p:bldP spid="2078" grpId="0" animBg="1"/>
      <p:bldP spid="2079"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B011B-16A2-4DD3-AED7-102A8BC35BE9}"/>
              </a:ext>
            </a:extLst>
          </p:cNvPr>
          <p:cNvSpPr>
            <a:spLocks noGrp="1"/>
          </p:cNvSpPr>
          <p:nvPr>
            <p:ph type="title"/>
          </p:nvPr>
        </p:nvSpPr>
        <p:spPr/>
        <p:txBody>
          <a:bodyPr/>
          <a:lstStyle/>
          <a:p>
            <a:r>
              <a:rPr lang="en-GB" dirty="0"/>
              <a:t>Poem</a:t>
            </a:r>
          </a:p>
        </p:txBody>
      </p:sp>
      <p:pic>
        <p:nvPicPr>
          <p:cNvPr id="4" name="Content Placeholder 3">
            <a:extLst>
              <a:ext uri="{FF2B5EF4-FFF2-40B4-BE49-F238E27FC236}">
                <a16:creationId xmlns:a16="http://schemas.microsoft.com/office/drawing/2014/main" id="{E72C7A9B-1CEC-49C1-B3BF-97FACC0B9E04}"/>
              </a:ext>
            </a:extLst>
          </p:cNvPr>
          <p:cNvPicPr>
            <a:picLocks noGrp="1" noChangeAspect="1"/>
          </p:cNvPicPr>
          <p:nvPr>
            <p:ph idx="1"/>
          </p:nvPr>
        </p:nvPicPr>
        <p:blipFill>
          <a:blip r:embed="rId2"/>
          <a:stretch>
            <a:fillRect/>
          </a:stretch>
        </p:blipFill>
        <p:spPr>
          <a:xfrm>
            <a:off x="0" y="0"/>
            <a:ext cx="12754596" cy="6858000"/>
          </a:xfrm>
          <a:prstGeom prst="rect">
            <a:avLst/>
          </a:prstGeom>
        </p:spPr>
      </p:pic>
      <p:sp>
        <p:nvSpPr>
          <p:cNvPr id="5" name="Rectangle 4">
            <a:hlinkClick r:id="" action="ppaction://noaction">
              <a:snd r:embed="rId3" name="T2_W11_5.1.wav"/>
            </a:hlinkClick>
            <a:extLst>
              <a:ext uri="{FF2B5EF4-FFF2-40B4-BE49-F238E27FC236}">
                <a16:creationId xmlns:a16="http://schemas.microsoft.com/office/drawing/2014/main" id="{8BCDC3FC-EAC4-4AE8-8512-7D8D19B29A58}"/>
              </a:ext>
            </a:extLst>
          </p:cNvPr>
          <p:cNvSpPr/>
          <p:nvPr/>
        </p:nvSpPr>
        <p:spPr>
          <a:xfrm>
            <a:off x="3470120" y="365125"/>
            <a:ext cx="5251759"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3462">
                  <a:solidFill>
                    <a:prstClr val="white"/>
                  </a:solidFill>
                  <a:prstDash val="solid"/>
                </a:ln>
                <a:solidFill>
                  <a:srgbClr val="FFC000"/>
                </a:solidFill>
                <a:effectLst>
                  <a:outerShdw dist="38100" dir="2700000" algn="bl" rotWithShape="0">
                    <a:srgbClr val="5B9BD5"/>
                  </a:outerShdw>
                </a:effectLst>
                <a:uLnTx/>
                <a:uFillTx/>
                <a:latin typeface="Segoe Print" panose="02000600000000000000" pitchFamily="2" charset="0"/>
                <a:ea typeface="+mn-ea"/>
                <a:cs typeface="+mn-cs"/>
              </a:rPr>
              <a:t>Frohe</a:t>
            </a:r>
            <a:r>
              <a:rPr kumimoji="0" lang="en-US" sz="6000" b="1" i="0" u="none" strike="noStrike" kern="1200" cap="none" spc="0" normalizeH="0" baseline="0" noProof="0" dirty="0">
                <a:ln w="13462">
                  <a:solidFill>
                    <a:prstClr val="white"/>
                  </a:solidFill>
                  <a:prstDash val="solid"/>
                </a:ln>
                <a:solidFill>
                  <a:srgbClr val="FFC000"/>
                </a:solidFill>
                <a:effectLst>
                  <a:outerShdw dist="38100" dir="2700000" algn="bl" rotWithShape="0">
                    <a:srgbClr val="5B9BD5"/>
                  </a:outerShdw>
                </a:effectLst>
                <a:uLnTx/>
                <a:uFillTx/>
                <a:latin typeface="Segoe Print" panose="02000600000000000000" pitchFamily="2" charset="0"/>
                <a:ea typeface="+mn-ea"/>
                <a:cs typeface="+mn-cs"/>
              </a:rPr>
              <a:t> </a:t>
            </a:r>
            <a:r>
              <a:rPr kumimoji="0" lang="en-US" sz="6000" b="1" i="0" u="none" strike="noStrike" kern="1200" cap="none" spc="0" normalizeH="0" baseline="0" noProof="0" dirty="0" err="1">
                <a:ln w="13462">
                  <a:solidFill>
                    <a:prstClr val="white"/>
                  </a:solidFill>
                  <a:prstDash val="solid"/>
                </a:ln>
                <a:solidFill>
                  <a:srgbClr val="FFC000"/>
                </a:solidFill>
                <a:effectLst>
                  <a:outerShdw dist="38100" dir="2700000" algn="bl" rotWithShape="0">
                    <a:srgbClr val="5B9BD5"/>
                  </a:outerShdw>
                </a:effectLst>
                <a:uLnTx/>
                <a:uFillTx/>
                <a:latin typeface="Segoe Print" panose="02000600000000000000" pitchFamily="2" charset="0"/>
                <a:ea typeface="+mn-ea"/>
                <a:cs typeface="+mn-cs"/>
              </a:rPr>
              <a:t>Ostern</a:t>
            </a:r>
            <a:endParaRPr kumimoji="0" lang="en-US" sz="6000" b="1" i="0" u="none" strike="noStrike" kern="1200" cap="none" spc="0" normalizeH="0" baseline="0" noProof="0" dirty="0">
              <a:ln w="13462">
                <a:solidFill>
                  <a:prstClr val="white"/>
                </a:solidFill>
                <a:prstDash val="solid"/>
              </a:ln>
              <a:solidFill>
                <a:srgbClr val="FFC000"/>
              </a:solidFill>
              <a:effectLst>
                <a:outerShdw dist="38100" dir="2700000" algn="bl" rotWithShape="0">
                  <a:srgbClr val="5B9BD5"/>
                </a:outerShdw>
              </a:effectLst>
              <a:uLnTx/>
              <a:uFillTx/>
              <a:latin typeface="Segoe Print" panose="02000600000000000000" pitchFamily="2" charset="0"/>
              <a:ea typeface="+mn-ea"/>
              <a:cs typeface="+mn-cs"/>
            </a:endParaRPr>
          </a:p>
        </p:txBody>
      </p:sp>
      <p:sp>
        <p:nvSpPr>
          <p:cNvPr id="6" name="TextBox 5">
            <a:extLst>
              <a:ext uri="{FF2B5EF4-FFF2-40B4-BE49-F238E27FC236}">
                <a16:creationId xmlns:a16="http://schemas.microsoft.com/office/drawing/2014/main" id="{2FDFC317-3BCA-41CD-9530-5E7114AC14A8}"/>
              </a:ext>
            </a:extLst>
          </p:cNvPr>
          <p:cNvSpPr txBox="1"/>
          <p:nvPr/>
        </p:nvSpPr>
        <p:spPr>
          <a:xfrm>
            <a:off x="668740" y="1815152"/>
            <a:ext cx="85980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 </a:t>
            </a:r>
          </a:p>
        </p:txBody>
      </p:sp>
    </p:spTree>
    <p:extLst>
      <p:ext uri="{BB962C8B-B14F-4D97-AF65-F5344CB8AC3E}">
        <p14:creationId xmlns:p14="http://schemas.microsoft.com/office/powerpoint/2010/main" val="2238769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3" name="Picture 2">
            <a:extLst>
              <a:ext uri="{FF2B5EF4-FFF2-40B4-BE49-F238E27FC236}">
                <a16:creationId xmlns:a16="http://schemas.microsoft.com/office/drawing/2014/main" id="{1574F98A-E084-A767-7B1A-6FF6300C1AC7}"/>
              </a:ext>
            </a:extLst>
          </p:cNvPr>
          <p:cNvPicPr>
            <a:picLocks noChangeAspect="1"/>
          </p:cNvPicPr>
          <p:nvPr/>
        </p:nvPicPr>
        <p:blipFill>
          <a:blip r:embed="rId3"/>
          <a:stretch>
            <a:fillRect/>
          </a:stretch>
        </p:blipFill>
        <p:spPr>
          <a:xfrm>
            <a:off x="69074" y="1362988"/>
            <a:ext cx="4281166" cy="4549438"/>
          </a:xfrm>
          <a:prstGeom prst="rect">
            <a:avLst/>
          </a:prstGeom>
        </p:spPr>
      </p:pic>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ea typeface="+mn-ea"/>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8" name="Title 1">
            <a:extLst>
              <a:ext uri="{FF2B5EF4-FFF2-40B4-BE49-F238E27FC236}">
                <a16:creationId xmlns:a16="http://schemas.microsoft.com/office/drawing/2014/main" id="{7707604D-E54D-1F5E-C944-4D52081686CD}"/>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267453437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E016724-BF6D-4D45-9E5A-9A24B5CC895F}"/>
              </a:ext>
            </a:extLst>
          </p:cNvPr>
          <p:cNvSpPr txBox="1"/>
          <p:nvPr/>
        </p:nvSpPr>
        <p:spPr>
          <a:xfrm>
            <a:off x="-6875" y="500959"/>
            <a:ext cx="79942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Eiertütschen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Which egg will win? Circle the biggest number.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CA05801-B586-4A94-A98B-B2D3D9778CFC}"/>
              </a:ext>
            </a:extLst>
          </p:cNvPr>
          <p:cNvSpPr txBox="1"/>
          <p:nvPr/>
        </p:nvSpPr>
        <p:spPr>
          <a:xfrm>
            <a:off x="145288" y="3049242"/>
            <a:ext cx="8134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Match each chick to an egg. Write the English translations below. </a:t>
            </a:r>
          </a:p>
        </p:txBody>
      </p:sp>
      <p:pic>
        <p:nvPicPr>
          <p:cNvPr id="14" name="Picture 13">
            <a:extLst>
              <a:ext uri="{FF2B5EF4-FFF2-40B4-BE49-F238E27FC236}">
                <a16:creationId xmlns:a16="http://schemas.microsoft.com/office/drawing/2014/main" id="{C932A4B0-3ED4-4FAD-A0AC-89CCD40B5B91}"/>
              </a:ext>
            </a:extLst>
          </p:cNvPr>
          <p:cNvPicPr>
            <a:picLocks noChangeAspect="1"/>
          </p:cNvPicPr>
          <p:nvPr/>
        </p:nvPicPr>
        <p:blipFill>
          <a:blip r:embed="rId3"/>
          <a:stretch>
            <a:fillRect/>
          </a:stretch>
        </p:blipFill>
        <p:spPr>
          <a:xfrm>
            <a:off x="501542" y="3613505"/>
            <a:ext cx="1055638" cy="1349311"/>
          </a:xfrm>
          <a:prstGeom prst="rect">
            <a:avLst/>
          </a:prstGeom>
        </p:spPr>
      </p:pic>
      <p:pic>
        <p:nvPicPr>
          <p:cNvPr id="15" name="Picture 14">
            <a:extLst>
              <a:ext uri="{FF2B5EF4-FFF2-40B4-BE49-F238E27FC236}">
                <a16:creationId xmlns:a16="http://schemas.microsoft.com/office/drawing/2014/main" id="{46E76ED1-F4F5-4C7B-BF9C-1F6C34D5A8EA}"/>
              </a:ext>
            </a:extLst>
          </p:cNvPr>
          <p:cNvPicPr>
            <a:picLocks noChangeAspect="1"/>
          </p:cNvPicPr>
          <p:nvPr/>
        </p:nvPicPr>
        <p:blipFill>
          <a:blip r:embed="rId4"/>
          <a:stretch>
            <a:fillRect/>
          </a:stretch>
        </p:blipFill>
        <p:spPr>
          <a:xfrm>
            <a:off x="1818860" y="3588263"/>
            <a:ext cx="1028202" cy="1432740"/>
          </a:xfrm>
          <a:prstGeom prst="rect">
            <a:avLst/>
          </a:prstGeom>
        </p:spPr>
      </p:pic>
      <p:pic>
        <p:nvPicPr>
          <p:cNvPr id="16" name="Picture 15">
            <a:extLst>
              <a:ext uri="{FF2B5EF4-FFF2-40B4-BE49-F238E27FC236}">
                <a16:creationId xmlns:a16="http://schemas.microsoft.com/office/drawing/2014/main" id="{B229853C-34C0-406B-8A22-6D9652983410}"/>
              </a:ext>
            </a:extLst>
          </p:cNvPr>
          <p:cNvPicPr>
            <a:picLocks noChangeAspect="1"/>
          </p:cNvPicPr>
          <p:nvPr/>
        </p:nvPicPr>
        <p:blipFill>
          <a:blip r:embed="rId5"/>
          <a:stretch>
            <a:fillRect/>
          </a:stretch>
        </p:blipFill>
        <p:spPr>
          <a:xfrm>
            <a:off x="3025816" y="3586483"/>
            <a:ext cx="1028202" cy="1376333"/>
          </a:xfrm>
          <a:prstGeom prst="rect">
            <a:avLst/>
          </a:prstGeom>
        </p:spPr>
      </p:pic>
      <p:pic>
        <p:nvPicPr>
          <p:cNvPr id="18" name="Picture 17">
            <a:extLst>
              <a:ext uri="{FF2B5EF4-FFF2-40B4-BE49-F238E27FC236}">
                <a16:creationId xmlns:a16="http://schemas.microsoft.com/office/drawing/2014/main" id="{5853BBBC-F9FE-4406-91A5-5F3E7C32F010}"/>
              </a:ext>
            </a:extLst>
          </p:cNvPr>
          <p:cNvPicPr>
            <a:picLocks noChangeAspect="1"/>
          </p:cNvPicPr>
          <p:nvPr/>
        </p:nvPicPr>
        <p:blipFill>
          <a:blip r:embed="rId6"/>
          <a:stretch>
            <a:fillRect/>
          </a:stretch>
        </p:blipFill>
        <p:spPr>
          <a:xfrm>
            <a:off x="4453631" y="3503333"/>
            <a:ext cx="1374685" cy="1606161"/>
          </a:xfrm>
          <a:prstGeom prst="rect">
            <a:avLst/>
          </a:prstGeom>
        </p:spPr>
      </p:pic>
      <p:pic>
        <p:nvPicPr>
          <p:cNvPr id="19" name="Picture 18">
            <a:extLst>
              <a:ext uri="{FF2B5EF4-FFF2-40B4-BE49-F238E27FC236}">
                <a16:creationId xmlns:a16="http://schemas.microsoft.com/office/drawing/2014/main" id="{B827C03A-E60C-4798-B88A-8A3021BD59CA}"/>
              </a:ext>
            </a:extLst>
          </p:cNvPr>
          <p:cNvPicPr>
            <a:picLocks noChangeAspect="1"/>
          </p:cNvPicPr>
          <p:nvPr/>
        </p:nvPicPr>
        <p:blipFill>
          <a:blip r:embed="rId7"/>
          <a:stretch>
            <a:fillRect/>
          </a:stretch>
        </p:blipFill>
        <p:spPr>
          <a:xfrm>
            <a:off x="6047205" y="3586061"/>
            <a:ext cx="1032567" cy="1376755"/>
          </a:xfrm>
          <a:prstGeom prst="rect">
            <a:avLst/>
          </a:prstGeom>
        </p:spPr>
      </p:pic>
      <p:pic>
        <p:nvPicPr>
          <p:cNvPr id="21" name="Picture 20">
            <a:extLst>
              <a:ext uri="{FF2B5EF4-FFF2-40B4-BE49-F238E27FC236}">
                <a16:creationId xmlns:a16="http://schemas.microsoft.com/office/drawing/2014/main" id="{A100FF2A-29D6-4ADF-9CE8-DB6DA1C0BEDD}"/>
              </a:ext>
            </a:extLst>
          </p:cNvPr>
          <p:cNvPicPr>
            <a:picLocks noChangeAspect="1"/>
          </p:cNvPicPr>
          <p:nvPr/>
        </p:nvPicPr>
        <p:blipFill>
          <a:blip r:embed="rId8"/>
          <a:stretch>
            <a:fillRect/>
          </a:stretch>
        </p:blipFill>
        <p:spPr>
          <a:xfrm>
            <a:off x="6978795" y="3426409"/>
            <a:ext cx="1410539" cy="1694640"/>
          </a:xfrm>
          <a:prstGeom prst="rect">
            <a:avLst/>
          </a:prstGeom>
        </p:spPr>
      </p:pic>
      <p:pic>
        <p:nvPicPr>
          <p:cNvPr id="22" name="Picture 21">
            <a:extLst>
              <a:ext uri="{FF2B5EF4-FFF2-40B4-BE49-F238E27FC236}">
                <a16:creationId xmlns:a16="http://schemas.microsoft.com/office/drawing/2014/main" id="{8469D4F0-35B6-440D-A54B-A57155D271C1}"/>
              </a:ext>
            </a:extLst>
          </p:cNvPr>
          <p:cNvPicPr>
            <a:picLocks noChangeAspect="1"/>
          </p:cNvPicPr>
          <p:nvPr/>
        </p:nvPicPr>
        <p:blipFill>
          <a:blip r:embed="rId9"/>
          <a:stretch>
            <a:fillRect/>
          </a:stretch>
        </p:blipFill>
        <p:spPr>
          <a:xfrm>
            <a:off x="400685" y="5318561"/>
            <a:ext cx="1325238" cy="1237860"/>
          </a:xfrm>
          <a:prstGeom prst="rect">
            <a:avLst/>
          </a:prstGeom>
        </p:spPr>
      </p:pic>
      <p:pic>
        <p:nvPicPr>
          <p:cNvPr id="23" name="Picture 22">
            <a:extLst>
              <a:ext uri="{FF2B5EF4-FFF2-40B4-BE49-F238E27FC236}">
                <a16:creationId xmlns:a16="http://schemas.microsoft.com/office/drawing/2014/main" id="{4778B700-25CD-484A-ABF4-BF44293F623E}"/>
              </a:ext>
            </a:extLst>
          </p:cNvPr>
          <p:cNvPicPr>
            <a:picLocks noChangeAspect="1"/>
          </p:cNvPicPr>
          <p:nvPr/>
        </p:nvPicPr>
        <p:blipFill>
          <a:blip r:embed="rId10"/>
          <a:stretch>
            <a:fillRect/>
          </a:stretch>
        </p:blipFill>
        <p:spPr>
          <a:xfrm>
            <a:off x="1927234" y="5313202"/>
            <a:ext cx="1103200" cy="1202205"/>
          </a:xfrm>
          <a:prstGeom prst="rect">
            <a:avLst/>
          </a:prstGeom>
        </p:spPr>
      </p:pic>
      <p:pic>
        <p:nvPicPr>
          <p:cNvPr id="24" name="Picture 23">
            <a:extLst>
              <a:ext uri="{FF2B5EF4-FFF2-40B4-BE49-F238E27FC236}">
                <a16:creationId xmlns:a16="http://schemas.microsoft.com/office/drawing/2014/main" id="{E9423855-5FA1-485A-B65E-B5CE985368B4}"/>
              </a:ext>
            </a:extLst>
          </p:cNvPr>
          <p:cNvPicPr>
            <a:picLocks noChangeAspect="1"/>
          </p:cNvPicPr>
          <p:nvPr/>
        </p:nvPicPr>
        <p:blipFill>
          <a:blip r:embed="rId11"/>
          <a:stretch>
            <a:fillRect/>
          </a:stretch>
        </p:blipFill>
        <p:spPr>
          <a:xfrm>
            <a:off x="3253072" y="5275942"/>
            <a:ext cx="873367" cy="1202206"/>
          </a:xfrm>
          <a:prstGeom prst="rect">
            <a:avLst/>
          </a:prstGeom>
        </p:spPr>
      </p:pic>
      <p:pic>
        <p:nvPicPr>
          <p:cNvPr id="25" name="Picture 24">
            <a:extLst>
              <a:ext uri="{FF2B5EF4-FFF2-40B4-BE49-F238E27FC236}">
                <a16:creationId xmlns:a16="http://schemas.microsoft.com/office/drawing/2014/main" id="{B99A62B1-9C12-4086-BCEC-EC7986493F56}"/>
              </a:ext>
            </a:extLst>
          </p:cNvPr>
          <p:cNvPicPr>
            <a:picLocks noChangeAspect="1"/>
          </p:cNvPicPr>
          <p:nvPr/>
        </p:nvPicPr>
        <p:blipFill>
          <a:blip r:embed="rId12"/>
          <a:stretch>
            <a:fillRect/>
          </a:stretch>
        </p:blipFill>
        <p:spPr>
          <a:xfrm>
            <a:off x="4668415" y="4962816"/>
            <a:ext cx="1103730" cy="1550695"/>
          </a:xfrm>
          <a:prstGeom prst="rect">
            <a:avLst/>
          </a:prstGeom>
        </p:spPr>
      </p:pic>
      <p:pic>
        <p:nvPicPr>
          <p:cNvPr id="26" name="Picture 25">
            <a:extLst>
              <a:ext uri="{FF2B5EF4-FFF2-40B4-BE49-F238E27FC236}">
                <a16:creationId xmlns:a16="http://schemas.microsoft.com/office/drawing/2014/main" id="{DE5B6D2E-D2D9-4DE7-A066-09D542EA774F}"/>
              </a:ext>
            </a:extLst>
          </p:cNvPr>
          <p:cNvPicPr>
            <a:picLocks noChangeAspect="1"/>
          </p:cNvPicPr>
          <p:nvPr/>
        </p:nvPicPr>
        <p:blipFill>
          <a:blip r:embed="rId13"/>
          <a:stretch>
            <a:fillRect/>
          </a:stretch>
        </p:blipFill>
        <p:spPr>
          <a:xfrm>
            <a:off x="5960248" y="5279281"/>
            <a:ext cx="1355389" cy="1290847"/>
          </a:xfrm>
          <a:prstGeom prst="rect">
            <a:avLst/>
          </a:prstGeom>
        </p:spPr>
      </p:pic>
      <p:pic>
        <p:nvPicPr>
          <p:cNvPr id="27" name="Picture 26">
            <a:extLst>
              <a:ext uri="{FF2B5EF4-FFF2-40B4-BE49-F238E27FC236}">
                <a16:creationId xmlns:a16="http://schemas.microsoft.com/office/drawing/2014/main" id="{E3610DDE-C246-4648-8CB5-BEAB19443E4E}"/>
              </a:ext>
            </a:extLst>
          </p:cNvPr>
          <p:cNvPicPr>
            <a:picLocks noChangeAspect="1"/>
          </p:cNvPicPr>
          <p:nvPr/>
        </p:nvPicPr>
        <p:blipFill>
          <a:blip r:embed="rId14"/>
          <a:stretch>
            <a:fillRect/>
          </a:stretch>
        </p:blipFill>
        <p:spPr>
          <a:xfrm>
            <a:off x="7230189" y="5021003"/>
            <a:ext cx="1637541" cy="1637541"/>
          </a:xfrm>
          <a:prstGeom prst="rect">
            <a:avLst/>
          </a:prstGeom>
        </p:spPr>
      </p:pic>
      <p:sp>
        <p:nvSpPr>
          <p:cNvPr id="28" name="TextBox 27">
            <a:extLst>
              <a:ext uri="{FF2B5EF4-FFF2-40B4-BE49-F238E27FC236}">
                <a16:creationId xmlns:a16="http://schemas.microsoft.com/office/drawing/2014/main" id="{031FD01C-80F2-46F2-82BC-FED92E8E400E}"/>
              </a:ext>
            </a:extLst>
          </p:cNvPr>
          <p:cNvSpPr txBox="1"/>
          <p:nvPr/>
        </p:nvSpPr>
        <p:spPr>
          <a:xfrm>
            <a:off x="1825465" y="4204467"/>
            <a:ext cx="1004795" cy="338554"/>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7F813460-3AEF-4CE4-9251-B4F79ABAFE5F}"/>
              </a:ext>
            </a:extLst>
          </p:cNvPr>
          <p:cNvSpPr txBox="1"/>
          <p:nvPr/>
        </p:nvSpPr>
        <p:spPr>
          <a:xfrm>
            <a:off x="787283" y="5608940"/>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ich</a:t>
            </a:r>
          </a:p>
        </p:txBody>
      </p:sp>
      <p:sp>
        <p:nvSpPr>
          <p:cNvPr id="30" name="TextBox 29">
            <a:extLst>
              <a:ext uri="{FF2B5EF4-FFF2-40B4-BE49-F238E27FC236}">
                <a16:creationId xmlns:a16="http://schemas.microsoft.com/office/drawing/2014/main" id="{CF863FE4-92CA-445A-AC96-DF336A365D48}"/>
              </a:ext>
            </a:extLst>
          </p:cNvPr>
          <p:cNvSpPr txBox="1"/>
          <p:nvPr/>
        </p:nvSpPr>
        <p:spPr>
          <a:xfrm>
            <a:off x="2328959" y="5594518"/>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du</a:t>
            </a:r>
          </a:p>
        </p:txBody>
      </p:sp>
      <p:sp>
        <p:nvSpPr>
          <p:cNvPr id="31" name="TextBox 30">
            <a:extLst>
              <a:ext uri="{FF2B5EF4-FFF2-40B4-BE49-F238E27FC236}">
                <a16:creationId xmlns:a16="http://schemas.microsoft.com/office/drawing/2014/main" id="{AB1CC466-5D33-4B3C-8792-076BEC432962}"/>
              </a:ext>
            </a:extLst>
          </p:cNvPr>
          <p:cNvSpPr txBox="1"/>
          <p:nvPr/>
        </p:nvSpPr>
        <p:spPr>
          <a:xfrm>
            <a:off x="3448386" y="5761501"/>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32" name="TextBox 31">
            <a:extLst>
              <a:ext uri="{FF2B5EF4-FFF2-40B4-BE49-F238E27FC236}">
                <a16:creationId xmlns:a16="http://schemas.microsoft.com/office/drawing/2014/main" id="{708782E1-B0BD-4566-A619-C406B4C2EAF2}"/>
              </a:ext>
            </a:extLst>
          </p:cNvPr>
          <p:cNvSpPr txBox="1"/>
          <p:nvPr/>
        </p:nvSpPr>
        <p:spPr>
          <a:xfrm>
            <a:off x="4895501" y="5802524"/>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ich</a:t>
            </a:r>
          </a:p>
        </p:txBody>
      </p:sp>
      <p:sp>
        <p:nvSpPr>
          <p:cNvPr id="33" name="TextBox 32">
            <a:extLst>
              <a:ext uri="{FF2B5EF4-FFF2-40B4-BE49-F238E27FC236}">
                <a16:creationId xmlns:a16="http://schemas.microsoft.com/office/drawing/2014/main" id="{8F6CFBD4-A92C-4AAB-BAD0-0D5143ADD16F}"/>
              </a:ext>
            </a:extLst>
          </p:cNvPr>
          <p:cNvSpPr txBox="1"/>
          <p:nvPr/>
        </p:nvSpPr>
        <p:spPr>
          <a:xfrm>
            <a:off x="6238709" y="5594519"/>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238A73D-83CE-44FD-A116-C6021797570E}"/>
              </a:ext>
            </a:extLst>
          </p:cNvPr>
          <p:cNvSpPr txBox="1"/>
          <p:nvPr/>
        </p:nvSpPr>
        <p:spPr>
          <a:xfrm>
            <a:off x="7770716" y="5825351"/>
            <a:ext cx="649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du</a:t>
            </a:r>
          </a:p>
        </p:txBody>
      </p:sp>
      <p:sp>
        <p:nvSpPr>
          <p:cNvPr id="35" name="TextBox 34">
            <a:extLst>
              <a:ext uri="{FF2B5EF4-FFF2-40B4-BE49-F238E27FC236}">
                <a16:creationId xmlns:a16="http://schemas.microsoft.com/office/drawing/2014/main" id="{3B5F37EA-122E-43DF-BF0C-906239D12A61}"/>
              </a:ext>
            </a:extLst>
          </p:cNvPr>
          <p:cNvSpPr txBox="1"/>
          <p:nvPr/>
        </p:nvSpPr>
        <p:spPr>
          <a:xfrm>
            <a:off x="6164949" y="4132132"/>
            <a:ext cx="818655" cy="369332"/>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spiele</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489BE2F-4E3E-4BE1-912F-FA770F7EE627}"/>
              </a:ext>
            </a:extLst>
          </p:cNvPr>
          <p:cNvSpPr txBox="1"/>
          <p:nvPr/>
        </p:nvSpPr>
        <p:spPr>
          <a:xfrm>
            <a:off x="7476597" y="4089019"/>
            <a:ext cx="556708" cy="369332"/>
          </a:xfrm>
          <a:prstGeom prst="rect">
            <a:avLst/>
          </a:prstGeom>
          <a:solidFill>
            <a:srgbClr val="FF66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a:t>
            </a:r>
          </a:p>
        </p:txBody>
      </p:sp>
      <p:sp>
        <p:nvSpPr>
          <p:cNvPr id="37" name="TextBox 36">
            <a:extLst>
              <a:ext uri="{FF2B5EF4-FFF2-40B4-BE49-F238E27FC236}">
                <a16:creationId xmlns:a16="http://schemas.microsoft.com/office/drawing/2014/main" id="{BD277FA0-B5F8-46E7-A9C7-B0AAF2B1A2DC}"/>
              </a:ext>
            </a:extLst>
          </p:cNvPr>
          <p:cNvSpPr txBox="1"/>
          <p:nvPr/>
        </p:nvSpPr>
        <p:spPr>
          <a:xfrm>
            <a:off x="4689903" y="4204467"/>
            <a:ext cx="936608" cy="338554"/>
          </a:xfrm>
          <a:prstGeom prst="rect">
            <a:avLst/>
          </a:prstGeom>
          <a:solidFill>
            <a:srgbClr val="FF66CC"/>
          </a:solidFill>
        </p:spPr>
        <p:txBody>
          <a:bodyPr wrap="square" lIns="36000" r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schreibst</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CEC9738-DC29-4F7F-995D-FAB63CC91C03}"/>
              </a:ext>
            </a:extLst>
          </p:cNvPr>
          <p:cNvSpPr txBox="1"/>
          <p:nvPr/>
        </p:nvSpPr>
        <p:spPr>
          <a:xfrm>
            <a:off x="3067621" y="4153245"/>
            <a:ext cx="961267" cy="369332"/>
          </a:xfrm>
          <a:prstGeom prst="rect">
            <a:avLst/>
          </a:prstGeom>
          <a:solidFill>
            <a:schemeClr val="accent3">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BE19BFD-DC91-4982-9102-1BEEE4305F6D}"/>
              </a:ext>
            </a:extLst>
          </p:cNvPr>
          <p:cNvSpPr txBox="1"/>
          <p:nvPr/>
        </p:nvSpPr>
        <p:spPr>
          <a:xfrm>
            <a:off x="533619" y="4232842"/>
            <a:ext cx="942385" cy="246221"/>
          </a:xfrm>
          <a:prstGeom prst="rect">
            <a:avLst/>
          </a:prstGeom>
          <a:solidFill>
            <a:schemeClr val="accent5">
              <a:lumMod val="40000"/>
              <a:lumOff val="60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brauchst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53" name="Table 53">
            <a:extLst>
              <a:ext uri="{FF2B5EF4-FFF2-40B4-BE49-F238E27FC236}">
                <a16:creationId xmlns:a16="http://schemas.microsoft.com/office/drawing/2014/main" id="{A5657927-26D7-4378-928A-A56D3F977973}"/>
              </a:ext>
            </a:extLst>
          </p:cNvPr>
          <p:cNvGraphicFramePr>
            <a:graphicFrameLocks noGrp="1"/>
          </p:cNvGraphicFramePr>
          <p:nvPr/>
        </p:nvGraphicFramePr>
        <p:xfrm>
          <a:off x="8634574" y="1053185"/>
          <a:ext cx="3271877" cy="5120640"/>
        </p:xfrm>
        <a:graphic>
          <a:graphicData uri="http://schemas.openxmlformats.org/drawingml/2006/table">
            <a:tbl>
              <a:tblPr firstRow="1" bandRow="1">
                <a:tableStyleId>{69CF1AB2-1976-4502-BF36-3FF5EA218861}</a:tableStyleId>
              </a:tblPr>
              <a:tblGrid>
                <a:gridCol w="2021604">
                  <a:extLst>
                    <a:ext uri="{9D8B030D-6E8A-4147-A177-3AD203B41FA5}">
                      <a16:colId xmlns:a16="http://schemas.microsoft.com/office/drawing/2014/main" val="932043298"/>
                    </a:ext>
                  </a:extLst>
                </a:gridCol>
                <a:gridCol w="1250273">
                  <a:extLst>
                    <a:ext uri="{9D8B030D-6E8A-4147-A177-3AD203B41FA5}">
                      <a16:colId xmlns:a16="http://schemas.microsoft.com/office/drawing/2014/main" val="1776326166"/>
                    </a:ext>
                  </a:extLst>
                </a:gridCol>
              </a:tblGrid>
              <a:tr h="370840">
                <a:tc>
                  <a:txBody>
                    <a:bodyPr/>
                    <a:lstStyle/>
                    <a:p>
                      <a:r>
                        <a:rPr lang="en-GB" dirty="0">
                          <a:solidFill>
                            <a:srgbClr val="002060"/>
                          </a:solidFill>
                          <a:latin typeface="Century Gothic" panose="020B0502020202020204" pitchFamily="34" charset="0"/>
                        </a:rPr>
                        <a:t>Was? </a:t>
                      </a:r>
                    </a:p>
                  </a:txBody>
                  <a:tcPr/>
                </a:tc>
                <a:tc>
                  <a:txBody>
                    <a:bodyPr/>
                    <a:lstStyle/>
                    <a:p>
                      <a:r>
                        <a:rPr lang="en-GB" dirty="0">
                          <a:solidFill>
                            <a:srgbClr val="002060"/>
                          </a:solidFill>
                          <a:latin typeface="Century Gothic" panose="020B0502020202020204" pitchFamily="34" charset="0"/>
                        </a:rPr>
                        <a:t>Wie </a:t>
                      </a:r>
                      <a:r>
                        <a:rPr lang="en-GB" dirty="0" err="1">
                          <a:solidFill>
                            <a:srgbClr val="002060"/>
                          </a:solidFill>
                          <a:latin typeface="Century Gothic" panose="020B0502020202020204" pitchFamily="34" charset="0"/>
                        </a:rPr>
                        <a:t>viele</a:t>
                      </a:r>
                      <a:r>
                        <a:rPr lang="en-GB" dirty="0">
                          <a:solidFill>
                            <a:srgbClr val="002060"/>
                          </a:solidFill>
                          <a:latin typeface="Century Gothic" panose="020B0502020202020204" pitchFamily="34" charset="0"/>
                        </a:rPr>
                        <a:t>?</a:t>
                      </a:r>
                    </a:p>
                  </a:txBody>
                  <a:tcPr/>
                </a:tc>
                <a:extLst>
                  <a:ext uri="{0D108BD9-81ED-4DB2-BD59-A6C34878D82A}">
                    <a16:rowId xmlns:a16="http://schemas.microsoft.com/office/drawing/2014/main" val="1550193870"/>
                  </a:ext>
                </a:extLst>
              </a:tr>
              <a:tr h="370840">
                <a:tc>
                  <a:txBody>
                    <a:bodyPr/>
                    <a:lstStyle/>
                    <a:p>
                      <a:r>
                        <a:rPr lang="en-GB" dirty="0" err="1">
                          <a:solidFill>
                            <a:srgbClr val="002060"/>
                          </a:solidFill>
                          <a:latin typeface="Century Gothic" panose="020B0502020202020204" pitchFamily="34" charset="0"/>
                        </a:rPr>
                        <a:t>Küken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3855660753"/>
                  </a:ext>
                </a:extLst>
              </a:tr>
              <a:tr h="370840">
                <a:tc>
                  <a:txBody>
                    <a:bodyPr/>
                    <a:lstStyle/>
                    <a:p>
                      <a:r>
                        <a:rPr lang="en-GB" dirty="0" err="1">
                          <a:solidFill>
                            <a:srgbClr val="002060"/>
                          </a:solidFill>
                          <a:latin typeface="Century Gothic" panose="020B0502020202020204" pitchFamily="34" charset="0"/>
                        </a:rPr>
                        <a:t>Lämmer</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2040194080"/>
                  </a:ext>
                </a:extLst>
              </a:tr>
              <a:tr h="370840">
                <a:tc>
                  <a:txBody>
                    <a:bodyPr/>
                    <a:lstStyle/>
                    <a:p>
                      <a:r>
                        <a:rPr lang="en-GB" dirty="0" err="1">
                          <a:solidFill>
                            <a:srgbClr val="002060"/>
                          </a:solidFill>
                          <a:latin typeface="Century Gothic" panose="020B0502020202020204" pitchFamily="34" charset="0"/>
                        </a:rPr>
                        <a:t>Osterkörbe</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a:p>
                  </a:txBody>
                  <a:tcPr/>
                </a:tc>
                <a:extLst>
                  <a:ext uri="{0D108BD9-81ED-4DB2-BD59-A6C34878D82A}">
                    <a16:rowId xmlns:a16="http://schemas.microsoft.com/office/drawing/2014/main" val="287781572"/>
                  </a:ext>
                </a:extLst>
              </a:tr>
              <a:tr h="370840">
                <a:tc>
                  <a:txBody>
                    <a:bodyPr/>
                    <a:lstStyle/>
                    <a:p>
                      <a:r>
                        <a:rPr lang="en-GB" dirty="0" err="1">
                          <a:solidFill>
                            <a:srgbClr val="002060"/>
                          </a:solidFill>
                          <a:latin typeface="Century Gothic" panose="020B0502020202020204" pitchFamily="34" charset="0"/>
                        </a:rPr>
                        <a:t>Osterglocken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1935651789"/>
                  </a:ext>
                </a:extLst>
              </a:tr>
              <a:tr h="370840">
                <a:tc>
                  <a:txBody>
                    <a:bodyPr/>
                    <a:lstStyle/>
                    <a:p>
                      <a:r>
                        <a:rPr lang="en-GB" dirty="0" err="1">
                          <a:solidFill>
                            <a:srgbClr val="002060"/>
                          </a:solidFill>
                          <a:latin typeface="Century Gothic" panose="020B0502020202020204" pitchFamily="34" charset="0"/>
                        </a:rPr>
                        <a:t>Osterhasen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a:p>
                  </a:txBody>
                  <a:tcPr/>
                </a:tc>
                <a:extLst>
                  <a:ext uri="{0D108BD9-81ED-4DB2-BD59-A6C34878D82A}">
                    <a16:rowId xmlns:a16="http://schemas.microsoft.com/office/drawing/2014/main" val="3598286083"/>
                  </a:ext>
                </a:extLst>
              </a:tr>
              <a:tr h="370840">
                <a:tc>
                  <a:txBody>
                    <a:bodyPr/>
                    <a:lstStyle/>
                    <a:p>
                      <a:r>
                        <a:rPr lang="en-GB" dirty="0" err="1">
                          <a:solidFill>
                            <a:srgbClr val="002060"/>
                          </a:solidFill>
                          <a:latin typeface="Century Gothic" panose="020B0502020202020204" pitchFamily="34" charset="0"/>
                        </a:rPr>
                        <a:t>Kirchen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704858194"/>
                  </a:ext>
                </a:extLst>
              </a:tr>
              <a:tr h="370840">
                <a:tc>
                  <a:txBody>
                    <a:bodyPr/>
                    <a:lstStyle/>
                    <a:p>
                      <a:r>
                        <a:rPr lang="en-GB" dirty="0" err="1">
                          <a:solidFill>
                            <a:srgbClr val="002060"/>
                          </a:solidFill>
                          <a:latin typeface="Century Gothic" panose="020B0502020202020204" pitchFamily="34" charset="0"/>
                        </a:rPr>
                        <a:t>Ostereier</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3597446262"/>
                  </a:ext>
                </a:extLst>
              </a:tr>
            </a:tbl>
          </a:graphicData>
        </a:graphic>
      </p:graphicFrame>
      <p:pic>
        <p:nvPicPr>
          <p:cNvPr id="54" name="Picture 53">
            <a:extLst>
              <a:ext uri="{FF2B5EF4-FFF2-40B4-BE49-F238E27FC236}">
                <a16:creationId xmlns:a16="http://schemas.microsoft.com/office/drawing/2014/main" id="{270CD827-8067-4130-A1FB-2CB48DBF8AAB}"/>
              </a:ext>
            </a:extLst>
          </p:cNvPr>
          <p:cNvPicPr>
            <a:picLocks noChangeAspect="1"/>
          </p:cNvPicPr>
          <p:nvPr/>
        </p:nvPicPr>
        <p:blipFill>
          <a:blip r:embed="rId15"/>
          <a:stretch>
            <a:fillRect/>
          </a:stretch>
        </p:blipFill>
        <p:spPr>
          <a:xfrm>
            <a:off x="10036597" y="1722440"/>
            <a:ext cx="525722" cy="571753"/>
          </a:xfrm>
          <a:prstGeom prst="rect">
            <a:avLst/>
          </a:prstGeom>
        </p:spPr>
      </p:pic>
      <p:sp>
        <p:nvSpPr>
          <p:cNvPr id="55" name="TextBox 54">
            <a:extLst>
              <a:ext uri="{FF2B5EF4-FFF2-40B4-BE49-F238E27FC236}">
                <a16:creationId xmlns:a16="http://schemas.microsoft.com/office/drawing/2014/main" id="{E0E7403B-88ED-4763-A608-5DBED2018E78}"/>
              </a:ext>
            </a:extLst>
          </p:cNvPr>
          <p:cNvSpPr txBox="1"/>
          <p:nvPr/>
        </p:nvSpPr>
        <p:spPr>
          <a:xfrm>
            <a:off x="8101604" y="393815"/>
            <a:ext cx="40567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Count the Easter pictures and write how many you see.</a:t>
            </a:r>
          </a:p>
        </p:txBody>
      </p:sp>
      <p:pic>
        <p:nvPicPr>
          <p:cNvPr id="56" name="Picture 55">
            <a:extLst>
              <a:ext uri="{FF2B5EF4-FFF2-40B4-BE49-F238E27FC236}">
                <a16:creationId xmlns:a16="http://schemas.microsoft.com/office/drawing/2014/main" id="{E8815085-97CB-4F49-A773-2F35D9021811}"/>
              </a:ext>
            </a:extLst>
          </p:cNvPr>
          <p:cNvPicPr>
            <a:picLocks noChangeAspect="1"/>
          </p:cNvPicPr>
          <p:nvPr/>
        </p:nvPicPr>
        <p:blipFill>
          <a:blip r:embed="rId16"/>
          <a:stretch>
            <a:fillRect/>
          </a:stretch>
        </p:blipFill>
        <p:spPr>
          <a:xfrm>
            <a:off x="10057852" y="5529932"/>
            <a:ext cx="661452" cy="699002"/>
          </a:xfrm>
          <a:prstGeom prst="rect">
            <a:avLst/>
          </a:prstGeom>
        </p:spPr>
      </p:pic>
      <p:pic>
        <p:nvPicPr>
          <p:cNvPr id="57" name="Picture 56">
            <a:extLst>
              <a:ext uri="{FF2B5EF4-FFF2-40B4-BE49-F238E27FC236}">
                <a16:creationId xmlns:a16="http://schemas.microsoft.com/office/drawing/2014/main" id="{DC897DB7-D83B-4013-9749-DE0EB46323D5}"/>
              </a:ext>
            </a:extLst>
          </p:cNvPr>
          <p:cNvPicPr>
            <a:picLocks noChangeAspect="1"/>
          </p:cNvPicPr>
          <p:nvPr/>
        </p:nvPicPr>
        <p:blipFill>
          <a:blip r:embed="rId17"/>
          <a:stretch>
            <a:fillRect/>
          </a:stretch>
        </p:blipFill>
        <p:spPr>
          <a:xfrm>
            <a:off x="10164651" y="3542668"/>
            <a:ext cx="447854" cy="724190"/>
          </a:xfrm>
          <a:prstGeom prst="rect">
            <a:avLst/>
          </a:prstGeom>
        </p:spPr>
      </p:pic>
      <p:pic>
        <p:nvPicPr>
          <p:cNvPr id="58" name="Picture 57">
            <a:extLst>
              <a:ext uri="{FF2B5EF4-FFF2-40B4-BE49-F238E27FC236}">
                <a16:creationId xmlns:a16="http://schemas.microsoft.com/office/drawing/2014/main" id="{A5B67B16-1393-426F-B959-78A76984C514}"/>
              </a:ext>
            </a:extLst>
          </p:cNvPr>
          <p:cNvPicPr>
            <a:picLocks noChangeAspect="1"/>
          </p:cNvPicPr>
          <p:nvPr/>
        </p:nvPicPr>
        <p:blipFill>
          <a:blip r:embed="rId18"/>
          <a:stretch>
            <a:fillRect/>
          </a:stretch>
        </p:blipFill>
        <p:spPr>
          <a:xfrm>
            <a:off x="10164651" y="4261792"/>
            <a:ext cx="395373" cy="626740"/>
          </a:xfrm>
          <a:prstGeom prst="rect">
            <a:avLst/>
          </a:prstGeom>
        </p:spPr>
      </p:pic>
      <p:pic>
        <p:nvPicPr>
          <p:cNvPr id="60" name="Picture 59" descr="A picture containing indoor, basket, container, dark&#10;&#10;Description automatically generated">
            <a:extLst>
              <a:ext uri="{FF2B5EF4-FFF2-40B4-BE49-F238E27FC236}">
                <a16:creationId xmlns:a16="http://schemas.microsoft.com/office/drawing/2014/main" id="{1407D0CC-02D5-4A63-9780-1F7189E8C2A3}"/>
              </a:ext>
            </a:extLst>
          </p:cNvPr>
          <p:cNvPicPr>
            <a:picLocks noChangeAspect="1"/>
          </p:cNvPicPr>
          <p:nvPr/>
        </p:nvPicPr>
        <p:blipFill>
          <a:blip r:embed="rId19"/>
          <a:stretch>
            <a:fillRect/>
          </a:stretch>
        </p:blipFill>
        <p:spPr>
          <a:xfrm>
            <a:off x="9875654" y="2805788"/>
            <a:ext cx="928443" cy="928443"/>
          </a:xfrm>
          <a:prstGeom prst="rect">
            <a:avLst/>
          </a:prstGeom>
        </p:spPr>
      </p:pic>
      <p:pic>
        <p:nvPicPr>
          <p:cNvPr id="62" name="Picture 61" descr="A picture containing mammal, sheep&#10;&#10;Description automatically generated">
            <a:extLst>
              <a:ext uri="{FF2B5EF4-FFF2-40B4-BE49-F238E27FC236}">
                <a16:creationId xmlns:a16="http://schemas.microsoft.com/office/drawing/2014/main" id="{EAB6D592-E958-4815-8E84-AD5BFF7C0C74}"/>
              </a:ext>
            </a:extLst>
          </p:cNvPr>
          <p:cNvPicPr>
            <a:picLocks noChangeAspect="1"/>
          </p:cNvPicPr>
          <p:nvPr/>
        </p:nvPicPr>
        <p:blipFill>
          <a:blip r:embed="rId20"/>
          <a:stretch>
            <a:fillRect/>
          </a:stretch>
        </p:blipFill>
        <p:spPr>
          <a:xfrm>
            <a:off x="9966416" y="2233826"/>
            <a:ext cx="719501" cy="719501"/>
          </a:xfrm>
          <a:prstGeom prst="rect">
            <a:avLst/>
          </a:prstGeom>
        </p:spPr>
      </p:pic>
      <p:pic>
        <p:nvPicPr>
          <p:cNvPr id="63" name="Picture 62">
            <a:extLst>
              <a:ext uri="{FF2B5EF4-FFF2-40B4-BE49-F238E27FC236}">
                <a16:creationId xmlns:a16="http://schemas.microsoft.com/office/drawing/2014/main" id="{4836A6EC-F65F-404B-8744-1D980E3695AD}"/>
              </a:ext>
            </a:extLst>
          </p:cNvPr>
          <p:cNvPicPr>
            <a:picLocks noChangeAspect="1"/>
          </p:cNvPicPr>
          <p:nvPr/>
        </p:nvPicPr>
        <p:blipFill>
          <a:blip r:embed="rId21"/>
          <a:stretch>
            <a:fillRect/>
          </a:stretch>
        </p:blipFill>
        <p:spPr>
          <a:xfrm>
            <a:off x="10075356" y="4854420"/>
            <a:ext cx="573961" cy="709624"/>
          </a:xfrm>
          <a:prstGeom prst="rect">
            <a:avLst/>
          </a:prstGeom>
        </p:spPr>
      </p:pic>
      <p:sp>
        <p:nvSpPr>
          <p:cNvPr id="77" name="TextBox 76">
            <a:extLst>
              <a:ext uri="{FF2B5EF4-FFF2-40B4-BE49-F238E27FC236}">
                <a16:creationId xmlns:a16="http://schemas.microsoft.com/office/drawing/2014/main" id="{783D7302-AD4E-465E-ACD3-225DAFF21596}"/>
              </a:ext>
            </a:extLst>
          </p:cNvPr>
          <p:cNvSpPr txBox="1"/>
          <p:nvPr/>
        </p:nvSpPr>
        <p:spPr>
          <a:xfrm>
            <a:off x="214009" y="3665480"/>
            <a:ext cx="3667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78" name="TextBox 77">
            <a:extLst>
              <a:ext uri="{FF2B5EF4-FFF2-40B4-BE49-F238E27FC236}">
                <a16:creationId xmlns:a16="http://schemas.microsoft.com/office/drawing/2014/main" id="{56359C0C-3B89-4FDD-9E18-1727C4C15C0C}"/>
              </a:ext>
            </a:extLst>
          </p:cNvPr>
          <p:cNvSpPr txBox="1"/>
          <p:nvPr/>
        </p:nvSpPr>
        <p:spPr>
          <a:xfrm>
            <a:off x="4357835" y="3633131"/>
            <a:ext cx="3667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pic>
        <p:nvPicPr>
          <p:cNvPr id="79" name="Picture 78">
            <a:extLst>
              <a:ext uri="{FF2B5EF4-FFF2-40B4-BE49-F238E27FC236}">
                <a16:creationId xmlns:a16="http://schemas.microsoft.com/office/drawing/2014/main" id="{2C74C4D5-2095-4F5B-A23E-F678E18E2886}"/>
              </a:ext>
            </a:extLst>
          </p:cNvPr>
          <p:cNvPicPr>
            <a:picLocks noChangeAspect="1"/>
          </p:cNvPicPr>
          <p:nvPr/>
        </p:nvPicPr>
        <p:blipFill>
          <a:blip r:embed="rId22"/>
          <a:stretch>
            <a:fillRect/>
          </a:stretch>
        </p:blipFill>
        <p:spPr>
          <a:xfrm>
            <a:off x="57993" y="13059"/>
            <a:ext cx="524301" cy="481626"/>
          </a:xfrm>
          <a:prstGeom prst="rect">
            <a:avLst/>
          </a:prstGeom>
        </p:spPr>
      </p:pic>
      <p:sp>
        <p:nvSpPr>
          <p:cNvPr id="80" name="Title 1">
            <a:extLst>
              <a:ext uri="{FF2B5EF4-FFF2-40B4-BE49-F238E27FC236}">
                <a16:creationId xmlns:a16="http://schemas.microsoft.com/office/drawing/2014/main" id="{C4047F48-7C17-4238-B209-1784EE267B0E}"/>
              </a:ext>
            </a:extLst>
          </p:cNvPr>
          <p:cNvSpPr txBox="1">
            <a:spLocks/>
          </p:cNvSpPr>
          <p:nvPr/>
        </p:nvSpPr>
        <p:spPr>
          <a:xfrm>
            <a:off x="-1010570" y="-137629"/>
            <a:ext cx="4865030"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Ostern</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030" name="Picture 6" descr="Free eggs easter eggs easter illustration">
            <a:extLst>
              <a:ext uri="{FF2B5EF4-FFF2-40B4-BE49-F238E27FC236}">
                <a16:creationId xmlns:a16="http://schemas.microsoft.com/office/drawing/2014/main" id="{A6765FF7-1B8F-D1E7-18DF-1F344AD75ECB}"/>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r="74291" b="76010"/>
          <a:stretch/>
        </p:blipFill>
        <p:spPr bwMode="auto">
          <a:xfrm>
            <a:off x="545224" y="905641"/>
            <a:ext cx="1036160" cy="112829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Free eggs easter eggs easter illustration">
            <a:extLst>
              <a:ext uri="{FF2B5EF4-FFF2-40B4-BE49-F238E27FC236}">
                <a16:creationId xmlns:a16="http://schemas.microsoft.com/office/drawing/2014/main" id="{347C32CD-3ACD-B71A-97D4-74058274CDB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5506" t="2" r="50165" b="76068"/>
          <a:stretch/>
        </p:blipFill>
        <p:spPr bwMode="auto">
          <a:xfrm>
            <a:off x="604942" y="1901179"/>
            <a:ext cx="980527" cy="11254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Free eggs easter eggs easter illustration">
            <a:extLst>
              <a:ext uri="{FF2B5EF4-FFF2-40B4-BE49-F238E27FC236}">
                <a16:creationId xmlns:a16="http://schemas.microsoft.com/office/drawing/2014/main" id="{09DBE66D-7706-FBA4-99A9-520D1FBF6AFB}"/>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49632" t="-245" r="27078" b="76068"/>
          <a:stretch/>
        </p:blipFill>
        <p:spPr bwMode="auto">
          <a:xfrm>
            <a:off x="3085675" y="908272"/>
            <a:ext cx="938637" cy="11371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Free eggs easter eggs easter illustration">
            <a:extLst>
              <a:ext uri="{FF2B5EF4-FFF2-40B4-BE49-F238E27FC236}">
                <a16:creationId xmlns:a16="http://schemas.microsoft.com/office/drawing/2014/main" id="{721ADAE6-5C06-B732-91D8-694BF81031CE}"/>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3975" t="-244" r="1708" b="75889"/>
          <a:stretch/>
        </p:blipFill>
        <p:spPr bwMode="auto">
          <a:xfrm>
            <a:off x="5470244" y="860818"/>
            <a:ext cx="980008" cy="114547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Free eggs easter eggs easter illustration">
            <a:extLst>
              <a:ext uri="{FF2B5EF4-FFF2-40B4-BE49-F238E27FC236}">
                <a16:creationId xmlns:a16="http://schemas.microsoft.com/office/drawing/2014/main" id="{C74AEB97-0A5D-FE83-C72F-0A40CB23853A}"/>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3975" t="25422" r="1708" b="49390"/>
          <a:stretch/>
        </p:blipFill>
        <p:spPr bwMode="auto">
          <a:xfrm>
            <a:off x="4322169" y="1918466"/>
            <a:ext cx="980009" cy="118466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Free eggs easter eggs easter illustration">
            <a:extLst>
              <a:ext uri="{FF2B5EF4-FFF2-40B4-BE49-F238E27FC236}">
                <a16:creationId xmlns:a16="http://schemas.microsoft.com/office/drawing/2014/main" id="{3102E1C9-AB34-7D64-C761-FB0C0AEAE377}"/>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0343" t="25422" r="25806" b="49390"/>
          <a:stretch/>
        </p:blipFill>
        <p:spPr bwMode="auto">
          <a:xfrm>
            <a:off x="5516108" y="1911495"/>
            <a:ext cx="961227" cy="118466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Free eggs easter eggs easter illustration">
            <a:extLst>
              <a:ext uri="{FF2B5EF4-FFF2-40B4-BE49-F238E27FC236}">
                <a16:creationId xmlns:a16="http://schemas.microsoft.com/office/drawing/2014/main" id="{64171B4D-332C-F23F-24B3-C57432C490A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6068" t="25422" r="51172" b="49390"/>
          <a:stretch/>
        </p:blipFill>
        <p:spPr bwMode="auto">
          <a:xfrm>
            <a:off x="1794811" y="1927346"/>
            <a:ext cx="917265" cy="118466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Free eggs easter eggs easter illustration">
            <a:extLst>
              <a:ext uri="{FF2B5EF4-FFF2-40B4-BE49-F238E27FC236}">
                <a16:creationId xmlns:a16="http://schemas.microsoft.com/office/drawing/2014/main" id="{E14A790A-601F-DACE-DF27-1056D117E2E5}"/>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272" t="25422" r="73018" b="49390"/>
          <a:stretch/>
        </p:blipFill>
        <p:spPr bwMode="auto">
          <a:xfrm>
            <a:off x="3125544" y="1946142"/>
            <a:ext cx="1036160" cy="118466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Free eggs easter eggs easter illustration">
            <a:extLst>
              <a:ext uri="{FF2B5EF4-FFF2-40B4-BE49-F238E27FC236}">
                <a16:creationId xmlns:a16="http://schemas.microsoft.com/office/drawing/2014/main" id="{2B4238D6-9371-7D0B-C7E3-97DF65B7EF2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272" t="49929" r="73970" b="27032"/>
          <a:stretch/>
        </p:blipFill>
        <p:spPr bwMode="auto">
          <a:xfrm>
            <a:off x="1779615" y="950314"/>
            <a:ext cx="997750" cy="108362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Free eggs easter eggs easter illustration">
            <a:extLst>
              <a:ext uri="{FF2B5EF4-FFF2-40B4-BE49-F238E27FC236}">
                <a16:creationId xmlns:a16="http://schemas.microsoft.com/office/drawing/2014/main" id="{E385105B-D49F-8130-7BE8-F6D37F18CE98}"/>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6383" t="49929" r="50691" b="27032"/>
          <a:stretch/>
        </p:blipFill>
        <p:spPr bwMode="auto">
          <a:xfrm>
            <a:off x="4347099" y="950313"/>
            <a:ext cx="923936" cy="1083623"/>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64DA6141-97F0-7C10-D7E4-8DF6987CDC57}"/>
              </a:ext>
            </a:extLst>
          </p:cNvPr>
          <p:cNvSpPr txBox="1"/>
          <p:nvPr/>
        </p:nvSpPr>
        <p:spPr>
          <a:xfrm>
            <a:off x="710256" y="2362164"/>
            <a:ext cx="7698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eins</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D84BB590-F9D0-20DB-F389-59501C6B999B}"/>
              </a:ext>
            </a:extLst>
          </p:cNvPr>
          <p:cNvSpPr txBox="1"/>
          <p:nvPr/>
        </p:nvSpPr>
        <p:spPr>
          <a:xfrm>
            <a:off x="697132" y="1360878"/>
            <a:ext cx="7698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zehn</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332CA36A-49CF-7E14-D11E-CEE4658A9EFA}"/>
              </a:ext>
            </a:extLst>
          </p:cNvPr>
          <p:cNvSpPr txBox="1"/>
          <p:nvPr/>
        </p:nvSpPr>
        <p:spPr>
          <a:xfrm>
            <a:off x="1866049" y="1389572"/>
            <a:ext cx="7698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drei</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E3952265-33F9-DEF8-B839-1379E4A87888}"/>
              </a:ext>
            </a:extLst>
          </p:cNvPr>
          <p:cNvSpPr txBox="1"/>
          <p:nvPr/>
        </p:nvSpPr>
        <p:spPr>
          <a:xfrm>
            <a:off x="1873544" y="2373591"/>
            <a:ext cx="7698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elf</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E699361A-B2AC-CD6C-BA50-D8E8CE7156D4}"/>
              </a:ext>
            </a:extLst>
          </p:cNvPr>
          <p:cNvSpPr txBox="1"/>
          <p:nvPr/>
        </p:nvSpPr>
        <p:spPr>
          <a:xfrm>
            <a:off x="3192090" y="1391779"/>
            <a:ext cx="7698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vier</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49D51109-0E28-0493-650E-8AF79E09CF30}"/>
              </a:ext>
            </a:extLst>
          </p:cNvPr>
          <p:cNvSpPr txBox="1"/>
          <p:nvPr/>
        </p:nvSpPr>
        <p:spPr>
          <a:xfrm>
            <a:off x="3226623" y="2369056"/>
            <a:ext cx="7698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fünf</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3E410ABE-66AA-1D6A-EEC5-9017F88CA8EC}"/>
              </a:ext>
            </a:extLst>
          </p:cNvPr>
          <p:cNvSpPr txBox="1"/>
          <p:nvPr/>
        </p:nvSpPr>
        <p:spPr>
          <a:xfrm>
            <a:off x="4397911" y="1391779"/>
            <a:ext cx="7698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acht</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0A8A9E7F-D042-AAE7-EAD8-AABB7DD56CDD}"/>
              </a:ext>
            </a:extLst>
          </p:cNvPr>
          <p:cNvSpPr txBox="1"/>
          <p:nvPr/>
        </p:nvSpPr>
        <p:spPr>
          <a:xfrm>
            <a:off x="4399564" y="2340746"/>
            <a:ext cx="8682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sechs</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D461067E-9863-C739-7B5E-D928635DF596}"/>
              </a:ext>
            </a:extLst>
          </p:cNvPr>
          <p:cNvSpPr txBox="1"/>
          <p:nvPr/>
        </p:nvSpPr>
        <p:spPr>
          <a:xfrm>
            <a:off x="5575299" y="1321101"/>
            <a:ext cx="7698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zwei</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D7F8F172-4277-A082-49DB-DED24230B44D}"/>
              </a:ext>
            </a:extLst>
          </p:cNvPr>
          <p:cNvSpPr txBox="1"/>
          <p:nvPr/>
        </p:nvSpPr>
        <p:spPr>
          <a:xfrm>
            <a:off x="5537780" y="2305534"/>
            <a:ext cx="9217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neun</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A52FF35-8812-3D75-284A-F952D1F4E1B0}"/>
              </a:ext>
            </a:extLst>
          </p:cNvPr>
          <p:cNvSpPr txBox="1"/>
          <p:nvPr/>
        </p:nvSpPr>
        <p:spPr>
          <a:xfrm>
            <a:off x="339150" y="6473210"/>
            <a:ext cx="1383749"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a:t>
            </a:r>
          </a:p>
        </p:txBody>
      </p:sp>
      <p:sp>
        <p:nvSpPr>
          <p:cNvPr id="3" name="TextBox 2">
            <a:extLst>
              <a:ext uri="{FF2B5EF4-FFF2-40B4-BE49-F238E27FC236}">
                <a16:creationId xmlns:a16="http://schemas.microsoft.com/office/drawing/2014/main" id="{01635624-2328-878A-99C3-CFEFC66BB4DB}"/>
              </a:ext>
            </a:extLst>
          </p:cNvPr>
          <p:cNvSpPr txBox="1"/>
          <p:nvPr/>
        </p:nvSpPr>
        <p:spPr>
          <a:xfrm>
            <a:off x="1984463" y="6497724"/>
            <a:ext cx="138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a:t>
            </a:r>
          </a:p>
        </p:txBody>
      </p:sp>
      <p:sp>
        <p:nvSpPr>
          <p:cNvPr id="4" name="TextBox 3">
            <a:extLst>
              <a:ext uri="{FF2B5EF4-FFF2-40B4-BE49-F238E27FC236}">
                <a16:creationId xmlns:a16="http://schemas.microsoft.com/office/drawing/2014/main" id="{1CEB3BD4-55FF-FD82-55AC-473B056E66CA}"/>
              </a:ext>
            </a:extLst>
          </p:cNvPr>
          <p:cNvSpPr txBox="1"/>
          <p:nvPr/>
        </p:nvSpPr>
        <p:spPr>
          <a:xfrm>
            <a:off x="3327209" y="6513511"/>
            <a:ext cx="138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a:t>
            </a:r>
          </a:p>
        </p:txBody>
      </p:sp>
      <p:sp>
        <p:nvSpPr>
          <p:cNvPr id="5" name="TextBox 4">
            <a:extLst>
              <a:ext uri="{FF2B5EF4-FFF2-40B4-BE49-F238E27FC236}">
                <a16:creationId xmlns:a16="http://schemas.microsoft.com/office/drawing/2014/main" id="{CB89244B-70FA-7919-86E0-8B7C5EFBD180}"/>
              </a:ext>
            </a:extLst>
          </p:cNvPr>
          <p:cNvSpPr txBox="1"/>
          <p:nvPr/>
        </p:nvSpPr>
        <p:spPr>
          <a:xfrm>
            <a:off x="4680119" y="6493935"/>
            <a:ext cx="138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a:t>
            </a:r>
          </a:p>
        </p:txBody>
      </p:sp>
      <p:sp>
        <p:nvSpPr>
          <p:cNvPr id="6" name="TextBox 5">
            <a:extLst>
              <a:ext uri="{FF2B5EF4-FFF2-40B4-BE49-F238E27FC236}">
                <a16:creationId xmlns:a16="http://schemas.microsoft.com/office/drawing/2014/main" id="{A7E210E3-E68A-478D-6117-869DD570E306}"/>
              </a:ext>
            </a:extLst>
          </p:cNvPr>
          <p:cNvSpPr txBox="1"/>
          <p:nvPr/>
        </p:nvSpPr>
        <p:spPr>
          <a:xfrm>
            <a:off x="5877279" y="6483666"/>
            <a:ext cx="2064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_____________</a:t>
            </a:r>
          </a:p>
        </p:txBody>
      </p:sp>
      <p:sp>
        <p:nvSpPr>
          <p:cNvPr id="7" name="TextBox 6">
            <a:extLst>
              <a:ext uri="{FF2B5EF4-FFF2-40B4-BE49-F238E27FC236}">
                <a16:creationId xmlns:a16="http://schemas.microsoft.com/office/drawing/2014/main" id="{AFBBAAB3-D88A-D7D8-1645-2B62F7600941}"/>
              </a:ext>
            </a:extLst>
          </p:cNvPr>
          <p:cNvSpPr txBox="1"/>
          <p:nvPr/>
        </p:nvSpPr>
        <p:spPr>
          <a:xfrm>
            <a:off x="7703162" y="6487102"/>
            <a:ext cx="1387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a:t>
            </a:r>
          </a:p>
        </p:txBody>
      </p:sp>
    </p:spTree>
    <p:extLst>
      <p:ext uri="{BB962C8B-B14F-4D97-AF65-F5344CB8AC3E}">
        <p14:creationId xmlns:p14="http://schemas.microsoft.com/office/powerpoint/2010/main" val="1939731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39" y="87041"/>
            <a:ext cx="8881661" cy="582075"/>
          </a:xfrm>
        </p:spPr>
        <p:txBody>
          <a:bodyPr>
            <a:normAutofit/>
          </a:bodyPr>
          <a:lstStyle/>
          <a:p>
            <a:r>
              <a:rPr lang="en-GB" sz="2400" b="1" dirty="0">
                <a:solidFill>
                  <a:srgbClr val="002060"/>
                </a:solidFill>
                <a:latin typeface="Century Gothic" panose="020B0502020202020204" pitchFamily="34" charset="0"/>
                <a:ea typeface="Century Gothic"/>
                <a:cs typeface="Century Gothic"/>
                <a:sym typeface="Century Gothic"/>
                <a:hlinkClick r:id="" action="ppaction://noaction">
                  <a:snd r:embed="rId3" name="T2_AsseP_13.1.wav"/>
                  <a:extLst>
                    <a:ext uri="{A12FA001-AC4F-418D-AE19-62706E023703}">
                      <ahyp:hlinkClr xmlns:ahyp="http://schemas.microsoft.com/office/drawing/2018/hyperlinkcolor" val="tx"/>
                    </a:ext>
                  </a:extLst>
                </a:hlinkClick>
              </a:rPr>
              <a:t>Was </a:t>
            </a:r>
            <a:r>
              <a:rPr lang="en-GB" sz="2400" b="1" dirty="0" err="1">
                <a:solidFill>
                  <a:srgbClr val="002060"/>
                </a:solidFill>
                <a:latin typeface="Century Gothic" panose="020B0502020202020204" pitchFamily="34" charset="0"/>
                <a:ea typeface="Century Gothic"/>
                <a:cs typeface="Century Gothic"/>
                <a:sym typeface="Century Gothic"/>
                <a:hlinkClick r:id="" action="ppaction://noaction">
                  <a:snd r:embed="rId3" name="T2_AsseP_13.1.wav"/>
                  <a:extLst>
                    <a:ext uri="{A12FA001-AC4F-418D-AE19-62706E023703}">
                      <ahyp:hlinkClr xmlns:ahyp="http://schemas.microsoft.com/office/drawing/2018/hyperlinkcolor" val="tx"/>
                    </a:ext>
                  </a:extLst>
                </a:hlinkClick>
              </a:rPr>
              <a:t>schreibt</a:t>
            </a:r>
            <a:r>
              <a:rPr lang="en-GB" sz="2400" b="1" dirty="0">
                <a:solidFill>
                  <a:srgbClr val="002060"/>
                </a:solidFill>
                <a:latin typeface="Century Gothic" panose="020B0502020202020204" pitchFamily="34" charset="0"/>
                <a:ea typeface="Century Gothic"/>
                <a:cs typeface="Century Gothic"/>
                <a:sym typeface="Century Gothic"/>
                <a:hlinkClick r:id="" action="ppaction://noaction">
                  <a:snd r:embed="rId3" name="T2_AsseP_13.1.wav"/>
                  <a:extLst>
                    <a:ext uri="{A12FA001-AC4F-418D-AE19-62706E023703}">
                      <ahyp:hlinkClr xmlns:ahyp="http://schemas.microsoft.com/office/drawing/2018/hyperlinkcolor" val="tx"/>
                    </a:ext>
                  </a:extLst>
                </a:hlinkClick>
              </a:rPr>
              <a:t> Olivia? Wie </a:t>
            </a:r>
            <a:r>
              <a:rPr lang="en-GB" sz="2400" b="1" dirty="0" err="1">
                <a:solidFill>
                  <a:srgbClr val="002060"/>
                </a:solidFill>
                <a:latin typeface="Century Gothic" panose="020B0502020202020204" pitchFamily="34" charset="0"/>
                <a:ea typeface="Century Gothic"/>
                <a:cs typeface="Century Gothic"/>
                <a:sym typeface="Century Gothic"/>
                <a:hlinkClick r:id="" action="ppaction://noaction">
                  <a:snd r:embed="rId3" name="T2_AsseP_13.1.wav"/>
                  <a:extLst>
                    <a:ext uri="{A12FA001-AC4F-418D-AE19-62706E023703}">
                      <ahyp:hlinkClr xmlns:ahyp="http://schemas.microsoft.com/office/drawing/2018/hyperlinkcolor" val="tx"/>
                    </a:ext>
                  </a:extLst>
                </a:hlinkClick>
              </a:rPr>
              <a:t>schreibt</a:t>
            </a:r>
            <a:r>
              <a:rPr lang="en-GB" sz="2400" b="1" dirty="0">
                <a:solidFill>
                  <a:srgbClr val="002060"/>
                </a:solidFill>
                <a:latin typeface="Century Gothic" panose="020B0502020202020204" pitchFamily="34" charset="0"/>
                <a:ea typeface="Century Gothic"/>
                <a:cs typeface="Century Gothic"/>
                <a:sym typeface="Century Gothic"/>
                <a:hlinkClick r:id="" action="ppaction://noaction">
                  <a:snd r:embed="rId3" name="T2_AsseP_13.1.wav"/>
                  <a:extLst>
                    <a:ext uri="{A12FA001-AC4F-418D-AE19-62706E023703}">
                      <ahyp:hlinkClr xmlns:ahyp="http://schemas.microsoft.com/office/drawing/2018/hyperlinkcolor" val="tx"/>
                    </a:ext>
                  </a:extLst>
                </a:hlinkClick>
              </a:rPr>
              <a:t> man das auf Deutsch? </a:t>
            </a:r>
            <a:endParaRPr lang="en-GB" sz="2400" dirty="0">
              <a:solidFill>
                <a:srgbClr val="002060"/>
              </a:solidFill>
              <a:latin typeface="Century Gothic" panose="020B0502020202020204" pitchFamily="34" charset="0"/>
              <a:hlinkClick r:id="" action="ppaction://noaction">
                <a:snd r:embed="rId3" name="T2_AsseP_13.1.wav"/>
                <a:extLst>
                  <a:ext uri="{A12FA001-AC4F-418D-AE19-62706E023703}">
                    <ahyp:hlinkClr xmlns:ahyp="http://schemas.microsoft.com/office/drawing/2018/hyperlinkcolor" val="tx"/>
                  </a:ext>
                </a:extLst>
              </a:hlinkClick>
            </a:endParaRPr>
          </a:p>
        </p:txBody>
      </p:sp>
      <p:pic>
        <p:nvPicPr>
          <p:cNvPr id="4" name="Picture 3">
            <a:extLst>
              <a:ext uri="{FF2B5EF4-FFF2-40B4-BE49-F238E27FC236}">
                <a16:creationId xmlns:a16="http://schemas.microsoft.com/office/drawing/2014/main" id="{15C8E451-B3E4-4083-9B4B-0C7D8D72D9F5}"/>
              </a:ext>
            </a:extLst>
          </p:cNvPr>
          <p:cNvPicPr>
            <a:picLocks noChangeAspect="1"/>
          </p:cNvPicPr>
          <p:nvPr/>
        </p:nvPicPr>
        <p:blipFill>
          <a:blip r:embed="rId4"/>
          <a:stretch>
            <a:fillRect/>
          </a:stretch>
        </p:blipFill>
        <p:spPr>
          <a:xfrm>
            <a:off x="53236" y="146270"/>
            <a:ext cx="530398" cy="493819"/>
          </a:xfrm>
          <a:prstGeom prst="rect">
            <a:avLst/>
          </a:prstGeom>
        </p:spPr>
      </p:pic>
      <p:sp>
        <p:nvSpPr>
          <p:cNvPr id="42" name="Title 2">
            <a:extLst>
              <a:ext uri="{FF2B5EF4-FFF2-40B4-BE49-F238E27FC236}">
                <a16:creationId xmlns:a16="http://schemas.microsoft.com/office/drawing/2014/main" id="{EBB9D32E-B587-419D-B760-A6760F1DDC54}"/>
              </a:ext>
            </a:extLst>
          </p:cNvPr>
          <p:cNvSpPr txBox="1">
            <a:spLocks/>
          </p:cNvSpPr>
          <p:nvPr/>
        </p:nvSpPr>
        <p:spPr>
          <a:xfrm>
            <a:off x="10720440" y="680561"/>
            <a:ext cx="1456268" cy="316738"/>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3" name="Graphic 42" descr="Blackboard">
            <a:extLst>
              <a:ext uri="{FF2B5EF4-FFF2-40B4-BE49-F238E27FC236}">
                <a16:creationId xmlns:a16="http://schemas.microsoft.com/office/drawing/2014/main" id="{76145A1F-9316-4EC1-9A1C-F5DF7CCCAE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296359"/>
            <a:ext cx="1256675" cy="1256675"/>
          </a:xfrm>
          <a:prstGeom prst="rect">
            <a:avLst/>
          </a:prstGeom>
        </p:spPr>
      </p:pic>
      <p:sp>
        <p:nvSpPr>
          <p:cNvPr id="7" name="TextBox 6">
            <a:extLst>
              <a:ext uri="{FF2B5EF4-FFF2-40B4-BE49-F238E27FC236}">
                <a16:creationId xmlns:a16="http://schemas.microsoft.com/office/drawing/2014/main" id="{359182E2-FE83-DAA6-62E2-B141E5067C51}"/>
              </a:ext>
            </a:extLst>
          </p:cNvPr>
          <p:cNvSpPr txBox="1"/>
          <p:nvPr/>
        </p:nvSpPr>
        <p:spPr>
          <a:xfrm>
            <a:off x="7384400" y="1776234"/>
            <a:ext cx="474982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Ostern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Ich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 _____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ich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 _____ _____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 ______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Wie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Wingdings" panose="05000000000000000000" pitchFamily="2" charset="2"/>
              </a:rPr>
              <a:t>geht’s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Du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____ ____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Oster______,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Wingdings" panose="05000000000000000000" pitchFamily="2" charset="2"/>
              </a:rPr>
              <a:t>nicht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Wingdings" panose="05000000000000000000" pitchFamily="2" charset="2"/>
              </a:rPr>
              <a:t>wahr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_________</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du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____</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Wingdings" panose="05000000000000000000" pitchFamily="2" charset="2"/>
              </a:rPr>
              <a:t>Geschichte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Und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Was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 __</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__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Eiertütschen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9" name="Picture 18" descr="A cartoon of a person in a black outfit&#10;&#10;Description automatically generated">
            <a:extLst>
              <a:ext uri="{FF2B5EF4-FFF2-40B4-BE49-F238E27FC236}">
                <a16:creationId xmlns:a16="http://schemas.microsoft.com/office/drawing/2014/main" id="{A021D052-D338-5E19-4B5B-E7D1261B1E54}"/>
              </a:ext>
            </a:extLst>
          </p:cNvPr>
          <p:cNvPicPr>
            <a:picLocks noChangeAspect="1"/>
          </p:cNvPicPr>
          <p:nvPr/>
        </p:nvPicPr>
        <p:blipFill rotWithShape="1">
          <a:blip r:embed="rId7">
            <a:extLst>
              <a:ext uri="{28A0092B-C50C-407E-A947-70E740481C1C}">
                <a14:useLocalDpi xmlns:a14="http://schemas.microsoft.com/office/drawing/2010/main" val="0"/>
              </a:ext>
            </a:extLst>
          </a:blip>
          <a:srcRect b="59765"/>
          <a:stretch/>
        </p:blipFill>
        <p:spPr>
          <a:xfrm>
            <a:off x="651142" y="4721471"/>
            <a:ext cx="1714500" cy="2019644"/>
          </a:xfrm>
          <a:prstGeom prst="rect">
            <a:avLst/>
          </a:prstGeom>
        </p:spPr>
      </p:pic>
      <p:pic>
        <p:nvPicPr>
          <p:cNvPr id="20" name="Picture 19">
            <a:extLst>
              <a:ext uri="{FF2B5EF4-FFF2-40B4-BE49-F238E27FC236}">
                <a16:creationId xmlns:a16="http://schemas.microsoft.com/office/drawing/2014/main" id="{68032E06-3462-DAE7-2C6B-584E3A4174A6}"/>
              </a:ext>
            </a:extLst>
          </p:cNvPr>
          <p:cNvPicPr>
            <a:picLocks noChangeAspect="1"/>
          </p:cNvPicPr>
          <p:nvPr/>
        </p:nvPicPr>
        <p:blipFill>
          <a:blip r:embed="rId8"/>
          <a:stretch>
            <a:fillRect/>
          </a:stretch>
        </p:blipFill>
        <p:spPr>
          <a:xfrm>
            <a:off x="3692787" y="4822228"/>
            <a:ext cx="658425" cy="701101"/>
          </a:xfrm>
          <a:prstGeom prst="rect">
            <a:avLst/>
          </a:prstGeom>
        </p:spPr>
      </p:pic>
      <p:pic>
        <p:nvPicPr>
          <p:cNvPr id="21" name="Picture 20">
            <a:extLst>
              <a:ext uri="{FF2B5EF4-FFF2-40B4-BE49-F238E27FC236}">
                <a16:creationId xmlns:a16="http://schemas.microsoft.com/office/drawing/2014/main" id="{69727C01-A6A7-5121-2207-3D6703386BB6}"/>
              </a:ext>
            </a:extLst>
          </p:cNvPr>
          <p:cNvPicPr>
            <a:picLocks noChangeAspect="1"/>
          </p:cNvPicPr>
          <p:nvPr/>
        </p:nvPicPr>
        <p:blipFill>
          <a:blip r:embed="rId8"/>
          <a:stretch>
            <a:fillRect/>
          </a:stretch>
        </p:blipFill>
        <p:spPr>
          <a:xfrm>
            <a:off x="3034362" y="4822463"/>
            <a:ext cx="658425" cy="701101"/>
          </a:xfrm>
          <a:prstGeom prst="rect">
            <a:avLst/>
          </a:prstGeom>
        </p:spPr>
      </p:pic>
      <p:pic>
        <p:nvPicPr>
          <p:cNvPr id="22" name="Picture 21">
            <a:extLst>
              <a:ext uri="{FF2B5EF4-FFF2-40B4-BE49-F238E27FC236}">
                <a16:creationId xmlns:a16="http://schemas.microsoft.com/office/drawing/2014/main" id="{3EE65E5F-C1AA-D251-4559-91C5AAA5EA7D}"/>
              </a:ext>
            </a:extLst>
          </p:cNvPr>
          <p:cNvPicPr>
            <a:picLocks noChangeAspect="1"/>
          </p:cNvPicPr>
          <p:nvPr/>
        </p:nvPicPr>
        <p:blipFill>
          <a:blip r:embed="rId8"/>
          <a:stretch>
            <a:fillRect/>
          </a:stretch>
        </p:blipFill>
        <p:spPr>
          <a:xfrm>
            <a:off x="2432689" y="4822698"/>
            <a:ext cx="658425" cy="701101"/>
          </a:xfrm>
          <a:prstGeom prst="rect">
            <a:avLst/>
          </a:prstGeom>
        </p:spPr>
      </p:pic>
      <p:pic>
        <p:nvPicPr>
          <p:cNvPr id="23" name="Picture 22">
            <a:extLst>
              <a:ext uri="{FF2B5EF4-FFF2-40B4-BE49-F238E27FC236}">
                <a16:creationId xmlns:a16="http://schemas.microsoft.com/office/drawing/2014/main" id="{B3F1156B-E9EF-7ED2-2BAB-60E00EE12375}"/>
              </a:ext>
            </a:extLst>
          </p:cNvPr>
          <p:cNvPicPr>
            <a:picLocks noChangeAspect="1"/>
          </p:cNvPicPr>
          <p:nvPr/>
        </p:nvPicPr>
        <p:blipFill>
          <a:blip r:embed="rId9"/>
          <a:stretch>
            <a:fillRect/>
          </a:stretch>
        </p:blipFill>
        <p:spPr>
          <a:xfrm>
            <a:off x="2448305" y="5601883"/>
            <a:ext cx="915270" cy="605432"/>
          </a:xfrm>
          <a:prstGeom prst="rect">
            <a:avLst/>
          </a:prstGeom>
        </p:spPr>
      </p:pic>
      <p:pic>
        <p:nvPicPr>
          <p:cNvPr id="24" name="Picture 12" descr="Free brief envelope letter vector">
            <a:extLst>
              <a:ext uri="{FF2B5EF4-FFF2-40B4-BE49-F238E27FC236}">
                <a16:creationId xmlns:a16="http://schemas.microsoft.com/office/drawing/2014/main" id="{DD6488F4-8D5C-2178-C3F7-E816C26516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0910" y="6107392"/>
            <a:ext cx="640900" cy="6438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6100E28-2B17-48AB-B1EE-F547B33E82E4}"/>
              </a:ext>
            </a:extLst>
          </p:cNvPr>
          <p:cNvPicPr>
            <a:picLocks noChangeAspect="1"/>
          </p:cNvPicPr>
          <p:nvPr/>
        </p:nvPicPr>
        <p:blipFill>
          <a:blip r:embed="rId9"/>
          <a:stretch>
            <a:fillRect/>
          </a:stretch>
        </p:blipFill>
        <p:spPr>
          <a:xfrm>
            <a:off x="3601360" y="5600826"/>
            <a:ext cx="915270" cy="605432"/>
          </a:xfrm>
          <a:prstGeom prst="rect">
            <a:avLst/>
          </a:prstGeom>
        </p:spPr>
      </p:pic>
      <p:sp>
        <p:nvSpPr>
          <p:cNvPr id="26" name="Thought Bubble: Cloud 25">
            <a:extLst>
              <a:ext uri="{FF2B5EF4-FFF2-40B4-BE49-F238E27FC236}">
                <a16:creationId xmlns:a16="http://schemas.microsoft.com/office/drawing/2014/main" id="{2D9A62D9-A747-1C39-30A7-8A1D4F32D72F}"/>
              </a:ext>
            </a:extLst>
          </p:cNvPr>
          <p:cNvSpPr/>
          <p:nvPr/>
        </p:nvSpPr>
        <p:spPr>
          <a:xfrm>
            <a:off x="287656" y="1507480"/>
            <a:ext cx="3387904" cy="2817834"/>
          </a:xfrm>
          <a:prstGeom prst="cloudCallout">
            <a:avLst>
              <a:gd name="adj1" fmla="val -5179"/>
              <a:gd name="adj2" fmla="val 64173"/>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hought Bubble: Cloud 27">
            <a:extLst>
              <a:ext uri="{FF2B5EF4-FFF2-40B4-BE49-F238E27FC236}">
                <a16:creationId xmlns:a16="http://schemas.microsoft.com/office/drawing/2014/main" id="{06936ADC-279F-2E3C-AF2C-BFBD147B1AB6}"/>
              </a:ext>
            </a:extLst>
          </p:cNvPr>
          <p:cNvSpPr/>
          <p:nvPr/>
        </p:nvSpPr>
        <p:spPr>
          <a:xfrm>
            <a:off x="3851900" y="1590610"/>
            <a:ext cx="3387904" cy="2817834"/>
          </a:xfrm>
          <a:prstGeom prst="cloudCallout">
            <a:avLst>
              <a:gd name="adj1" fmla="val -95270"/>
              <a:gd name="adj2" fmla="val 68187"/>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descr="A cartoon of a child&#10;&#10;Description automatically generated">
            <a:extLst>
              <a:ext uri="{FF2B5EF4-FFF2-40B4-BE49-F238E27FC236}">
                <a16:creationId xmlns:a16="http://schemas.microsoft.com/office/drawing/2014/main" id="{B984B9D2-1658-CC7A-FD42-D7CF4D1F7437}"/>
              </a:ext>
            </a:extLst>
          </p:cNvPr>
          <p:cNvPicPr>
            <a:picLocks noChangeAspect="1"/>
          </p:cNvPicPr>
          <p:nvPr/>
        </p:nvPicPr>
        <p:blipFill rotWithShape="1">
          <a:blip r:embed="rId11">
            <a:extLst>
              <a:ext uri="{28A0092B-C50C-407E-A947-70E740481C1C}">
                <a14:useLocalDpi xmlns:a14="http://schemas.microsoft.com/office/drawing/2010/main" val="0"/>
              </a:ext>
            </a:extLst>
          </a:blip>
          <a:srcRect b="26789"/>
          <a:stretch/>
        </p:blipFill>
        <p:spPr>
          <a:xfrm>
            <a:off x="4252185" y="2030476"/>
            <a:ext cx="1329459" cy="1766984"/>
          </a:xfrm>
          <a:prstGeom prst="rect">
            <a:avLst/>
          </a:prstGeom>
        </p:spPr>
      </p:pic>
      <p:pic>
        <p:nvPicPr>
          <p:cNvPr id="32" name="Picture 31" descr="A cartoon of a person&#10;&#10;Description automatically generated">
            <a:extLst>
              <a:ext uri="{FF2B5EF4-FFF2-40B4-BE49-F238E27FC236}">
                <a16:creationId xmlns:a16="http://schemas.microsoft.com/office/drawing/2014/main" id="{5DBDF272-8165-DBEF-79FD-73AEF41E51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3338" y="1996119"/>
            <a:ext cx="1317846" cy="1607269"/>
          </a:xfrm>
          <a:prstGeom prst="rect">
            <a:avLst/>
          </a:prstGeom>
        </p:spPr>
      </p:pic>
      <p:pic>
        <p:nvPicPr>
          <p:cNvPr id="1026" name="Picture 2" descr="Free Easter Rabbit photo and picture">
            <a:extLst>
              <a:ext uri="{FF2B5EF4-FFF2-40B4-BE49-F238E27FC236}">
                <a16:creationId xmlns:a16="http://schemas.microsoft.com/office/drawing/2014/main" id="{D4BCA1F0-2A7A-ED73-29AF-867D797358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4919" y="2482001"/>
            <a:ext cx="628861" cy="486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Easter Easter Bunny photo and picture">
            <a:extLst>
              <a:ext uri="{FF2B5EF4-FFF2-40B4-BE49-F238E27FC236}">
                <a16:creationId xmlns:a16="http://schemas.microsoft.com/office/drawing/2014/main" id="{C9534883-2072-4864-0E5A-F246E13B78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92102" y="1900498"/>
            <a:ext cx="719084" cy="4797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easter wishes greeting card illustration">
            <a:extLst>
              <a:ext uri="{FF2B5EF4-FFF2-40B4-BE49-F238E27FC236}">
                <a16:creationId xmlns:a16="http://schemas.microsoft.com/office/drawing/2014/main" id="{0DED16F5-E204-2D7D-D3D4-EF694575F6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20115" y="2487455"/>
            <a:ext cx="571650" cy="571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aster easter banner easter greeting card illustration">
            <a:extLst>
              <a:ext uri="{FF2B5EF4-FFF2-40B4-BE49-F238E27FC236}">
                <a16:creationId xmlns:a16="http://schemas.microsoft.com/office/drawing/2014/main" id="{A035E840-4A5A-F8D4-A107-08F7BB9EA2E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67534" y="1900497"/>
            <a:ext cx="719980" cy="4797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Free pile book novel vector">
            <a:extLst>
              <a:ext uri="{FF2B5EF4-FFF2-40B4-BE49-F238E27FC236}">
                <a16:creationId xmlns:a16="http://schemas.microsoft.com/office/drawing/2014/main" id="{F9721EB5-7BAD-BBCB-DF59-2401AB5AD04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55342" y="3242466"/>
            <a:ext cx="855048" cy="6546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E263A54-EDEB-AF61-5519-2F2054991EDD}"/>
              </a:ext>
            </a:extLst>
          </p:cNvPr>
          <p:cNvPicPr>
            <a:picLocks noChangeAspect="1"/>
          </p:cNvPicPr>
          <p:nvPr/>
        </p:nvPicPr>
        <p:blipFill>
          <a:blip r:embed="rId18"/>
          <a:stretch>
            <a:fillRect/>
          </a:stretch>
        </p:blipFill>
        <p:spPr>
          <a:xfrm>
            <a:off x="5581644" y="2140379"/>
            <a:ext cx="1061135" cy="1045883"/>
          </a:xfrm>
          <a:prstGeom prst="rect">
            <a:avLst/>
          </a:prstGeom>
        </p:spPr>
      </p:pic>
      <p:sp>
        <p:nvSpPr>
          <p:cNvPr id="36" name="TextBox 35">
            <a:extLst>
              <a:ext uri="{FF2B5EF4-FFF2-40B4-BE49-F238E27FC236}">
                <a16:creationId xmlns:a16="http://schemas.microsoft.com/office/drawing/2014/main" id="{AD1869B3-D88C-2F48-C8B1-8215AC92D918}"/>
              </a:ext>
            </a:extLst>
          </p:cNvPr>
          <p:cNvSpPr txBox="1"/>
          <p:nvPr/>
        </p:nvSpPr>
        <p:spPr>
          <a:xfrm>
            <a:off x="53236" y="612584"/>
            <a:ext cx="99054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Olivia is writing to Ronja over Easter.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isn’t sure of some German words. Help her out!</a:t>
            </a:r>
          </a:p>
        </p:txBody>
      </p:sp>
    </p:spTree>
    <p:extLst>
      <p:ext uri="{BB962C8B-B14F-4D97-AF65-F5344CB8AC3E}">
        <p14:creationId xmlns:p14="http://schemas.microsoft.com/office/powerpoint/2010/main" val="44615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5658FA-C613-463B-B735-54C0F3DCE1E9}"/>
              </a:ext>
            </a:extLst>
          </p:cNvPr>
          <p:cNvPicPr>
            <a:picLocks noChangeAspect="1"/>
          </p:cNvPicPr>
          <p:nvPr/>
        </p:nvPicPr>
        <p:blipFill>
          <a:blip r:embed="rId3"/>
          <a:stretch>
            <a:fillRect/>
          </a:stretch>
        </p:blipFill>
        <p:spPr>
          <a:xfrm>
            <a:off x="126826" y="51051"/>
            <a:ext cx="524301" cy="481626"/>
          </a:xfrm>
          <a:prstGeom prst="rect">
            <a:avLst/>
          </a:prstGeom>
        </p:spPr>
      </p:pic>
      <p:grpSp>
        <p:nvGrpSpPr>
          <p:cNvPr id="28" name="Group 27">
            <a:extLst>
              <a:ext uri="{FF2B5EF4-FFF2-40B4-BE49-F238E27FC236}">
                <a16:creationId xmlns:a16="http://schemas.microsoft.com/office/drawing/2014/main" id="{D3EE985E-D72A-4A31-890A-5ABD94697642}"/>
              </a:ext>
            </a:extLst>
          </p:cNvPr>
          <p:cNvGrpSpPr/>
          <p:nvPr/>
        </p:nvGrpSpPr>
        <p:grpSpPr>
          <a:xfrm>
            <a:off x="10596693" y="248863"/>
            <a:ext cx="1240568" cy="1008631"/>
            <a:chOff x="10818487" y="2376307"/>
            <a:chExt cx="1240568" cy="1008631"/>
          </a:xfrm>
        </p:grpSpPr>
        <p:sp>
          <p:nvSpPr>
            <p:cNvPr id="29" name="Oval 28">
              <a:extLst>
                <a:ext uri="{FF2B5EF4-FFF2-40B4-BE49-F238E27FC236}">
                  <a16:creationId xmlns:a16="http://schemas.microsoft.com/office/drawing/2014/main" id="{A50B3FB2-2F77-402E-AF33-C776B655329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xplosion: 8 Points 29">
              <a:extLst>
                <a:ext uri="{FF2B5EF4-FFF2-40B4-BE49-F238E27FC236}">
                  <a16:creationId xmlns:a16="http://schemas.microsoft.com/office/drawing/2014/main" id="{ED785E84-1350-4CEF-ACA2-60C8C649268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xplosion: 8 Points 30">
              <a:extLst>
                <a:ext uri="{FF2B5EF4-FFF2-40B4-BE49-F238E27FC236}">
                  <a16:creationId xmlns:a16="http://schemas.microsoft.com/office/drawing/2014/main" id="{14D67C3A-F28D-45D9-BA20-733C41BE1B06}"/>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FC1BFB36-F6FD-473C-8269-CB50C77F7FBF}"/>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6" name="Title 1">
            <a:extLst>
              <a:ext uri="{FF2B5EF4-FFF2-40B4-BE49-F238E27FC236}">
                <a16:creationId xmlns:a16="http://schemas.microsoft.com/office/drawing/2014/main" id="{2B8CDB72-FA97-4791-BEC8-44409FFA97EC}"/>
              </a:ext>
            </a:extLst>
          </p:cNvPr>
          <p:cNvSpPr txBox="1">
            <a:spLocks/>
          </p:cNvSpPr>
          <p:nvPr/>
        </p:nvSpPr>
        <p:spPr>
          <a:xfrm>
            <a:off x="-611330" y="-81472"/>
            <a:ext cx="4865030"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Vokabeln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5" name="TextBox 14">
            <a:extLst>
              <a:ext uri="{FF2B5EF4-FFF2-40B4-BE49-F238E27FC236}">
                <a16:creationId xmlns:a16="http://schemas.microsoft.com/office/drawing/2014/main" id="{6EB1EA0D-3D92-E487-67FB-F7DFFFBFBD09}"/>
              </a:ext>
            </a:extLst>
          </p:cNvPr>
          <p:cNvSpPr txBox="1"/>
          <p:nvPr/>
        </p:nvSpPr>
        <p:spPr>
          <a:xfrm>
            <a:off x="2992582" y="87347"/>
            <a:ext cx="7107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Ronja like eating at Easter?</a:t>
            </a:r>
          </a:p>
        </p:txBody>
      </p:sp>
      <p:graphicFrame>
        <p:nvGraphicFramePr>
          <p:cNvPr id="16" name="Table 15">
            <a:extLst>
              <a:ext uri="{FF2B5EF4-FFF2-40B4-BE49-F238E27FC236}">
                <a16:creationId xmlns:a16="http://schemas.microsoft.com/office/drawing/2014/main" id="{D1FD636B-C672-008A-1E7D-A0B13D34AFE6}"/>
              </a:ext>
            </a:extLst>
          </p:cNvPr>
          <p:cNvGraphicFramePr>
            <a:graphicFrameLocks noGrp="1"/>
          </p:cNvGraphicFramePr>
          <p:nvPr/>
        </p:nvGraphicFramePr>
        <p:xfrm>
          <a:off x="4490665" y="1354377"/>
          <a:ext cx="4001656" cy="4921640"/>
        </p:xfrm>
        <a:graphic>
          <a:graphicData uri="http://schemas.openxmlformats.org/drawingml/2006/table">
            <a:tbl>
              <a:tblPr firstRow="1" bandRow="1">
                <a:tableStyleId>{5C22544A-7EE6-4342-B048-85BDC9FD1C3A}</a:tableStyleId>
              </a:tblPr>
              <a:tblGrid>
                <a:gridCol w="367231">
                  <a:extLst>
                    <a:ext uri="{9D8B030D-6E8A-4147-A177-3AD203B41FA5}">
                      <a16:colId xmlns:a16="http://schemas.microsoft.com/office/drawing/2014/main" val="263268012"/>
                    </a:ext>
                  </a:extLst>
                </a:gridCol>
                <a:gridCol w="367231">
                  <a:extLst>
                    <a:ext uri="{9D8B030D-6E8A-4147-A177-3AD203B41FA5}">
                      <a16:colId xmlns:a16="http://schemas.microsoft.com/office/drawing/2014/main" val="1078327919"/>
                    </a:ext>
                  </a:extLst>
                </a:gridCol>
                <a:gridCol w="380818">
                  <a:extLst>
                    <a:ext uri="{9D8B030D-6E8A-4147-A177-3AD203B41FA5}">
                      <a16:colId xmlns:a16="http://schemas.microsoft.com/office/drawing/2014/main" val="2951137329"/>
                    </a:ext>
                  </a:extLst>
                </a:gridCol>
                <a:gridCol w="353644">
                  <a:extLst>
                    <a:ext uri="{9D8B030D-6E8A-4147-A177-3AD203B41FA5}">
                      <a16:colId xmlns:a16="http://schemas.microsoft.com/office/drawing/2014/main" val="4187961833"/>
                    </a:ext>
                  </a:extLst>
                </a:gridCol>
                <a:gridCol w="367231">
                  <a:extLst>
                    <a:ext uri="{9D8B030D-6E8A-4147-A177-3AD203B41FA5}">
                      <a16:colId xmlns:a16="http://schemas.microsoft.com/office/drawing/2014/main" val="2281195132"/>
                    </a:ext>
                  </a:extLst>
                </a:gridCol>
                <a:gridCol w="367231">
                  <a:extLst>
                    <a:ext uri="{9D8B030D-6E8A-4147-A177-3AD203B41FA5}">
                      <a16:colId xmlns:a16="http://schemas.microsoft.com/office/drawing/2014/main" val="1898360713"/>
                    </a:ext>
                  </a:extLst>
                </a:gridCol>
                <a:gridCol w="367231">
                  <a:extLst>
                    <a:ext uri="{9D8B030D-6E8A-4147-A177-3AD203B41FA5}">
                      <a16:colId xmlns:a16="http://schemas.microsoft.com/office/drawing/2014/main" val="447930653"/>
                    </a:ext>
                  </a:extLst>
                </a:gridCol>
                <a:gridCol w="367231">
                  <a:extLst>
                    <a:ext uri="{9D8B030D-6E8A-4147-A177-3AD203B41FA5}">
                      <a16:colId xmlns:a16="http://schemas.microsoft.com/office/drawing/2014/main" val="36163679"/>
                    </a:ext>
                  </a:extLst>
                </a:gridCol>
                <a:gridCol w="367231">
                  <a:extLst>
                    <a:ext uri="{9D8B030D-6E8A-4147-A177-3AD203B41FA5}">
                      <a16:colId xmlns:a16="http://schemas.microsoft.com/office/drawing/2014/main" val="879613253"/>
                    </a:ext>
                  </a:extLst>
                </a:gridCol>
                <a:gridCol w="367231">
                  <a:extLst>
                    <a:ext uri="{9D8B030D-6E8A-4147-A177-3AD203B41FA5}">
                      <a16:colId xmlns:a16="http://schemas.microsoft.com/office/drawing/2014/main" val="20015"/>
                    </a:ext>
                  </a:extLst>
                </a:gridCol>
                <a:gridCol w="329346">
                  <a:extLst>
                    <a:ext uri="{9D8B030D-6E8A-4147-A177-3AD203B41FA5}">
                      <a16:colId xmlns:a16="http://schemas.microsoft.com/office/drawing/2014/main" val="20016"/>
                    </a:ext>
                  </a:extLst>
                </a:gridCol>
              </a:tblGrid>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endParaRPr lang="en-GB" sz="24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r h="492164">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accent1">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206444"/>
                  </a:ext>
                </a:extLst>
              </a:tr>
            </a:tbl>
          </a:graphicData>
        </a:graphic>
      </p:graphicFrame>
      <p:graphicFrame>
        <p:nvGraphicFramePr>
          <p:cNvPr id="17" name="Table 16">
            <a:extLst>
              <a:ext uri="{FF2B5EF4-FFF2-40B4-BE49-F238E27FC236}">
                <a16:creationId xmlns:a16="http://schemas.microsoft.com/office/drawing/2014/main" id="{B6E057ED-1087-C63A-3D2E-9261D4F7F4E1}"/>
              </a:ext>
            </a:extLst>
          </p:cNvPr>
          <p:cNvGraphicFramePr>
            <a:graphicFrameLocks noGrp="1"/>
          </p:cNvGraphicFramePr>
          <p:nvPr/>
        </p:nvGraphicFramePr>
        <p:xfrm>
          <a:off x="455406" y="1335015"/>
          <a:ext cx="4034419" cy="4954496"/>
        </p:xfrm>
        <a:graphic>
          <a:graphicData uri="http://schemas.openxmlformats.org/drawingml/2006/table">
            <a:tbl>
              <a:tblPr firstRow="1" bandRow="1">
                <a:tableStyleId>{5C22544A-7EE6-4342-B048-85BDC9FD1C3A}</a:tableStyleId>
              </a:tblPr>
              <a:tblGrid>
                <a:gridCol w="4034419">
                  <a:extLst>
                    <a:ext uri="{9D8B030D-6E8A-4147-A177-3AD203B41FA5}">
                      <a16:colId xmlns:a16="http://schemas.microsoft.com/office/drawing/2014/main" val="660022236"/>
                    </a:ext>
                  </a:extLst>
                </a:gridCol>
              </a:tblGrid>
              <a:tr h="548640">
                <a:tc>
                  <a:txBody>
                    <a:bodyPr/>
                    <a:lstStyle/>
                    <a:p>
                      <a:pPr algn="r"/>
                      <a:r>
                        <a:rPr lang="en-GB" sz="2000" b="0" baseline="0" dirty="0">
                          <a:solidFill>
                            <a:srgbClr val="002060"/>
                          </a:solidFill>
                          <a:latin typeface="Century Gothic" panose="020B0502020202020204" pitchFamily="34" charset="0"/>
                        </a:rPr>
                        <a:t>A. house</a:t>
                      </a:r>
                      <a:endParaRPr lang="en-GB" sz="2000" b="0" dirty="0">
                        <a:solidFill>
                          <a:srgbClr val="002060"/>
                        </a:solidFill>
                        <a:highlight>
                          <a:srgbClr val="FFFF0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451821">
                <a:tc>
                  <a:txBody>
                    <a:bodyPr/>
                    <a:lstStyle/>
                    <a:p>
                      <a:pPr algn="r"/>
                      <a:r>
                        <a:rPr lang="en-GB" sz="2000" b="0" dirty="0">
                          <a:solidFill>
                            <a:srgbClr val="002060"/>
                          </a:solidFill>
                          <a:latin typeface="Century Gothic" panose="020B0502020202020204" pitchFamily="34" charset="0"/>
                        </a:rPr>
                        <a:t>B. school</a:t>
                      </a:r>
                      <a:endParaRPr lang="en-GB" sz="2000" b="0" dirty="0">
                        <a:solidFill>
                          <a:srgbClr val="002060"/>
                        </a:solidFill>
                        <a:highlight>
                          <a:srgbClr val="FFFF0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537883">
                <a:tc>
                  <a:txBody>
                    <a:bodyPr/>
                    <a:lstStyle/>
                    <a:p>
                      <a:pPr algn="r"/>
                      <a:r>
                        <a:rPr lang="en-GB" sz="2000" b="0" dirty="0">
                          <a:solidFill>
                            <a:srgbClr val="002060"/>
                          </a:solidFill>
                          <a:latin typeface="Century Gothic" panose="020B0502020202020204" pitchFamily="34" charset="0"/>
                        </a:rPr>
                        <a:t>C. Mr</a:t>
                      </a:r>
                      <a:endParaRPr lang="en-GB" sz="2000" b="0" dirty="0">
                        <a:solidFill>
                          <a:srgbClr val="002060"/>
                        </a:solidFill>
                        <a:highlight>
                          <a:srgbClr val="FFFF0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45182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D. song</a:t>
                      </a:r>
                      <a:endParaRPr lang="en-GB" sz="2000" b="0" dirty="0">
                        <a:solidFill>
                          <a:srgbClr val="002060"/>
                        </a:solidFill>
                        <a:highlight>
                          <a:srgbClr val="FFFF0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496393">
                <a:tc>
                  <a:txBody>
                    <a:bodyPr/>
                    <a:lstStyle/>
                    <a:p>
                      <a:pPr marL="0" indent="0" algn="r">
                        <a:buNone/>
                      </a:pPr>
                      <a:r>
                        <a:rPr lang="en-GB" sz="2000" b="0" dirty="0">
                          <a:solidFill>
                            <a:srgbClr val="002060"/>
                          </a:solidFill>
                          <a:latin typeface="Century Gothic" panose="020B0502020202020204" pitchFamily="34" charset="0"/>
                        </a:rPr>
                        <a:t>E. cat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484094">
                <a:tc>
                  <a:txBody>
                    <a:bodyPr/>
                    <a:lstStyle/>
                    <a:p>
                      <a:pPr algn="r"/>
                      <a:r>
                        <a:rPr lang="en-GB" sz="2000" b="0" dirty="0">
                          <a:solidFill>
                            <a:srgbClr val="002060"/>
                          </a:solidFill>
                          <a:latin typeface="Century Gothic" panose="020B0502020202020204" pitchFamily="34" charset="0"/>
                        </a:rPr>
                        <a:t>F. 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527124">
                <a:tc>
                  <a:txBody>
                    <a:bodyPr/>
                    <a:lstStyle/>
                    <a:p>
                      <a:pPr algn="r"/>
                      <a:r>
                        <a:rPr lang="en-GB" sz="1800" b="0" dirty="0">
                          <a:solidFill>
                            <a:srgbClr val="002060"/>
                          </a:solidFill>
                          <a:latin typeface="Century Gothic" panose="020B0502020202020204" pitchFamily="34" charset="0"/>
                        </a:rPr>
                        <a:t>G. t</a:t>
                      </a:r>
                      <a:r>
                        <a:rPr lang="en-GB" sz="1800" b="0" baseline="0" dirty="0">
                          <a:solidFill>
                            <a:srgbClr val="002060"/>
                          </a:solidFill>
                          <a:latin typeface="Century Gothic" panose="020B0502020202020204" pitchFamily="34" charset="0"/>
                        </a:rPr>
                        <a:t>o play, playing</a:t>
                      </a:r>
                      <a:endParaRPr lang="en-GB" sz="18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485573">
                <a:tc>
                  <a:txBody>
                    <a:bodyPr/>
                    <a:lstStyle/>
                    <a:p>
                      <a:pPr algn="r"/>
                      <a:r>
                        <a:rPr lang="en-GB" sz="2000" b="0" dirty="0">
                          <a:solidFill>
                            <a:srgbClr val="002060"/>
                          </a:solidFill>
                          <a:latin typeface="Century Gothic" panose="020B0502020202020204" pitchFamily="34" charset="0"/>
                        </a:rPr>
                        <a:t>H. to need, needing</a:t>
                      </a:r>
                      <a:endParaRPr lang="en-GB" sz="2000" b="0" dirty="0">
                        <a:solidFill>
                          <a:srgbClr val="002060"/>
                        </a:solidFill>
                        <a:highlight>
                          <a:srgbClr val="FFFF0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485573">
                <a:tc>
                  <a:txBody>
                    <a:bodyPr/>
                    <a:lstStyle/>
                    <a:p>
                      <a:pPr algn="r"/>
                      <a:r>
                        <a:rPr lang="en-GB" sz="2000" b="0" dirty="0">
                          <a:solidFill>
                            <a:srgbClr val="002060"/>
                          </a:solidFill>
                          <a:latin typeface="Century Gothic" panose="020B0502020202020204" pitchFamily="34" charset="0"/>
                        </a:rPr>
                        <a:t>I.</a:t>
                      </a:r>
                      <a:r>
                        <a:rPr lang="en-GB" sz="2000" b="0" baseline="0" dirty="0">
                          <a:solidFill>
                            <a:srgbClr val="002060"/>
                          </a:solidFill>
                          <a:latin typeface="Century Gothic" panose="020B0502020202020204" pitchFamily="34" charset="0"/>
                        </a:rPr>
                        <a:t> three</a:t>
                      </a:r>
                      <a:endParaRPr lang="en-GB" sz="20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485573">
                <a:tc>
                  <a:txBody>
                    <a:bodyPr/>
                    <a:lstStyle/>
                    <a:p>
                      <a:pPr algn="r"/>
                      <a:r>
                        <a:rPr lang="en-GB" sz="2000" b="0" dirty="0">
                          <a:solidFill>
                            <a:srgbClr val="002060"/>
                          </a:solidFill>
                          <a:latin typeface="Century Gothic" panose="020B0502020202020204" pitchFamily="34" charset="0"/>
                        </a:rPr>
                        <a:t>J. not a, no (</a:t>
                      </a:r>
                      <a:r>
                        <a:rPr lang="en-GB" sz="2000" b="0" dirty="0" err="1">
                          <a:solidFill>
                            <a:srgbClr val="002060"/>
                          </a:solidFill>
                          <a:latin typeface="Century Gothic" panose="020B0502020202020204" pitchFamily="34" charset="0"/>
                        </a:rPr>
                        <a:t>m,nt</a:t>
                      </a:r>
                      <a:r>
                        <a:rPr lang="en-GB" sz="2000" b="0" dirty="0">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943391"/>
                  </a:ext>
                </a:extLst>
              </a:tr>
            </a:tbl>
          </a:graphicData>
        </a:graphic>
      </p:graphicFrame>
      <p:sp>
        <p:nvSpPr>
          <p:cNvPr id="18" name="Rectangle 17">
            <a:extLst>
              <a:ext uri="{FF2B5EF4-FFF2-40B4-BE49-F238E27FC236}">
                <a16:creationId xmlns:a16="http://schemas.microsoft.com/office/drawing/2014/main" id="{F4FBE101-DC07-F5C9-DC19-C76ED2FCF385}"/>
              </a:ext>
            </a:extLst>
          </p:cNvPr>
          <p:cNvSpPr/>
          <p:nvPr/>
        </p:nvSpPr>
        <p:spPr>
          <a:xfrm>
            <a:off x="363387" y="934905"/>
            <a:ext cx="27270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Deutsch:</a:t>
            </a:r>
          </a:p>
        </p:txBody>
      </p:sp>
      <p:sp>
        <p:nvSpPr>
          <p:cNvPr id="23" name="Down Arrow 44">
            <a:extLst>
              <a:ext uri="{FF2B5EF4-FFF2-40B4-BE49-F238E27FC236}">
                <a16:creationId xmlns:a16="http://schemas.microsoft.com/office/drawing/2014/main" id="{4534A966-A99E-C6EE-E59B-FBE543C72C76}"/>
              </a:ext>
            </a:extLst>
          </p:cNvPr>
          <p:cNvSpPr/>
          <p:nvPr/>
        </p:nvSpPr>
        <p:spPr>
          <a:xfrm>
            <a:off x="6298020" y="637369"/>
            <a:ext cx="386946" cy="62865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Segoe UI Semilight" panose="020B0402040204020203" pitchFamily="34" charset="0"/>
              </a:rPr>
              <a:t>?</a:t>
            </a:r>
          </a:p>
        </p:txBody>
      </p:sp>
      <p:pic>
        <p:nvPicPr>
          <p:cNvPr id="2050" name="Picture 2" descr="Free Easter Bunny Chocolate photo and picture">
            <a:extLst>
              <a:ext uri="{FF2B5EF4-FFF2-40B4-BE49-F238E27FC236}">
                <a16:creationId xmlns:a16="http://schemas.microsoft.com/office/drawing/2014/main" id="{92BCD9CA-83AE-EA36-08A3-C786934A3E0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035" b="91640" l="26094" r="72578">
                        <a14:foregroundMark x1="29609" y1="43757" x2="29609" y2="43757"/>
                        <a14:foregroundMark x1="26094" y1="49403" x2="26094" y2="49403"/>
                        <a14:foregroundMark x1="71328" y1="83170" x2="61328" y2="90228"/>
                        <a14:foregroundMark x1="61328" y1="90228" x2="35625" y2="88599"/>
                        <a14:foregroundMark x1="72734" y1="88056" x2="72734" y2="88056"/>
                        <a14:foregroundMark x1="72734" y1="88056" x2="72734" y2="88056"/>
                        <a14:foregroundMark x1="70313" y1="91640" x2="70313" y2="91640"/>
                        <a14:foregroundMark x1="70313" y1="91640" x2="70313" y2="91640"/>
                        <a14:foregroundMark x1="50469" y1="8035" x2="50469" y2="8035"/>
                        <a14:foregroundMark x1="63203" y1="14767" x2="63203" y2="14767"/>
                        <a14:foregroundMark x1="27422" y1="64821" x2="29375" y2="61129"/>
                        <a14:foregroundMark x1="32500" y1="72856" x2="31875" y2="68730"/>
                      </a14:backgroundRemoval>
                    </a14:imgEffect>
                  </a14:imgLayer>
                </a14:imgProps>
              </a:ext>
              <a:ext uri="{28A0092B-C50C-407E-A947-70E740481C1C}">
                <a14:useLocalDpi xmlns:a14="http://schemas.microsoft.com/office/drawing/2010/main" val="0"/>
              </a:ext>
            </a:extLst>
          </a:blip>
          <a:srcRect l="24126" t="2693" r="23448" b="4377"/>
          <a:stretch/>
        </p:blipFill>
        <p:spPr bwMode="auto">
          <a:xfrm>
            <a:off x="9961772" y="4289602"/>
            <a:ext cx="1412228" cy="180117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child and child hugging&#10;&#10;Description automatically generated">
            <a:extLst>
              <a:ext uri="{FF2B5EF4-FFF2-40B4-BE49-F238E27FC236}">
                <a16:creationId xmlns:a16="http://schemas.microsoft.com/office/drawing/2014/main" id="{AE2B31CA-F2EC-943B-D16A-E815C0A0F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5393" y="1354377"/>
            <a:ext cx="2395750" cy="2904577"/>
          </a:xfrm>
          <a:prstGeom prst="rect">
            <a:avLst/>
          </a:prstGeom>
        </p:spPr>
      </p:pic>
      <p:sp>
        <p:nvSpPr>
          <p:cNvPr id="2" name="Rectangle: Rounded Corners 1">
            <a:extLst>
              <a:ext uri="{FF2B5EF4-FFF2-40B4-BE49-F238E27FC236}">
                <a16:creationId xmlns:a16="http://schemas.microsoft.com/office/drawing/2014/main" id="{9F437AE6-1681-C4E3-1F6E-147EF620EFA8}"/>
              </a:ext>
            </a:extLst>
          </p:cNvPr>
          <p:cNvSpPr/>
          <p:nvPr/>
        </p:nvSpPr>
        <p:spPr>
          <a:xfrm>
            <a:off x="9714311" y="6206988"/>
            <a:ext cx="1961852" cy="494636"/>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Chocolate!</a:t>
            </a:r>
          </a:p>
        </p:txBody>
      </p:sp>
    </p:spTree>
    <p:extLst>
      <p:ext uri="{BB962C8B-B14F-4D97-AF65-F5344CB8AC3E}">
        <p14:creationId xmlns:p14="http://schemas.microsoft.com/office/powerpoint/2010/main" val="3166952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DF6B0FA1-BB47-46E8-A18D-92A6CE0441F5}"/>
              </a:ext>
            </a:extLst>
          </p:cNvPr>
          <p:cNvSpPr/>
          <p:nvPr/>
        </p:nvSpPr>
        <p:spPr>
          <a:xfrm>
            <a:off x="6391555" y="511241"/>
            <a:ext cx="35780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long </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dirty="0">
                <a:solidFill>
                  <a:srgbClr val="002060"/>
                </a:solidFill>
                <a:latin typeface="Century Gothic" panose="020B0502020202020204" pitchFamily="34" charset="0"/>
              </a:rPr>
              <a:t>ü</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TextBox 12">
            <a:hlinkClick r:id="" action="ppaction://noaction">
              <a:snd r:embed="rId3" name="T2_Ass_Phon_2.wav"/>
            </a:hlinkClick>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latin typeface="Century Gothic" panose="020B0502020202020204" pitchFamily="34" charset="0"/>
              </a:rPr>
              <a:t>s</a:t>
            </a:r>
            <a:r>
              <a:rPr lang="en-GB" sz="6000" b="1" dirty="0" err="1">
                <a:solidFill>
                  <a:srgbClr val="FF0066"/>
                </a:solidFill>
                <a:latin typeface="Century Gothic" panose="020B0502020202020204" pitchFamily="34" charset="0"/>
              </a:rPr>
              <a:t>ü</a:t>
            </a:r>
            <a:r>
              <a:rPr lang="en-GB" sz="6000" b="1" dirty="0" err="1">
                <a:solidFill>
                  <a:srgbClr val="002060"/>
                </a:solidFill>
                <a:latin typeface="Century Gothic" panose="020B0502020202020204" pitchFamily="34" charset="0"/>
              </a:rPr>
              <a:t>den</a:t>
            </a:r>
            <a:endParaRPr lang="en-GB" sz="6000" b="1" dirty="0">
              <a:solidFill>
                <a:srgbClr val="002060"/>
              </a:solidFill>
              <a:latin typeface="Century Gothic" panose="020B0502020202020204" pitchFamily="34" charset="0"/>
            </a:endParaRPr>
          </a:p>
        </p:txBody>
      </p:sp>
      <p:sp>
        <p:nvSpPr>
          <p:cNvPr id="4" name="CustomShape 1">
            <a:extLst>
              <a:ext uri="{FF2B5EF4-FFF2-40B4-BE49-F238E27FC236}">
                <a16:creationId xmlns:a16="http://schemas.microsoft.com/office/drawing/2014/main" id="{81241187-759D-F863-47D4-EE969C3C0BB6}"/>
              </a:ext>
            </a:extLst>
          </p:cNvPr>
          <p:cNvSpPr/>
          <p:nvPr/>
        </p:nvSpPr>
        <p:spPr>
          <a:xfrm>
            <a:off x="404079" y="516074"/>
            <a:ext cx="35804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long </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dirty="0">
                <a:solidFill>
                  <a:srgbClr val="002060"/>
                </a:solidFill>
                <a:latin typeface="Century Gothic" panose="020B0502020202020204" pitchFamily="34" charset="0"/>
              </a:rPr>
              <a:t>ä</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hlinkClick r:id="" action="ppaction://noaction">
              <a:snd r:embed="rId4" name="T2_Ass_Phon_1.wav"/>
            </a:hlinkClick>
            <a:extLst>
              <a:ext uri="{FF2B5EF4-FFF2-40B4-BE49-F238E27FC236}">
                <a16:creationId xmlns:a16="http://schemas.microsoft.com/office/drawing/2014/main" id="{2C814E3D-33AF-A17C-1FB3-44152574A996}"/>
              </a:ext>
            </a:extLst>
          </p:cNvPr>
          <p:cNvSpPr txBox="1"/>
          <p:nvPr/>
        </p:nvSpPr>
        <p:spPr>
          <a:xfrm>
            <a:off x="892656" y="5211678"/>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latin typeface="Century Gothic" panose="020B0502020202020204" pitchFamily="34" charset="0"/>
              </a:rPr>
              <a:t>Aktivit</a:t>
            </a:r>
            <a:r>
              <a:rPr lang="en-GB" sz="6000" b="1" dirty="0" err="1">
                <a:solidFill>
                  <a:srgbClr val="FF0066"/>
                </a:solidFill>
                <a:latin typeface="Century Gothic" panose="020B0502020202020204" pitchFamily="34" charset="0"/>
              </a:rPr>
              <a:t>ä</a:t>
            </a:r>
            <a:r>
              <a:rPr lang="en-GB" sz="6000" b="1" dirty="0" err="1">
                <a:solidFill>
                  <a:srgbClr val="002060"/>
                </a:solidFill>
                <a:latin typeface="Century Gothic" panose="020B0502020202020204" pitchFamily="34" charset="0"/>
              </a:rPr>
              <a:t>t</a:t>
            </a:r>
            <a:endParaRPr lang="en-GB" sz="6000" b="1" dirty="0">
              <a:solidFill>
                <a:srgbClr val="002060"/>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0C4351B5-910A-862D-2F82-5ADD7A28B7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100" y="405365"/>
            <a:ext cx="1579001" cy="963251"/>
          </a:xfrm>
          <a:prstGeom prst="rect">
            <a:avLst/>
          </a:prstGeom>
        </p:spPr>
      </p:pic>
      <p:sp>
        <p:nvSpPr>
          <p:cNvPr id="20" name="CustomShape 3">
            <a:extLst>
              <a:ext uri="{FF2B5EF4-FFF2-40B4-BE49-F238E27FC236}">
                <a16:creationId xmlns:a16="http://schemas.microsoft.com/office/drawing/2014/main" id="{C2FC7511-0BE6-7786-A9DF-3272FB45A6C4}"/>
              </a:ext>
            </a:extLst>
          </p:cNvPr>
          <p:cNvSpPr/>
          <p:nvPr/>
        </p:nvSpPr>
        <p:spPr>
          <a:xfrm>
            <a:off x="3884801" y="153231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Title 4">
            <a:extLst>
              <a:ext uri="{FF2B5EF4-FFF2-40B4-BE49-F238E27FC236}">
                <a16:creationId xmlns:a16="http://schemas.microsoft.com/office/drawing/2014/main" id="{E7AA5A8A-7533-92BB-C0E3-8E0D4E4C05DE}"/>
              </a:ext>
            </a:extLst>
          </p:cNvPr>
          <p:cNvSpPr txBox="1">
            <a:spLocks/>
          </p:cNvSpPr>
          <p:nvPr/>
        </p:nvSpPr>
        <p:spPr>
          <a:xfrm>
            <a:off x="3880184" y="147897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CE5E2926-D7C7-EA1C-DFF6-BD579AE58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9645" y="515722"/>
            <a:ext cx="1579001" cy="963251"/>
          </a:xfrm>
          <a:prstGeom prst="rect">
            <a:avLst/>
          </a:prstGeom>
        </p:spPr>
      </p:pic>
      <p:sp>
        <p:nvSpPr>
          <p:cNvPr id="25" name="Title 4">
            <a:extLst>
              <a:ext uri="{FF2B5EF4-FFF2-40B4-BE49-F238E27FC236}">
                <a16:creationId xmlns:a16="http://schemas.microsoft.com/office/drawing/2014/main" id="{E52C55A3-019F-2625-B8BC-3AA6E65208EE}"/>
              </a:ext>
            </a:extLst>
          </p:cNvPr>
          <p:cNvSpPr txBox="1">
            <a:spLocks/>
          </p:cNvSpPr>
          <p:nvPr/>
        </p:nvSpPr>
        <p:spPr>
          <a:xfrm>
            <a:off x="9860729" y="1589331"/>
            <a:ext cx="1804798" cy="384618"/>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1026" name="Picture 2" descr="Free sports center for the elderly senior citizens fitness illustration">
            <a:extLst>
              <a:ext uri="{FF2B5EF4-FFF2-40B4-BE49-F238E27FC236}">
                <a16:creationId xmlns:a16="http://schemas.microsoft.com/office/drawing/2014/main" id="{A722F7AC-CF30-E045-07F5-007C8D237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2394" y="2614241"/>
            <a:ext cx="3114894" cy="20756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ompass map navigation vector">
            <a:extLst>
              <a:ext uri="{FF2B5EF4-FFF2-40B4-BE49-F238E27FC236}">
                <a16:creationId xmlns:a16="http://schemas.microsoft.com/office/drawing/2014/main" id="{0B4804F8-E8EF-4BBB-DA05-CDDE5CA550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2171" y="2355161"/>
            <a:ext cx="2802698" cy="281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035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F1D46-4E7B-DD12-E09C-CF281F30038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2A05B69-3B8A-48B8-26EC-92CBCC04C6C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AC5C64BF-073B-3AA1-29D0-8C46B248D56B}"/>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7E36F231-4D90-FA8E-1530-FFAB27BEA82F}"/>
              </a:ext>
            </a:extLst>
          </p:cNvPr>
          <p:cNvSpPr/>
          <p:nvPr/>
        </p:nvSpPr>
        <p:spPr>
          <a:xfrm>
            <a:off x="6391555" y="511241"/>
            <a:ext cx="26218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TextBox 12">
            <a:hlinkClick r:id="" action="ppaction://noaction">
              <a:snd r:embed="rId3" name="T2_Ass_Phon_4.wav"/>
            </a:hlinkClick>
            <a:extLst>
              <a:ext uri="{FF2B5EF4-FFF2-40B4-BE49-F238E27FC236}">
                <a16:creationId xmlns:a16="http://schemas.microsoft.com/office/drawing/2014/main" id="{B61D2B34-63EF-ED12-DCFF-5FA2C46A2D7D}"/>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latin typeface="Century Gothic" panose="020B0502020202020204" pitchFamily="34" charset="0"/>
              </a:rPr>
              <a:t>L</a:t>
            </a:r>
            <a:r>
              <a:rPr lang="en-GB" sz="6000" b="1" dirty="0">
                <a:solidFill>
                  <a:srgbClr val="FF0066"/>
                </a:solidFill>
                <a:latin typeface="Century Gothic" panose="020B0502020202020204" pitchFamily="34" charset="0"/>
              </a:rPr>
              <a:t>eu</a:t>
            </a:r>
            <a:r>
              <a:rPr lang="en-GB" sz="6000" b="1" dirty="0">
                <a:solidFill>
                  <a:srgbClr val="002060"/>
                </a:solidFill>
                <a:latin typeface="Century Gothic" panose="020B0502020202020204" pitchFamily="34" charset="0"/>
              </a:rPr>
              <a:t>te</a:t>
            </a:r>
          </a:p>
        </p:txBody>
      </p:sp>
      <p:sp>
        <p:nvSpPr>
          <p:cNvPr id="4" name="CustomShape 1">
            <a:extLst>
              <a:ext uri="{FF2B5EF4-FFF2-40B4-BE49-F238E27FC236}">
                <a16:creationId xmlns:a16="http://schemas.microsoft.com/office/drawing/2014/main" id="{91A96953-9BB4-6344-1091-267395DCD053}"/>
              </a:ext>
            </a:extLst>
          </p:cNvPr>
          <p:cNvSpPr/>
          <p:nvPr/>
        </p:nvSpPr>
        <p:spPr>
          <a:xfrm>
            <a:off x="404080" y="516074"/>
            <a:ext cx="252515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[au]</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hlinkClick r:id="" action="ppaction://noaction">
              <a:snd r:embed="rId4" name="T2_Ass_Phon_3.wav"/>
            </a:hlinkClick>
            <a:extLst>
              <a:ext uri="{FF2B5EF4-FFF2-40B4-BE49-F238E27FC236}">
                <a16:creationId xmlns:a16="http://schemas.microsoft.com/office/drawing/2014/main" id="{5B1A143D-DE08-70DA-A67A-EAC1EA49B492}"/>
              </a:ext>
            </a:extLst>
          </p:cNvPr>
          <p:cNvSpPr txBox="1"/>
          <p:nvPr/>
        </p:nvSpPr>
        <p:spPr>
          <a:xfrm>
            <a:off x="892656" y="5211678"/>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FF0066"/>
                </a:solidFill>
                <a:latin typeface="Century Gothic" panose="020B0502020202020204" pitchFamily="34" charset="0"/>
              </a:rPr>
              <a:t>Au</a:t>
            </a:r>
            <a:r>
              <a:rPr lang="en-GB" sz="6000" b="1" dirty="0">
                <a:solidFill>
                  <a:srgbClr val="002060"/>
                </a:solidFill>
                <a:latin typeface="Century Gothic" panose="020B0502020202020204" pitchFamily="34" charset="0"/>
              </a:rPr>
              <a:t>to</a:t>
            </a:r>
          </a:p>
        </p:txBody>
      </p:sp>
      <p:pic>
        <p:nvPicPr>
          <p:cNvPr id="19" name="Picture 18" descr="Icon&#10;&#10;Description automatically generated">
            <a:extLst>
              <a:ext uri="{FF2B5EF4-FFF2-40B4-BE49-F238E27FC236}">
                <a16:creationId xmlns:a16="http://schemas.microsoft.com/office/drawing/2014/main" id="{B84964B4-6F29-EA7E-7377-20A2CAC5B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100" y="405365"/>
            <a:ext cx="1579001" cy="963251"/>
          </a:xfrm>
          <a:prstGeom prst="rect">
            <a:avLst/>
          </a:prstGeom>
        </p:spPr>
      </p:pic>
      <p:sp>
        <p:nvSpPr>
          <p:cNvPr id="20" name="CustomShape 3">
            <a:extLst>
              <a:ext uri="{FF2B5EF4-FFF2-40B4-BE49-F238E27FC236}">
                <a16:creationId xmlns:a16="http://schemas.microsoft.com/office/drawing/2014/main" id="{9F813C6F-FB30-1DAE-CBA9-4B7452DA3D84}"/>
              </a:ext>
            </a:extLst>
          </p:cNvPr>
          <p:cNvSpPr/>
          <p:nvPr/>
        </p:nvSpPr>
        <p:spPr>
          <a:xfrm>
            <a:off x="3884801" y="153231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Title 4">
            <a:extLst>
              <a:ext uri="{FF2B5EF4-FFF2-40B4-BE49-F238E27FC236}">
                <a16:creationId xmlns:a16="http://schemas.microsoft.com/office/drawing/2014/main" id="{1D72E1A7-CFA0-B621-91A3-AD6BA9B7BD0E}"/>
              </a:ext>
            </a:extLst>
          </p:cNvPr>
          <p:cNvSpPr txBox="1">
            <a:spLocks/>
          </p:cNvSpPr>
          <p:nvPr/>
        </p:nvSpPr>
        <p:spPr>
          <a:xfrm>
            <a:off x="3880184" y="147897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39906FD4-E957-A7C5-7D93-C3AB41A70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9645" y="515722"/>
            <a:ext cx="1579001" cy="963251"/>
          </a:xfrm>
          <a:prstGeom prst="rect">
            <a:avLst/>
          </a:prstGeom>
        </p:spPr>
      </p:pic>
      <p:sp>
        <p:nvSpPr>
          <p:cNvPr id="25" name="Title 4">
            <a:extLst>
              <a:ext uri="{FF2B5EF4-FFF2-40B4-BE49-F238E27FC236}">
                <a16:creationId xmlns:a16="http://schemas.microsoft.com/office/drawing/2014/main" id="{4B5E7A67-F544-FE5A-1EA1-F51EC8D2F97D}"/>
              </a:ext>
            </a:extLst>
          </p:cNvPr>
          <p:cNvSpPr txBox="1">
            <a:spLocks/>
          </p:cNvSpPr>
          <p:nvPr/>
        </p:nvSpPr>
        <p:spPr>
          <a:xfrm>
            <a:off x="9860729" y="1589331"/>
            <a:ext cx="1804798" cy="384618"/>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050" name="Picture 2" descr="Free passenger car car vehicle vector">
            <a:extLst>
              <a:ext uri="{FF2B5EF4-FFF2-40B4-BE49-F238E27FC236}">
                <a16:creationId xmlns:a16="http://schemas.microsoft.com/office/drawing/2014/main" id="{68E78E26-C79D-9E19-E799-7891E1D8A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1683" y="2692608"/>
            <a:ext cx="3373593" cy="18053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friends people friendship vector">
            <a:extLst>
              <a:ext uri="{FF2B5EF4-FFF2-40B4-BE49-F238E27FC236}">
                <a16:creationId xmlns:a16="http://schemas.microsoft.com/office/drawing/2014/main" id="{7E5ADC96-8DCA-3AF0-5F85-950D6489E8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6688" y="2240296"/>
            <a:ext cx="3013364" cy="3013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56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B92D6-A1F6-283E-BAF9-E99AFA942B93}"/>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2495389-16B6-93D0-2E90-F0AEAA784B54}"/>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65EBFC65-4995-9BF5-7890-6DEFDD94C398}"/>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908CF9F5-417B-DFA9-3AAD-5C738151C2EA}"/>
              </a:ext>
            </a:extLst>
          </p:cNvPr>
          <p:cNvSpPr/>
          <p:nvPr/>
        </p:nvSpPr>
        <p:spPr>
          <a:xfrm>
            <a:off x="6391555" y="511241"/>
            <a:ext cx="299923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TextBox 12">
            <a:hlinkClick r:id="" action="ppaction://noaction">
              <a:snd r:embed="rId3" name="T2_Ass_Phon_6.wav"/>
            </a:hlinkClick>
            <a:extLst>
              <a:ext uri="{FF2B5EF4-FFF2-40B4-BE49-F238E27FC236}">
                <a16:creationId xmlns:a16="http://schemas.microsoft.com/office/drawing/2014/main" id="{E3F41117-5CEE-E55C-5436-B384F3B9A376}"/>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FF0066"/>
                </a:solidFill>
                <a:latin typeface="Century Gothic" panose="020B0502020202020204" pitchFamily="34" charset="0"/>
              </a:rPr>
              <a:t>Sch</a:t>
            </a:r>
            <a:r>
              <a:rPr lang="en-GB" sz="6000" b="1" dirty="0">
                <a:solidFill>
                  <a:srgbClr val="002060"/>
                </a:solidFill>
                <a:latin typeface="Century Gothic" panose="020B0502020202020204" pitchFamily="34" charset="0"/>
              </a:rPr>
              <a:t>loss</a:t>
            </a:r>
          </a:p>
        </p:txBody>
      </p:sp>
      <p:sp>
        <p:nvSpPr>
          <p:cNvPr id="4" name="CustomShape 1">
            <a:extLst>
              <a:ext uri="{FF2B5EF4-FFF2-40B4-BE49-F238E27FC236}">
                <a16:creationId xmlns:a16="http://schemas.microsoft.com/office/drawing/2014/main" id="{97B10EE7-5C59-C149-A196-626A88D55C9A}"/>
              </a:ext>
            </a:extLst>
          </p:cNvPr>
          <p:cNvSpPr/>
          <p:nvPr/>
        </p:nvSpPr>
        <p:spPr>
          <a:xfrm>
            <a:off x="404080" y="516074"/>
            <a:ext cx="252515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dirty="0" err="1">
                <a:solidFill>
                  <a:srgbClr val="002060"/>
                </a:solidFill>
                <a:latin typeface="Century Gothic" panose="020B0502020202020204" pitchFamily="34" charset="0"/>
              </a:rPr>
              <a:t>äu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hlinkClick r:id="" action="ppaction://noaction">
              <a:snd r:embed="rId4" name="T2_Ass_Phon_5.wav"/>
            </a:hlinkClick>
            <a:extLst>
              <a:ext uri="{FF2B5EF4-FFF2-40B4-BE49-F238E27FC236}">
                <a16:creationId xmlns:a16="http://schemas.microsoft.com/office/drawing/2014/main" id="{B384C20F-FDEC-181C-2FA2-6D52B0801741}"/>
              </a:ext>
            </a:extLst>
          </p:cNvPr>
          <p:cNvSpPr txBox="1"/>
          <p:nvPr/>
        </p:nvSpPr>
        <p:spPr>
          <a:xfrm>
            <a:off x="892656" y="5211678"/>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latin typeface="Century Gothic" panose="020B0502020202020204" pitchFamily="34" charset="0"/>
              </a:rPr>
              <a:t>h</a:t>
            </a:r>
            <a:r>
              <a:rPr lang="en-GB" sz="6000" b="1" dirty="0" err="1">
                <a:solidFill>
                  <a:srgbClr val="FF0066"/>
                </a:solidFill>
                <a:latin typeface="Century Gothic" panose="020B0502020202020204" pitchFamily="34" charset="0"/>
              </a:rPr>
              <a:t>äu</a:t>
            </a:r>
            <a:r>
              <a:rPr lang="en-GB" sz="6000" b="1" dirty="0" err="1">
                <a:solidFill>
                  <a:srgbClr val="002060"/>
                </a:solidFill>
                <a:latin typeface="Century Gothic" panose="020B0502020202020204" pitchFamily="34" charset="0"/>
              </a:rPr>
              <a:t>fig</a:t>
            </a:r>
            <a:endParaRPr lang="en-GB" sz="6000" b="1" dirty="0">
              <a:solidFill>
                <a:srgbClr val="002060"/>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0FF70D47-A425-AE44-CD5A-C52BEAFD0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100" y="405365"/>
            <a:ext cx="1579001" cy="963251"/>
          </a:xfrm>
          <a:prstGeom prst="rect">
            <a:avLst/>
          </a:prstGeom>
        </p:spPr>
      </p:pic>
      <p:sp>
        <p:nvSpPr>
          <p:cNvPr id="20" name="CustomShape 3">
            <a:extLst>
              <a:ext uri="{FF2B5EF4-FFF2-40B4-BE49-F238E27FC236}">
                <a16:creationId xmlns:a16="http://schemas.microsoft.com/office/drawing/2014/main" id="{83781275-C92F-20A4-1309-E33B55897F96}"/>
              </a:ext>
            </a:extLst>
          </p:cNvPr>
          <p:cNvSpPr/>
          <p:nvPr/>
        </p:nvSpPr>
        <p:spPr>
          <a:xfrm>
            <a:off x="3884801" y="153231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Title 4">
            <a:extLst>
              <a:ext uri="{FF2B5EF4-FFF2-40B4-BE49-F238E27FC236}">
                <a16:creationId xmlns:a16="http://schemas.microsoft.com/office/drawing/2014/main" id="{521A863C-5EF1-95CC-FE5C-687DD4FE8513}"/>
              </a:ext>
            </a:extLst>
          </p:cNvPr>
          <p:cNvSpPr txBox="1">
            <a:spLocks/>
          </p:cNvSpPr>
          <p:nvPr/>
        </p:nvSpPr>
        <p:spPr>
          <a:xfrm>
            <a:off x="3880184" y="147897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14E08658-5C3D-D99A-85E7-F146F74F2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9645" y="515722"/>
            <a:ext cx="1579001" cy="963251"/>
          </a:xfrm>
          <a:prstGeom prst="rect">
            <a:avLst/>
          </a:prstGeom>
        </p:spPr>
      </p:pic>
      <p:sp>
        <p:nvSpPr>
          <p:cNvPr id="25" name="Title 4">
            <a:extLst>
              <a:ext uri="{FF2B5EF4-FFF2-40B4-BE49-F238E27FC236}">
                <a16:creationId xmlns:a16="http://schemas.microsoft.com/office/drawing/2014/main" id="{986B8EF1-083C-9FE7-4CA8-D595D34FB421}"/>
              </a:ext>
            </a:extLst>
          </p:cNvPr>
          <p:cNvSpPr txBox="1">
            <a:spLocks/>
          </p:cNvSpPr>
          <p:nvPr/>
        </p:nvSpPr>
        <p:spPr>
          <a:xfrm>
            <a:off x="9860729" y="1589331"/>
            <a:ext cx="1804798" cy="384618"/>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3074" name="Picture 2" descr="Free circle repeat cycle vector">
            <a:extLst>
              <a:ext uri="{FF2B5EF4-FFF2-40B4-BE49-F238E27FC236}">
                <a16:creationId xmlns:a16="http://schemas.microsoft.com/office/drawing/2014/main" id="{0FEC2E3A-8E7C-A157-8BD7-11DE79801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4112" y="2457177"/>
            <a:ext cx="2821587" cy="28124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castle medieval turrets vector">
            <a:extLst>
              <a:ext uri="{FF2B5EF4-FFF2-40B4-BE49-F238E27FC236}">
                <a16:creationId xmlns:a16="http://schemas.microsoft.com/office/drawing/2014/main" id="{EF76DBB2-4661-9854-AB49-94D2C2577E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7561" y="2324818"/>
            <a:ext cx="3574473" cy="268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79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11C8-E162-0FB3-7E54-60C79156AD0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12298AA-46C3-F266-8A08-C18E3E34DD26}"/>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84D965BF-F049-C51B-1BD2-A2A4077BBB33}"/>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AD691438-EFF6-B472-544E-B4F0B9C464FE}"/>
              </a:ext>
            </a:extLst>
          </p:cNvPr>
          <p:cNvSpPr/>
          <p:nvPr/>
        </p:nvSpPr>
        <p:spPr>
          <a:xfrm>
            <a:off x="6391555" y="511241"/>
            <a:ext cx="299923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TextBox 12">
            <a:hlinkClick r:id="" action="ppaction://noaction">
              <a:snd r:embed="rId3" name="T2_Ass_Phon_8.wav"/>
            </a:hlinkClick>
            <a:extLst>
              <a:ext uri="{FF2B5EF4-FFF2-40B4-BE49-F238E27FC236}">
                <a16:creationId xmlns:a16="http://schemas.microsoft.com/office/drawing/2014/main" id="{6FA9AAAE-2A68-3E3E-143B-93DC9A1F6B41}"/>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latin typeface="Century Gothic" panose="020B0502020202020204" pitchFamily="34" charset="0"/>
              </a:rPr>
              <a:t>Ruck</a:t>
            </a:r>
            <a:r>
              <a:rPr lang="en-GB" sz="6000" b="1" dirty="0">
                <a:solidFill>
                  <a:srgbClr val="FF0066"/>
                </a:solidFill>
                <a:latin typeface="Century Gothic" panose="020B0502020202020204" pitchFamily="34" charset="0"/>
              </a:rPr>
              <a:t>s</a:t>
            </a:r>
            <a:r>
              <a:rPr lang="en-GB" sz="6000" b="1" dirty="0">
                <a:solidFill>
                  <a:srgbClr val="002060"/>
                </a:solidFill>
                <a:latin typeface="Century Gothic" panose="020B0502020202020204" pitchFamily="34" charset="0"/>
              </a:rPr>
              <a:t>ack</a:t>
            </a:r>
          </a:p>
        </p:txBody>
      </p:sp>
      <p:sp>
        <p:nvSpPr>
          <p:cNvPr id="4" name="CustomShape 1">
            <a:extLst>
              <a:ext uri="{FF2B5EF4-FFF2-40B4-BE49-F238E27FC236}">
                <a16:creationId xmlns:a16="http://schemas.microsoft.com/office/drawing/2014/main" id="{9A5F1FC3-EB34-B717-8821-4088D34DA5A8}"/>
              </a:ext>
            </a:extLst>
          </p:cNvPr>
          <p:cNvSpPr/>
          <p:nvPr/>
        </p:nvSpPr>
        <p:spPr>
          <a:xfrm>
            <a:off x="404080" y="516074"/>
            <a:ext cx="252515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st</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hlinkClick r:id="" action="ppaction://noaction">
              <a:snd r:embed="rId4" name="T2_Ass_Phon_7.wav"/>
            </a:hlinkClick>
            <a:extLst>
              <a:ext uri="{FF2B5EF4-FFF2-40B4-BE49-F238E27FC236}">
                <a16:creationId xmlns:a16="http://schemas.microsoft.com/office/drawing/2014/main" id="{CCB4F430-23B3-4885-56FA-E2B9862C8F86}"/>
              </a:ext>
            </a:extLst>
          </p:cNvPr>
          <p:cNvSpPr txBox="1"/>
          <p:nvPr/>
        </p:nvSpPr>
        <p:spPr>
          <a:xfrm>
            <a:off x="892656" y="5211678"/>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FF0066"/>
                </a:solidFill>
                <a:latin typeface="Century Gothic" panose="020B0502020202020204" pitchFamily="34" charset="0"/>
              </a:rPr>
              <a:t>St</a:t>
            </a:r>
            <a:r>
              <a:rPr lang="en-GB" sz="6000" b="1" dirty="0">
                <a:solidFill>
                  <a:srgbClr val="002060"/>
                </a:solidFill>
                <a:latin typeface="Century Gothic" panose="020B0502020202020204" pitchFamily="34" charset="0"/>
              </a:rPr>
              <a:t>off</a:t>
            </a:r>
          </a:p>
        </p:txBody>
      </p:sp>
      <p:pic>
        <p:nvPicPr>
          <p:cNvPr id="19" name="Picture 18" descr="Icon&#10;&#10;Description automatically generated">
            <a:extLst>
              <a:ext uri="{FF2B5EF4-FFF2-40B4-BE49-F238E27FC236}">
                <a16:creationId xmlns:a16="http://schemas.microsoft.com/office/drawing/2014/main" id="{B77C3121-7FF9-2543-7EE5-C82C898A8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100" y="405365"/>
            <a:ext cx="1579001" cy="963251"/>
          </a:xfrm>
          <a:prstGeom prst="rect">
            <a:avLst/>
          </a:prstGeom>
        </p:spPr>
      </p:pic>
      <p:sp>
        <p:nvSpPr>
          <p:cNvPr id="20" name="CustomShape 3">
            <a:extLst>
              <a:ext uri="{FF2B5EF4-FFF2-40B4-BE49-F238E27FC236}">
                <a16:creationId xmlns:a16="http://schemas.microsoft.com/office/drawing/2014/main" id="{8B805AC3-4847-BA0C-E1A9-7E3A300622CA}"/>
              </a:ext>
            </a:extLst>
          </p:cNvPr>
          <p:cNvSpPr/>
          <p:nvPr/>
        </p:nvSpPr>
        <p:spPr>
          <a:xfrm>
            <a:off x="3884801" y="153231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Title 4">
            <a:extLst>
              <a:ext uri="{FF2B5EF4-FFF2-40B4-BE49-F238E27FC236}">
                <a16:creationId xmlns:a16="http://schemas.microsoft.com/office/drawing/2014/main" id="{5CD91195-F5D3-7C74-0F2E-427EB89762D3}"/>
              </a:ext>
            </a:extLst>
          </p:cNvPr>
          <p:cNvSpPr txBox="1">
            <a:spLocks/>
          </p:cNvSpPr>
          <p:nvPr/>
        </p:nvSpPr>
        <p:spPr>
          <a:xfrm>
            <a:off x="3880184" y="147897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0479D614-6A19-EC44-E296-7777BE61C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9645" y="515722"/>
            <a:ext cx="1579001" cy="963251"/>
          </a:xfrm>
          <a:prstGeom prst="rect">
            <a:avLst/>
          </a:prstGeom>
        </p:spPr>
      </p:pic>
      <p:sp>
        <p:nvSpPr>
          <p:cNvPr id="25" name="Title 4">
            <a:extLst>
              <a:ext uri="{FF2B5EF4-FFF2-40B4-BE49-F238E27FC236}">
                <a16:creationId xmlns:a16="http://schemas.microsoft.com/office/drawing/2014/main" id="{B11F3D9B-7318-4069-7AF1-278D87FC84AB}"/>
              </a:ext>
            </a:extLst>
          </p:cNvPr>
          <p:cNvSpPr txBox="1">
            <a:spLocks/>
          </p:cNvSpPr>
          <p:nvPr/>
        </p:nvSpPr>
        <p:spPr>
          <a:xfrm>
            <a:off x="9860729" y="1589331"/>
            <a:ext cx="1804798" cy="384618"/>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4098" name="Picture 2" descr="Free bathroom cloth clothing vector">
            <a:extLst>
              <a:ext uri="{FF2B5EF4-FFF2-40B4-BE49-F238E27FC236}">
                <a16:creationId xmlns:a16="http://schemas.microsoft.com/office/drawing/2014/main" id="{3B429246-7C7D-6140-F632-9CE05C6F1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3341" y="2385629"/>
            <a:ext cx="2143129" cy="25261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backpack rucksack nature vector">
            <a:extLst>
              <a:ext uri="{FF2B5EF4-FFF2-40B4-BE49-F238E27FC236}">
                <a16:creationId xmlns:a16="http://schemas.microsoft.com/office/drawing/2014/main" id="{66AE4994-E414-41FE-DA7F-32271758C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3660" y="2221704"/>
            <a:ext cx="2385596" cy="285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85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50F6E-F7E3-0332-DDE1-2CE743C8BE2A}"/>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F340C18-E457-593E-E822-720B323A6A0E}"/>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196A3C2-02A6-D462-FC3C-2EB37C011E2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FB18DDEB-E624-6A67-E1D2-21E61FCE6E07}"/>
              </a:ext>
            </a:extLst>
          </p:cNvPr>
          <p:cNvSpPr/>
          <p:nvPr/>
        </p:nvSpPr>
        <p:spPr>
          <a:xfrm>
            <a:off x="6391555" y="511241"/>
            <a:ext cx="420450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hard</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6600" b="1" spc="-1" dirty="0" err="1">
                <a:solidFill>
                  <a:srgbClr val="002060"/>
                </a:solidFill>
                <a:latin typeface="Century Gothic" panose="020B0502020202020204" pitchFamily="34" charset="0"/>
                <a:ea typeface="Century Gothic"/>
              </a:rPr>
              <a:t>ch</a:t>
            </a:r>
            <a:r>
              <a:rPr lang="en-GB" sz="6600" b="1" spc="-1" dirty="0">
                <a:solidFill>
                  <a:srgbClr val="002060"/>
                </a:solidFill>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TextBox 12">
            <a:hlinkClick r:id="" action="ppaction://noaction">
              <a:snd r:embed="rId3" name="T2_Ass_Phon_10.wav"/>
            </a:hlinkClick>
            <a:extLst>
              <a:ext uri="{FF2B5EF4-FFF2-40B4-BE49-F238E27FC236}">
                <a16:creationId xmlns:a16="http://schemas.microsoft.com/office/drawing/2014/main" id="{235EF848-1B04-E545-BE5F-84A7A11E6A2E}"/>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latin typeface="Century Gothic" panose="020B0502020202020204" pitchFamily="34" charset="0"/>
              </a:rPr>
              <a:t>Na</a:t>
            </a:r>
            <a:r>
              <a:rPr lang="en-GB" sz="6000" b="1" dirty="0">
                <a:solidFill>
                  <a:srgbClr val="FF0066"/>
                </a:solidFill>
                <a:latin typeface="Century Gothic" panose="020B0502020202020204" pitchFamily="34" charset="0"/>
              </a:rPr>
              <a:t>ch</a:t>
            </a:r>
            <a:r>
              <a:rPr lang="en-GB" sz="6000" b="1" dirty="0">
                <a:solidFill>
                  <a:srgbClr val="002060"/>
                </a:solidFill>
                <a:latin typeface="Century Gothic" panose="020B0502020202020204" pitchFamily="34" charset="0"/>
              </a:rPr>
              <a:t>t</a:t>
            </a:r>
          </a:p>
        </p:txBody>
      </p:sp>
      <p:sp>
        <p:nvSpPr>
          <p:cNvPr id="4" name="CustomShape 1">
            <a:extLst>
              <a:ext uri="{FF2B5EF4-FFF2-40B4-BE49-F238E27FC236}">
                <a16:creationId xmlns:a16="http://schemas.microsoft.com/office/drawing/2014/main" id="{B9D4AE17-0026-2971-C9D0-97185385D731}"/>
              </a:ext>
            </a:extLst>
          </p:cNvPr>
          <p:cNvSpPr/>
          <p:nvPr/>
        </p:nvSpPr>
        <p:spPr>
          <a:xfrm>
            <a:off x="404080" y="516074"/>
            <a:ext cx="252515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[ss]</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hlinkClick r:id="" action="ppaction://noaction">
              <a:snd r:embed="rId4" name="T2_Ass_Phon_9.wav"/>
            </a:hlinkClick>
            <a:extLst>
              <a:ext uri="{FF2B5EF4-FFF2-40B4-BE49-F238E27FC236}">
                <a16:creationId xmlns:a16="http://schemas.microsoft.com/office/drawing/2014/main" id="{40DE2AD9-5518-6079-231B-D529859E6026}"/>
              </a:ext>
            </a:extLst>
          </p:cNvPr>
          <p:cNvSpPr txBox="1"/>
          <p:nvPr/>
        </p:nvSpPr>
        <p:spPr>
          <a:xfrm>
            <a:off x="892656" y="5211678"/>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a:solidFill>
                  <a:srgbClr val="002060"/>
                </a:solidFill>
                <a:latin typeface="Century Gothic" panose="020B0502020202020204" pitchFamily="34" charset="0"/>
              </a:rPr>
              <a:t>Kla</a:t>
            </a:r>
            <a:r>
              <a:rPr lang="en-GB" sz="6000" b="1">
                <a:solidFill>
                  <a:srgbClr val="FF0066"/>
                </a:solidFill>
                <a:latin typeface="Century Gothic" panose="020B0502020202020204" pitchFamily="34" charset="0"/>
              </a:rPr>
              <a:t>ss</a:t>
            </a:r>
            <a:r>
              <a:rPr lang="en-GB" sz="6000" b="1">
                <a:solidFill>
                  <a:srgbClr val="002060"/>
                </a:solidFill>
                <a:latin typeface="Century Gothic" panose="020B0502020202020204" pitchFamily="34" charset="0"/>
              </a:rPr>
              <a:t>e</a:t>
            </a:r>
            <a:endParaRPr lang="en-GB" sz="6000" b="1" dirty="0">
              <a:solidFill>
                <a:srgbClr val="002060"/>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F1CA3B20-5242-8D24-81F2-B01A32413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100" y="405365"/>
            <a:ext cx="1579001" cy="963251"/>
          </a:xfrm>
          <a:prstGeom prst="rect">
            <a:avLst/>
          </a:prstGeom>
        </p:spPr>
      </p:pic>
      <p:sp>
        <p:nvSpPr>
          <p:cNvPr id="20" name="CustomShape 3">
            <a:extLst>
              <a:ext uri="{FF2B5EF4-FFF2-40B4-BE49-F238E27FC236}">
                <a16:creationId xmlns:a16="http://schemas.microsoft.com/office/drawing/2014/main" id="{46CAA01F-3350-5813-C91E-66736C19D8BC}"/>
              </a:ext>
            </a:extLst>
          </p:cNvPr>
          <p:cNvSpPr/>
          <p:nvPr/>
        </p:nvSpPr>
        <p:spPr>
          <a:xfrm>
            <a:off x="3884801" y="153231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Title 4">
            <a:extLst>
              <a:ext uri="{FF2B5EF4-FFF2-40B4-BE49-F238E27FC236}">
                <a16:creationId xmlns:a16="http://schemas.microsoft.com/office/drawing/2014/main" id="{DB76BD8B-0C6E-4148-74FA-61537B9F22BA}"/>
              </a:ext>
            </a:extLst>
          </p:cNvPr>
          <p:cNvSpPr txBox="1">
            <a:spLocks/>
          </p:cNvSpPr>
          <p:nvPr/>
        </p:nvSpPr>
        <p:spPr>
          <a:xfrm>
            <a:off x="3880184" y="147897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6BFE9D1B-751E-49E2-6829-1FF1DF1ED0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9645" y="515722"/>
            <a:ext cx="1579001" cy="963251"/>
          </a:xfrm>
          <a:prstGeom prst="rect">
            <a:avLst/>
          </a:prstGeom>
        </p:spPr>
      </p:pic>
      <p:sp>
        <p:nvSpPr>
          <p:cNvPr id="25" name="Title 4">
            <a:extLst>
              <a:ext uri="{FF2B5EF4-FFF2-40B4-BE49-F238E27FC236}">
                <a16:creationId xmlns:a16="http://schemas.microsoft.com/office/drawing/2014/main" id="{30319336-AA1E-B0B5-29B0-F317FFC6FDD1}"/>
              </a:ext>
            </a:extLst>
          </p:cNvPr>
          <p:cNvSpPr txBox="1">
            <a:spLocks/>
          </p:cNvSpPr>
          <p:nvPr/>
        </p:nvSpPr>
        <p:spPr>
          <a:xfrm>
            <a:off x="9860729" y="1589331"/>
            <a:ext cx="1804798" cy="384618"/>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1026" name="Picture 2" descr="Free icon school teacher vector">
            <a:extLst>
              <a:ext uri="{FF2B5EF4-FFF2-40B4-BE49-F238E27FC236}">
                <a16:creationId xmlns:a16="http://schemas.microsoft.com/office/drawing/2014/main" id="{3D7E3734-EE00-9546-E653-9BD82E3830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3435" y="2457605"/>
            <a:ext cx="2610090" cy="2549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landscape twilight light vector">
            <a:extLst>
              <a:ext uri="{FF2B5EF4-FFF2-40B4-BE49-F238E27FC236}">
                <a16:creationId xmlns:a16="http://schemas.microsoft.com/office/drawing/2014/main" id="{A8D2FE1B-01A6-9CEB-CC2D-E96F4A32AE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3512" y="2645744"/>
            <a:ext cx="3160016" cy="244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18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A88D9-5634-A85D-B26F-52B731F453A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D99539C-D9B3-909B-8309-2A37BA714872}"/>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840B638-1F2D-5FA9-D89C-1BF1941F0B0B}"/>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D0E7FFE5-D759-00C5-D319-CF01274D92F2}"/>
              </a:ext>
            </a:extLst>
          </p:cNvPr>
          <p:cNvSpPr/>
          <p:nvPr/>
        </p:nvSpPr>
        <p:spPr>
          <a:xfrm>
            <a:off x="6391555" y="511241"/>
            <a:ext cx="362849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short </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a:t>
            </a:r>
            <a:r>
              <a:rPr lang="en-GB" sz="8800" b="1" spc="-1" dirty="0">
                <a:solidFill>
                  <a:srgbClr val="002060"/>
                </a:solidFill>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TextBox 12">
            <a:hlinkClick r:id="" action="ppaction://noaction">
              <a:snd r:embed="rId3" name="T2_Ass_Phon_12.wav"/>
            </a:hlinkClick>
            <a:extLst>
              <a:ext uri="{FF2B5EF4-FFF2-40B4-BE49-F238E27FC236}">
                <a16:creationId xmlns:a16="http://schemas.microsoft.com/office/drawing/2014/main" id="{1B6BB945-82E0-776A-D661-3A3FB7B5157A}"/>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latin typeface="Century Gothic" panose="020B0502020202020204" pitchFamily="34" charset="0"/>
              </a:rPr>
              <a:t>Gr</a:t>
            </a:r>
            <a:r>
              <a:rPr lang="en-GB" sz="6000" b="1" dirty="0" err="1">
                <a:solidFill>
                  <a:srgbClr val="FF0066"/>
                </a:solidFill>
                <a:latin typeface="Century Gothic" panose="020B0502020202020204" pitchFamily="34" charset="0"/>
              </a:rPr>
              <a:t>u</a:t>
            </a:r>
            <a:r>
              <a:rPr lang="en-GB" sz="6000" b="1" dirty="0" err="1">
                <a:solidFill>
                  <a:srgbClr val="002060"/>
                </a:solidFill>
                <a:latin typeface="Century Gothic" panose="020B0502020202020204" pitchFamily="34" charset="0"/>
              </a:rPr>
              <a:t>nd</a:t>
            </a:r>
            <a:endParaRPr lang="en-GB" sz="6000" b="1" dirty="0">
              <a:solidFill>
                <a:srgbClr val="002060"/>
              </a:solidFill>
              <a:latin typeface="Century Gothic" panose="020B0502020202020204" pitchFamily="34" charset="0"/>
            </a:endParaRPr>
          </a:p>
        </p:txBody>
      </p:sp>
      <p:sp>
        <p:nvSpPr>
          <p:cNvPr id="4" name="CustomShape 1">
            <a:extLst>
              <a:ext uri="{FF2B5EF4-FFF2-40B4-BE49-F238E27FC236}">
                <a16:creationId xmlns:a16="http://schemas.microsoft.com/office/drawing/2014/main" id="{64E0B463-DC36-3F5C-CD4C-3761E415B90D}"/>
              </a:ext>
            </a:extLst>
          </p:cNvPr>
          <p:cNvSpPr/>
          <p:nvPr/>
        </p:nvSpPr>
        <p:spPr>
          <a:xfrm>
            <a:off x="394843" y="516074"/>
            <a:ext cx="358964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long </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spc="-1" dirty="0">
                <a:solidFill>
                  <a:srgbClr val="002060"/>
                </a:solidFill>
                <a:latin typeface="Century Gothic" panose="020B0502020202020204" pitchFamily="34" charset="0"/>
                <a:ea typeface="Century Gothic"/>
              </a:rPr>
              <a:t>a</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hlinkClick r:id="" action="ppaction://noaction">
              <a:snd r:embed="rId4" name="T2_Ass_Phon_11.wav"/>
            </a:hlinkClick>
            <a:extLst>
              <a:ext uri="{FF2B5EF4-FFF2-40B4-BE49-F238E27FC236}">
                <a16:creationId xmlns:a16="http://schemas.microsoft.com/office/drawing/2014/main" id="{D1DE8F37-92DA-0876-7A91-B72FD36E3BFB}"/>
              </a:ext>
            </a:extLst>
          </p:cNvPr>
          <p:cNvSpPr txBox="1"/>
          <p:nvPr/>
        </p:nvSpPr>
        <p:spPr>
          <a:xfrm>
            <a:off x="892656" y="5211678"/>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latin typeface="Century Gothic" panose="020B0502020202020204" pitchFamily="34" charset="0"/>
              </a:rPr>
              <a:t>f</a:t>
            </a:r>
            <a:r>
              <a:rPr lang="en-GB" sz="6000" b="1" dirty="0" err="1">
                <a:solidFill>
                  <a:srgbClr val="FF0066"/>
                </a:solidFill>
                <a:latin typeface="Century Gothic" panose="020B0502020202020204" pitchFamily="34" charset="0"/>
              </a:rPr>
              <a:t>a</a:t>
            </a:r>
            <a:r>
              <a:rPr lang="en-GB" sz="6000" b="1" dirty="0" err="1">
                <a:solidFill>
                  <a:srgbClr val="002060"/>
                </a:solidFill>
                <a:latin typeface="Century Gothic" panose="020B0502020202020204" pitchFamily="34" charset="0"/>
              </a:rPr>
              <a:t>hren</a:t>
            </a:r>
            <a:endParaRPr lang="en-GB" sz="6000" b="1" dirty="0">
              <a:solidFill>
                <a:srgbClr val="002060"/>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016E45DD-0869-1C9B-3A49-6717D37E0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100" y="405365"/>
            <a:ext cx="1579001" cy="963251"/>
          </a:xfrm>
          <a:prstGeom prst="rect">
            <a:avLst/>
          </a:prstGeom>
        </p:spPr>
      </p:pic>
      <p:sp>
        <p:nvSpPr>
          <p:cNvPr id="20" name="CustomShape 3">
            <a:extLst>
              <a:ext uri="{FF2B5EF4-FFF2-40B4-BE49-F238E27FC236}">
                <a16:creationId xmlns:a16="http://schemas.microsoft.com/office/drawing/2014/main" id="{02605153-8878-F5AB-8134-93184AD074E7}"/>
              </a:ext>
            </a:extLst>
          </p:cNvPr>
          <p:cNvSpPr/>
          <p:nvPr/>
        </p:nvSpPr>
        <p:spPr>
          <a:xfrm>
            <a:off x="3884801" y="153231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Title 4">
            <a:extLst>
              <a:ext uri="{FF2B5EF4-FFF2-40B4-BE49-F238E27FC236}">
                <a16:creationId xmlns:a16="http://schemas.microsoft.com/office/drawing/2014/main" id="{93A9C6B3-65A0-FDCA-C24E-AF5004030625}"/>
              </a:ext>
            </a:extLst>
          </p:cNvPr>
          <p:cNvSpPr txBox="1">
            <a:spLocks/>
          </p:cNvSpPr>
          <p:nvPr/>
        </p:nvSpPr>
        <p:spPr>
          <a:xfrm>
            <a:off x="3880184" y="147897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A93FF094-4B37-DC1D-BA23-F767D6F9D8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9645" y="515722"/>
            <a:ext cx="1579001" cy="963251"/>
          </a:xfrm>
          <a:prstGeom prst="rect">
            <a:avLst/>
          </a:prstGeom>
        </p:spPr>
      </p:pic>
      <p:sp>
        <p:nvSpPr>
          <p:cNvPr id="25" name="Title 4">
            <a:extLst>
              <a:ext uri="{FF2B5EF4-FFF2-40B4-BE49-F238E27FC236}">
                <a16:creationId xmlns:a16="http://schemas.microsoft.com/office/drawing/2014/main" id="{51F7F506-B4E6-3567-9FE3-6198358EA4F0}"/>
              </a:ext>
            </a:extLst>
          </p:cNvPr>
          <p:cNvSpPr txBox="1">
            <a:spLocks/>
          </p:cNvSpPr>
          <p:nvPr/>
        </p:nvSpPr>
        <p:spPr>
          <a:xfrm>
            <a:off x="9860729" y="1589331"/>
            <a:ext cx="1804798" cy="384618"/>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050" name="Picture 2" descr="Free old man drive vintage car vector">
            <a:extLst>
              <a:ext uri="{FF2B5EF4-FFF2-40B4-BE49-F238E27FC236}">
                <a16:creationId xmlns:a16="http://schemas.microsoft.com/office/drawing/2014/main" id="{28B2AFF5-F9FA-1770-B6CA-D027DD15E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7422" y="2626696"/>
            <a:ext cx="3356697" cy="223159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E1EB883-5FE0-EC77-7D2A-42847D7088EC}"/>
              </a:ext>
            </a:extLst>
          </p:cNvPr>
          <p:cNvGrpSpPr/>
          <p:nvPr/>
        </p:nvGrpSpPr>
        <p:grpSpPr>
          <a:xfrm>
            <a:off x="8173105" y="2355161"/>
            <a:ext cx="2315027" cy="2636935"/>
            <a:chOff x="8263230" y="4242978"/>
            <a:chExt cx="1804528" cy="1991909"/>
          </a:xfrm>
        </p:grpSpPr>
        <p:pic>
          <p:nvPicPr>
            <p:cNvPr id="6" name="Picture 10" descr="Free interview conversation talking illustration">
              <a:extLst>
                <a:ext uri="{FF2B5EF4-FFF2-40B4-BE49-F238E27FC236}">
                  <a16:creationId xmlns:a16="http://schemas.microsoft.com/office/drawing/2014/main" id="{932457B3-AAF6-2082-7CAC-7F9BBFB51DC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243" r="61737"/>
            <a:stretch/>
          </p:blipFill>
          <p:spPr bwMode="auto">
            <a:xfrm>
              <a:off x="8263230" y="4242978"/>
              <a:ext cx="1804528" cy="19919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cartoon icon light bulb vector">
              <a:extLst>
                <a:ext uri="{FF2B5EF4-FFF2-40B4-BE49-F238E27FC236}">
                  <a16:creationId xmlns:a16="http://schemas.microsoft.com/office/drawing/2014/main" id="{1DFAB924-2621-A7D5-DF25-C1DF5B2EC73E}"/>
                </a:ext>
              </a:extLst>
            </p:cNvPr>
            <p:cNvPicPr>
              <a:picLocks noChangeAspect="1" noChangeArrowheads="1"/>
            </p:cNvPicPr>
            <p:nvPr/>
          </p:nvPicPr>
          <p:blipFill>
            <a:blip r:embed="rId8">
              <a:duotone>
                <a:srgbClr val="F19D19">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029334" y="4538405"/>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Free question question mark symbol vector">
              <a:extLst>
                <a:ext uri="{FF2B5EF4-FFF2-40B4-BE49-F238E27FC236}">
                  <a16:creationId xmlns:a16="http://schemas.microsoft.com/office/drawing/2014/main" id="{1F785306-F8C9-CE35-656E-26D3A57180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7322" y="4448334"/>
              <a:ext cx="434303" cy="8686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6487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DBF7-D264-E1DC-7AED-AAC7D4E18D8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566D50D-4974-E896-0097-502D9C2BFA50}"/>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C2A19BE5-96C2-7074-0ACD-6CE9F45D1A35}"/>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C815C78B-039F-1291-5076-0D79D7B4B634}"/>
              </a:ext>
            </a:extLst>
          </p:cNvPr>
          <p:cNvSpPr/>
          <p:nvPr/>
        </p:nvSpPr>
        <p:spPr>
          <a:xfrm>
            <a:off x="6391555" y="511241"/>
            <a:ext cx="378691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short </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spc="-1" dirty="0">
                <a:solidFill>
                  <a:srgbClr val="002060"/>
                </a:solidFill>
                <a:latin typeface="Century Gothic" panose="020B0502020202020204" pitchFamily="34" charset="0"/>
                <a:ea typeface="Century Gothic"/>
              </a:rPr>
              <a:t>e]</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TextBox 12">
            <a:hlinkClick r:id="" action="ppaction://noaction">
              <a:snd r:embed="rId3" name="T2_Ass_Phon_14.wav"/>
            </a:hlinkClick>
            <a:extLst>
              <a:ext uri="{FF2B5EF4-FFF2-40B4-BE49-F238E27FC236}">
                <a16:creationId xmlns:a16="http://schemas.microsoft.com/office/drawing/2014/main" id="{40FD9986-9D2E-3AAA-B6D9-C43537BE252A}"/>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latin typeface="Century Gothic" panose="020B0502020202020204" pitchFamily="34" charset="0"/>
              </a:rPr>
              <a:t>Fe</a:t>
            </a:r>
            <a:r>
              <a:rPr lang="en-GB" sz="6000" b="1" dirty="0">
                <a:solidFill>
                  <a:srgbClr val="FF0066"/>
                </a:solidFill>
                <a:latin typeface="Century Gothic" panose="020B0502020202020204" pitchFamily="34" charset="0"/>
              </a:rPr>
              <a:t>s</a:t>
            </a:r>
            <a:r>
              <a:rPr lang="en-GB" sz="6000" b="1" dirty="0">
                <a:solidFill>
                  <a:srgbClr val="002060"/>
                </a:solidFill>
                <a:latin typeface="Century Gothic" panose="020B0502020202020204" pitchFamily="34" charset="0"/>
              </a:rPr>
              <a:t>t</a:t>
            </a:r>
          </a:p>
        </p:txBody>
      </p:sp>
      <p:sp>
        <p:nvSpPr>
          <p:cNvPr id="4" name="CustomShape 1">
            <a:extLst>
              <a:ext uri="{FF2B5EF4-FFF2-40B4-BE49-F238E27FC236}">
                <a16:creationId xmlns:a16="http://schemas.microsoft.com/office/drawing/2014/main" id="{D3E85CFD-3129-3673-EADF-1BC25119488A}"/>
              </a:ext>
            </a:extLst>
          </p:cNvPr>
          <p:cNvSpPr/>
          <p:nvPr/>
        </p:nvSpPr>
        <p:spPr>
          <a:xfrm>
            <a:off x="394844" y="516074"/>
            <a:ext cx="357444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long </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hlinkClick r:id="" action="ppaction://noaction">
              <a:snd r:embed="rId4" name="T2_Ass_Phon_13.wav"/>
            </a:hlinkClick>
            <a:extLst>
              <a:ext uri="{FF2B5EF4-FFF2-40B4-BE49-F238E27FC236}">
                <a16:creationId xmlns:a16="http://schemas.microsoft.com/office/drawing/2014/main" id="{3232FFB2-3A08-06BD-E2BB-0E141B5C6C3A}"/>
              </a:ext>
            </a:extLst>
          </p:cNvPr>
          <p:cNvSpPr txBox="1"/>
          <p:nvPr/>
        </p:nvSpPr>
        <p:spPr>
          <a:xfrm>
            <a:off x="892656" y="5211678"/>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FF0066"/>
                </a:solidFill>
                <a:latin typeface="Century Gothic" panose="020B0502020202020204" pitchFamily="34" charset="0"/>
              </a:rPr>
              <a:t>O</a:t>
            </a:r>
            <a:r>
              <a:rPr lang="en-GB" sz="6000" b="1" dirty="0" err="1">
                <a:solidFill>
                  <a:srgbClr val="002060"/>
                </a:solidFill>
                <a:latin typeface="Century Gothic" panose="020B0502020202020204" pitchFamily="34" charset="0"/>
              </a:rPr>
              <a:t>pa</a:t>
            </a:r>
            <a:endParaRPr lang="en-GB" sz="6000" b="1" dirty="0">
              <a:solidFill>
                <a:srgbClr val="002060"/>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8994F3C5-0C70-7C53-90C4-7E70EE9EC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100" y="405365"/>
            <a:ext cx="1579001" cy="963251"/>
          </a:xfrm>
          <a:prstGeom prst="rect">
            <a:avLst/>
          </a:prstGeom>
        </p:spPr>
      </p:pic>
      <p:sp>
        <p:nvSpPr>
          <p:cNvPr id="20" name="CustomShape 3">
            <a:extLst>
              <a:ext uri="{FF2B5EF4-FFF2-40B4-BE49-F238E27FC236}">
                <a16:creationId xmlns:a16="http://schemas.microsoft.com/office/drawing/2014/main" id="{1A3C4D32-E04E-C366-80B7-91DA2B1429C0}"/>
              </a:ext>
            </a:extLst>
          </p:cNvPr>
          <p:cNvSpPr/>
          <p:nvPr/>
        </p:nvSpPr>
        <p:spPr>
          <a:xfrm>
            <a:off x="3884801" y="153231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Title 4">
            <a:extLst>
              <a:ext uri="{FF2B5EF4-FFF2-40B4-BE49-F238E27FC236}">
                <a16:creationId xmlns:a16="http://schemas.microsoft.com/office/drawing/2014/main" id="{A21C64B9-F356-ECCF-61D5-1FF5C74626BF}"/>
              </a:ext>
            </a:extLst>
          </p:cNvPr>
          <p:cNvSpPr txBox="1">
            <a:spLocks/>
          </p:cNvSpPr>
          <p:nvPr/>
        </p:nvSpPr>
        <p:spPr>
          <a:xfrm>
            <a:off x="3880184" y="147897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6D397383-31F4-339A-0C55-0ADF3F838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9645" y="515722"/>
            <a:ext cx="1579001" cy="963251"/>
          </a:xfrm>
          <a:prstGeom prst="rect">
            <a:avLst/>
          </a:prstGeom>
        </p:spPr>
      </p:pic>
      <p:sp>
        <p:nvSpPr>
          <p:cNvPr id="25" name="Title 4">
            <a:extLst>
              <a:ext uri="{FF2B5EF4-FFF2-40B4-BE49-F238E27FC236}">
                <a16:creationId xmlns:a16="http://schemas.microsoft.com/office/drawing/2014/main" id="{5DBDA066-8750-F480-D2E0-6DEA6587C862}"/>
              </a:ext>
            </a:extLst>
          </p:cNvPr>
          <p:cNvSpPr txBox="1">
            <a:spLocks/>
          </p:cNvSpPr>
          <p:nvPr/>
        </p:nvSpPr>
        <p:spPr>
          <a:xfrm>
            <a:off x="9860729" y="1589331"/>
            <a:ext cx="1804798" cy="384618"/>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1026" name="Picture 2" descr="Free man elderly cartoon illustration">
            <a:extLst>
              <a:ext uri="{FF2B5EF4-FFF2-40B4-BE49-F238E27FC236}">
                <a16:creationId xmlns:a16="http://schemas.microsoft.com/office/drawing/2014/main" id="{22BEFA56-A536-90CA-B81F-DBD3129459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140" y="1706309"/>
            <a:ext cx="4013200" cy="401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banner party decoration vector">
            <a:extLst>
              <a:ext uri="{FF2B5EF4-FFF2-40B4-BE49-F238E27FC236}">
                <a16:creationId xmlns:a16="http://schemas.microsoft.com/office/drawing/2014/main" id="{AD15ABEA-F176-F2FC-6090-3E679D2786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4318" y="2581888"/>
            <a:ext cx="4604328" cy="230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643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FDD52A8-5C47-44D2-A98E-740226D1BE34}"/>
              </a:ext>
            </a:extLst>
          </p:cNvPr>
          <p:cNvGraphicFramePr>
            <a:graphicFrameLocks noGrp="1"/>
          </p:cNvGraphicFramePr>
          <p:nvPr>
            <p:extLst>
              <p:ext uri="{D42A27DB-BD31-4B8C-83A1-F6EECF244321}">
                <p14:modId xmlns:p14="http://schemas.microsoft.com/office/powerpoint/2010/main" val="1561241945"/>
              </p:ext>
            </p:extLst>
          </p:nvPr>
        </p:nvGraphicFramePr>
        <p:xfrm>
          <a:off x="343106" y="646401"/>
          <a:ext cx="4422858" cy="5943600"/>
        </p:xfrm>
        <a:graphic>
          <a:graphicData uri="http://schemas.openxmlformats.org/drawingml/2006/table">
            <a:tbl>
              <a:tblPr firstRow="1" bandRow="1">
                <a:tableStyleId>{5940675A-B579-460E-94D1-54222C63F5DA}</a:tableStyleId>
              </a:tblPr>
              <a:tblGrid>
                <a:gridCol w="3480749">
                  <a:extLst>
                    <a:ext uri="{9D8B030D-6E8A-4147-A177-3AD203B41FA5}">
                      <a16:colId xmlns:a16="http://schemas.microsoft.com/office/drawing/2014/main" val="3944815274"/>
                    </a:ext>
                  </a:extLst>
                </a:gridCol>
                <a:gridCol w="942109">
                  <a:extLst>
                    <a:ext uri="{9D8B030D-6E8A-4147-A177-3AD203B41FA5}">
                      <a16:colId xmlns:a16="http://schemas.microsoft.com/office/drawing/2014/main" val="1771353896"/>
                    </a:ext>
                  </a:extLst>
                </a:gridCol>
              </a:tblGrid>
              <a:tr h="389247">
                <a:tc>
                  <a:txBody>
                    <a:bodyPr/>
                    <a:lstStyle/>
                    <a:p>
                      <a:r>
                        <a:rPr lang="en-GB" sz="2000" b="1" dirty="0">
                          <a:latin typeface="Century Gothic" panose="020B0502020202020204" pitchFamily="34" charset="0"/>
                        </a:rPr>
                        <a:t>SSC and word</a:t>
                      </a:r>
                    </a:p>
                  </a:txBody>
                  <a:tcPr/>
                </a:tc>
                <a:tc>
                  <a:txBody>
                    <a:bodyPr/>
                    <a:lstStyle/>
                    <a:p>
                      <a:pPr algn="ctr"/>
                      <a:r>
                        <a:rPr lang="en-GB" sz="2000" b="1" dirty="0">
                          <a:solidFill>
                            <a:srgbClr val="FF0066"/>
                          </a:solidFill>
                          <a:latin typeface="Bookshelf Symbol 7" panose="05010101010101010101" pitchFamily="2" charset="2"/>
                        </a:rPr>
                        <a:t>p</a:t>
                      </a:r>
                      <a:r>
                        <a:rPr lang="en-GB" sz="2000" b="1" dirty="0">
                          <a:solidFill>
                            <a:srgbClr val="FF0066"/>
                          </a:solidFill>
                          <a:latin typeface="Century Gothic" panose="020B0502020202020204" pitchFamily="34" charset="0"/>
                        </a:rPr>
                        <a:t>x</a:t>
                      </a:r>
                      <a:endParaRPr lang="en-GB" sz="2000" b="1" dirty="0">
                        <a:solidFill>
                          <a:srgbClr val="FF0066"/>
                        </a:solidFill>
                        <a:latin typeface="Bookshelf Symbol 7" panose="05010101010101010101" pitchFamily="2" charset="2"/>
                      </a:endParaRPr>
                    </a:p>
                  </a:txBody>
                  <a:tcPr/>
                </a:tc>
                <a:extLst>
                  <a:ext uri="{0D108BD9-81ED-4DB2-BD59-A6C34878D82A}">
                    <a16:rowId xmlns:a16="http://schemas.microsoft.com/office/drawing/2014/main" val="371758247"/>
                  </a:ext>
                </a:extLst>
              </a:tr>
              <a:tr h="389247">
                <a:tc>
                  <a:txBody>
                    <a:bodyPr/>
                    <a:lstStyle/>
                    <a:p>
                      <a:r>
                        <a:rPr lang="en-GB" sz="2000" b="1" dirty="0" err="1">
                          <a:solidFill>
                            <a:schemeClr val="tx1"/>
                          </a:solidFill>
                          <a:latin typeface="Century Gothic" panose="020B0502020202020204" pitchFamily="34" charset="0"/>
                        </a:rPr>
                        <a:t>Aktivit</a:t>
                      </a:r>
                      <a:r>
                        <a:rPr lang="en-GB" sz="2000" b="1" dirty="0" err="1">
                          <a:solidFill>
                            <a:srgbClr val="FF0066"/>
                          </a:solidFill>
                          <a:latin typeface="Century Gothic" panose="020B0502020202020204" pitchFamily="34" charset="0"/>
                        </a:rPr>
                        <a:t>ä</a:t>
                      </a:r>
                      <a:r>
                        <a:rPr lang="en-GB" sz="2000" b="1" dirty="0" err="1">
                          <a:solidFill>
                            <a:schemeClr val="tx1"/>
                          </a:solidFill>
                          <a:latin typeface="Century Gothic" panose="020B0502020202020204" pitchFamily="34" charset="0"/>
                        </a:rPr>
                        <a:t>t</a:t>
                      </a:r>
                      <a:endParaRPr lang="en-GB" sz="2000" b="1" dirty="0">
                        <a:solidFill>
                          <a:schemeClr val="tx1"/>
                        </a:solidFill>
                        <a:latin typeface="Century Gothic" panose="020B0502020202020204" pitchFamily="34" charset="0"/>
                      </a:endParaRPr>
                    </a:p>
                  </a:txBody>
                  <a:tcPr/>
                </a:tc>
                <a:tc>
                  <a:txBody>
                    <a:bodyPr/>
                    <a:lstStyle/>
                    <a:p>
                      <a:endParaRPr lang="en-GB" sz="2000" b="1"/>
                    </a:p>
                  </a:txBody>
                  <a:tcPr/>
                </a:tc>
                <a:extLst>
                  <a:ext uri="{0D108BD9-81ED-4DB2-BD59-A6C34878D82A}">
                    <a16:rowId xmlns:a16="http://schemas.microsoft.com/office/drawing/2014/main" val="1776483759"/>
                  </a:ext>
                </a:extLst>
              </a:tr>
              <a:tr h="389247">
                <a:tc>
                  <a:txBody>
                    <a:bodyPr/>
                    <a:lstStyle/>
                    <a:p>
                      <a:r>
                        <a:rPr lang="en-GB" sz="2000" b="1" dirty="0" err="1">
                          <a:latin typeface="Century Gothic" panose="020B0502020202020204" pitchFamily="34" charset="0"/>
                        </a:rPr>
                        <a:t>s</a:t>
                      </a:r>
                      <a:r>
                        <a:rPr lang="en-GB" sz="2000" b="1" kern="1200" dirty="0" err="1">
                          <a:solidFill>
                            <a:srgbClr val="FF0066"/>
                          </a:solidFill>
                          <a:latin typeface="Century Gothic" panose="020B0502020202020204" pitchFamily="34" charset="0"/>
                          <a:ea typeface="+mn-ea"/>
                          <a:cs typeface="+mn-cs"/>
                        </a:rPr>
                        <a:t>ü</a:t>
                      </a:r>
                      <a:r>
                        <a:rPr lang="en-GB" sz="2000" b="1" dirty="0" err="1">
                          <a:latin typeface="Century Gothic" panose="020B0502020202020204" pitchFamily="34" charset="0"/>
                        </a:rPr>
                        <a:t>den</a:t>
                      </a:r>
                      <a:endParaRPr lang="en-GB" sz="2000" b="1" dirty="0">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1447149788"/>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Au</a:t>
                      </a:r>
                      <a:r>
                        <a:rPr lang="en-GB" sz="2000" b="1" dirty="0">
                          <a:latin typeface="Century Gothic" panose="020B0502020202020204" pitchFamily="34" charset="0"/>
                        </a:rPr>
                        <a:t>to</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705926293"/>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L</a:t>
                      </a:r>
                      <a:r>
                        <a:rPr lang="en-GB" sz="2000" b="1" dirty="0">
                          <a:solidFill>
                            <a:srgbClr val="FF0066"/>
                          </a:solidFill>
                          <a:latin typeface="Century Gothic" panose="020B0502020202020204" pitchFamily="34" charset="0"/>
                        </a:rPr>
                        <a:t>eu</a:t>
                      </a:r>
                      <a:r>
                        <a:rPr lang="en-GB" sz="2000" b="1" dirty="0">
                          <a:solidFill>
                            <a:schemeClr val="tx1"/>
                          </a:solidFill>
                          <a:latin typeface="Century Gothic" panose="020B0502020202020204" pitchFamily="34" charset="0"/>
                        </a:rPr>
                        <a:t>te</a:t>
                      </a:r>
                    </a:p>
                  </a:txBody>
                  <a:tcPr/>
                </a:tc>
                <a:tc>
                  <a:txBody>
                    <a:bodyPr/>
                    <a:lstStyle/>
                    <a:p>
                      <a:endParaRPr lang="en-GB" sz="2000" b="1" dirty="0"/>
                    </a:p>
                  </a:txBody>
                  <a:tcPr/>
                </a:tc>
                <a:extLst>
                  <a:ext uri="{0D108BD9-81ED-4DB2-BD59-A6C34878D82A}">
                    <a16:rowId xmlns:a16="http://schemas.microsoft.com/office/drawing/2014/main" val="2871648323"/>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latin typeface="Century Gothic" panose="020B0502020202020204" pitchFamily="34" charset="0"/>
                        </a:rPr>
                        <a:t>h</a:t>
                      </a:r>
                      <a:r>
                        <a:rPr lang="en-GB" sz="2000" b="1" dirty="0" err="1">
                          <a:solidFill>
                            <a:srgbClr val="FF0066"/>
                          </a:solidFill>
                          <a:latin typeface="Century Gothic" panose="020B0502020202020204" pitchFamily="34" charset="0"/>
                        </a:rPr>
                        <a:t>äu</a:t>
                      </a:r>
                      <a:r>
                        <a:rPr lang="en-GB" sz="2000" b="1" dirty="0" err="1">
                          <a:latin typeface="Century Gothic" panose="020B0502020202020204" pitchFamily="34" charset="0"/>
                        </a:rPr>
                        <a:t>fig</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1762767981"/>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Sch</a:t>
                      </a:r>
                      <a:r>
                        <a:rPr lang="en-GB" sz="2000" b="1" dirty="0">
                          <a:solidFill>
                            <a:schemeClr val="tx1"/>
                          </a:solidFill>
                          <a:latin typeface="Century Gothic" panose="020B0502020202020204" pitchFamily="34" charset="0"/>
                        </a:rPr>
                        <a:t>loss</a:t>
                      </a:r>
                    </a:p>
                  </a:txBody>
                  <a:tcPr/>
                </a:tc>
                <a:tc>
                  <a:txBody>
                    <a:bodyPr/>
                    <a:lstStyle/>
                    <a:p>
                      <a:endParaRPr lang="en-GB" sz="2000" b="1" dirty="0"/>
                    </a:p>
                  </a:txBody>
                  <a:tcPr/>
                </a:tc>
                <a:extLst>
                  <a:ext uri="{0D108BD9-81ED-4DB2-BD59-A6C34878D82A}">
                    <a16:rowId xmlns:a16="http://schemas.microsoft.com/office/drawing/2014/main" val="1645396609"/>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St</a:t>
                      </a:r>
                      <a:r>
                        <a:rPr lang="en-GB" sz="2000" b="1" dirty="0">
                          <a:latin typeface="Century Gothic" panose="020B0502020202020204" pitchFamily="34" charset="0"/>
                        </a:rPr>
                        <a:t>off</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4279498232"/>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Ruck</a:t>
                      </a:r>
                      <a:r>
                        <a:rPr lang="en-GB" sz="2000" b="1" dirty="0">
                          <a:solidFill>
                            <a:srgbClr val="FF0066"/>
                          </a:solidFill>
                          <a:latin typeface="Century Gothic" panose="020B0502020202020204" pitchFamily="34" charset="0"/>
                        </a:rPr>
                        <a:t>s</a:t>
                      </a:r>
                      <a:r>
                        <a:rPr lang="en-GB" sz="2000" b="1" dirty="0">
                          <a:solidFill>
                            <a:schemeClr val="tx1"/>
                          </a:solidFill>
                          <a:latin typeface="Century Gothic" panose="020B0502020202020204" pitchFamily="34" charset="0"/>
                        </a:rPr>
                        <a:t>ack</a:t>
                      </a:r>
                    </a:p>
                  </a:txBody>
                  <a:tcPr/>
                </a:tc>
                <a:tc>
                  <a:txBody>
                    <a:bodyPr/>
                    <a:lstStyle/>
                    <a:p>
                      <a:endParaRPr lang="en-GB" sz="2000" b="1" dirty="0"/>
                    </a:p>
                  </a:txBody>
                  <a:tcPr/>
                </a:tc>
                <a:extLst>
                  <a:ext uri="{0D108BD9-81ED-4DB2-BD59-A6C34878D82A}">
                    <a16:rowId xmlns:a16="http://schemas.microsoft.com/office/drawing/2014/main" val="1050026697"/>
                  </a:ext>
                </a:extLst>
              </a:tr>
              <a:tr h="389247">
                <a:tc>
                  <a:txBody>
                    <a:bodyPr/>
                    <a:lstStyle/>
                    <a:p>
                      <a:r>
                        <a:rPr lang="en-GB" sz="2000" b="1" dirty="0" err="1">
                          <a:solidFill>
                            <a:schemeClr val="tx1"/>
                          </a:solidFill>
                          <a:latin typeface="Century Gothic" panose="020B0502020202020204" pitchFamily="34" charset="0"/>
                        </a:rPr>
                        <a:t>Kla</a:t>
                      </a:r>
                      <a:r>
                        <a:rPr lang="en-GB" sz="2000" b="1" dirty="0" err="1">
                          <a:solidFill>
                            <a:srgbClr val="FF0066"/>
                          </a:solidFill>
                          <a:latin typeface="Century Gothic" panose="020B0502020202020204" pitchFamily="34" charset="0"/>
                        </a:rPr>
                        <a:t>ss</a:t>
                      </a:r>
                      <a:r>
                        <a:rPr lang="en-GB" sz="2000" b="1" dirty="0" err="1">
                          <a:solidFill>
                            <a:schemeClr val="tx1"/>
                          </a:solidFill>
                          <a:latin typeface="Century Gothic" panose="020B0502020202020204" pitchFamily="34" charset="0"/>
                        </a:rPr>
                        <a:t>e</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3326035189"/>
                  </a:ext>
                </a:extLst>
              </a:tr>
              <a:tr h="389247">
                <a:tc>
                  <a:txBody>
                    <a:bodyPr/>
                    <a:lstStyle/>
                    <a:p>
                      <a:r>
                        <a:rPr lang="en-GB" sz="2000" b="1" dirty="0">
                          <a:latin typeface="Century Gothic" panose="020B0502020202020204" pitchFamily="34" charset="0"/>
                        </a:rPr>
                        <a:t>Na</a:t>
                      </a:r>
                      <a:r>
                        <a:rPr lang="en-GB" sz="2000" b="1" dirty="0">
                          <a:solidFill>
                            <a:srgbClr val="FF0066"/>
                          </a:solidFill>
                          <a:latin typeface="Century Gothic" panose="020B0502020202020204" pitchFamily="34" charset="0"/>
                        </a:rPr>
                        <a:t>ch</a:t>
                      </a:r>
                      <a:r>
                        <a:rPr lang="en-GB" sz="2000" b="1" dirty="0">
                          <a:latin typeface="Century Gothic" panose="020B0502020202020204" pitchFamily="34" charset="0"/>
                        </a:rPr>
                        <a:t>t</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4194079011"/>
                  </a:ext>
                </a:extLst>
              </a:tr>
              <a:tr h="389247">
                <a:tc>
                  <a:txBody>
                    <a:bodyPr/>
                    <a:lstStyle/>
                    <a:p>
                      <a:r>
                        <a:rPr lang="en-GB" sz="2000" b="1" dirty="0" err="1">
                          <a:solidFill>
                            <a:schemeClr val="tx1"/>
                          </a:solidFill>
                          <a:latin typeface="Century Gothic" panose="020B0502020202020204" pitchFamily="34" charset="0"/>
                        </a:rPr>
                        <a:t>f</a:t>
                      </a:r>
                      <a:r>
                        <a:rPr lang="en-GB" sz="2000" b="1" dirty="0" err="1">
                          <a:solidFill>
                            <a:srgbClr val="FF0066"/>
                          </a:solidFill>
                          <a:latin typeface="Century Gothic" panose="020B0502020202020204" pitchFamily="34" charset="0"/>
                        </a:rPr>
                        <a:t>a</a:t>
                      </a:r>
                      <a:r>
                        <a:rPr lang="en-GB" sz="2000" b="1" dirty="0" err="1">
                          <a:solidFill>
                            <a:schemeClr val="tx1"/>
                          </a:solidFill>
                          <a:latin typeface="Century Gothic" panose="020B0502020202020204" pitchFamily="34" charset="0"/>
                        </a:rPr>
                        <a:t>hren</a:t>
                      </a:r>
                      <a:endParaRPr lang="en-GB" sz="2000" b="1" dirty="0">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03435426"/>
                  </a:ext>
                </a:extLst>
              </a:tr>
              <a:tr h="389247">
                <a:tc>
                  <a:txBody>
                    <a:bodyPr/>
                    <a:lstStyle/>
                    <a:p>
                      <a:r>
                        <a:rPr lang="en-GB" sz="2000" b="1" dirty="0" err="1">
                          <a:latin typeface="Century Gothic" panose="020B0502020202020204" pitchFamily="34" charset="0"/>
                        </a:rPr>
                        <a:t>Gr</a:t>
                      </a:r>
                      <a:r>
                        <a:rPr lang="en-GB" sz="2000" b="1" dirty="0" err="1">
                          <a:solidFill>
                            <a:srgbClr val="FF0066"/>
                          </a:solidFill>
                          <a:latin typeface="Century Gothic" panose="020B0502020202020204" pitchFamily="34" charset="0"/>
                        </a:rPr>
                        <a:t>u</a:t>
                      </a:r>
                      <a:r>
                        <a:rPr lang="en-GB" sz="2000" b="1" dirty="0" err="1">
                          <a:latin typeface="Century Gothic" panose="020B0502020202020204" pitchFamily="34" charset="0"/>
                        </a:rPr>
                        <a:t>nd</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981097108"/>
                  </a:ext>
                </a:extLst>
              </a:tr>
              <a:tr h="389247">
                <a:tc>
                  <a:txBody>
                    <a:bodyPr/>
                    <a:lstStyle/>
                    <a:p>
                      <a:r>
                        <a:rPr lang="en-GB" sz="2000" b="1" dirty="0" err="1">
                          <a:solidFill>
                            <a:srgbClr val="FF0066"/>
                          </a:solidFill>
                          <a:latin typeface="Century Gothic" panose="020B0502020202020204" pitchFamily="34" charset="0"/>
                        </a:rPr>
                        <a:t>O</a:t>
                      </a:r>
                      <a:r>
                        <a:rPr lang="en-GB" sz="2000" b="1" dirty="0" err="1">
                          <a:solidFill>
                            <a:schemeClr val="tx1"/>
                          </a:solidFill>
                          <a:latin typeface="Century Gothic" panose="020B0502020202020204" pitchFamily="34" charset="0"/>
                        </a:rPr>
                        <a:t>pa</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83948024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Fe</a:t>
                      </a:r>
                      <a:r>
                        <a:rPr lang="en-GB" sz="2000" b="1" dirty="0">
                          <a:solidFill>
                            <a:srgbClr val="FF0066"/>
                          </a:solidFill>
                          <a:latin typeface="Century Gothic" panose="020B0502020202020204" pitchFamily="34" charset="0"/>
                        </a:rPr>
                        <a:t>s</a:t>
                      </a:r>
                      <a:r>
                        <a:rPr lang="en-GB" sz="2000" b="1" dirty="0">
                          <a:solidFill>
                            <a:schemeClr val="tx1"/>
                          </a:solidFill>
                          <a:latin typeface="Century Gothic" panose="020B0502020202020204" pitchFamily="34" charset="0"/>
                        </a:rPr>
                        <a:t>t</a:t>
                      </a:r>
                    </a:p>
                  </a:txBody>
                  <a:tcPr/>
                </a:tc>
                <a:tc>
                  <a:txBody>
                    <a:bodyPr/>
                    <a:lstStyle/>
                    <a:p>
                      <a:endParaRPr lang="en-GB" sz="2000" b="1" dirty="0"/>
                    </a:p>
                  </a:txBody>
                  <a:tcPr/>
                </a:tc>
                <a:extLst>
                  <a:ext uri="{0D108BD9-81ED-4DB2-BD59-A6C34878D82A}">
                    <a16:rowId xmlns:a16="http://schemas.microsoft.com/office/drawing/2014/main" val="1507261094"/>
                  </a:ext>
                </a:extLst>
              </a:tr>
            </a:tbl>
          </a:graphicData>
        </a:graphic>
      </p:graphicFrame>
      <p:sp>
        <p:nvSpPr>
          <p:cNvPr id="5" name="TextBox 4">
            <a:extLst>
              <a:ext uri="{FF2B5EF4-FFF2-40B4-BE49-F238E27FC236}">
                <a16:creationId xmlns:a16="http://schemas.microsoft.com/office/drawing/2014/main" id="{541702A1-C8D7-4346-B167-634AFC707F1A}"/>
              </a:ext>
            </a:extLst>
          </p:cNvPr>
          <p:cNvSpPr txBox="1"/>
          <p:nvPr/>
        </p:nvSpPr>
        <p:spPr>
          <a:xfrm>
            <a:off x="261461" y="237879"/>
            <a:ext cx="4755367" cy="400110"/>
          </a:xfrm>
          <a:prstGeom prst="rect">
            <a:avLst/>
          </a:prstGeom>
          <a:noFill/>
        </p:spPr>
        <p:txBody>
          <a:bodyPr wrap="square" rtlCol="0">
            <a:spAutoFit/>
          </a:bodyPr>
          <a:lstStyle/>
          <a:p>
            <a:r>
              <a:rPr lang="en-GB" sz="2000" b="1" dirty="0">
                <a:latin typeface="Century Gothic" panose="020B0502020202020204" pitchFamily="34" charset="0"/>
              </a:rPr>
              <a:t>Pupil name:</a:t>
            </a:r>
          </a:p>
        </p:txBody>
      </p:sp>
      <p:sp>
        <p:nvSpPr>
          <p:cNvPr id="18" name="TextBox 17">
            <a:extLst>
              <a:ext uri="{FF2B5EF4-FFF2-40B4-BE49-F238E27FC236}">
                <a16:creationId xmlns:a16="http://schemas.microsoft.com/office/drawing/2014/main" id="{DBC9CFA3-5082-45DE-B258-3BB6A1DEA3E2}"/>
              </a:ext>
            </a:extLst>
          </p:cNvPr>
          <p:cNvSpPr txBox="1"/>
          <p:nvPr/>
        </p:nvSpPr>
        <p:spPr>
          <a:xfrm>
            <a:off x="6015250" y="287452"/>
            <a:ext cx="4755367" cy="400110"/>
          </a:xfrm>
          <a:prstGeom prst="rect">
            <a:avLst/>
          </a:prstGeom>
          <a:noFill/>
        </p:spPr>
        <p:txBody>
          <a:bodyPr wrap="square" rtlCol="0">
            <a:spAutoFit/>
          </a:bodyPr>
          <a:lstStyle/>
          <a:p>
            <a:r>
              <a:rPr lang="en-GB" sz="2000" b="1" dirty="0">
                <a:latin typeface="Century Gothic" panose="020B0502020202020204" pitchFamily="34" charset="0"/>
              </a:rPr>
              <a:t>Pupil name:</a:t>
            </a:r>
          </a:p>
        </p:txBody>
      </p:sp>
      <p:graphicFrame>
        <p:nvGraphicFramePr>
          <p:cNvPr id="11" name="Table 4">
            <a:extLst>
              <a:ext uri="{FF2B5EF4-FFF2-40B4-BE49-F238E27FC236}">
                <a16:creationId xmlns:a16="http://schemas.microsoft.com/office/drawing/2014/main" id="{79391686-8FDB-1066-CB08-629F6E1BB467}"/>
              </a:ext>
            </a:extLst>
          </p:cNvPr>
          <p:cNvGraphicFramePr>
            <a:graphicFrameLocks noGrp="1"/>
          </p:cNvGraphicFramePr>
          <p:nvPr>
            <p:extLst>
              <p:ext uri="{D42A27DB-BD31-4B8C-83A1-F6EECF244321}">
                <p14:modId xmlns:p14="http://schemas.microsoft.com/office/powerpoint/2010/main" val="1594453543"/>
              </p:ext>
            </p:extLst>
          </p:nvPr>
        </p:nvGraphicFramePr>
        <p:xfrm>
          <a:off x="6101974" y="646401"/>
          <a:ext cx="4422858" cy="5943600"/>
        </p:xfrm>
        <a:graphic>
          <a:graphicData uri="http://schemas.openxmlformats.org/drawingml/2006/table">
            <a:tbl>
              <a:tblPr firstRow="1" bandRow="1">
                <a:tableStyleId>{5940675A-B579-460E-94D1-54222C63F5DA}</a:tableStyleId>
              </a:tblPr>
              <a:tblGrid>
                <a:gridCol w="3480749">
                  <a:extLst>
                    <a:ext uri="{9D8B030D-6E8A-4147-A177-3AD203B41FA5}">
                      <a16:colId xmlns:a16="http://schemas.microsoft.com/office/drawing/2014/main" val="3944815274"/>
                    </a:ext>
                  </a:extLst>
                </a:gridCol>
                <a:gridCol w="942109">
                  <a:extLst>
                    <a:ext uri="{9D8B030D-6E8A-4147-A177-3AD203B41FA5}">
                      <a16:colId xmlns:a16="http://schemas.microsoft.com/office/drawing/2014/main" val="1771353896"/>
                    </a:ext>
                  </a:extLst>
                </a:gridCol>
              </a:tblGrid>
              <a:tr h="389247">
                <a:tc>
                  <a:txBody>
                    <a:bodyPr/>
                    <a:lstStyle/>
                    <a:p>
                      <a:r>
                        <a:rPr lang="en-GB" sz="2000" b="1" dirty="0">
                          <a:latin typeface="Century Gothic" panose="020B0502020202020204" pitchFamily="34" charset="0"/>
                        </a:rPr>
                        <a:t>SSC and word</a:t>
                      </a:r>
                    </a:p>
                  </a:txBody>
                  <a:tcPr/>
                </a:tc>
                <a:tc>
                  <a:txBody>
                    <a:bodyPr/>
                    <a:lstStyle/>
                    <a:p>
                      <a:pPr algn="ctr"/>
                      <a:r>
                        <a:rPr lang="en-GB" sz="2000" b="1" dirty="0">
                          <a:solidFill>
                            <a:srgbClr val="FF0066"/>
                          </a:solidFill>
                          <a:latin typeface="Bookshelf Symbol 7" panose="05010101010101010101" pitchFamily="2" charset="2"/>
                        </a:rPr>
                        <a:t>p</a:t>
                      </a:r>
                      <a:r>
                        <a:rPr lang="en-GB" sz="2000" b="1" dirty="0">
                          <a:solidFill>
                            <a:srgbClr val="FF0066"/>
                          </a:solidFill>
                          <a:latin typeface="Century Gothic" panose="020B0502020202020204" pitchFamily="34" charset="0"/>
                        </a:rPr>
                        <a:t>x</a:t>
                      </a:r>
                      <a:endParaRPr lang="en-GB" sz="2000" b="1" dirty="0">
                        <a:solidFill>
                          <a:srgbClr val="FF0066"/>
                        </a:solidFill>
                        <a:latin typeface="Bookshelf Symbol 7" panose="05010101010101010101" pitchFamily="2" charset="2"/>
                      </a:endParaRPr>
                    </a:p>
                  </a:txBody>
                  <a:tcPr/>
                </a:tc>
                <a:extLst>
                  <a:ext uri="{0D108BD9-81ED-4DB2-BD59-A6C34878D82A}">
                    <a16:rowId xmlns:a16="http://schemas.microsoft.com/office/drawing/2014/main" val="371758247"/>
                  </a:ext>
                </a:extLst>
              </a:tr>
              <a:tr h="389247">
                <a:tc>
                  <a:txBody>
                    <a:bodyPr/>
                    <a:lstStyle/>
                    <a:p>
                      <a:r>
                        <a:rPr lang="en-GB" sz="2000" b="1" dirty="0" err="1">
                          <a:solidFill>
                            <a:schemeClr val="tx1"/>
                          </a:solidFill>
                          <a:latin typeface="Century Gothic" panose="020B0502020202020204" pitchFamily="34" charset="0"/>
                        </a:rPr>
                        <a:t>Aktivit</a:t>
                      </a:r>
                      <a:r>
                        <a:rPr lang="en-GB" sz="2000" b="1" dirty="0" err="1">
                          <a:solidFill>
                            <a:srgbClr val="FF0066"/>
                          </a:solidFill>
                          <a:latin typeface="Century Gothic" panose="020B0502020202020204" pitchFamily="34" charset="0"/>
                        </a:rPr>
                        <a:t>ä</a:t>
                      </a:r>
                      <a:r>
                        <a:rPr lang="en-GB" sz="2000" b="1" dirty="0" err="1">
                          <a:solidFill>
                            <a:schemeClr val="tx1"/>
                          </a:solidFill>
                          <a:latin typeface="Century Gothic" panose="020B0502020202020204" pitchFamily="34" charset="0"/>
                        </a:rPr>
                        <a:t>t</a:t>
                      </a:r>
                      <a:endParaRPr lang="en-GB" sz="2000" b="1" dirty="0">
                        <a:solidFill>
                          <a:schemeClr val="tx1"/>
                        </a:solidFill>
                        <a:latin typeface="Century Gothic" panose="020B0502020202020204" pitchFamily="34" charset="0"/>
                      </a:endParaRPr>
                    </a:p>
                  </a:txBody>
                  <a:tcPr/>
                </a:tc>
                <a:tc>
                  <a:txBody>
                    <a:bodyPr/>
                    <a:lstStyle/>
                    <a:p>
                      <a:endParaRPr lang="en-GB" sz="2000" b="1"/>
                    </a:p>
                  </a:txBody>
                  <a:tcPr/>
                </a:tc>
                <a:extLst>
                  <a:ext uri="{0D108BD9-81ED-4DB2-BD59-A6C34878D82A}">
                    <a16:rowId xmlns:a16="http://schemas.microsoft.com/office/drawing/2014/main" val="1776483759"/>
                  </a:ext>
                </a:extLst>
              </a:tr>
              <a:tr h="389247">
                <a:tc>
                  <a:txBody>
                    <a:bodyPr/>
                    <a:lstStyle/>
                    <a:p>
                      <a:r>
                        <a:rPr lang="en-GB" sz="2000" b="1" dirty="0" err="1">
                          <a:latin typeface="Century Gothic" panose="020B0502020202020204" pitchFamily="34" charset="0"/>
                        </a:rPr>
                        <a:t>s</a:t>
                      </a:r>
                      <a:r>
                        <a:rPr lang="en-GB" sz="2000" b="1" kern="1200" dirty="0" err="1">
                          <a:solidFill>
                            <a:srgbClr val="FF0066"/>
                          </a:solidFill>
                          <a:latin typeface="Century Gothic" panose="020B0502020202020204" pitchFamily="34" charset="0"/>
                          <a:ea typeface="+mn-ea"/>
                          <a:cs typeface="+mn-cs"/>
                        </a:rPr>
                        <a:t>ü</a:t>
                      </a:r>
                      <a:r>
                        <a:rPr lang="en-GB" sz="2000" b="1" dirty="0" err="1">
                          <a:latin typeface="Century Gothic" panose="020B0502020202020204" pitchFamily="34" charset="0"/>
                        </a:rPr>
                        <a:t>den</a:t>
                      </a:r>
                      <a:endParaRPr lang="en-GB" sz="2000" b="1" dirty="0">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1447149788"/>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Au</a:t>
                      </a:r>
                      <a:r>
                        <a:rPr lang="en-GB" sz="2000" b="1" dirty="0">
                          <a:latin typeface="Century Gothic" panose="020B0502020202020204" pitchFamily="34" charset="0"/>
                        </a:rPr>
                        <a:t>to</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705926293"/>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L</a:t>
                      </a:r>
                      <a:r>
                        <a:rPr lang="en-GB" sz="2000" b="1" dirty="0">
                          <a:solidFill>
                            <a:srgbClr val="FF0066"/>
                          </a:solidFill>
                          <a:latin typeface="Century Gothic" panose="020B0502020202020204" pitchFamily="34" charset="0"/>
                        </a:rPr>
                        <a:t>eu</a:t>
                      </a:r>
                      <a:r>
                        <a:rPr lang="en-GB" sz="2000" b="1" dirty="0">
                          <a:solidFill>
                            <a:schemeClr val="tx1"/>
                          </a:solidFill>
                          <a:latin typeface="Century Gothic" panose="020B0502020202020204" pitchFamily="34" charset="0"/>
                        </a:rPr>
                        <a:t>te</a:t>
                      </a:r>
                    </a:p>
                  </a:txBody>
                  <a:tcPr/>
                </a:tc>
                <a:tc>
                  <a:txBody>
                    <a:bodyPr/>
                    <a:lstStyle/>
                    <a:p>
                      <a:endParaRPr lang="en-GB" sz="2000" b="1" dirty="0"/>
                    </a:p>
                  </a:txBody>
                  <a:tcPr/>
                </a:tc>
                <a:extLst>
                  <a:ext uri="{0D108BD9-81ED-4DB2-BD59-A6C34878D82A}">
                    <a16:rowId xmlns:a16="http://schemas.microsoft.com/office/drawing/2014/main" val="2871648323"/>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latin typeface="Century Gothic" panose="020B0502020202020204" pitchFamily="34" charset="0"/>
                        </a:rPr>
                        <a:t>h</a:t>
                      </a:r>
                      <a:r>
                        <a:rPr lang="en-GB" sz="2000" b="1" dirty="0" err="1">
                          <a:solidFill>
                            <a:srgbClr val="FF0066"/>
                          </a:solidFill>
                          <a:latin typeface="Century Gothic" panose="020B0502020202020204" pitchFamily="34" charset="0"/>
                        </a:rPr>
                        <a:t>äu</a:t>
                      </a:r>
                      <a:r>
                        <a:rPr lang="en-GB" sz="2000" b="1" dirty="0" err="1">
                          <a:latin typeface="Century Gothic" panose="020B0502020202020204" pitchFamily="34" charset="0"/>
                        </a:rPr>
                        <a:t>fig</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1762767981"/>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Sch</a:t>
                      </a:r>
                      <a:r>
                        <a:rPr lang="en-GB" sz="2000" b="1" dirty="0">
                          <a:solidFill>
                            <a:schemeClr val="tx1"/>
                          </a:solidFill>
                          <a:latin typeface="Century Gothic" panose="020B0502020202020204" pitchFamily="34" charset="0"/>
                        </a:rPr>
                        <a:t>loss</a:t>
                      </a:r>
                    </a:p>
                  </a:txBody>
                  <a:tcPr/>
                </a:tc>
                <a:tc>
                  <a:txBody>
                    <a:bodyPr/>
                    <a:lstStyle/>
                    <a:p>
                      <a:endParaRPr lang="en-GB" sz="2000" b="1" dirty="0"/>
                    </a:p>
                  </a:txBody>
                  <a:tcPr/>
                </a:tc>
                <a:extLst>
                  <a:ext uri="{0D108BD9-81ED-4DB2-BD59-A6C34878D82A}">
                    <a16:rowId xmlns:a16="http://schemas.microsoft.com/office/drawing/2014/main" val="1645396609"/>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St</a:t>
                      </a:r>
                      <a:r>
                        <a:rPr lang="en-GB" sz="2000" b="1" dirty="0">
                          <a:latin typeface="Century Gothic" panose="020B0502020202020204" pitchFamily="34" charset="0"/>
                        </a:rPr>
                        <a:t>off</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4279498232"/>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Ruck</a:t>
                      </a:r>
                      <a:r>
                        <a:rPr lang="en-GB" sz="2000" b="1" dirty="0">
                          <a:solidFill>
                            <a:srgbClr val="FF0066"/>
                          </a:solidFill>
                          <a:latin typeface="Century Gothic" panose="020B0502020202020204" pitchFamily="34" charset="0"/>
                        </a:rPr>
                        <a:t>s</a:t>
                      </a:r>
                      <a:r>
                        <a:rPr lang="en-GB" sz="2000" b="1" dirty="0">
                          <a:solidFill>
                            <a:schemeClr val="tx1"/>
                          </a:solidFill>
                          <a:latin typeface="Century Gothic" panose="020B0502020202020204" pitchFamily="34" charset="0"/>
                        </a:rPr>
                        <a:t>ack</a:t>
                      </a:r>
                    </a:p>
                  </a:txBody>
                  <a:tcPr/>
                </a:tc>
                <a:tc>
                  <a:txBody>
                    <a:bodyPr/>
                    <a:lstStyle/>
                    <a:p>
                      <a:endParaRPr lang="en-GB" sz="2000" b="1" dirty="0"/>
                    </a:p>
                  </a:txBody>
                  <a:tcPr/>
                </a:tc>
                <a:extLst>
                  <a:ext uri="{0D108BD9-81ED-4DB2-BD59-A6C34878D82A}">
                    <a16:rowId xmlns:a16="http://schemas.microsoft.com/office/drawing/2014/main" val="1050026697"/>
                  </a:ext>
                </a:extLst>
              </a:tr>
              <a:tr h="389247">
                <a:tc>
                  <a:txBody>
                    <a:bodyPr/>
                    <a:lstStyle/>
                    <a:p>
                      <a:r>
                        <a:rPr lang="en-GB" sz="2000" b="1" dirty="0" err="1">
                          <a:solidFill>
                            <a:schemeClr val="tx1"/>
                          </a:solidFill>
                          <a:latin typeface="Century Gothic" panose="020B0502020202020204" pitchFamily="34" charset="0"/>
                        </a:rPr>
                        <a:t>Kla</a:t>
                      </a:r>
                      <a:r>
                        <a:rPr lang="en-GB" sz="2000" b="1" dirty="0" err="1">
                          <a:solidFill>
                            <a:srgbClr val="FF0066"/>
                          </a:solidFill>
                          <a:latin typeface="Century Gothic" panose="020B0502020202020204" pitchFamily="34" charset="0"/>
                        </a:rPr>
                        <a:t>ss</a:t>
                      </a:r>
                      <a:r>
                        <a:rPr lang="en-GB" sz="2000" b="1" dirty="0" err="1">
                          <a:solidFill>
                            <a:schemeClr val="tx1"/>
                          </a:solidFill>
                          <a:latin typeface="Century Gothic" panose="020B0502020202020204" pitchFamily="34" charset="0"/>
                        </a:rPr>
                        <a:t>e</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3326035189"/>
                  </a:ext>
                </a:extLst>
              </a:tr>
              <a:tr h="389247">
                <a:tc>
                  <a:txBody>
                    <a:bodyPr/>
                    <a:lstStyle/>
                    <a:p>
                      <a:r>
                        <a:rPr lang="en-GB" sz="2000" b="1" dirty="0">
                          <a:latin typeface="Century Gothic" panose="020B0502020202020204" pitchFamily="34" charset="0"/>
                        </a:rPr>
                        <a:t>Na</a:t>
                      </a:r>
                      <a:r>
                        <a:rPr lang="en-GB" sz="2000" b="1" dirty="0">
                          <a:solidFill>
                            <a:srgbClr val="FF0066"/>
                          </a:solidFill>
                          <a:latin typeface="Century Gothic" panose="020B0502020202020204" pitchFamily="34" charset="0"/>
                        </a:rPr>
                        <a:t>ch</a:t>
                      </a:r>
                      <a:r>
                        <a:rPr lang="en-GB" sz="2000" b="1" dirty="0">
                          <a:latin typeface="Century Gothic" panose="020B0502020202020204" pitchFamily="34" charset="0"/>
                        </a:rPr>
                        <a:t>t</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4194079011"/>
                  </a:ext>
                </a:extLst>
              </a:tr>
              <a:tr h="389247">
                <a:tc>
                  <a:txBody>
                    <a:bodyPr/>
                    <a:lstStyle/>
                    <a:p>
                      <a:r>
                        <a:rPr lang="en-GB" sz="2000" b="1" dirty="0" err="1">
                          <a:solidFill>
                            <a:schemeClr val="tx1"/>
                          </a:solidFill>
                          <a:latin typeface="Century Gothic" panose="020B0502020202020204" pitchFamily="34" charset="0"/>
                        </a:rPr>
                        <a:t>f</a:t>
                      </a:r>
                      <a:r>
                        <a:rPr lang="en-GB" sz="2000" b="1" dirty="0" err="1">
                          <a:solidFill>
                            <a:srgbClr val="FF0066"/>
                          </a:solidFill>
                          <a:latin typeface="Century Gothic" panose="020B0502020202020204" pitchFamily="34" charset="0"/>
                        </a:rPr>
                        <a:t>a</a:t>
                      </a:r>
                      <a:r>
                        <a:rPr lang="en-GB" sz="2000" b="1" dirty="0" err="1">
                          <a:solidFill>
                            <a:schemeClr val="tx1"/>
                          </a:solidFill>
                          <a:latin typeface="Century Gothic" panose="020B0502020202020204" pitchFamily="34" charset="0"/>
                        </a:rPr>
                        <a:t>hren</a:t>
                      </a:r>
                      <a:endParaRPr lang="en-GB" sz="2000" b="1" dirty="0">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03435426"/>
                  </a:ext>
                </a:extLst>
              </a:tr>
              <a:tr h="389247">
                <a:tc>
                  <a:txBody>
                    <a:bodyPr/>
                    <a:lstStyle/>
                    <a:p>
                      <a:r>
                        <a:rPr lang="en-GB" sz="2000" b="1" dirty="0" err="1">
                          <a:latin typeface="Century Gothic" panose="020B0502020202020204" pitchFamily="34" charset="0"/>
                        </a:rPr>
                        <a:t>Gr</a:t>
                      </a:r>
                      <a:r>
                        <a:rPr lang="en-GB" sz="2000" b="1" dirty="0" err="1">
                          <a:solidFill>
                            <a:srgbClr val="FF0066"/>
                          </a:solidFill>
                          <a:latin typeface="Century Gothic" panose="020B0502020202020204" pitchFamily="34" charset="0"/>
                        </a:rPr>
                        <a:t>u</a:t>
                      </a:r>
                      <a:r>
                        <a:rPr lang="en-GB" sz="2000" b="1" dirty="0" err="1">
                          <a:latin typeface="Century Gothic" panose="020B0502020202020204" pitchFamily="34" charset="0"/>
                        </a:rPr>
                        <a:t>nd</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981097108"/>
                  </a:ext>
                </a:extLst>
              </a:tr>
              <a:tr h="389247">
                <a:tc>
                  <a:txBody>
                    <a:bodyPr/>
                    <a:lstStyle/>
                    <a:p>
                      <a:r>
                        <a:rPr lang="en-GB" sz="2000" b="1" dirty="0" err="1">
                          <a:solidFill>
                            <a:srgbClr val="FF0066"/>
                          </a:solidFill>
                          <a:latin typeface="Century Gothic" panose="020B0502020202020204" pitchFamily="34" charset="0"/>
                        </a:rPr>
                        <a:t>O</a:t>
                      </a:r>
                      <a:r>
                        <a:rPr lang="en-GB" sz="2000" b="1" dirty="0" err="1">
                          <a:solidFill>
                            <a:schemeClr val="tx1"/>
                          </a:solidFill>
                          <a:latin typeface="Century Gothic" panose="020B0502020202020204" pitchFamily="34" charset="0"/>
                        </a:rPr>
                        <a:t>pa</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83948024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Fe</a:t>
                      </a:r>
                      <a:r>
                        <a:rPr lang="en-GB" sz="2000" b="1" dirty="0">
                          <a:solidFill>
                            <a:srgbClr val="FF0066"/>
                          </a:solidFill>
                          <a:latin typeface="Century Gothic" panose="020B0502020202020204" pitchFamily="34" charset="0"/>
                        </a:rPr>
                        <a:t>s</a:t>
                      </a:r>
                      <a:r>
                        <a:rPr lang="en-GB" sz="2000" b="1" dirty="0">
                          <a:solidFill>
                            <a:schemeClr val="tx1"/>
                          </a:solidFill>
                          <a:latin typeface="Century Gothic" panose="020B0502020202020204" pitchFamily="34" charset="0"/>
                        </a:rPr>
                        <a:t>t</a:t>
                      </a:r>
                    </a:p>
                  </a:txBody>
                  <a:tcPr/>
                </a:tc>
                <a:tc>
                  <a:txBody>
                    <a:bodyPr/>
                    <a:lstStyle/>
                    <a:p>
                      <a:endParaRPr lang="en-GB" sz="2000" b="1" dirty="0"/>
                    </a:p>
                  </a:txBody>
                  <a:tcPr/>
                </a:tc>
                <a:extLst>
                  <a:ext uri="{0D108BD9-81ED-4DB2-BD59-A6C34878D82A}">
                    <a16:rowId xmlns:a16="http://schemas.microsoft.com/office/drawing/2014/main" val="1507261094"/>
                  </a:ext>
                </a:extLst>
              </a:tr>
            </a:tbl>
          </a:graphicData>
        </a:graphic>
      </p:graphicFrame>
    </p:spTree>
    <p:extLst>
      <p:ext uri="{BB962C8B-B14F-4D97-AF65-F5344CB8AC3E}">
        <p14:creationId xmlns:p14="http://schemas.microsoft.com/office/powerpoint/2010/main" val="2570506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2144</Words>
  <Application>Microsoft Office PowerPoint</Application>
  <PresentationFormat>Widescreen</PresentationFormat>
  <Paragraphs>430</Paragraphs>
  <Slides>19</Slides>
  <Notes>18</Notes>
  <HiddenSlides>0</HiddenSlides>
  <MMClips>1</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19</vt:i4>
      </vt:variant>
    </vt:vector>
  </HeadingPairs>
  <TitlesOfParts>
    <vt:vector size="31" baseType="lpstr">
      <vt:lpstr>Arial</vt:lpstr>
      <vt:lpstr>Bookshelf Symbol 7</vt:lpstr>
      <vt:lpstr>Calibri</vt:lpstr>
      <vt:lpstr>Calibri Light</vt:lpstr>
      <vt:lpstr>Century Gothic</vt:lpstr>
      <vt:lpstr>Modern Love</vt:lpstr>
      <vt:lpstr>Segoe Print</vt:lpstr>
      <vt:lpstr>Symbol</vt:lpstr>
      <vt:lpstr>Tw Cen MT</vt:lpstr>
      <vt:lpstr>Wingdings</vt:lpstr>
      <vt:lpstr>Office Theme</vt:lpstr>
      <vt:lpstr>1_Office Theme</vt:lpstr>
      <vt:lpstr>Talking about things and things to do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Teacher audio version</vt:lpstr>
      <vt:lpstr>Presentazione standard di PowerPoint</vt:lpstr>
      <vt:lpstr>Presentazione standard di PowerPoint</vt:lpstr>
      <vt:lpstr>Was schreibt Olivia? Wie schreibt man das auf Deutsch? </vt:lpstr>
      <vt:lpstr>Presentazione standard di PowerPoint</vt:lpstr>
      <vt:lpstr>Poem</vt:lpstr>
      <vt:lpstr>Presentazione standard di PowerPoint</vt:lpstr>
      <vt:lpstr>Presentazione standard di PowerPoint</vt:lpstr>
      <vt:lpstr>Was schreibt Olivia? Wie schreibt man das auf Deutsch?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Ginevra Festanti</cp:lastModifiedBy>
  <cp:revision>30</cp:revision>
  <dcterms:created xsi:type="dcterms:W3CDTF">2022-01-14T11:53:29Z</dcterms:created>
  <dcterms:modified xsi:type="dcterms:W3CDTF">2024-03-01T19:53:04Z</dcterms:modified>
</cp:coreProperties>
</file>