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369" r:id="rId5"/>
    <p:sldId id="971" r:id="rId6"/>
    <p:sldId id="972" r:id="rId7"/>
    <p:sldId id="973" r:id="rId8"/>
    <p:sldId id="974" r:id="rId9"/>
    <p:sldId id="975" r:id="rId10"/>
    <p:sldId id="367" r:id="rId11"/>
    <p:sldId id="978" r:id="rId12"/>
    <p:sldId id="962" r:id="rId13"/>
    <p:sldId id="977" r:id="rId14"/>
    <p:sldId id="979" r:id="rId15"/>
    <p:sldId id="9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5417" autoAdjust="0"/>
  </p:normalViewPr>
  <p:slideViewPr>
    <p:cSldViewPr snapToGrid="0">
      <p:cViewPr varScale="1">
        <p:scale>
          <a:sx n="60" d="100"/>
          <a:sy n="60" d="100"/>
        </p:scale>
        <p:origin x="2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[-g] [-d] [-b] Tag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gelb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[1446]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Berg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[934]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[675]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Lieblings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-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siebzehn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fahren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[215]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möcht-, ich möchte, du möchtest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arbeiten [234] Grund [249] Idee [451] mit [13]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 [179] bekommen [212] machen [58] schreiben [184]  Brief [838]  Geschichte [262] Hilfe [481] ich weiß (es) nicht [n/a] wie sagt man…? [n/a] </a:t>
            </a: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26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To be cut in half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57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167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6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</a:t>
            </a:r>
            <a:r>
              <a:rPr lang="en-GB" b="0" baseline="0" dirty="0"/>
              <a:t> </a:t>
            </a:r>
            <a:r>
              <a:rPr lang="en-GB" b="0" dirty="0"/>
              <a:t>production of the SSC [-g], [-d] and [-b] and to contrast them with their voiced equivalents.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callouts reminding pupils when </a:t>
            </a:r>
            <a:r>
              <a:rPr lang="en-GB" b="1" dirty="0"/>
              <a:t>g,</a:t>
            </a:r>
            <a:r>
              <a:rPr lang="en-GB" b="1" baseline="0" dirty="0"/>
              <a:t> d, </a:t>
            </a:r>
            <a:r>
              <a:rPr lang="en-GB" b="0" baseline="0" dirty="0"/>
              <a:t>and </a:t>
            </a:r>
            <a:r>
              <a:rPr lang="en-GB" b="1" baseline="0" dirty="0"/>
              <a:t>b</a:t>
            </a:r>
            <a:r>
              <a:rPr lang="en-GB" b="0" baseline="0" dirty="0"/>
              <a:t> are voiced and unvoiced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</a:t>
            </a:r>
            <a:r>
              <a:rPr lang="en-GB" baseline="0" dirty="0"/>
              <a:t> examples of each SSC.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</a:t>
            </a:r>
            <a:r>
              <a:rPr lang="en-GB" baseline="0" dirty="0"/>
              <a:t> practise saying each word, paying attention to </a:t>
            </a:r>
            <a:r>
              <a:rPr lang="en-GB" b="1" dirty="0"/>
              <a:t>g,</a:t>
            </a:r>
            <a:r>
              <a:rPr lang="en-GB" b="1" baseline="0" dirty="0"/>
              <a:t> d, </a:t>
            </a:r>
            <a:r>
              <a:rPr lang="en-GB" b="0" baseline="0" dirty="0"/>
              <a:t>and </a:t>
            </a:r>
            <a:r>
              <a:rPr lang="en-GB" b="1" baseline="0" dirty="0"/>
              <a:t>b</a:t>
            </a:r>
            <a:r>
              <a:rPr lang="en-GB" b="0" baseline="0" dirty="0"/>
              <a:t>. In this exercise we have arranged each example under the correct callout so pupils can focus all their attention on producing the different sounds.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04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verbs and vocabulary from this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to pupils that they need to decide which verbs could be correct enders to each of the 5 sentence starters, based on their meaning. Sometimes all verbs might make sense.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discuss in pairs and write down 1-5 and the verbs they think work for each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 and click for ticks to appear next to correct verbs. Discuss meanings of each sentence as you correct.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 the audio version, click on the numbered buttons to hear all the possible sentences.  Pupils can be encouraged to join in with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Ensure pupils know the meanings of the sentence starters in red boxes, as without this knowledge they will struggle to access the task.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Pupils make up their own sense and nonsense sentences, and their partner or the class must decide whether or not they make sense.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</a:t>
            </a:r>
            <a:r>
              <a:rPr lang="en-GB" b="0" baseline="0" dirty="0"/>
              <a:t> ‘ich </a:t>
            </a:r>
            <a:r>
              <a:rPr lang="en-GB" b="0" baseline="0" dirty="0" err="1"/>
              <a:t>möchte</a:t>
            </a:r>
            <a:r>
              <a:rPr lang="en-GB" b="0" baseline="0" dirty="0"/>
              <a:t>’, focusing on correct word order with the infinitive verb at the end of each clause.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that pupils are going</a:t>
            </a:r>
            <a:r>
              <a:rPr lang="en-GB" sz="1200" b="0" baseline="0" dirty="0"/>
              <a:t> to play a memory game.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Model how this will work by clicking through the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work in pairs. Pupil A chooses a phrase from the 9 options on the slide at random. They start with ‘ich </a:t>
            </a:r>
            <a:r>
              <a:rPr lang="en-GB" sz="1200" b="0" baseline="0" dirty="0" err="1"/>
              <a:t>möchte</a:t>
            </a:r>
            <a:r>
              <a:rPr lang="en-GB" sz="1200" b="0" baseline="0" dirty="0"/>
              <a:t>…’. Pupil B then repeats what pupil A has said and then adds a second phrase. Pupils continue adding to each other’s sentences until they have used all 9 options.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a simplified version can be found on</a:t>
            </a:r>
            <a:r>
              <a:rPr lang="en-GB" sz="1200" b="0" baseline="0" dirty="0"/>
              <a:t> the following slide, where students only have to use the verbs.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</a:t>
            </a:r>
            <a:r>
              <a:rPr lang="en-GB" b="0" baseline="0" dirty="0"/>
              <a:t> ‘ich </a:t>
            </a:r>
            <a:r>
              <a:rPr lang="en-GB" b="0" baseline="0" dirty="0" err="1"/>
              <a:t>möchte</a:t>
            </a:r>
            <a:r>
              <a:rPr lang="en-GB" b="0" baseline="0" dirty="0"/>
              <a:t>’ with WO2.</a:t>
            </a: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that pupils are going</a:t>
            </a:r>
            <a:r>
              <a:rPr lang="en-GB" sz="1200" b="0" baseline="0" dirty="0"/>
              <a:t> to play a memory game.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Model how this will work by clicking through the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work in pairs. Pupil A chooses one of the 9 verbs on the slide at random. They start with ‘ich </a:t>
            </a:r>
            <a:r>
              <a:rPr lang="en-GB" sz="1200" b="0" baseline="0" dirty="0" err="1"/>
              <a:t>möchte</a:t>
            </a:r>
            <a:r>
              <a:rPr lang="en-GB" sz="1200" b="0" baseline="0" dirty="0"/>
              <a:t>…’. Pupil B then repeats what pupil A has said and then adds a second verb. Pupils continue adding to each other’s sentences until they have used all 9 verbs.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a more complex version can be found on</a:t>
            </a:r>
            <a:r>
              <a:rPr lang="en-GB" sz="1200" b="0" baseline="0" dirty="0"/>
              <a:t> the previous slide, where pupils add extra details to phrases to help them practise word order that is different in German.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83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 no questions by swapping the subject and verb and to introduce the formation of yes/ no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questions with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möcht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-’.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learn the formation of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yes/ no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questions with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möcht</a:t>
            </a:r>
            <a:r>
              <a:rPr lang="en-GB" sz="1200" b="0" strike="noStrike" spc="-1" baseline="0">
                <a:solidFill>
                  <a:srgbClr val="000000"/>
                </a:solidFill>
                <a:latin typeface="+mn-lt"/>
                <a:ea typeface="Calibri"/>
              </a:rPr>
              <a:t>-’.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b="0" baseline="0" dirty="0"/>
              <a:t> asking and answering questions in 2-verb structures using </a:t>
            </a:r>
            <a:r>
              <a:rPr lang="en-GB" b="0" baseline="0" dirty="0" err="1"/>
              <a:t>möcht</a:t>
            </a:r>
            <a:r>
              <a:rPr lang="en-GB" b="0" baseline="0" dirty="0"/>
              <a:t>- in the first and second persons.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pairs. They are going to play a game of spot the difference.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Model the activity using the conversation between </a:t>
            </a:r>
            <a:r>
              <a:rPr lang="en-GB" dirty="0" err="1"/>
              <a:t>Lias</a:t>
            </a:r>
            <a:r>
              <a:rPr lang="en-GB" dirty="0"/>
              <a:t> and Ronja.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are going to ask each other questions to work out the differences between their handouts. Pupils must keep their handout hidden from their partner!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1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3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6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1.png"/><Relationship Id="rId3" Type="http://schemas.openxmlformats.org/officeDocument/2006/relationships/image" Target="../media/image28.png"/><Relationship Id="rId21" Type="http://schemas.openxmlformats.org/officeDocument/2006/relationships/image" Target="../media/image44.png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55.png"/><Relationship Id="rId25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jpe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24" Type="http://schemas.openxmlformats.org/officeDocument/2006/relationships/image" Target="../media/image45.gif"/><Relationship Id="rId5" Type="http://schemas.openxmlformats.org/officeDocument/2006/relationships/image" Target="../media/image27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29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Relationship Id="rId27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9.png"/><Relationship Id="rId26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5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24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audio" Target="../media/audio10.wav"/><Relationship Id="rId23" Type="http://schemas.openxmlformats.org/officeDocument/2006/relationships/image" Target="../media/image14.png"/><Relationship Id="rId10" Type="http://schemas.openxmlformats.org/officeDocument/2006/relationships/audio" Target="../media/audio5.wav"/><Relationship Id="rId19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image" Target="../media/image13.png"/><Relationship Id="rId27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19.png"/><Relationship Id="rId10" Type="http://schemas.openxmlformats.org/officeDocument/2006/relationships/audio" Target="../media/audio21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audio" Target="../media/audio25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23.png"/><Relationship Id="rId5" Type="http://schemas.openxmlformats.org/officeDocument/2006/relationships/audio" Target="../media/audio27.wav"/><Relationship Id="rId15" Type="http://schemas.openxmlformats.org/officeDocument/2006/relationships/image" Target="../media/image27.png"/><Relationship Id="rId10" Type="http://schemas.openxmlformats.org/officeDocument/2006/relationships/image" Target="../media/image20.svg"/><Relationship Id="rId19" Type="http://schemas.openxmlformats.org/officeDocument/2006/relationships/image" Target="../media/image31.png"/><Relationship Id="rId4" Type="http://schemas.openxmlformats.org/officeDocument/2006/relationships/audio" Target="../media/audio26.wav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24.png"/><Relationship Id="rId18" Type="http://schemas.openxmlformats.org/officeDocument/2006/relationships/image" Target="../media/image34.png"/><Relationship Id="rId3" Type="http://schemas.openxmlformats.org/officeDocument/2006/relationships/audio" Target="../media/audio30.wav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25.png"/><Relationship Id="rId5" Type="http://schemas.openxmlformats.org/officeDocument/2006/relationships/audio" Target="../media/audio32.wav"/><Relationship Id="rId15" Type="http://schemas.openxmlformats.org/officeDocument/2006/relationships/image" Target="../media/image27.png"/><Relationship Id="rId10" Type="http://schemas.openxmlformats.org/officeDocument/2006/relationships/image" Target="../media/image20.svg"/><Relationship Id="rId19" Type="http://schemas.openxmlformats.org/officeDocument/2006/relationships/image" Target="../media/image35.png"/><Relationship Id="rId4" Type="http://schemas.openxmlformats.org/officeDocument/2006/relationships/audio" Target="../media/audio31.wav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27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36.wav"/><Relationship Id="rId11" Type="http://schemas.openxmlformats.org/officeDocument/2006/relationships/image" Target="../media/image39.png"/><Relationship Id="rId5" Type="http://schemas.openxmlformats.org/officeDocument/2006/relationships/audio" Target="../media/audio35.wav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jpeg"/><Relationship Id="rId18" Type="http://schemas.openxmlformats.org/officeDocument/2006/relationships/image" Target="../media/image45.gif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image" Target="../media/image28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image" Target="../media/image20.svg"/><Relationship Id="rId5" Type="http://schemas.openxmlformats.org/officeDocument/2006/relationships/audio" Target="../media/audio41.wav"/><Relationship Id="rId15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../media/image46.gif"/><Relationship Id="rId4" Type="http://schemas.openxmlformats.org/officeDocument/2006/relationships/audio" Target="../media/audio40.wav"/><Relationship Id="rId9" Type="http://schemas.openxmlformats.org/officeDocument/2006/relationships/audio" Target="../media/audio44.wav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audio" Target="../media/audio53.wav"/><Relationship Id="rId18" Type="http://schemas.openxmlformats.org/officeDocument/2006/relationships/audio" Target="../media/audio58.wav"/><Relationship Id="rId3" Type="http://schemas.openxmlformats.org/officeDocument/2006/relationships/audio" Target="../media/audio46.wav"/><Relationship Id="rId21" Type="http://schemas.openxmlformats.org/officeDocument/2006/relationships/audio" Target="../media/audio61.wav"/><Relationship Id="rId7" Type="http://schemas.openxmlformats.org/officeDocument/2006/relationships/audio" Target="../media/audio47.wav"/><Relationship Id="rId12" Type="http://schemas.openxmlformats.org/officeDocument/2006/relationships/audio" Target="../media/audio52.wav"/><Relationship Id="rId17" Type="http://schemas.openxmlformats.org/officeDocument/2006/relationships/audio" Target="../media/audio57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6.wav"/><Relationship Id="rId20" Type="http://schemas.openxmlformats.org/officeDocument/2006/relationships/audio" Target="../media/audio6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11" Type="http://schemas.openxmlformats.org/officeDocument/2006/relationships/audio" Target="../media/audio51.wav"/><Relationship Id="rId5" Type="http://schemas.openxmlformats.org/officeDocument/2006/relationships/image" Target="../media/image49.png"/><Relationship Id="rId15" Type="http://schemas.openxmlformats.org/officeDocument/2006/relationships/audio" Target="../media/audio55.wav"/><Relationship Id="rId10" Type="http://schemas.openxmlformats.org/officeDocument/2006/relationships/audio" Target="../media/audio50.wav"/><Relationship Id="rId19" Type="http://schemas.openxmlformats.org/officeDocument/2006/relationships/audio" Target="../media/audio59.wav"/><Relationship Id="rId4" Type="http://schemas.openxmlformats.org/officeDocument/2006/relationships/image" Target="../media/image48.png"/><Relationship Id="rId9" Type="http://schemas.openxmlformats.org/officeDocument/2006/relationships/audio" Target="../media/audio49.wav"/><Relationship Id="rId14" Type="http://schemas.openxmlformats.org/officeDocument/2006/relationships/audio" Target="../media/audio5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5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F8EF175-B7B4-08D5-8888-9B039AC3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08" y="3770604"/>
            <a:ext cx="1504597" cy="1457578"/>
          </a:xfrm>
          <a:prstGeom prst="rect">
            <a:avLst/>
          </a:prstGeom>
        </p:spPr>
      </p:pic>
      <p:pic>
        <p:nvPicPr>
          <p:cNvPr id="6" name="Picture 5" descr="A cartoon of a person with arms crossed&#10;&#10;Description automatically generated">
            <a:extLst>
              <a:ext uri="{FF2B5EF4-FFF2-40B4-BE49-F238E27FC236}">
                <a16:creationId xmlns:a16="http://schemas.microsoft.com/office/drawing/2014/main" id="{2D6E407B-56C1-88BD-E1E1-20A28BACD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0"/>
          <a:stretch/>
        </p:blipFill>
        <p:spPr>
          <a:xfrm>
            <a:off x="299328" y="3783899"/>
            <a:ext cx="1664493" cy="144428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15B5741-B979-1BA3-1B90-F0D5BC752B2F}"/>
              </a:ext>
            </a:extLst>
          </p:cNvPr>
          <p:cNvSpPr/>
          <p:nvPr/>
        </p:nvSpPr>
        <p:spPr>
          <a:xfrm>
            <a:off x="848016" y="1969968"/>
            <a:ext cx="3125936" cy="1747247"/>
          </a:xfrm>
          <a:prstGeom prst="cloudCallout">
            <a:avLst>
              <a:gd name="adj1" fmla="val -21560"/>
              <a:gd name="adj2" fmla="val 6104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Free Switzerland Country vector and picture">
            <a:extLst>
              <a:ext uri="{FF2B5EF4-FFF2-40B4-BE49-F238E27FC236}">
                <a16:creationId xmlns:a16="http://schemas.microsoft.com/office/drawing/2014/main" id="{0A5C91DF-9FE8-A5B7-99F9-7F9D068C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94" y="2585172"/>
            <a:ext cx="932700" cy="5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two women&#10;&#10;Description automatically generated">
            <a:extLst>
              <a:ext uri="{FF2B5EF4-FFF2-40B4-BE49-F238E27FC236}">
                <a16:creationId xmlns:a16="http://schemas.microsoft.com/office/drawing/2014/main" id="{7C5D4464-DB73-E663-4099-86A96FA6D6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61"/>
          <a:stretch/>
        </p:blipFill>
        <p:spPr>
          <a:xfrm>
            <a:off x="2024638" y="2171943"/>
            <a:ext cx="1491747" cy="9875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05271"/>
              </p:ext>
            </p:extLst>
          </p:nvPr>
        </p:nvGraphicFramePr>
        <p:xfrm>
          <a:off x="763413" y="1067664"/>
          <a:ext cx="4745706" cy="53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2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99406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476543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73953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2E078DDC-9582-1630-496B-0A8599927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1821449" y="2531914"/>
            <a:ext cx="1353679" cy="10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witzerland Country vector and picture">
            <a:extLst>
              <a:ext uri="{FF2B5EF4-FFF2-40B4-BE49-F238E27FC236}">
                <a16:creationId xmlns:a16="http://schemas.microsoft.com/office/drawing/2014/main" id="{6118634E-20C8-CF3A-A9FC-D02B9F72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46" y="1431773"/>
            <a:ext cx="1125993" cy="6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B3659F-6C30-C75E-8EF3-3480AFF22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84" y="1176623"/>
            <a:ext cx="1046475" cy="110501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339E5E-14E6-B224-E435-19A712062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69638"/>
              </p:ext>
            </p:extLst>
          </p:nvPr>
        </p:nvGraphicFramePr>
        <p:xfrm>
          <a:off x="6609425" y="1067664"/>
          <a:ext cx="4745706" cy="53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2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99406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476543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73953"/>
                  </a:ext>
                </a:extLst>
              </a:tr>
              <a:tr h="13261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9DB5917-E2E6-E22A-1155-593241781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9" y="5156667"/>
            <a:ext cx="1095692" cy="108495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1EA922D-C8DC-02BE-100E-B8D3CB48F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530" y="2452683"/>
            <a:ext cx="1178994" cy="11446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8302D7-0F45-AA35-A2F9-4B407B4AFBC4}"/>
              </a:ext>
            </a:extLst>
          </p:cNvPr>
          <p:cNvGrpSpPr/>
          <p:nvPr/>
        </p:nvGrpSpPr>
        <p:grpSpPr>
          <a:xfrm>
            <a:off x="10254067" y="1161815"/>
            <a:ext cx="1043649" cy="1100754"/>
            <a:chOff x="-2579673" y="2642435"/>
            <a:chExt cx="2446639" cy="242011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DCADE8-F4B5-88B8-446F-E3B15FA7CE2D}"/>
                </a:ext>
              </a:extLst>
            </p:cNvPr>
            <p:cNvSpPr/>
            <p:nvPr/>
          </p:nvSpPr>
          <p:spPr>
            <a:xfrm>
              <a:off x="-2579673" y="2642435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5" name="Picture 8" descr="Free home office at home work vector">
              <a:extLst>
                <a:ext uri="{FF2B5EF4-FFF2-40B4-BE49-F238E27FC236}">
                  <a16:creationId xmlns:a16="http://schemas.microsoft.com/office/drawing/2014/main" id="{2CE1E654-98E9-F1C8-3359-AA38DEB307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-2218154" y="3063832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8B27743-18B6-7368-BBD8-EAD416B4A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313" y="2491795"/>
            <a:ext cx="1151649" cy="11055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AB865B-A6BC-EACB-60BF-4E115B7A385D}"/>
              </a:ext>
            </a:extLst>
          </p:cNvPr>
          <p:cNvGrpSpPr/>
          <p:nvPr/>
        </p:nvGrpSpPr>
        <p:grpSpPr>
          <a:xfrm>
            <a:off x="2009302" y="1221343"/>
            <a:ext cx="1048927" cy="1041723"/>
            <a:chOff x="6078686" y="695074"/>
            <a:chExt cx="2289164" cy="22330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FC6220-CD71-3945-525C-2F95854AEC03}"/>
                </a:ext>
              </a:extLst>
            </p:cNvPr>
            <p:cNvSpPr/>
            <p:nvPr/>
          </p:nvSpPr>
          <p:spPr>
            <a:xfrm>
              <a:off x="6078686" y="695074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401D24-01CD-60DA-D4CF-48FC151BC76F}"/>
                </a:ext>
              </a:extLst>
            </p:cNvPr>
            <p:cNvGrpSpPr/>
            <p:nvPr/>
          </p:nvGrpSpPr>
          <p:grpSpPr>
            <a:xfrm>
              <a:off x="6401094" y="1019163"/>
              <a:ext cx="1717274" cy="1515147"/>
              <a:chOff x="-4777161" y="6088593"/>
              <a:chExt cx="1851967" cy="15959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EE16D35-B109-8FEB-58A2-856B2A8AA4F7}"/>
                  </a:ext>
                </a:extLst>
              </p:cNvPr>
              <p:cNvSpPr/>
              <p:nvPr/>
            </p:nvSpPr>
            <p:spPr>
              <a:xfrm>
                <a:off x="-3484729" y="6208352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 descr="Text&#10;&#10;Description automatically generated">
                <a:extLst>
                  <a:ext uri="{FF2B5EF4-FFF2-40B4-BE49-F238E27FC236}">
                    <a16:creationId xmlns:a16="http://schemas.microsoft.com/office/drawing/2014/main" id="{0C48FCAF-0C05-07E1-4A1B-44CC00156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7161" y="6730461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D5D9E79B-9BAB-9CB9-F071-376BFA9AD7CF}"/>
                  </a:ext>
                </a:extLst>
              </p:cNvPr>
              <p:cNvSpPr/>
              <p:nvPr/>
            </p:nvSpPr>
            <p:spPr>
              <a:xfrm>
                <a:off x="-4726772" y="6088593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5" name="Picture 2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7C4BA0CC-3523-BA68-1ECC-B3B0429FF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44" y="3805328"/>
            <a:ext cx="1252982" cy="11228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41C990-F37E-ACA6-91F7-55C3C31DA6B6}"/>
              </a:ext>
            </a:extLst>
          </p:cNvPr>
          <p:cNvGrpSpPr/>
          <p:nvPr/>
        </p:nvGrpSpPr>
        <p:grpSpPr>
          <a:xfrm>
            <a:off x="4272502" y="3829412"/>
            <a:ext cx="1311962" cy="1122836"/>
            <a:chOff x="8078724" y="4526166"/>
            <a:chExt cx="1348509" cy="107226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720DF7-3E43-34E2-EAC3-63546BEA5B20}"/>
                </a:ext>
              </a:extLst>
            </p:cNvPr>
            <p:cNvSpPr/>
            <p:nvPr/>
          </p:nvSpPr>
          <p:spPr>
            <a:xfrm>
              <a:off x="8078724" y="4526166"/>
              <a:ext cx="1163696" cy="1072269"/>
            </a:xfrm>
            <a:prstGeom prst="ellipse">
              <a:avLst/>
            </a:prstGeom>
            <a:solidFill>
              <a:srgbClr val="F9FFC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998ACB-90E6-F31E-B452-1555B4F9E27D}"/>
                </a:ext>
              </a:extLst>
            </p:cNvPr>
            <p:cNvSpPr txBox="1"/>
            <p:nvPr/>
          </p:nvSpPr>
          <p:spPr>
            <a:xfrm>
              <a:off x="8263537" y="5173137"/>
              <a:ext cx="116369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visit</a:t>
              </a:r>
            </a:p>
          </p:txBody>
        </p:sp>
        <p:pic>
          <p:nvPicPr>
            <p:cNvPr id="34" name="Picture 4" descr="Free Hand Card vector and picture">
              <a:extLst>
                <a:ext uri="{FF2B5EF4-FFF2-40B4-BE49-F238E27FC236}">
                  <a16:creationId xmlns:a16="http://schemas.microsoft.com/office/drawing/2014/main" id="{6FE546EA-D7ED-EB56-D83C-4F70CA27B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70" y="4725816"/>
              <a:ext cx="873604" cy="50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A blue and black sign with hands in a circle&#10;&#10;Description automatically generated">
            <a:extLst>
              <a:ext uri="{FF2B5EF4-FFF2-40B4-BE49-F238E27FC236}">
                <a16:creationId xmlns:a16="http://schemas.microsoft.com/office/drawing/2014/main" id="{2C7DDD71-1F7E-0D91-BE0B-32A99DAE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7"/>
          <a:stretch/>
        </p:blipFill>
        <p:spPr bwMode="auto">
          <a:xfrm>
            <a:off x="1885901" y="5214894"/>
            <a:ext cx="1312863" cy="10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888E366F-70B0-8F30-BF9A-C09F0929A8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96" y="2494353"/>
            <a:ext cx="1252982" cy="11228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06347-03E4-BC1A-B586-D44288FDC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417" y="5192573"/>
            <a:ext cx="1046475" cy="1105019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F1AD12D4-9A7B-C678-0518-0EBAA0833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55" y="5165100"/>
            <a:ext cx="1095692" cy="1084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77031-C15E-A060-AB38-E6A25E391810}"/>
              </a:ext>
            </a:extLst>
          </p:cNvPr>
          <p:cNvGrpSpPr/>
          <p:nvPr/>
        </p:nvGrpSpPr>
        <p:grpSpPr>
          <a:xfrm>
            <a:off x="7794413" y="1221343"/>
            <a:ext cx="1048927" cy="1041723"/>
            <a:chOff x="6078686" y="695074"/>
            <a:chExt cx="2289164" cy="223300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122D2A-DF05-ACBA-0390-D33D78C5A4C0}"/>
                </a:ext>
              </a:extLst>
            </p:cNvPr>
            <p:cNvSpPr/>
            <p:nvPr/>
          </p:nvSpPr>
          <p:spPr>
            <a:xfrm>
              <a:off x="6078686" y="695074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105EFB-5301-38BA-BA0A-E6712F23E6D2}"/>
                </a:ext>
              </a:extLst>
            </p:cNvPr>
            <p:cNvGrpSpPr/>
            <p:nvPr/>
          </p:nvGrpSpPr>
          <p:grpSpPr>
            <a:xfrm>
              <a:off x="6401094" y="1019163"/>
              <a:ext cx="1717274" cy="1515147"/>
              <a:chOff x="-4777161" y="6088593"/>
              <a:chExt cx="1851967" cy="159591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34C718-C7AD-58FA-2C98-CCE776424C98}"/>
                  </a:ext>
                </a:extLst>
              </p:cNvPr>
              <p:cNvSpPr/>
              <p:nvPr/>
            </p:nvSpPr>
            <p:spPr>
              <a:xfrm>
                <a:off x="-3484729" y="6208352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7" name="Picture 36" descr="Text&#10;&#10;Description automatically generated">
                <a:extLst>
                  <a:ext uri="{FF2B5EF4-FFF2-40B4-BE49-F238E27FC236}">
                    <a16:creationId xmlns:a16="http://schemas.microsoft.com/office/drawing/2014/main" id="{C026A452-E77C-E411-0104-84076E2F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7161" y="6730461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EABB2E4A-4CB4-0DA9-B466-33F678819F1E}"/>
                  </a:ext>
                </a:extLst>
              </p:cNvPr>
              <p:cNvSpPr/>
              <p:nvPr/>
            </p:nvSpPr>
            <p:spPr>
              <a:xfrm>
                <a:off x="-4726772" y="6088593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D5610C-01B4-6B46-6EFC-2BD2C513DFBC}"/>
              </a:ext>
            </a:extLst>
          </p:cNvPr>
          <p:cNvGrpSpPr/>
          <p:nvPr/>
        </p:nvGrpSpPr>
        <p:grpSpPr>
          <a:xfrm>
            <a:off x="10057613" y="3829412"/>
            <a:ext cx="1311962" cy="1122836"/>
            <a:chOff x="8078724" y="4526166"/>
            <a:chExt cx="1348509" cy="107226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CDB3DE-D2BE-C9D3-9965-EE93507097A4}"/>
                </a:ext>
              </a:extLst>
            </p:cNvPr>
            <p:cNvSpPr/>
            <p:nvPr/>
          </p:nvSpPr>
          <p:spPr>
            <a:xfrm>
              <a:off x="8078724" y="4526166"/>
              <a:ext cx="1163696" cy="1072269"/>
            </a:xfrm>
            <a:prstGeom prst="ellipse">
              <a:avLst/>
            </a:prstGeom>
            <a:solidFill>
              <a:srgbClr val="F9FFC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E89E3D-7FF7-EC0C-3D10-8F260C4A790D}"/>
                </a:ext>
              </a:extLst>
            </p:cNvPr>
            <p:cNvSpPr txBox="1"/>
            <p:nvPr/>
          </p:nvSpPr>
          <p:spPr>
            <a:xfrm>
              <a:off x="8263537" y="5173137"/>
              <a:ext cx="116369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visit</a:t>
              </a:r>
            </a:p>
          </p:txBody>
        </p:sp>
        <p:pic>
          <p:nvPicPr>
            <p:cNvPr id="43" name="Picture 4" descr="Free Hand Card vector and picture">
              <a:extLst>
                <a:ext uri="{FF2B5EF4-FFF2-40B4-BE49-F238E27FC236}">
                  <a16:creationId xmlns:a16="http://schemas.microsoft.com/office/drawing/2014/main" id="{7984E1DB-CE64-8610-8597-A5BA19AAD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70" y="4725816"/>
              <a:ext cx="873604" cy="50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12" descr="Free brief envelope letter vector">
            <a:extLst>
              <a:ext uri="{FF2B5EF4-FFF2-40B4-BE49-F238E27FC236}">
                <a16:creationId xmlns:a16="http://schemas.microsoft.com/office/drawing/2014/main" id="{86DFCB34-3428-658B-CB94-74346E1A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03" y="3829695"/>
            <a:ext cx="973199" cy="9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Free reaching out helping vector">
            <a:extLst>
              <a:ext uri="{FF2B5EF4-FFF2-40B4-BE49-F238E27FC236}">
                <a16:creationId xmlns:a16="http://schemas.microsoft.com/office/drawing/2014/main" id="{3EFDB7B5-7B8C-00C2-DB2D-D1F9918F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75" y="2572222"/>
            <a:ext cx="961889" cy="9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ree storytelling fantasy imagination illustration">
            <a:extLst>
              <a:ext uri="{FF2B5EF4-FFF2-40B4-BE49-F238E27FC236}">
                <a16:creationId xmlns:a16="http://schemas.microsoft.com/office/drawing/2014/main" id="{200A5440-8F84-FA48-9F78-6091AABD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3" y="2737502"/>
            <a:ext cx="103592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C81E3EA-E79D-2A81-62DF-A1F5D69A256C}"/>
              </a:ext>
            </a:extLst>
          </p:cNvPr>
          <p:cNvGrpSpPr/>
          <p:nvPr/>
        </p:nvGrpSpPr>
        <p:grpSpPr>
          <a:xfrm>
            <a:off x="6652934" y="2446622"/>
            <a:ext cx="1012214" cy="1218297"/>
            <a:chOff x="8263230" y="4242978"/>
            <a:chExt cx="1804528" cy="1991909"/>
          </a:xfrm>
        </p:grpSpPr>
        <p:pic>
          <p:nvPicPr>
            <p:cNvPr id="48" name="Picture 10" descr="Free interview conversation talking illustration">
              <a:extLst>
                <a:ext uri="{FF2B5EF4-FFF2-40B4-BE49-F238E27FC236}">
                  <a16:creationId xmlns:a16="http://schemas.microsoft.com/office/drawing/2014/main" id="{5BFC7DFF-6BF0-40B0-54B1-F93313A542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43" r="61737"/>
            <a:stretch/>
          </p:blipFill>
          <p:spPr bwMode="auto">
            <a:xfrm>
              <a:off x="8263230" y="4242978"/>
              <a:ext cx="1804528" cy="199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Free cartoon icon light bulb vector">
              <a:extLst>
                <a:ext uri="{FF2B5EF4-FFF2-40B4-BE49-F238E27FC236}">
                  <a16:creationId xmlns:a16="http://schemas.microsoft.com/office/drawing/2014/main" id="{BADACD29-DBEC-D7C5-3E16-7F124058B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rgbClr val="F19D1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334" y="4538405"/>
              <a:ext cx="673564" cy="71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4" descr="Free question question mark symbol vector">
              <a:extLst>
                <a:ext uri="{FF2B5EF4-FFF2-40B4-BE49-F238E27FC236}">
                  <a16:creationId xmlns:a16="http://schemas.microsoft.com/office/drawing/2014/main" id="{9AF83B1E-8E5D-CBFE-7594-0C9FF8242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322" y="4448334"/>
              <a:ext cx="434303" cy="86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6" descr="Free sport sports pictogram vector">
            <a:extLst>
              <a:ext uri="{FF2B5EF4-FFF2-40B4-BE49-F238E27FC236}">
                <a16:creationId xmlns:a16="http://schemas.microsoft.com/office/drawing/2014/main" id="{544CB6F9-70F1-14D6-CB39-DF1FB995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98" y="5214894"/>
            <a:ext cx="964457" cy="9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Free sport sports pictogram vector">
            <a:extLst>
              <a:ext uri="{FF2B5EF4-FFF2-40B4-BE49-F238E27FC236}">
                <a16:creationId xmlns:a16="http://schemas.microsoft.com/office/drawing/2014/main" id="{FFB1023E-B139-B834-4D02-93E18F6C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04" y="5246480"/>
            <a:ext cx="964457" cy="9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68ECE39E-5F53-C1CF-800D-5CB13B5201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96" y="1117112"/>
            <a:ext cx="1132158" cy="1132158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7BF81EA-3677-4098-3A0A-4A9DCA6192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1" y="1106442"/>
            <a:ext cx="1132158" cy="11321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94DDEB0-5D69-BD27-F3FC-69C05C8C0E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26366" y="2767015"/>
            <a:ext cx="1017076" cy="672774"/>
          </a:xfrm>
          <a:prstGeom prst="rect">
            <a:avLst/>
          </a:prstGeom>
        </p:spPr>
      </p:pic>
      <p:pic>
        <p:nvPicPr>
          <p:cNvPr id="56" name="Picture 16" descr="Free couple love silhouette vector">
            <a:extLst>
              <a:ext uri="{FF2B5EF4-FFF2-40B4-BE49-F238E27FC236}">
                <a16:creationId xmlns:a16="http://schemas.microsoft.com/office/drawing/2014/main" id="{D8B717D8-F2F2-51A2-668B-7CE48ECB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92" y="1425576"/>
            <a:ext cx="521821" cy="74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690393-6D67-0FF7-064A-E7C3F8D8BE3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70" y="1387155"/>
            <a:ext cx="577982" cy="7049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66DD15-4EF7-52EF-9BEC-076AAECFBCE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>
            <a:off x="9123132" y="3791424"/>
            <a:ext cx="933780" cy="111257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A403F85-8DE6-0344-BBE7-AD476A5A299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>
            <a:off x="3255431" y="3805328"/>
            <a:ext cx="933780" cy="1112578"/>
          </a:xfrm>
          <a:prstGeom prst="rect">
            <a:avLst/>
          </a:prstGeom>
        </p:spPr>
      </p:pic>
      <p:pic>
        <p:nvPicPr>
          <p:cNvPr id="60" name="Picture 2" descr="Free Switzerland Country vector and picture">
            <a:extLst>
              <a:ext uri="{FF2B5EF4-FFF2-40B4-BE49-F238E27FC236}">
                <a16:creationId xmlns:a16="http://schemas.microsoft.com/office/drawing/2014/main" id="{496FA5BB-D9E2-A8D9-C89A-F40877C14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73" y="5404182"/>
            <a:ext cx="1125993" cy="6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9BE00DAE-7EB3-0DE0-ED32-4B7F82818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7794413" y="3859227"/>
            <a:ext cx="1353679" cy="10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Free computer desktop modern vector">
            <a:extLst>
              <a:ext uri="{FF2B5EF4-FFF2-40B4-BE49-F238E27FC236}">
                <a16:creationId xmlns:a16="http://schemas.microsoft.com/office/drawing/2014/main" id="{7C7C7576-202A-2A16-17BB-E0E4E73D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8" y="5246480"/>
            <a:ext cx="1339509" cy="10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black cat with yellow eyes&#10;&#10;Description automatically generated">
            <a:extLst>
              <a:ext uri="{FF2B5EF4-FFF2-40B4-BE49-F238E27FC236}">
                <a16:creationId xmlns:a16="http://schemas.microsoft.com/office/drawing/2014/main" id="{F12325A3-C34E-9460-EEDE-DDE93E90033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9" y="3867007"/>
            <a:ext cx="882419" cy="1023842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080E1C7-9DC0-3B63-340D-F7D83AFE71A1}"/>
              </a:ext>
            </a:extLst>
          </p:cNvPr>
          <p:cNvCxnSpPr/>
          <p:nvPr/>
        </p:nvCxnSpPr>
        <p:spPr>
          <a:xfrm flipV="1">
            <a:off x="6096000" y="0"/>
            <a:ext cx="0" cy="68580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6775ECA-06DA-C19E-59D0-AB4ADB07E809}"/>
              </a:ext>
            </a:extLst>
          </p:cNvPr>
          <p:cNvSpPr txBox="1"/>
          <p:nvPr/>
        </p:nvSpPr>
        <p:spPr>
          <a:xfrm>
            <a:off x="763413" y="388294"/>
            <a:ext cx="47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Partner 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835BE3-B341-E3A5-AF96-B3E4F7C703EE}"/>
              </a:ext>
            </a:extLst>
          </p:cNvPr>
          <p:cNvSpPr txBox="1"/>
          <p:nvPr/>
        </p:nvSpPr>
        <p:spPr>
          <a:xfrm>
            <a:off x="6609425" y="385473"/>
            <a:ext cx="47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Partner B</a:t>
            </a:r>
          </a:p>
        </p:txBody>
      </p:sp>
    </p:spTree>
    <p:extLst>
      <p:ext uri="{BB962C8B-B14F-4D97-AF65-F5344CB8AC3E}">
        <p14:creationId xmlns:p14="http://schemas.microsoft.com/office/powerpoint/2010/main" val="81067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13704"/>
              </p:ext>
            </p:extLst>
          </p:nvPr>
        </p:nvGraphicFramePr>
        <p:xfrm>
          <a:off x="518376" y="1202304"/>
          <a:ext cx="9810698" cy="476152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man…?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Brief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091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arbeiten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81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7" y="3824617"/>
            <a:ext cx="1124541" cy="102431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927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4" y="4897315"/>
            <a:ext cx="1066375" cy="10102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8023" y="52152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24963" y="4137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2868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25572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02562"/>
              </p:ext>
            </p:extLst>
          </p:nvPr>
        </p:nvGraphicFramePr>
        <p:xfrm>
          <a:off x="518376" y="1202304"/>
          <a:ext cx="9810698" cy="476152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letter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write, writing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do you say…?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don’t know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091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work, working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reason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81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7" y="3824617"/>
            <a:ext cx="1124541" cy="102431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927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4" y="4897315"/>
            <a:ext cx="1066375" cy="10102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8023" y="52152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24963" y="4137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2868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6811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" action="ppaction://noaction">
              <a:snd r:embed="rId3" name="T3_W1F_2.9.wav"/>
            </a:hlinkClick>
            <a:extLst>
              <a:ext uri="{FF2B5EF4-FFF2-40B4-BE49-F238E27FC236}">
                <a16:creationId xmlns:a16="http://schemas.microsoft.com/office/drawing/2014/main" id="{6DECD760-2884-49F9-9B75-87498D158964}"/>
              </a:ext>
            </a:extLst>
          </p:cNvPr>
          <p:cNvSpPr/>
          <p:nvPr/>
        </p:nvSpPr>
        <p:spPr>
          <a:xfrm>
            <a:off x="2756453" y="543356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Urlau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8533200" y="11246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8528583" y="5912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2FBA0-BF7D-4CA2-B0EB-D2E4EF69A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8" y="650888"/>
            <a:ext cx="1745395" cy="1745395"/>
          </a:xfrm>
          <a:prstGeom prst="rect">
            <a:avLst/>
          </a:prstGeom>
        </p:spPr>
      </p:pic>
      <p:pic>
        <p:nvPicPr>
          <p:cNvPr id="31" name="Picture 30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2" y="2034253"/>
            <a:ext cx="517545" cy="590233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2442509" y="1176161"/>
            <a:ext cx="3224907" cy="1843920"/>
          </a:xfrm>
          <a:prstGeom prst="wedgeRoundRectCallout">
            <a:avLst>
              <a:gd name="adj1" fmla="val -63294"/>
              <a:gd name="adj2" fmla="val 1503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g, d, b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come at the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end of a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 before a consonant they sound like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k, t, 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you don’t use your vocal chords.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837FB3F-8C64-4C8D-B0D3-BE8E72D5AB10}"/>
              </a:ext>
            </a:extLst>
          </p:cNvPr>
          <p:cNvSpPr/>
          <p:nvPr/>
        </p:nvSpPr>
        <p:spPr>
          <a:xfrm>
            <a:off x="6148615" y="650889"/>
            <a:ext cx="3951941" cy="1973598"/>
          </a:xfrm>
          <a:prstGeom prst="wedgeRoundRectCallout">
            <a:avLst>
              <a:gd name="adj1" fmla="val 62146"/>
              <a:gd name="adj2" fmla="val 3352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g, d, b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come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before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 vowel, they are like English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g, 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your vocab chords vibrate.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in. </a:t>
            </a: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A5F1A6-1A5F-4C01-B1F7-4466E8FB9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01" y="829828"/>
            <a:ext cx="1745395" cy="1745395"/>
          </a:xfrm>
          <a:prstGeom prst="rect">
            <a:avLst/>
          </a:prstGeom>
        </p:spPr>
      </p:pic>
      <p:sp>
        <p:nvSpPr>
          <p:cNvPr id="37" name="Rectangle: Rounded Corners 36">
            <a:hlinkClick r:id="" action="ppaction://noaction">
              <a:snd r:embed="rId7" name="T3_W1F_2.10.wav"/>
            </a:hlinkClick>
            <a:extLst>
              <a:ext uri="{FF2B5EF4-FFF2-40B4-BE49-F238E27FC236}">
                <a16:creationId xmlns:a16="http://schemas.microsoft.com/office/drawing/2014/main" id="{2354B659-80D8-48AF-8073-7C0CFABB4098}"/>
              </a:ext>
            </a:extLst>
          </p:cNvPr>
          <p:cNvSpPr/>
          <p:nvPr/>
        </p:nvSpPr>
        <p:spPr>
          <a:xfrm>
            <a:off x="6994185" y="542920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Urlau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: Rounded Corners 40">
            <a:hlinkClick r:id="" action="ppaction://noaction">
              <a:snd r:embed="rId8" name="T3_W1F_2.11.wav"/>
            </a:hlinkClick>
            <a:extLst>
              <a:ext uri="{FF2B5EF4-FFF2-40B4-BE49-F238E27FC236}">
                <a16:creationId xmlns:a16="http://schemas.microsoft.com/office/drawing/2014/main" id="{F36572FC-0562-46D3-B528-0B117D6C563C}"/>
              </a:ext>
            </a:extLst>
          </p:cNvPr>
          <p:cNvSpPr/>
          <p:nvPr/>
        </p:nvSpPr>
        <p:spPr>
          <a:xfrm>
            <a:off x="2756453" y="6107251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: Rounded Corners 42">
            <a:hlinkClick r:id="" action="ppaction://noaction">
              <a:snd r:embed="rId9" name="T3_W1F_2.12.wav"/>
            </a:hlinkClick>
            <a:extLst>
              <a:ext uri="{FF2B5EF4-FFF2-40B4-BE49-F238E27FC236}">
                <a16:creationId xmlns:a16="http://schemas.microsoft.com/office/drawing/2014/main" id="{62B999FA-A83E-48D4-95E9-63377671C3BF}"/>
              </a:ext>
            </a:extLst>
          </p:cNvPr>
          <p:cNvSpPr/>
          <p:nvPr/>
        </p:nvSpPr>
        <p:spPr>
          <a:xfrm>
            <a:off x="6994185" y="609936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44">
            <a:hlinkClick r:id="" action="ppaction://noaction">
              <a:snd r:embed="rId10" name="T3_W1F_2.5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56453" y="4086192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: Rounded Corners 46">
            <a:hlinkClick r:id="" action="ppaction://noaction">
              <a:snd r:embed="rId11" name="T3_W1F_2.6.wav"/>
            </a:hlinkClick>
            <a:extLst>
              <a:ext uri="{FF2B5EF4-FFF2-40B4-BE49-F238E27FC236}">
                <a16:creationId xmlns:a16="http://schemas.microsoft.com/office/drawing/2014/main" id="{2EC4B80B-DFA5-4BD8-AECE-0577952081A4}"/>
              </a:ext>
            </a:extLst>
          </p:cNvPr>
          <p:cNvSpPr/>
          <p:nvPr/>
        </p:nvSpPr>
        <p:spPr>
          <a:xfrm>
            <a:off x="6994185" y="4088890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Fahrrä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hlinkClick r:id="" action="ppaction://noaction">
              <a:snd r:embed="rId12" name="T3_W1F_2.1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756453" y="2738818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: Rounded Corners 50">
            <a:hlinkClick r:id="" action="ppaction://noaction">
              <a:snd r:embed="rId13" name="T3_W1F_2.2.wav"/>
            </a:hlinkClick>
            <a:extLst>
              <a:ext uri="{FF2B5EF4-FFF2-40B4-BE49-F238E27FC236}">
                <a16:creationId xmlns:a16="http://schemas.microsoft.com/office/drawing/2014/main" id="{DCD94F4B-023D-4CFB-9E2F-699A2EA2B844}"/>
              </a:ext>
            </a:extLst>
          </p:cNvPr>
          <p:cNvSpPr/>
          <p:nvPr/>
        </p:nvSpPr>
        <p:spPr>
          <a:xfrm>
            <a:off x="6994185" y="2748574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Flü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: Rounded Corners 44">
            <a:hlinkClick r:id="" action="ppaction://noaction">
              <a:snd r:embed="rId14" name="T3_W1F_2.7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69704" y="4759879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4" name="Rectangle: Rounded Corners 44">
            <a:hlinkClick r:id="" action="ppaction://noaction">
              <a:snd r:embed="rId15" name="T3_W1F_2.8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6994185" y="4759048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Englän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: Rounded Corners 44">
            <a:hlinkClick r:id="" action="ppaction://noaction">
              <a:snd r:embed="rId16" name="T3_W1F_2.3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56453" y="3412505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Ausflu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Rectangle: Rounded Corners 44">
            <a:hlinkClick r:id="" action="ppaction://noaction">
              <a:snd r:embed="rId17" name="T3_W1F_2.4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6994185" y="3418732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Ausfl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2" descr="Free Mountain Snowy vector and pictur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1625" y="4916123"/>
            <a:ext cx="94013" cy="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airplane plane travel vector">
            <a:extLst>
              <a:ext uri="{FF2B5EF4-FFF2-40B4-BE49-F238E27FC236}">
                <a16:creationId xmlns:a16="http://schemas.microsoft.com/office/drawing/2014/main" id="{697203ED-5AA2-EE80-7410-A0A09FF6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286" y="2654518"/>
            <a:ext cx="966825" cy="4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airplane plane travel vector">
            <a:extLst>
              <a:ext uri="{FF2B5EF4-FFF2-40B4-BE49-F238E27FC236}">
                <a16:creationId xmlns:a16="http://schemas.microsoft.com/office/drawing/2014/main" id="{9AE51C3A-09D9-B232-D16D-C2D5EDA0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21" y="2654518"/>
            <a:ext cx="966825" cy="4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airplane plane travel vector">
            <a:extLst>
              <a:ext uri="{FF2B5EF4-FFF2-40B4-BE49-F238E27FC236}">
                <a16:creationId xmlns:a16="http://schemas.microsoft.com/office/drawing/2014/main" id="{58524B1E-AB3F-5C92-24EC-9889ADFF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18" y="2670561"/>
            <a:ext cx="966825" cy="4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asket woven picnic vector">
            <a:extLst>
              <a:ext uri="{FF2B5EF4-FFF2-40B4-BE49-F238E27FC236}">
                <a16:creationId xmlns:a16="http://schemas.microsoft.com/office/drawing/2014/main" id="{C8BCB8D7-96C0-EC02-BFC2-F16A7A18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79" y="6031171"/>
            <a:ext cx="744873" cy="4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asket woven picnic vector">
            <a:extLst>
              <a:ext uri="{FF2B5EF4-FFF2-40B4-BE49-F238E27FC236}">
                <a16:creationId xmlns:a16="http://schemas.microsoft.com/office/drawing/2014/main" id="{3BE0C90A-43B6-9880-3844-E7687FD3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66" y="6096284"/>
            <a:ext cx="744873" cy="4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basket woven picnic vector">
            <a:extLst>
              <a:ext uri="{FF2B5EF4-FFF2-40B4-BE49-F238E27FC236}">
                <a16:creationId xmlns:a16="http://schemas.microsoft.com/office/drawing/2014/main" id="{FB8214D8-5C77-FD59-FC54-8E69BF78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286" y="6099366"/>
            <a:ext cx="744873" cy="4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each tourist vacation vector">
            <a:extLst>
              <a:ext uri="{FF2B5EF4-FFF2-40B4-BE49-F238E27FC236}">
                <a16:creationId xmlns:a16="http://schemas.microsoft.com/office/drawing/2014/main" id="{20B71773-81DB-2D1D-9602-E6F90BE0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70" y="3239955"/>
            <a:ext cx="607092" cy="6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each tourist vacation vector">
            <a:extLst>
              <a:ext uri="{FF2B5EF4-FFF2-40B4-BE49-F238E27FC236}">
                <a16:creationId xmlns:a16="http://schemas.microsoft.com/office/drawing/2014/main" id="{9FFCDA13-BB20-359B-DAB1-9013A215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764" y="3274471"/>
            <a:ext cx="607092" cy="6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beach tourist vacation vector">
            <a:extLst>
              <a:ext uri="{FF2B5EF4-FFF2-40B4-BE49-F238E27FC236}">
                <a16:creationId xmlns:a16="http://schemas.microsoft.com/office/drawing/2014/main" id="{00378B68-6FAC-2B64-B183-483AFBD6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831" y="3274471"/>
            <a:ext cx="607092" cy="6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bicycle bike ride vector">
            <a:extLst>
              <a:ext uri="{FF2B5EF4-FFF2-40B4-BE49-F238E27FC236}">
                <a16:creationId xmlns:a16="http://schemas.microsoft.com/office/drawing/2014/main" id="{FF7C3EA8-4B47-1023-6947-FFB1A66A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17" y="3925494"/>
            <a:ext cx="966825" cy="6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bicycle bike ride vector">
            <a:extLst>
              <a:ext uri="{FF2B5EF4-FFF2-40B4-BE49-F238E27FC236}">
                <a16:creationId xmlns:a16="http://schemas.microsoft.com/office/drawing/2014/main" id="{5D6E8ADE-AB44-6452-319D-1B3ED803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20" y="3939550"/>
            <a:ext cx="966825" cy="6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ree bicycle bike ride vector">
            <a:extLst>
              <a:ext uri="{FF2B5EF4-FFF2-40B4-BE49-F238E27FC236}">
                <a16:creationId xmlns:a16="http://schemas.microsoft.com/office/drawing/2014/main" id="{19359FBE-F09A-D863-87AF-71E21873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11" y="3934110"/>
            <a:ext cx="966825" cy="6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B1C9F-08CB-DD4C-9B22-4FE6C5D136F7}"/>
              </a:ext>
            </a:extLst>
          </p:cNvPr>
          <p:cNvGrpSpPr/>
          <p:nvPr/>
        </p:nvGrpSpPr>
        <p:grpSpPr>
          <a:xfrm>
            <a:off x="2032427" y="4618567"/>
            <a:ext cx="421535" cy="720262"/>
            <a:chOff x="-3257549" y="351247"/>
            <a:chExt cx="2891629" cy="46400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84AB39-1439-9504-23E2-D149B7E1B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D8A9AC-B977-97F6-DE26-0B9AD01E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3BBFE-BEF6-6340-7674-4BDA7823D912}"/>
              </a:ext>
            </a:extLst>
          </p:cNvPr>
          <p:cNvGrpSpPr/>
          <p:nvPr/>
        </p:nvGrpSpPr>
        <p:grpSpPr>
          <a:xfrm>
            <a:off x="9613609" y="4611581"/>
            <a:ext cx="421535" cy="720262"/>
            <a:chOff x="-3257549" y="351247"/>
            <a:chExt cx="2891629" cy="46400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20CD72-A958-A269-BAE2-B60A88B0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6D1947-0ADA-A5A3-E872-B745EF4D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25" name="Picture 24" descr="A cartoon of a person in a black outfit&#10;&#10;Description automatically generated">
            <a:extLst>
              <a:ext uri="{FF2B5EF4-FFF2-40B4-BE49-F238E27FC236}">
                <a16:creationId xmlns:a16="http://schemas.microsoft.com/office/drawing/2014/main" id="{5C0B8C7E-0F28-5760-87DF-62B05A6BACA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1" y="4580811"/>
            <a:ext cx="243540" cy="713031"/>
          </a:xfrm>
          <a:prstGeom prst="rect">
            <a:avLst/>
          </a:prstGeom>
        </p:spPr>
      </p:pic>
      <p:pic>
        <p:nvPicPr>
          <p:cNvPr id="26" name="Picture 8" descr="Free beach vacation summer vector">
            <a:extLst>
              <a:ext uri="{FF2B5EF4-FFF2-40B4-BE49-F238E27FC236}">
                <a16:creationId xmlns:a16="http://schemas.microsoft.com/office/drawing/2014/main" id="{421B667C-C78A-ECBD-DD8D-ACED9EEC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68" y="5369323"/>
            <a:ext cx="944374" cy="5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ree beach vacation summer vector">
            <a:extLst>
              <a:ext uri="{FF2B5EF4-FFF2-40B4-BE49-F238E27FC236}">
                <a16:creationId xmlns:a16="http://schemas.microsoft.com/office/drawing/2014/main" id="{9CB863B5-F3DC-4CDB-666B-67E98F51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11" y="5377015"/>
            <a:ext cx="944374" cy="5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Free beach vacation summer vector">
            <a:extLst>
              <a:ext uri="{FF2B5EF4-FFF2-40B4-BE49-F238E27FC236}">
                <a16:creationId xmlns:a16="http://schemas.microsoft.com/office/drawing/2014/main" id="{55BFD1DE-B0B8-02FC-B5D8-E446C6AD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32" y="5353210"/>
            <a:ext cx="944374" cy="5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hlinkClick r:id="" action="ppaction://noaction">
              <a:snd r:embed="rId27" name="RawAudio_Gelb3.5_Extra_RecordingF.wav"/>
            </a:hlinkClick>
            <a:extLst>
              <a:ext uri="{FF2B5EF4-FFF2-40B4-BE49-F238E27FC236}">
                <a16:creationId xmlns:a16="http://schemas.microsoft.com/office/drawing/2014/main" id="{6D5607F8-B29E-0CBE-2578-183AA614CC12}"/>
              </a:ext>
            </a:extLst>
          </p:cNvPr>
          <p:cNvSpPr txBox="1"/>
          <p:nvPr/>
        </p:nvSpPr>
        <p:spPr>
          <a:xfrm>
            <a:off x="3094467" y="0"/>
            <a:ext cx="3001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[-g][-d] [-b]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37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0D81A86-3976-4E38-A6B8-9FD87B70CA4B}"/>
              </a:ext>
            </a:extLst>
          </p:cNvPr>
          <p:cNvSpPr/>
          <p:nvPr/>
        </p:nvSpPr>
        <p:spPr>
          <a:xfrm>
            <a:off x="5918742" y="193016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5E5E0C4-7E77-4C7D-AC65-9A4B85EC58AC}"/>
              </a:ext>
            </a:extLst>
          </p:cNvPr>
          <p:cNvSpPr/>
          <p:nvPr/>
        </p:nvSpPr>
        <p:spPr>
          <a:xfrm>
            <a:off x="5918742" y="138360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4" name="T3_W1F_3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5929325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14" name="T3_W1F_3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282492" y="128500"/>
            <a:ext cx="55243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B82AE4-E58C-48A7-93F0-E9C5572073F8}"/>
              </a:ext>
            </a:extLst>
          </p:cNvPr>
          <p:cNvSpPr/>
          <p:nvPr/>
        </p:nvSpPr>
        <p:spPr>
          <a:xfrm>
            <a:off x="1833184" y="127481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6DB5F0-80E4-4513-B6D0-8EEAEDE7247A}"/>
              </a:ext>
            </a:extLst>
          </p:cNvPr>
          <p:cNvSpPr/>
          <p:nvPr/>
        </p:nvSpPr>
        <p:spPr>
          <a:xfrm>
            <a:off x="1847326" y="1882264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BE7AD-2DCF-4532-AF68-A943109F20FA}"/>
              </a:ext>
            </a:extLst>
          </p:cNvPr>
          <p:cNvSpPr/>
          <p:nvPr/>
        </p:nvSpPr>
        <p:spPr>
          <a:xfrm>
            <a:off x="1847326" y="2489711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fahren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F4EA12-9328-4D3B-A1D6-D6EB220A4903}"/>
              </a:ext>
            </a:extLst>
          </p:cNvPr>
          <p:cNvSpPr/>
          <p:nvPr/>
        </p:nvSpPr>
        <p:spPr>
          <a:xfrm>
            <a:off x="1833184" y="3097158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18180C-C3B9-44EC-AD3D-806537F78B69}"/>
              </a:ext>
            </a:extLst>
          </p:cNvPr>
          <p:cNvSpPr/>
          <p:nvPr/>
        </p:nvSpPr>
        <p:spPr>
          <a:xfrm>
            <a:off x="63397" y="1546475"/>
            <a:ext cx="1723505" cy="147680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die Schweiz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E1D65C-C733-4CD9-80CC-38ABEB4A4C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2459464"/>
            <a:ext cx="449001" cy="46770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7D0A40-2DE8-4556-B62A-98DF868B3464}"/>
              </a:ext>
            </a:extLst>
          </p:cNvPr>
          <p:cNvSpPr/>
          <p:nvPr/>
        </p:nvSpPr>
        <p:spPr>
          <a:xfrm>
            <a:off x="1833184" y="3976682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34991C-D630-47E5-BF43-A7057AB882ED}"/>
              </a:ext>
            </a:extLst>
          </p:cNvPr>
          <p:cNvSpPr/>
          <p:nvPr/>
        </p:nvSpPr>
        <p:spPr>
          <a:xfrm>
            <a:off x="1847326" y="4540840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41BB38-F599-4CB3-9C30-606B354A09AC}"/>
              </a:ext>
            </a:extLst>
          </p:cNvPr>
          <p:cNvSpPr/>
          <p:nvPr/>
        </p:nvSpPr>
        <p:spPr>
          <a:xfrm>
            <a:off x="1847326" y="5104998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arbeiten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8D79D8A-4BB3-4FE7-9F98-F25F899E6896}"/>
              </a:ext>
            </a:extLst>
          </p:cNvPr>
          <p:cNvSpPr/>
          <p:nvPr/>
        </p:nvSpPr>
        <p:spPr>
          <a:xfrm>
            <a:off x="1833184" y="566915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67E777-BC6E-4DA2-815A-40580A12B5EE}"/>
              </a:ext>
            </a:extLst>
          </p:cNvPr>
          <p:cNvSpPr/>
          <p:nvPr/>
        </p:nvSpPr>
        <p:spPr>
          <a:xfrm>
            <a:off x="63397" y="4167595"/>
            <a:ext cx="1707719" cy="10428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 </a:t>
            </a:r>
            <a:b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möchtest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Brief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DA1F2-A438-491E-9D54-7E43165B95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4533748"/>
            <a:ext cx="449001" cy="467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A6D1A1-FAC8-4BD7-88B4-FB8CD61A3F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5679918"/>
            <a:ext cx="449001" cy="46770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ED8F8D-F8BE-40FB-AED1-26BE9F938DE9}"/>
              </a:ext>
            </a:extLst>
          </p:cNvPr>
          <p:cNvSpPr/>
          <p:nvPr/>
        </p:nvSpPr>
        <p:spPr>
          <a:xfrm>
            <a:off x="5918742" y="2476725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A2C460B-FA71-4E58-8081-F3717C591C66}"/>
              </a:ext>
            </a:extLst>
          </p:cNvPr>
          <p:cNvSpPr/>
          <p:nvPr/>
        </p:nvSpPr>
        <p:spPr>
          <a:xfrm>
            <a:off x="5918742" y="3023283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arbeiten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8427555-F456-4B72-9D14-A9D276F2B2D8}"/>
              </a:ext>
            </a:extLst>
          </p:cNvPr>
          <p:cNvSpPr/>
          <p:nvPr/>
        </p:nvSpPr>
        <p:spPr>
          <a:xfrm>
            <a:off x="4340775" y="1544239"/>
            <a:ext cx="1475149" cy="114273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Hilfe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E1A64-7CD1-4232-9A90-B3F3FACEB4F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1324033"/>
            <a:ext cx="449001" cy="467709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4A9F1BF-463F-4FD6-B809-E310BACE8794}"/>
              </a:ext>
            </a:extLst>
          </p:cNvPr>
          <p:cNvSpPr/>
          <p:nvPr/>
        </p:nvSpPr>
        <p:spPr>
          <a:xfrm>
            <a:off x="5918742" y="4011535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arbeiten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CE936FB-5C31-495B-B924-2C138F57E35F}"/>
              </a:ext>
            </a:extLst>
          </p:cNvPr>
          <p:cNvSpPr/>
          <p:nvPr/>
        </p:nvSpPr>
        <p:spPr>
          <a:xfrm>
            <a:off x="5918742" y="457277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53E974A-BBBF-406D-9F13-9AABC7E690BB}"/>
              </a:ext>
            </a:extLst>
          </p:cNvPr>
          <p:cNvSpPr/>
          <p:nvPr/>
        </p:nvSpPr>
        <p:spPr>
          <a:xfrm>
            <a:off x="5918742" y="513401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62533B8-C6E0-48DE-BAE2-7817B8C9D1E2}"/>
              </a:ext>
            </a:extLst>
          </p:cNvPr>
          <p:cNvSpPr/>
          <p:nvPr/>
        </p:nvSpPr>
        <p:spPr>
          <a:xfrm>
            <a:off x="5918742" y="5695258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46AC9B-A63A-4375-95EA-C054BEDD537C}"/>
              </a:ext>
            </a:extLst>
          </p:cNvPr>
          <p:cNvSpPr/>
          <p:nvPr/>
        </p:nvSpPr>
        <p:spPr>
          <a:xfrm>
            <a:off x="4211023" y="4169623"/>
            <a:ext cx="1604901" cy="16833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93B4AF-F0ED-430E-B935-3D701CE8C6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20" y="4021464"/>
            <a:ext cx="449001" cy="4677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8500E47-3474-4B19-8CE1-485DF55E87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20" y="4546220"/>
            <a:ext cx="449001" cy="46770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3B8AB91-718F-4834-BAC3-560AC25C9573}"/>
              </a:ext>
            </a:extLst>
          </p:cNvPr>
          <p:cNvSpPr/>
          <p:nvPr/>
        </p:nvSpPr>
        <p:spPr>
          <a:xfrm>
            <a:off x="10017462" y="301415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fahren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892FC05-D45F-452F-BC90-F34BED676C74}"/>
              </a:ext>
            </a:extLst>
          </p:cNvPr>
          <p:cNvSpPr/>
          <p:nvPr/>
        </p:nvSpPr>
        <p:spPr>
          <a:xfrm>
            <a:off x="10017462" y="3582429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F4996CE-EA01-42A1-B2AB-733D09609AE6}"/>
              </a:ext>
            </a:extLst>
          </p:cNvPr>
          <p:cNvSpPr/>
          <p:nvPr/>
        </p:nvSpPr>
        <p:spPr>
          <a:xfrm>
            <a:off x="10017462" y="4150702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benutzen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989E95C-D09E-4477-98C4-F82EF2E4F094}"/>
              </a:ext>
            </a:extLst>
          </p:cNvPr>
          <p:cNvSpPr/>
          <p:nvPr/>
        </p:nvSpPr>
        <p:spPr>
          <a:xfrm>
            <a:off x="10017462" y="471897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532C4FF-22A4-43B7-AEC2-7C7A8B87E295}"/>
              </a:ext>
            </a:extLst>
          </p:cNvPr>
          <p:cNvSpPr/>
          <p:nvPr/>
        </p:nvSpPr>
        <p:spPr>
          <a:xfrm>
            <a:off x="8485427" y="3344276"/>
            <a:ext cx="1429038" cy="165718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Ich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möchte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eine</a:t>
            </a: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Liste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23">
            <a:extLst>
              <a:ext uri="{FF2B5EF4-FFF2-40B4-BE49-F238E27FC236}">
                <a16:creationId xmlns:a16="http://schemas.microsoft.com/office/drawing/2014/main" id="{BBEE65DF-89EC-4388-A6FB-21E0FC9F417D}"/>
              </a:ext>
            </a:extLst>
          </p:cNvPr>
          <p:cNvSpPr/>
          <p:nvPr/>
        </p:nvSpPr>
        <p:spPr>
          <a:xfrm>
            <a:off x="39547" y="129135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3">
            <a:extLst>
              <a:ext uri="{FF2B5EF4-FFF2-40B4-BE49-F238E27FC236}">
                <a16:creationId xmlns:a16="http://schemas.microsoft.com/office/drawing/2014/main" id="{0AD4123B-600B-48E7-9D02-AF262D419834}"/>
              </a:ext>
            </a:extLst>
          </p:cNvPr>
          <p:cNvSpPr/>
          <p:nvPr/>
        </p:nvSpPr>
        <p:spPr>
          <a:xfrm>
            <a:off x="32510" y="397144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3">
            <a:extLst>
              <a:ext uri="{FF2B5EF4-FFF2-40B4-BE49-F238E27FC236}">
                <a16:creationId xmlns:a16="http://schemas.microsoft.com/office/drawing/2014/main" id="{4CD9733E-D38D-46D1-B9BF-4AD23EE68E4A}"/>
              </a:ext>
            </a:extLst>
          </p:cNvPr>
          <p:cNvSpPr/>
          <p:nvPr/>
        </p:nvSpPr>
        <p:spPr>
          <a:xfrm>
            <a:off x="4044910" y="129135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3">
            <a:extLst>
              <a:ext uri="{FF2B5EF4-FFF2-40B4-BE49-F238E27FC236}">
                <a16:creationId xmlns:a16="http://schemas.microsoft.com/office/drawing/2014/main" id="{D91AE3A9-B02C-4930-8D29-1CABE384F53B}"/>
              </a:ext>
            </a:extLst>
          </p:cNvPr>
          <p:cNvSpPr/>
          <p:nvPr/>
        </p:nvSpPr>
        <p:spPr>
          <a:xfrm>
            <a:off x="4044910" y="3935768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3">
            <a:extLst>
              <a:ext uri="{FF2B5EF4-FFF2-40B4-BE49-F238E27FC236}">
                <a16:creationId xmlns:a16="http://schemas.microsoft.com/office/drawing/2014/main" id="{F2C4EE49-BA69-4F8C-AF68-1CD3F37A749C}"/>
              </a:ext>
            </a:extLst>
          </p:cNvPr>
          <p:cNvSpPr/>
          <p:nvPr/>
        </p:nvSpPr>
        <p:spPr>
          <a:xfrm>
            <a:off x="8174918" y="310609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8A9CFFB-2B3A-4121-82B3-12FDB434C9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5674536"/>
            <a:ext cx="449001" cy="4677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A60F330-476D-4306-A7AD-1BAE2E293B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720" y="3571648"/>
            <a:ext cx="449001" cy="46770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A60F330-476D-4306-A7AD-1BAE2E293B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115" y="4129159"/>
            <a:ext cx="449001" cy="467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64668-73DF-CBAC-6381-268539B039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115" y="4697432"/>
            <a:ext cx="449001" cy="4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F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F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F_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3_W1F_4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334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9134706" y="324795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117979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3_W1F_4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4322066" cy="518040"/>
          </a:xfrm>
          <a:prstGeom prst="wedgeRoundRectCallout">
            <a:avLst>
              <a:gd name="adj1" fmla="val -56596"/>
              <a:gd name="adj2" fmla="val -1312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machen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2999057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4279701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5560345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2995012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4275656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5556300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2965976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4246620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5527264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3E6026A0-4D9F-4208-9EB1-A23883BF6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02" y="5646617"/>
            <a:ext cx="935397" cy="92622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A1D2F31-9B56-4C4E-A9E3-9C39608763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084" y="5569528"/>
            <a:ext cx="1006512" cy="97723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57695" y="3148246"/>
            <a:ext cx="2219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86555" y="4591559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64206" y="5668229"/>
            <a:ext cx="1605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Karte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655175" y="3131398"/>
            <a:ext cx="1605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die Schweiz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604394" y="4591559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604394" y="5694231"/>
            <a:ext cx="1843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Oma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arbeiten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956802" y="3314522"/>
            <a:ext cx="2098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937230" y="4357844"/>
            <a:ext cx="1776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inen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Grund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9" t="-231" r="30913" b="76749"/>
          <a:stretch/>
        </p:blipFill>
        <p:spPr bwMode="auto">
          <a:xfrm>
            <a:off x="3359731" y="1509748"/>
            <a:ext cx="1186395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92994" y="1513361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86555" y="1377538"/>
            <a:ext cx="2073175" cy="1434352"/>
          </a:xfrm>
          <a:prstGeom prst="wedgeRoundRectCallout">
            <a:avLst>
              <a:gd name="adj1" fmla="val -59496"/>
              <a:gd name="adj2" fmla="val -104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4812213" y="1425501"/>
            <a:ext cx="2407454" cy="1440278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4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7359532" y="1668697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74"/>
          <p:cNvSpPr/>
          <p:nvPr/>
        </p:nvSpPr>
        <p:spPr>
          <a:xfrm>
            <a:off x="8673818" y="1387128"/>
            <a:ext cx="3404451" cy="1465971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bleiben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in die Schweiz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954900" y="5822464"/>
            <a:ext cx="1957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Gitarre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00868-29D1-B8FE-693C-B875BD6647E0}"/>
              </a:ext>
            </a:extLst>
          </p:cNvPr>
          <p:cNvGrpSpPr/>
          <p:nvPr/>
        </p:nvGrpSpPr>
        <p:grpSpPr>
          <a:xfrm>
            <a:off x="6601506" y="5620920"/>
            <a:ext cx="1042361" cy="939719"/>
            <a:chOff x="-2579673" y="2642435"/>
            <a:chExt cx="2446639" cy="24201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F552F41-F1EB-E664-6445-139ABD9793DC}"/>
                </a:ext>
              </a:extLst>
            </p:cNvPr>
            <p:cNvSpPr/>
            <p:nvPr/>
          </p:nvSpPr>
          <p:spPr>
            <a:xfrm>
              <a:off x="-2579673" y="2642435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" name="Picture 8" descr="Free home office at home work vector">
              <a:extLst>
                <a:ext uri="{FF2B5EF4-FFF2-40B4-BE49-F238E27FC236}">
                  <a16:creationId xmlns:a16="http://schemas.microsoft.com/office/drawing/2014/main" id="{9AF58AB6-79CF-3182-7E6C-1282245C51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-2218154" y="3063832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32DF6AD-8F7D-B508-4638-436C18010C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5333" y="3032163"/>
            <a:ext cx="1015460" cy="1072269"/>
          </a:xfrm>
          <a:prstGeom prst="rect">
            <a:avLst/>
          </a:prstGeom>
        </p:spPr>
      </p:pic>
      <p:pic>
        <p:nvPicPr>
          <p:cNvPr id="21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D2087C9C-E19C-FCBF-96C9-C36DE5977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3088558" y="3058874"/>
            <a:ext cx="1266281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7BF935-93A2-6581-CD36-347841EF0E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3520" y="4350471"/>
            <a:ext cx="983168" cy="94384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E36350-B9DA-9C5D-9A61-C91E9125E61F}"/>
              </a:ext>
            </a:extLst>
          </p:cNvPr>
          <p:cNvGrpSpPr/>
          <p:nvPr/>
        </p:nvGrpSpPr>
        <p:grpSpPr>
          <a:xfrm>
            <a:off x="9924541" y="3055629"/>
            <a:ext cx="997708" cy="914400"/>
            <a:chOff x="6078686" y="695074"/>
            <a:chExt cx="2289164" cy="223300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004F5A-12A3-7739-A4E7-A204A9E9E007}"/>
                </a:ext>
              </a:extLst>
            </p:cNvPr>
            <p:cNvSpPr/>
            <p:nvPr/>
          </p:nvSpPr>
          <p:spPr>
            <a:xfrm>
              <a:off x="6078686" y="695074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73D075-403B-7E70-5046-2FD75AF6948E}"/>
                </a:ext>
              </a:extLst>
            </p:cNvPr>
            <p:cNvGrpSpPr/>
            <p:nvPr/>
          </p:nvGrpSpPr>
          <p:grpSpPr>
            <a:xfrm>
              <a:off x="6401094" y="1019163"/>
              <a:ext cx="1717274" cy="1515147"/>
              <a:chOff x="-4777161" y="6088593"/>
              <a:chExt cx="1851967" cy="159591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D6ADE7E-6A77-902D-3C9E-8599BAC239FF}"/>
                  </a:ext>
                </a:extLst>
              </p:cNvPr>
              <p:cNvSpPr/>
              <p:nvPr/>
            </p:nvSpPr>
            <p:spPr>
              <a:xfrm>
                <a:off x="-3484729" y="6208352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4" name="Picture 43" descr="Text&#10;&#10;Description automatically generated">
                <a:extLst>
                  <a:ext uri="{FF2B5EF4-FFF2-40B4-BE49-F238E27FC236}">
                    <a16:creationId xmlns:a16="http://schemas.microsoft.com/office/drawing/2014/main" id="{26D52FBE-57C0-CEAD-8C64-7698A1934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7161" y="6730461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45F3B29D-943F-0FA6-E86D-9B33268CB35E}"/>
                  </a:ext>
                </a:extLst>
              </p:cNvPr>
              <p:cNvSpPr/>
              <p:nvPr/>
            </p:nvSpPr>
            <p:spPr>
              <a:xfrm>
                <a:off x="-4726772" y="6088593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46" name="Picture 45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A9F802B5-1E16-BE39-BEDE-F335068C141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646" y="4289502"/>
            <a:ext cx="1121277" cy="100481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320AE1E-D4BD-9BD0-05D7-CFAF9EF9B1C6}"/>
              </a:ext>
            </a:extLst>
          </p:cNvPr>
          <p:cNvGrpSpPr/>
          <p:nvPr/>
        </p:nvGrpSpPr>
        <p:grpSpPr>
          <a:xfrm>
            <a:off x="6572883" y="4333775"/>
            <a:ext cx="1052131" cy="977232"/>
            <a:chOff x="8078724" y="4526165"/>
            <a:chExt cx="1245980" cy="107226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02C47B3-A6FA-A9C7-D88F-A60FCD43FCBE}"/>
                </a:ext>
              </a:extLst>
            </p:cNvPr>
            <p:cNvSpPr/>
            <p:nvPr/>
          </p:nvSpPr>
          <p:spPr>
            <a:xfrm>
              <a:off x="8078724" y="4526165"/>
              <a:ext cx="1163696" cy="1072269"/>
            </a:xfrm>
            <a:prstGeom prst="ellipse">
              <a:avLst/>
            </a:prstGeom>
            <a:solidFill>
              <a:srgbClr val="F9FFC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BF2EFC7-630F-9B12-FD56-0EC0C4826A2F}"/>
                </a:ext>
              </a:extLst>
            </p:cNvPr>
            <p:cNvSpPr txBox="1"/>
            <p:nvPr/>
          </p:nvSpPr>
          <p:spPr>
            <a:xfrm>
              <a:off x="8161008" y="5147121"/>
              <a:ext cx="116369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visit</a:t>
              </a:r>
            </a:p>
          </p:txBody>
        </p:sp>
        <p:pic>
          <p:nvPicPr>
            <p:cNvPr id="50" name="Picture 4" descr="Free Hand Card vector and picture">
              <a:extLst>
                <a:ext uri="{FF2B5EF4-FFF2-40B4-BE49-F238E27FC236}">
                  <a16:creationId xmlns:a16="http://schemas.microsoft.com/office/drawing/2014/main" id="{22713495-5330-C215-0EAD-D472E387A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70" y="4725816"/>
              <a:ext cx="873604" cy="50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0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3_W1F_4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2992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9134706" y="324795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117979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3_W1F_4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4290326" cy="518040"/>
          </a:xfrm>
          <a:prstGeom prst="wedgeRoundRectCallout">
            <a:avLst>
              <a:gd name="adj1" fmla="val -56219"/>
              <a:gd name="adj2" fmla="val -1448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machen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pic>
        <p:nvPicPr>
          <p:cNvPr id="205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9" t="-231" r="30913" b="76749"/>
          <a:stretch/>
        </p:blipFill>
        <p:spPr bwMode="auto">
          <a:xfrm>
            <a:off x="3359731" y="1509748"/>
            <a:ext cx="1186395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92994" y="1513361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86555" y="1377538"/>
            <a:ext cx="2073175" cy="1434352"/>
          </a:xfrm>
          <a:prstGeom prst="wedgeRoundRectCallout">
            <a:avLst>
              <a:gd name="adj1" fmla="val -59496"/>
              <a:gd name="adj2" fmla="val -104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4812213" y="1425501"/>
            <a:ext cx="2407454" cy="1440278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bleiben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4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7359532" y="1668697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74"/>
          <p:cNvSpPr/>
          <p:nvPr/>
        </p:nvSpPr>
        <p:spPr>
          <a:xfrm>
            <a:off x="8673818" y="1387128"/>
            <a:ext cx="3404451" cy="1465971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bleiben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CF31E22-688D-1219-946D-A1AE4C9AC2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18" y="5165261"/>
            <a:ext cx="1421519" cy="140758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5D54F8-5D82-35D5-6061-908B0CBCAA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25" y="5139889"/>
            <a:ext cx="1529592" cy="1485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53B0E6-2CBB-BAD6-B1B3-6D00F29E17B5}"/>
              </a:ext>
            </a:extLst>
          </p:cNvPr>
          <p:cNvGrpSpPr/>
          <p:nvPr/>
        </p:nvGrpSpPr>
        <p:grpSpPr>
          <a:xfrm>
            <a:off x="7600582" y="5132554"/>
            <a:ext cx="1524633" cy="1428086"/>
            <a:chOff x="-2579673" y="2642435"/>
            <a:chExt cx="2446639" cy="24201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7A97866-D442-1A1F-ED95-0F699DD91457}"/>
                </a:ext>
              </a:extLst>
            </p:cNvPr>
            <p:cNvSpPr/>
            <p:nvPr/>
          </p:nvSpPr>
          <p:spPr>
            <a:xfrm>
              <a:off x="-2579673" y="2642435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" name="Picture 8" descr="Free home office at home work vector">
              <a:extLst>
                <a:ext uri="{FF2B5EF4-FFF2-40B4-BE49-F238E27FC236}">
                  <a16:creationId xmlns:a16="http://schemas.microsoft.com/office/drawing/2014/main" id="{2B387BEB-723B-1ADC-17D5-39209412C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-2218154" y="3063832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3659F-6C30-C75E-8EF3-3480AFF225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2446" y="3251779"/>
            <a:ext cx="1559609" cy="1646860"/>
          </a:xfrm>
          <a:prstGeom prst="rect">
            <a:avLst/>
          </a:prstGeom>
        </p:spPr>
      </p:pic>
      <p:pic>
        <p:nvPicPr>
          <p:cNvPr id="15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2E078DDC-9582-1630-496B-0A8599927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1635315" y="3314775"/>
            <a:ext cx="1944836" cy="14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DC129E-B4A9-E0F6-5779-71B7359268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691" y="5165261"/>
            <a:ext cx="1494116" cy="14343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8B6C1B-E7CF-70E0-590B-AFC347D2E5AD}"/>
              </a:ext>
            </a:extLst>
          </p:cNvPr>
          <p:cNvGrpSpPr/>
          <p:nvPr/>
        </p:nvGrpSpPr>
        <p:grpSpPr>
          <a:xfrm>
            <a:off x="9024341" y="3399458"/>
            <a:ext cx="1532344" cy="1351501"/>
            <a:chOff x="6078686" y="695074"/>
            <a:chExt cx="2289164" cy="22330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A70590-93B2-DB2D-F663-46F5C682D3A9}"/>
                </a:ext>
              </a:extLst>
            </p:cNvPr>
            <p:cNvSpPr/>
            <p:nvPr/>
          </p:nvSpPr>
          <p:spPr>
            <a:xfrm>
              <a:off x="6078686" y="695074"/>
              <a:ext cx="2289164" cy="2233005"/>
            </a:xfrm>
            <a:prstGeom prst="ellipse">
              <a:avLst/>
            </a:prstGeom>
            <a:solidFill>
              <a:srgbClr val="FFFFEF"/>
            </a:solidFill>
            <a:ln>
              <a:solidFill>
                <a:srgbClr val="FCDE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3D4A24-3F51-93D5-C9F5-645B5EE8BF4F}"/>
                </a:ext>
              </a:extLst>
            </p:cNvPr>
            <p:cNvGrpSpPr/>
            <p:nvPr/>
          </p:nvGrpSpPr>
          <p:grpSpPr>
            <a:xfrm>
              <a:off x="6401094" y="1019163"/>
              <a:ext cx="1717274" cy="1515147"/>
              <a:chOff x="-4777161" y="6088593"/>
              <a:chExt cx="1851967" cy="15959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D37D32-ED12-61C8-F28B-307F7A643222}"/>
                  </a:ext>
                </a:extLst>
              </p:cNvPr>
              <p:cNvSpPr/>
              <p:nvPr/>
            </p:nvSpPr>
            <p:spPr>
              <a:xfrm>
                <a:off x="-3484729" y="6208352"/>
                <a:ext cx="229674" cy="3122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 descr="Text&#10;&#10;Description automatically generated">
                <a:extLst>
                  <a:ext uri="{FF2B5EF4-FFF2-40B4-BE49-F238E27FC236}">
                    <a16:creationId xmlns:a16="http://schemas.microsoft.com/office/drawing/2014/main" id="{34B271C2-B942-3CF9-8374-AF4051B79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7161" y="6730461"/>
                <a:ext cx="1851967" cy="954044"/>
              </a:xfrm>
              <a:prstGeom prst="rect">
                <a:avLst/>
              </a:prstGeom>
            </p:spPr>
          </p:pic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E4E4C2BC-8DD3-BC15-5E5E-52AE5026104D}"/>
                  </a:ext>
                </a:extLst>
              </p:cNvPr>
              <p:cNvSpPr/>
              <p:nvPr/>
            </p:nvSpPr>
            <p:spPr>
              <a:xfrm>
                <a:off x="-4726772" y="6088593"/>
                <a:ext cx="1727780" cy="59727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3" name="Picture 22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920B0842-B339-DF4E-65F3-11C6AE42AC1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76" y="3276359"/>
            <a:ext cx="1722130" cy="15432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07E688-29CD-C9B3-0646-991214947263}"/>
              </a:ext>
            </a:extLst>
          </p:cNvPr>
          <p:cNvGrpSpPr/>
          <p:nvPr/>
        </p:nvGrpSpPr>
        <p:grpSpPr>
          <a:xfrm>
            <a:off x="5236547" y="5087749"/>
            <a:ext cx="1758029" cy="1485095"/>
            <a:chOff x="8078724" y="4526165"/>
            <a:chExt cx="1423378" cy="107226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6DD949D-605E-0EE5-D375-4C537C3C085D}"/>
                </a:ext>
              </a:extLst>
            </p:cNvPr>
            <p:cNvSpPr/>
            <p:nvPr/>
          </p:nvSpPr>
          <p:spPr>
            <a:xfrm>
              <a:off x="8078724" y="4526165"/>
              <a:ext cx="1163696" cy="1072269"/>
            </a:xfrm>
            <a:prstGeom prst="ellipse">
              <a:avLst/>
            </a:prstGeom>
            <a:solidFill>
              <a:srgbClr val="F9FFC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9FF8A9-EFE6-08C0-293B-C968B431C10C}"/>
                </a:ext>
              </a:extLst>
            </p:cNvPr>
            <p:cNvSpPr txBox="1"/>
            <p:nvPr/>
          </p:nvSpPr>
          <p:spPr>
            <a:xfrm>
              <a:off x="8338406" y="5220292"/>
              <a:ext cx="116369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visit</a:t>
              </a:r>
            </a:p>
          </p:txBody>
        </p:sp>
        <p:pic>
          <p:nvPicPr>
            <p:cNvPr id="29" name="Picture 4" descr="Free Hand Card vector and picture">
              <a:extLst>
                <a:ext uri="{FF2B5EF4-FFF2-40B4-BE49-F238E27FC236}">
                  <a16:creationId xmlns:a16="http://schemas.microsoft.com/office/drawing/2014/main" id="{57282E17-7CD6-CD96-AE9A-E8C96FE14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70" y="4725816"/>
              <a:ext cx="873604" cy="50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2" y="47163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Yes/no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63136" y="1140876"/>
            <a:ext cx="11407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In German we swap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subject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(e.g., I, you) to make a yes/no question: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66311" y="3346336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go.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63136" y="2624945"/>
            <a:ext cx="3626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66003" y="5297297"/>
            <a:ext cx="4217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CA683-DDB1-45B6-BD6D-4A19198E21A2}"/>
              </a:ext>
            </a:extLst>
          </p:cNvPr>
          <p:cNvSpPr/>
          <p:nvPr/>
        </p:nvSpPr>
        <p:spPr>
          <a:xfrm>
            <a:off x="4322331" y="3346336"/>
            <a:ext cx="407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I go?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63AB66-868C-4524-815C-134290E0476A}"/>
              </a:ext>
            </a:extLst>
          </p:cNvPr>
          <p:cNvSpPr/>
          <p:nvPr/>
        </p:nvSpPr>
        <p:spPr>
          <a:xfrm>
            <a:off x="3310337" y="3425275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C1F635E-804B-4BDC-AF93-7DED8A5617F7}"/>
              </a:ext>
            </a:extLst>
          </p:cNvPr>
          <p:cNvSpPr/>
          <p:nvPr/>
        </p:nvSpPr>
        <p:spPr>
          <a:xfrm>
            <a:off x="3313154" y="2728223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8A2C0-F745-4B79-8826-8D93B7F345E2}"/>
              </a:ext>
            </a:extLst>
          </p:cNvPr>
          <p:cNvSpPr/>
          <p:nvPr/>
        </p:nvSpPr>
        <p:spPr>
          <a:xfrm>
            <a:off x="4303818" y="2610305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ich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EC6B2A9-3C02-41A0-989E-83CFE593DA97}"/>
              </a:ext>
            </a:extLst>
          </p:cNvPr>
          <p:cNvSpPr/>
          <p:nvPr/>
        </p:nvSpPr>
        <p:spPr>
          <a:xfrm>
            <a:off x="5179449" y="5466126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74287-9EB1-4F68-AD51-56B4DAC660FC}"/>
              </a:ext>
            </a:extLst>
          </p:cNvPr>
          <p:cNvSpPr/>
          <p:nvPr/>
        </p:nvSpPr>
        <p:spPr>
          <a:xfrm>
            <a:off x="6100636" y="5359639"/>
            <a:ext cx="3737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ich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63136" y="6121398"/>
            <a:ext cx="3914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596604" y="6205812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500686" y="6062328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42" y="6044513"/>
            <a:ext cx="844113" cy="59329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1A15294-FF4A-42EB-A42E-6903949D6F17}"/>
              </a:ext>
            </a:extLst>
          </p:cNvPr>
          <p:cNvSpPr/>
          <p:nvPr/>
        </p:nvSpPr>
        <p:spPr>
          <a:xfrm>
            <a:off x="31738" y="457859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 with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work like this: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05311463-E8BF-40E7-9094-58567D1922A7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871285" y="2582585"/>
            <a:ext cx="347036" cy="628476"/>
          </a:xfrm>
          <a:prstGeom prst="rect">
            <a:avLst/>
          </a:prstGeom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786C94-F798-461C-B50C-75A2E8720720}"/>
              </a:ext>
            </a:extLst>
          </p:cNvPr>
          <p:cNvSpPr txBox="1"/>
          <p:nvPr/>
        </p:nvSpPr>
        <p:spPr>
          <a:xfrm>
            <a:off x="7601137" y="2440929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4FE959-F2EC-4BA6-9BB0-67D0C0F03004}"/>
              </a:ext>
            </a:extLst>
          </p:cNvPr>
          <p:cNvSpPr txBox="1"/>
          <p:nvPr/>
        </p:nvSpPr>
        <p:spPr>
          <a:xfrm>
            <a:off x="11054063" y="5230251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Google Shape;180;p8">
            <a:extLst>
              <a:ext uri="{FF2B5EF4-FFF2-40B4-BE49-F238E27FC236}">
                <a16:creationId xmlns:a16="http://schemas.microsoft.com/office/drawing/2014/main" id="{1F8D8FC5-769A-4E50-89E3-88C72A6741B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515686" y="5258807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55" name="Google Shape;180;p8">
            <a:extLst>
              <a:ext uri="{FF2B5EF4-FFF2-40B4-BE49-F238E27FC236}">
                <a16:creationId xmlns:a16="http://schemas.microsoft.com/office/drawing/2014/main" id="{190DE3C2-5288-4A6E-B495-FC15282A99F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0196502" y="5254383"/>
            <a:ext cx="347036" cy="628476"/>
          </a:xfrm>
          <a:prstGeom prst="rect">
            <a:avLst/>
          </a:prstGeom>
          <a:ln>
            <a:noFill/>
          </a:ln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8567485" y="3844109"/>
            <a:ext cx="3121132" cy="1045455"/>
          </a:xfrm>
          <a:prstGeom prst="wedgeRoundRectCallout">
            <a:avLst>
              <a:gd name="adj1" fmla="val -97603"/>
              <a:gd name="adj2" fmla="val 9513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A7C5361-AC91-403B-A219-62920824B622}"/>
              </a:ext>
            </a:extLst>
          </p:cNvPr>
          <p:cNvSpPr/>
          <p:nvPr/>
        </p:nvSpPr>
        <p:spPr>
          <a:xfrm>
            <a:off x="8349683" y="2409083"/>
            <a:ext cx="3323719" cy="1120926"/>
          </a:xfrm>
          <a:prstGeom prst="wedgeRoundRectCallout">
            <a:avLst>
              <a:gd name="adj1" fmla="val -156495"/>
              <a:gd name="adj2" fmla="val 4293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Remember! There is no word for ‘do’ in German yes/no questions.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1A1F1-9E7E-10D2-E8A4-C9731BDC28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602" b="2431"/>
          <a:stretch/>
        </p:blipFill>
        <p:spPr>
          <a:xfrm>
            <a:off x="3887950" y="5297297"/>
            <a:ext cx="539798" cy="500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5EF22-F3EA-EBA7-1AD5-BA5EAA2A3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6010" y="5328668"/>
            <a:ext cx="498118" cy="525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D74FA-7574-BE5D-5E21-AF04267862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3773" y="2582585"/>
            <a:ext cx="596160" cy="629512"/>
          </a:xfrm>
          <a:prstGeom prst="rect">
            <a:avLst/>
          </a:prstGeom>
        </p:spPr>
      </p:pic>
      <p:pic>
        <p:nvPicPr>
          <p:cNvPr id="8" name="Google Shape;180;p8">
            <a:extLst>
              <a:ext uri="{FF2B5EF4-FFF2-40B4-BE49-F238E27FC236}">
                <a16:creationId xmlns:a16="http://schemas.microsoft.com/office/drawing/2014/main" id="{B079612C-322D-D35A-8C76-22CE8CD0095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29440" y="2505049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AE0E0-3214-DE1E-BD23-8C523C320A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5706" y="2538216"/>
            <a:ext cx="596160" cy="629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5CEA9C-9942-F1AB-7602-A6970EFA0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602" b="2431"/>
          <a:stretch/>
        </p:blipFill>
        <p:spPr>
          <a:xfrm>
            <a:off x="9643512" y="5359639"/>
            <a:ext cx="539798" cy="500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BF270-39CD-63CB-8B19-9585D12533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03080" y="5344668"/>
            <a:ext cx="498118" cy="525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7DAF4-F977-1B1B-0294-13340255CC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602" b="2431"/>
          <a:stretch/>
        </p:blipFill>
        <p:spPr>
          <a:xfrm>
            <a:off x="4270404" y="6102814"/>
            <a:ext cx="539798" cy="500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C42E57-9E31-CD7E-13EC-0646C22378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0172" y="6100031"/>
            <a:ext cx="498118" cy="525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90D4E7-07B9-7438-1F40-762A0B3F3A70}"/>
              </a:ext>
            </a:extLst>
          </p:cNvPr>
          <p:cNvSpPr txBox="1"/>
          <p:nvPr/>
        </p:nvSpPr>
        <p:spPr>
          <a:xfrm>
            <a:off x="11636812" y="5923166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29B7EE-188F-AB40-3052-12F6473A9F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602" b="2431"/>
          <a:stretch/>
        </p:blipFill>
        <p:spPr>
          <a:xfrm>
            <a:off x="10177276" y="6052554"/>
            <a:ext cx="539798" cy="500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3D6C57-9696-FE7D-2992-3AF086E5EC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34813" y="6037583"/>
            <a:ext cx="498118" cy="525985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CC71982-8546-AA4E-1B20-3A510F4CC8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24" y="5980463"/>
            <a:ext cx="844113" cy="5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18" grpId="0"/>
      <p:bldP spid="4" grpId="0" animBg="1"/>
      <p:bldP spid="22" grpId="0" animBg="1"/>
      <p:bldP spid="23" grpId="0"/>
      <p:bldP spid="24" grpId="0" animBg="1"/>
      <p:bldP spid="25" grpId="0"/>
      <p:bldP spid="26" grpId="0"/>
      <p:bldP spid="34" grpId="0" animBg="1"/>
      <p:bldP spid="37" grpId="0"/>
      <p:bldP spid="36" grpId="0"/>
      <p:bldP spid="50" grpId="0"/>
      <p:bldP spid="51" grpId="0"/>
      <p:bldP spid="65" grpId="0" animBg="1"/>
      <p:bldP spid="4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7" name="T3_W1F_7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3" y="44568"/>
            <a:ext cx="6686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r>
              <a:rPr kumimoji="0" lang="es-AR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du…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23" name="Speech Bubble: Rectangle with Corners Rounded 7">
            <a:hlinkClick r:id="" action="ppaction://noaction">
              <a:snd r:embed="rId9" name="T3_W1F_7.2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1202475" y="790306"/>
            <a:ext cx="5714936" cy="458279"/>
          </a:xfrm>
          <a:prstGeom prst="wedgeRoundRectCallout">
            <a:avLst>
              <a:gd name="adj1" fmla="val -55415"/>
              <a:gd name="adj2" fmla="val -1037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Partnerarbeit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: Auf Deutsch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sprechen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4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99" y="618346"/>
            <a:ext cx="914400" cy="914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46325"/>
              </p:ext>
            </p:extLst>
          </p:nvPr>
        </p:nvGraphicFramePr>
        <p:xfrm>
          <a:off x="444816" y="5473352"/>
          <a:ext cx="4429760" cy="1136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62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2E078DDC-9582-1630-496B-0A8599927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1765171" y="5699436"/>
            <a:ext cx="981453" cy="7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ree storytelling fantasy imagination illustration">
            <a:extLst>
              <a:ext uri="{FF2B5EF4-FFF2-40B4-BE49-F238E27FC236}">
                <a16:creationId xmlns:a16="http://schemas.microsoft.com/office/drawing/2014/main" id="{29193288-06B2-1EE9-B884-DEF0BA30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1" y="5654145"/>
            <a:ext cx="1305440" cy="7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328844"/>
              </p:ext>
            </p:extLst>
          </p:nvPr>
        </p:nvGraphicFramePr>
        <p:xfrm>
          <a:off x="7221536" y="5473352"/>
          <a:ext cx="4429760" cy="1136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62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2E078DDC-9582-1630-496B-0A8599927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8541891" y="5699436"/>
            <a:ext cx="981453" cy="7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torytelling fantasy imagination illustration">
            <a:extLst>
              <a:ext uri="{FF2B5EF4-FFF2-40B4-BE49-F238E27FC236}">
                <a16:creationId xmlns:a16="http://schemas.microsoft.com/office/drawing/2014/main" id="{29193288-06B2-1EE9-B884-DEF0BA30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71" y="5654145"/>
            <a:ext cx="1305440" cy="7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witzerland Country vector and picture">
            <a:extLst>
              <a:ext uri="{FF2B5EF4-FFF2-40B4-BE49-F238E27FC236}">
                <a16:creationId xmlns:a16="http://schemas.microsoft.com/office/drawing/2014/main" id="{6118634E-20C8-CF3A-A9FC-D02B9F72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26" y="5710771"/>
            <a:ext cx="1125993" cy="6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B3659F-6C30-C75E-8EF3-3480AFF225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8364" y="5665681"/>
            <a:ext cx="762956" cy="80563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453B0E6-2CBB-BAD6-B1B3-6D00F29E17B5}"/>
              </a:ext>
            </a:extLst>
          </p:cNvPr>
          <p:cNvGrpSpPr/>
          <p:nvPr/>
        </p:nvGrpSpPr>
        <p:grpSpPr>
          <a:xfrm>
            <a:off x="10757664" y="5677219"/>
            <a:ext cx="799955" cy="760348"/>
            <a:chOff x="-2579673" y="2642435"/>
            <a:chExt cx="2446639" cy="242011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A97866-D442-1A1F-ED95-0F699DD91457}"/>
                </a:ext>
              </a:extLst>
            </p:cNvPr>
            <p:cNvSpPr/>
            <p:nvPr/>
          </p:nvSpPr>
          <p:spPr>
            <a:xfrm>
              <a:off x="-2579673" y="2642435"/>
              <a:ext cx="2446639" cy="2420110"/>
            </a:xfrm>
            <a:prstGeom prst="ellipse">
              <a:avLst/>
            </a:prstGeom>
            <a:solidFill>
              <a:srgbClr val="36AFCE">
                <a:lumMod val="20000"/>
                <a:lumOff val="80000"/>
              </a:srgbClr>
            </a:solidFill>
            <a:ln w="381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2" name="Picture 8" descr="Free home office at home work vector">
              <a:extLst>
                <a:ext uri="{FF2B5EF4-FFF2-40B4-BE49-F238E27FC236}">
                  <a16:creationId xmlns:a16="http://schemas.microsoft.com/office/drawing/2014/main" id="{2B387BEB-723B-1ADC-17D5-39209412C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9678" r="24103" b="8856"/>
            <a:stretch/>
          </p:blipFill>
          <p:spPr bwMode="auto">
            <a:xfrm>
              <a:off x="-2218154" y="3063832"/>
              <a:ext cx="1723600" cy="15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00FD519A-9F14-25D0-A194-56BE354A3D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40" y="5572178"/>
            <a:ext cx="938559" cy="938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6" y="2335223"/>
            <a:ext cx="1307855" cy="1595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>
            <a:off x="10194320" y="2160688"/>
            <a:ext cx="1485231" cy="1769619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14027" y="1854208"/>
            <a:ext cx="3937291" cy="772293"/>
          </a:xfrm>
          <a:prstGeom prst="wedgeRoundRectCallout">
            <a:avLst>
              <a:gd name="adj1" fmla="val -54789"/>
              <a:gd name="adj2" fmla="val -7797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Möchtest</a:t>
            </a:r>
            <a:r>
              <a:rPr lang="en-GB" sz="2400" dirty="0">
                <a:latin typeface="Century Gothic" panose="020B0502020202020204" pitchFamily="34" charset="0"/>
              </a:rPr>
              <a:t> du </a:t>
            </a:r>
            <a:r>
              <a:rPr lang="en-GB" sz="2400" dirty="0" err="1">
                <a:latin typeface="Century Gothic" panose="020B0502020202020204" pitchFamily="34" charset="0"/>
              </a:rPr>
              <a:t>eine</a:t>
            </a:r>
            <a:r>
              <a:rPr lang="en-GB" sz="2400" dirty="0">
                <a:latin typeface="Century Gothic" panose="020B0502020202020204" pitchFamily="34" charset="0"/>
              </a:rPr>
              <a:t> Geschichte </a:t>
            </a:r>
            <a:r>
              <a:rPr lang="en-GB" sz="2400" dirty="0" err="1">
                <a:latin typeface="Century Gothic" panose="020B0502020202020204" pitchFamily="34" charset="0"/>
              </a:rPr>
              <a:t>schreiben</a:t>
            </a:r>
            <a:r>
              <a:rPr lang="en-GB" sz="24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705749" y="2725327"/>
            <a:ext cx="3937291" cy="772293"/>
          </a:xfrm>
          <a:prstGeom prst="wedgeRoundRectCallout">
            <a:avLst>
              <a:gd name="adj1" fmla="val 55654"/>
              <a:gd name="adj2" fmla="val -18321"/>
              <a:gd name="adj3" fmla="val 16667"/>
            </a:avLst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Geschichte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CF57E1C-67B2-4CF3-B7ED-39C5EC24B44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12479" y="5268779"/>
            <a:ext cx="517321" cy="5173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CF57E1C-67B2-4CF3-B7ED-39C5EC24B44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729574" y="5292293"/>
            <a:ext cx="517321" cy="517320"/>
          </a:xfrm>
          <a:prstGeom prst="rect">
            <a:avLst/>
          </a:prstGeom>
        </p:spPr>
      </p:pic>
      <p:sp>
        <p:nvSpPr>
          <p:cNvPr id="47" name="Rounded Rectangular Callout 46"/>
          <p:cNvSpPr/>
          <p:nvPr/>
        </p:nvSpPr>
        <p:spPr>
          <a:xfrm>
            <a:off x="5705748" y="3678906"/>
            <a:ext cx="3937291" cy="772293"/>
          </a:xfrm>
          <a:prstGeom prst="wedgeRoundRectCallout">
            <a:avLst>
              <a:gd name="adj1" fmla="val 55654"/>
              <a:gd name="adj2" fmla="val -18321"/>
              <a:gd name="adj3" fmla="val 16667"/>
            </a:avLst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arbeiten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2371139" y="4556957"/>
            <a:ext cx="3937291" cy="481300"/>
          </a:xfrm>
          <a:prstGeom prst="wedgeRoundRectCallout">
            <a:avLst>
              <a:gd name="adj1" fmla="val -54789"/>
              <a:gd name="adj2" fmla="val -7797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Nein</a:t>
            </a:r>
            <a:r>
              <a:rPr lang="en-GB" sz="2400">
                <a:latin typeface="Century Gothic" panose="020B0502020202020204" pitchFamily="34" charset="0"/>
              </a:rPr>
              <a:t>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49" name="Multiply 48"/>
          <p:cNvSpPr/>
          <p:nvPr/>
        </p:nvSpPr>
        <p:spPr>
          <a:xfrm>
            <a:off x="10955534" y="5207058"/>
            <a:ext cx="871827" cy="776208"/>
          </a:xfrm>
          <a:prstGeom prst="mathMultiply">
            <a:avLst>
              <a:gd name="adj1" fmla="val 156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9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 animBg="1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517275"/>
              </p:ext>
            </p:extLst>
          </p:nvPr>
        </p:nvGraphicFramePr>
        <p:xfrm>
          <a:off x="518376" y="1202304"/>
          <a:ext cx="9810698" cy="476152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schreiben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man…?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Brief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091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arbeiten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Grund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mit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81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F_8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7" y="3824617"/>
            <a:ext cx="1124541" cy="102431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927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44" y="4897315"/>
            <a:ext cx="1066375" cy="10102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8023" y="52152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24963" y="4137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2868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45944" y="5506729"/>
            <a:ext cx="2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 (transport)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71508" y="5511385"/>
            <a:ext cx="301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would like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3162" y="5491452"/>
            <a:ext cx="275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would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38895" y="4488862"/>
            <a:ext cx="229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work, working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4550" y="4425643"/>
            <a:ext cx="229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reason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43162" y="4436053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with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366603"/>
            <a:ext cx="254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letter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76229" y="333960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story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48917" y="332872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help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60" y="2459089"/>
            <a:ext cx="252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write, writing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71508" y="2468223"/>
            <a:ext cx="293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don’t know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9089" y="2529361"/>
            <a:ext cx="266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 do you say…?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38233" y="1649852"/>
            <a:ext cx="257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need, needing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0352" y="1638185"/>
            <a:ext cx="2847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receive, receiving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93406" y="1509043"/>
            <a:ext cx="279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do, make, doing, making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4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00878"/>
              </p:ext>
            </p:extLst>
          </p:nvPr>
        </p:nvGraphicFramePr>
        <p:xfrm>
          <a:off x="518376" y="1202304"/>
          <a:ext cx="9810698" cy="476152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letter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write, writing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 do you say…?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don’t know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091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work, working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 reason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81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F_8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7" y="3824617"/>
            <a:ext cx="1124541" cy="102431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927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44" y="4897315"/>
            <a:ext cx="1066375" cy="10102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8023" y="521524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24963" y="4137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2868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3_W1F_8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8755" y="5504206"/>
            <a:ext cx="2443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möchte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3_W1F_8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71509" y="5494759"/>
            <a:ext cx="27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3_W1F_8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3162" y="5491452"/>
            <a:ext cx="275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0" name="T3_W1F_8.6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5145" y="4422670"/>
            <a:ext cx="229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1" name="T3_W1F_8.7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4550" y="4425643"/>
            <a:ext cx="229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arbeiten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2" name="T3_W1F_8.8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43162" y="4436053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3" name="T3_W1F_8.9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366603"/>
            <a:ext cx="254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sagt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man…?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4" name="T3_W1F_8.10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76229" y="3339609"/>
            <a:ext cx="292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(es)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5" name="T3_W1F_8.11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701404" y="3350311"/>
            <a:ext cx="153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6" name="T3_W1F_8.12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60" y="2459089"/>
            <a:ext cx="252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Hilfe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17" name="T3_W1F_8.13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71508" y="2468223"/>
            <a:ext cx="293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18" name="T3_W1F_8.14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7859" y="2470647"/>
            <a:ext cx="266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bekommen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19" name="T3_W1F_8.15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51051" y="1592480"/>
            <a:ext cx="257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Geschichte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0" name="T3_W1F_8.16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0352" y="1638185"/>
            <a:ext cx="284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 Brief</a:t>
            </a:r>
          </a:p>
        </p:txBody>
      </p:sp>
      <p:sp>
        <p:nvSpPr>
          <p:cNvPr id="75" name="TextBox 74">
            <a:hlinkClick r:id="" action="ppaction://noaction">
              <a:snd r:embed="rId21" name="T3_W1F_8.17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0625" y="1595515"/>
            <a:ext cx="279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brauchen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1997</Words>
  <Application>Microsoft Office PowerPoint</Application>
  <PresentationFormat>Widescreen</PresentationFormat>
  <Paragraphs>338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</vt:lpstr>
      <vt:lpstr>Follow up 1 </vt:lpstr>
      <vt:lpstr>Follow up 2</vt:lpstr>
      <vt:lpstr>Follow up 3</vt:lpstr>
      <vt:lpstr>Follow up 3</vt:lpstr>
      <vt:lpstr>Yes/no questions</vt:lpstr>
      <vt:lpstr>Follow up 4</vt:lpstr>
      <vt:lpstr>Follow up 5: </vt:lpstr>
      <vt:lpstr>Follow up 5: </vt:lpstr>
      <vt:lpstr>Presentazione standard di PowerPoint</vt:lpstr>
      <vt:lpstr>Presentazione standard di PowerPoint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56</cp:revision>
  <dcterms:created xsi:type="dcterms:W3CDTF">2021-06-12T06:20:35Z</dcterms:created>
  <dcterms:modified xsi:type="dcterms:W3CDTF">2024-02-23T11:34:38Z</dcterms:modified>
</cp:coreProperties>
</file>