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25" r:id="rId3"/>
    <p:sldId id="948" r:id="rId4"/>
    <p:sldId id="949" r:id="rId5"/>
    <p:sldId id="950" r:id="rId6"/>
    <p:sldId id="937" r:id="rId7"/>
    <p:sldId id="942" r:id="rId8"/>
    <p:sldId id="938" r:id="rId9"/>
    <p:sldId id="943" r:id="rId10"/>
    <p:sldId id="944" r:id="rId11"/>
    <p:sldId id="945" r:id="rId12"/>
    <p:sldId id="947" r:id="rId13"/>
    <p:sldId id="9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051"/>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8" autoAdjust="0"/>
    <p:restoredTop sz="85290" autoAdjust="0"/>
  </p:normalViewPr>
  <p:slideViewPr>
    <p:cSldViewPr snapToGrid="0">
      <p:cViewPr varScale="1">
        <p:scale>
          <a:sx n="57" d="100"/>
          <a:sy n="57" d="100"/>
        </p:scale>
        <p:origin x="940"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[-g] [-d] [-b] Tag </a:t>
            </a:r>
            <a:r>
              <a:rPr lang="en-GB" sz="1200" b="0" strike="noStrike" spc="-1" dirty="0">
                <a:solidFill>
                  <a:srgbClr val="002060"/>
                </a:solidFill>
                <a:latin typeface="Century Gothic"/>
                <a:ea typeface="Century Gothic"/>
              </a:rPr>
              <a:t>[111] </a:t>
            </a:r>
            <a:r>
              <a:rPr lang="en-GB" sz="1200" b="1" strike="noStrike" spc="-1" dirty="0">
                <a:solidFill>
                  <a:srgbClr val="002060"/>
                </a:solidFill>
                <a:latin typeface="Century Gothic"/>
                <a:ea typeface="Century Gothic"/>
              </a:rPr>
              <a:t>und</a:t>
            </a:r>
            <a:r>
              <a:rPr lang="en-GB" sz="1200" b="0" strike="noStrike" spc="-1" dirty="0">
                <a:solidFill>
                  <a:srgbClr val="002060"/>
                </a:solidFill>
                <a:latin typeface="Century Gothic"/>
                <a:ea typeface="Century Gothic"/>
              </a:rPr>
              <a:t> [2] </a:t>
            </a:r>
            <a:r>
              <a:rPr lang="en-GB" sz="1200" b="1" strike="noStrike" spc="-1" dirty="0" err="1">
                <a:solidFill>
                  <a:srgbClr val="002060"/>
                </a:solidFill>
                <a:latin typeface="Century Gothic"/>
                <a:ea typeface="Century Gothic"/>
              </a:rPr>
              <a:t>gelb</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[1446] </a:t>
            </a:r>
            <a:r>
              <a:rPr lang="en-GB" sz="1200" b="1" strike="noStrike" spc="-1" dirty="0">
                <a:solidFill>
                  <a:srgbClr val="002060"/>
                </a:solidFill>
                <a:latin typeface="Century Gothic"/>
                <a:ea typeface="Century Gothic"/>
              </a:rPr>
              <a:t>Berg </a:t>
            </a:r>
            <a:r>
              <a:rPr lang="en-GB" sz="1200" b="0" strike="noStrike" spc="-1" dirty="0">
                <a:solidFill>
                  <a:srgbClr val="002060"/>
                </a:solidFill>
                <a:latin typeface="Century Gothic"/>
                <a:ea typeface="Century Gothic"/>
              </a:rPr>
              <a:t>[934] </a:t>
            </a:r>
            <a:r>
              <a:rPr lang="en-GB" sz="1200" b="1" strike="noStrike" spc="-1" dirty="0">
                <a:solidFill>
                  <a:srgbClr val="002060"/>
                </a:solidFill>
                <a:latin typeface="Century Gothic"/>
                <a:ea typeface="Century Gothic"/>
              </a:rPr>
              <a:t>Zug </a:t>
            </a:r>
            <a:r>
              <a:rPr lang="en-GB" sz="1200" b="0" strike="noStrike" spc="-1" dirty="0">
                <a:solidFill>
                  <a:srgbClr val="002060"/>
                </a:solidFill>
                <a:latin typeface="Century Gothic"/>
                <a:ea typeface="Century Gothic"/>
              </a:rPr>
              <a:t>[675] </a:t>
            </a:r>
            <a:r>
              <a:rPr lang="en-GB" sz="1200" b="1" strike="noStrike" spc="-1" dirty="0">
                <a:solidFill>
                  <a:srgbClr val="002060"/>
                </a:solidFill>
                <a:latin typeface="Century Gothic"/>
                <a:ea typeface="Century Gothic"/>
              </a:rPr>
              <a:t>Lied </a:t>
            </a:r>
            <a:r>
              <a:rPr lang="en-GB" sz="1200" b="0" strike="noStrike" spc="-1" dirty="0">
                <a:solidFill>
                  <a:srgbClr val="002060"/>
                </a:solidFill>
                <a:latin typeface="Century Gothic"/>
                <a:ea typeface="Century Gothic"/>
              </a:rPr>
              <a:t>[1733] </a:t>
            </a:r>
            <a:r>
              <a:rPr lang="en-GB" sz="1200" b="1" strike="noStrike" spc="-1" dirty="0">
                <a:solidFill>
                  <a:srgbClr val="002060"/>
                </a:solidFill>
                <a:latin typeface="Century Gothic"/>
                <a:ea typeface="Century Gothic"/>
              </a:rPr>
              <a:t>Freund </a:t>
            </a:r>
            <a:r>
              <a:rPr lang="en-GB" sz="1200" b="0" strike="noStrike" spc="-1" dirty="0">
                <a:solidFill>
                  <a:srgbClr val="002060"/>
                </a:solidFill>
                <a:latin typeface="Century Gothic"/>
                <a:ea typeface="Century Gothic"/>
              </a:rPr>
              <a:t>[273] </a:t>
            </a:r>
            <a:r>
              <a:rPr lang="en-GB" sz="1200" b="1" strike="noStrike" spc="-1" dirty="0" err="1">
                <a:solidFill>
                  <a:srgbClr val="002060"/>
                </a:solidFill>
                <a:latin typeface="Century Gothic"/>
                <a:ea typeface="Century Gothic"/>
              </a:rPr>
              <a:t>Lieblings</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[n/a] </a:t>
            </a:r>
            <a:r>
              <a:rPr lang="en-GB" sz="1200" b="1" strike="noStrike" spc="-1" dirty="0" err="1">
                <a:solidFill>
                  <a:srgbClr val="002060"/>
                </a:solidFill>
                <a:latin typeface="Century Gothic"/>
                <a:ea typeface="Century Gothic"/>
              </a:rPr>
              <a:t>siebzehn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[&gt;5000]</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fahren </a:t>
            </a:r>
            <a:r>
              <a:rPr lang="de-DE" sz="1800" b="0" i="0" u="none" strike="noStrike" dirty="0">
                <a:solidFill>
                  <a:srgbClr val="002060"/>
                </a:solidFill>
                <a:effectLst/>
                <a:latin typeface="Century Gothic" panose="020B0502020202020204" pitchFamily="34" charset="0"/>
              </a:rPr>
              <a:t>[215] </a:t>
            </a:r>
            <a:r>
              <a:rPr lang="de-DE" sz="1800" b="1" i="0" u="none" strike="noStrike" dirty="0">
                <a:solidFill>
                  <a:srgbClr val="002060"/>
                </a:solidFill>
                <a:effectLst/>
                <a:latin typeface="Century Gothic" panose="020B0502020202020204" pitchFamily="34" charset="0"/>
              </a:rPr>
              <a:t>möcht-, ich möchte, du möchtest </a:t>
            </a:r>
            <a:r>
              <a:rPr lang="de-DE" sz="1800" b="0" i="0" u="none" strike="noStrike" dirty="0">
                <a:solidFill>
                  <a:srgbClr val="002060"/>
                </a:solidFill>
                <a:effectLst/>
                <a:latin typeface="Century Gothic" panose="020B0502020202020204" pitchFamily="34" charset="0"/>
              </a:rPr>
              <a:t>[n/a]</a:t>
            </a:r>
            <a:r>
              <a:rPr lang="de-DE" sz="1800" b="1" i="0" u="none" strike="noStrike" dirty="0">
                <a:solidFill>
                  <a:srgbClr val="002060"/>
                </a:solidFill>
                <a:effectLst/>
                <a:latin typeface="Century Gothic" panose="020B0502020202020204" pitchFamily="34" charset="0"/>
              </a:rPr>
              <a:t> </a:t>
            </a:r>
          </a:p>
          <a:p>
            <a:pPr marL="216000" indent="-216000">
              <a:lnSpc>
                <a:spcPct val="100000"/>
              </a:lnSpc>
            </a:pPr>
            <a:r>
              <a:rPr lang="it-IT" sz="1200" b="0" i="0" strike="noStrike" spc="-1" dirty="0" err="1">
                <a:solidFill>
                  <a:srgbClr val="002060"/>
                </a:solidFill>
                <a:latin typeface="Century Gothic"/>
                <a:ea typeface="Century Gothic"/>
              </a:rPr>
              <a:t>Revisit</a:t>
            </a:r>
            <a:r>
              <a:rPr lang="it-IT" sz="1200" b="0" i="0" strike="noStrike" spc="-1" dirty="0">
                <a:solidFill>
                  <a:srgbClr val="002060"/>
                </a:solidFill>
                <a:latin typeface="Century Gothic"/>
                <a:ea typeface="Century Gothic"/>
              </a:rPr>
              <a:t> 1: </a:t>
            </a:r>
            <a:r>
              <a:rPr lang="de-DE" sz="1800" b="0" i="0" u="none" strike="noStrike" dirty="0">
                <a:solidFill>
                  <a:srgbClr val="002060"/>
                </a:solidFill>
                <a:effectLst/>
                <a:latin typeface="Century Gothic" panose="020B0502020202020204" pitchFamily="34" charset="0"/>
              </a:rPr>
              <a:t>arbeiten [234] Grund [249] Idee [451] mit [13]</a:t>
            </a:r>
            <a:r>
              <a:rPr lang="de-DE" dirty="0"/>
              <a:t>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a:t>
            </a:r>
            <a:r>
              <a:rPr lang="de-DE" sz="1200" b="1"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brauchen [179] bekommen [212] machen [58] schreiben [184]  Brief [838]  Geschichte [262] Hilfe [481] ich weiß (es) nicht [n/a] wie sagt man…? [n/a] </a:t>
            </a:r>
            <a:endParaRPr lang="de-DE" sz="1200" b="0" i="0" strike="noStrike" spc="-1" dirty="0">
              <a:solidFill>
                <a:srgbClr val="002060"/>
              </a:solidFill>
              <a:latin typeface="Century Gothic"/>
              <a:ea typeface="Century Gothic"/>
            </a:endParaRP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möcht</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Oma has returned to Germany and she is telling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and Ronja’s German cousins (Johanna and Moritz) about her trip. They are very keen and talk about how they would like to go to Switzerland.</a:t>
            </a:r>
          </a:p>
          <a:p>
            <a:pPr marL="228600" indent="-228600">
              <a:lnSpc>
                <a:spcPct val="100000"/>
              </a:lnSpc>
              <a:buAutoNum type="arabicPeriod"/>
            </a:pPr>
            <a:r>
              <a:rPr lang="en-GB" sz="1200" b="0" strike="noStrike" spc="-1" baseline="0" dirty="0">
                <a:solidFill>
                  <a:srgbClr val="000000"/>
                </a:solidFill>
                <a:latin typeface="Calibri"/>
              </a:rPr>
              <a:t>Click on the audio buttons to hear the sentences. Pupils listen carefully to the ending of </a:t>
            </a:r>
            <a:r>
              <a:rPr lang="en-GB" sz="1200" b="0" strike="noStrike" spc="-1" baseline="0" dirty="0" err="1">
                <a:solidFill>
                  <a:srgbClr val="000000"/>
                </a:solidFill>
                <a:latin typeface="Calibri"/>
              </a:rPr>
              <a:t>möcht</a:t>
            </a:r>
            <a:r>
              <a:rPr lang="en-GB" sz="1200" b="0" strike="noStrike" spc="-1" baseline="0" dirty="0">
                <a:solidFill>
                  <a:srgbClr val="000000"/>
                </a:solidFill>
                <a:latin typeface="Calibri"/>
              </a:rPr>
              <a:t>- to decide whether the bleeped pronoun is ich or du. Johanna is speaking, so ich will be her, and du will be Moritz.</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en-GB" sz="1200" u="none" strike="noStrike" cap="none" dirty="0">
                <a:solidFill>
                  <a:srgbClr val="002060"/>
                </a:solidFill>
                <a:latin typeface="Century Gothic"/>
                <a:ea typeface="Century Gothic"/>
                <a:cs typeface="Century Gothic"/>
                <a:sym typeface="Century Gothic"/>
              </a:rPr>
              <a:t>[Ich] </a:t>
            </a:r>
            <a:r>
              <a:rPr lang="en-GB" sz="1200" u="none" strike="noStrike" cap="none" dirty="0" err="1">
                <a:solidFill>
                  <a:srgbClr val="002060"/>
                </a:solidFill>
                <a:latin typeface="Century Gothic"/>
                <a:ea typeface="Century Gothic"/>
                <a:cs typeface="Century Gothic"/>
                <a:sym typeface="Century Gothic"/>
              </a:rPr>
              <a:t>möchte</a:t>
            </a:r>
            <a:r>
              <a:rPr lang="en-GB" sz="1200" u="none" strike="noStrike" cap="none" dirty="0">
                <a:solidFill>
                  <a:srgbClr val="002060"/>
                </a:solidFill>
                <a:latin typeface="Century Gothic"/>
                <a:ea typeface="Century Gothic"/>
                <a:cs typeface="Century Gothic"/>
                <a:sym typeface="Century Gothic"/>
              </a:rPr>
              <a:t> in die Schweiz </a:t>
            </a:r>
            <a:r>
              <a:rPr lang="en-GB" sz="1200" u="none" strike="noStrike" cap="none" dirty="0" err="1">
                <a:solidFill>
                  <a:srgbClr val="002060"/>
                </a:solidFill>
                <a:latin typeface="Century Gothic"/>
                <a:ea typeface="Century Gothic"/>
                <a:cs typeface="Century Gothic"/>
                <a:sym typeface="Century Gothic"/>
              </a:rPr>
              <a:t>fahren</a:t>
            </a:r>
            <a:r>
              <a:rPr lang="en-GB" sz="1200" u="none" strike="noStrike" cap="none" dirty="0">
                <a:solidFill>
                  <a:srgbClr val="002060"/>
                </a:solidFill>
                <a:latin typeface="Century Gothic"/>
                <a:ea typeface="Century Gothic"/>
                <a:cs typeface="Century Gothic"/>
                <a:sym typeface="Century Gothic"/>
              </a:rPr>
              <a: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en-GB" sz="1200" u="none" strike="noStrike" cap="none" dirty="0">
                <a:solidFill>
                  <a:srgbClr val="002060"/>
                </a:solidFill>
                <a:latin typeface="Century Gothic"/>
                <a:ea typeface="Century Gothic"/>
                <a:cs typeface="Century Gothic"/>
                <a:sym typeface="Century Gothic"/>
              </a:rPr>
              <a:t>[Ich] </a:t>
            </a:r>
            <a:r>
              <a:rPr lang="en-GB" sz="1200" u="none" strike="noStrike" cap="none" dirty="0" err="1">
                <a:solidFill>
                  <a:srgbClr val="002060"/>
                </a:solidFill>
                <a:latin typeface="Century Gothic"/>
                <a:ea typeface="Century Gothic"/>
                <a:cs typeface="Century Gothic"/>
                <a:sym typeface="Century Gothic"/>
              </a:rPr>
              <a:t>möchte</a:t>
            </a:r>
            <a:r>
              <a:rPr lang="en-GB" sz="1200" u="none" strike="noStrike" cap="none" dirty="0">
                <a:solidFill>
                  <a:srgbClr val="002060"/>
                </a:solidFill>
                <a:latin typeface="Century Gothic"/>
                <a:ea typeface="Century Gothic"/>
                <a:cs typeface="Century Gothic"/>
                <a:sym typeface="Century Gothic"/>
              </a:rPr>
              <a:t> in Biel </a:t>
            </a:r>
            <a:r>
              <a:rPr lang="en-GB" sz="1200" u="none" strike="noStrike" cap="none" dirty="0" err="1">
                <a:solidFill>
                  <a:srgbClr val="002060"/>
                </a:solidFill>
                <a:latin typeface="Century Gothic"/>
                <a:ea typeface="Century Gothic"/>
                <a:cs typeface="Century Gothic"/>
                <a:sym typeface="Century Gothic"/>
              </a:rPr>
              <a:t>bleiben</a:t>
            </a:r>
            <a:r>
              <a:rPr lang="en-GB" sz="1200" u="none" strike="noStrike" cap="none" dirty="0">
                <a:solidFill>
                  <a:srgbClr val="002060"/>
                </a:solidFill>
                <a:latin typeface="Century Gothic"/>
                <a:ea typeface="Century Gothic"/>
                <a:cs typeface="Century Gothic"/>
                <a:sym typeface="Century Gothic"/>
              </a:rPr>
              <a: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möchtest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Lias</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besuchen</a:t>
            </a:r>
            <a:r>
              <a:rPr lang="en-GB" sz="1200" u="none" strike="noStrike" cap="none" dirty="0">
                <a:solidFill>
                  <a:srgbClr val="002060"/>
                </a:solidFill>
                <a:latin typeface="Century Gothic"/>
                <a:ea typeface="Century Gothic"/>
                <a:cs typeface="Century Gothic"/>
                <a:sym typeface="Century Gothic"/>
              </a:rPr>
              <a:t>.</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de-DE" sz="1200" u="none" strike="noStrike" cap="none" dirty="0">
                <a:solidFill>
                  <a:srgbClr val="002060"/>
                </a:solidFill>
                <a:latin typeface="+mn-lt"/>
                <a:ea typeface="Century Gothic"/>
                <a:cs typeface="Century Gothic"/>
                <a:sym typeface="Century Gothic"/>
              </a:rPr>
              <a:t>[Ich] möchte mit Ronja spielen.</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de-DE" sz="1200" u="none" strike="noStrike" cap="none" dirty="0">
                <a:solidFill>
                  <a:srgbClr val="002060"/>
                </a:solidFill>
                <a:latin typeface="+mn-lt"/>
                <a:ea typeface="Century Gothic"/>
                <a:cs typeface="Century Gothic"/>
                <a:sym typeface="Century Gothic"/>
              </a:rPr>
              <a:t>[Du] möchtest einen Brief schreiben.</a:t>
            </a:r>
          </a:p>
          <a:p>
            <a:pPr marL="228600" marR="0" lvl="0" indent="-228600" algn="l" defTabSz="914400" rtl="0" eaLnBrk="1" fontAlgn="ctr" latinLnBrk="0" hangingPunct="1">
              <a:lnSpc>
                <a:spcPct val="100000"/>
              </a:lnSpc>
              <a:spcBef>
                <a:spcPts val="0"/>
              </a:spcBef>
              <a:spcAft>
                <a:spcPts val="0"/>
              </a:spcAft>
              <a:buClrTx/>
              <a:buSzTx/>
              <a:buFontTx/>
              <a:buAutoNum type="arabicPeriod"/>
              <a:tabLst/>
              <a:defRPr/>
            </a:pPr>
            <a:r>
              <a:rPr lang="de-DE" sz="1200" u="none" strike="noStrike" cap="none" dirty="0">
                <a:solidFill>
                  <a:srgbClr val="002060"/>
                </a:solidFill>
                <a:latin typeface="+mn-lt"/>
                <a:ea typeface="Century Gothic"/>
                <a:cs typeface="Century Gothic"/>
                <a:sym typeface="Century Gothic"/>
              </a:rPr>
              <a:t>[Du] möchtest eine Karte bekommen.</a:t>
            </a:r>
          </a:p>
          <a:p>
            <a:pPr rtl="0" eaLnBrk="1" fontAlgn="ctr" latinLnBrk="0" hangingPunct="1"/>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t>
            </a:r>
            <a:r>
              <a:rPr lang="en-GB" sz="1200" b="0" strike="noStrike" spc="-1" dirty="0">
                <a:solidFill>
                  <a:srgbClr val="000000"/>
                </a:solidFill>
                <a:latin typeface="+mn-lt"/>
                <a:ea typeface="Calibri"/>
              </a:rPr>
              <a:t>of 2-verb structures and contrast them with 1-verb structures in first and second persons singular.</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task. Ronja and Johanna are texting each other and are using lots of emojis. Sometimes they’ve accidentally covered up </a:t>
            </a:r>
            <a:r>
              <a:rPr lang="en-GB" sz="1200" b="0" strike="noStrike" spc="-1" dirty="0" err="1">
                <a:solidFill>
                  <a:srgbClr val="000000"/>
                </a:solidFill>
                <a:latin typeface="Calibri"/>
              </a:rPr>
              <a:t>möcht</a:t>
            </a:r>
            <a:r>
              <a:rPr lang="en-GB" sz="1200" b="0" strike="noStrike" spc="-1" dirty="0">
                <a:solidFill>
                  <a:srgbClr val="000000"/>
                </a:solidFill>
                <a:latin typeface="Calibri"/>
              </a:rPr>
              <a:t>- with emojis! Sometimes there’s nothing under the emojis.</a:t>
            </a:r>
          </a:p>
          <a:p>
            <a:pPr marL="229320" indent="-228600">
              <a:lnSpc>
                <a:spcPct val="100000"/>
              </a:lnSpc>
              <a:buAutoNum type="arabicPeriod"/>
            </a:pPr>
            <a:r>
              <a:rPr lang="en-GB" sz="1200" b="0" strike="noStrike" spc="-1" dirty="0">
                <a:solidFill>
                  <a:srgbClr val="000000"/>
                </a:solidFill>
                <a:latin typeface="Calibri"/>
              </a:rPr>
              <a:t>Using their knowledge of 2-verb structures, pupils need to determine whether there is a </a:t>
            </a:r>
            <a:r>
              <a:rPr lang="en-GB" sz="1200" b="0" strike="noStrike" spc="-1" dirty="0" err="1">
                <a:solidFill>
                  <a:srgbClr val="000000"/>
                </a:solidFill>
                <a:latin typeface="Calibri"/>
              </a:rPr>
              <a:t>möcht</a:t>
            </a:r>
            <a:r>
              <a:rPr lang="en-GB" sz="1200" b="0" strike="noStrike" spc="-1" dirty="0">
                <a:solidFill>
                  <a:srgbClr val="000000"/>
                </a:solidFill>
                <a:latin typeface="Calibri"/>
              </a:rPr>
              <a:t>- under the emojis or not. If there is a verb in the infinitive at the end of the sentence, there must be a </a:t>
            </a:r>
            <a:r>
              <a:rPr lang="en-GB" sz="1200" b="0" strike="noStrike" spc="-1" dirty="0" err="1">
                <a:solidFill>
                  <a:srgbClr val="000000"/>
                </a:solidFill>
                <a:latin typeface="Calibri"/>
              </a:rPr>
              <a:t>möcht</a:t>
            </a:r>
            <a:r>
              <a:rPr lang="en-GB" sz="1200" b="0" strike="noStrike" spc="-1" dirty="0">
                <a:solidFill>
                  <a:srgbClr val="000000"/>
                </a:solidFill>
                <a:latin typeface="Calibri"/>
              </a:rPr>
              <a:t>-. Pupils could write a tick or cross, and more advanced pupils could also try to write the correct form of </a:t>
            </a:r>
            <a:r>
              <a:rPr lang="en-GB" sz="1200" b="0" strike="noStrike" spc="-1" dirty="0" err="1">
                <a:solidFill>
                  <a:srgbClr val="000000"/>
                </a:solidFill>
                <a:latin typeface="Calibri"/>
              </a:rPr>
              <a:t>möcht</a:t>
            </a:r>
            <a:r>
              <a:rPr lang="en-GB" sz="1200" b="0" strike="noStrike" spc="-1" dirty="0">
                <a:solidFill>
                  <a:srgbClr val="000000"/>
                </a:solidFill>
                <a:latin typeface="Calibri"/>
              </a:rPr>
              <a:t>- based on the pronoun they see.</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354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b="0" dirty="0"/>
              <a:t>to revisit the goodbye song (to the tune of ‘Hi </a:t>
            </a:r>
            <a:r>
              <a:rPr lang="en-GB" b="0" dirty="0" err="1"/>
              <a:t>ho</a:t>
            </a:r>
            <a:r>
              <a:rPr lang="en-GB" b="0" dirty="0"/>
              <a:t> Hi </a:t>
            </a:r>
            <a:r>
              <a:rPr lang="en-GB" b="0" dirty="0" err="1"/>
              <a:t>ho</a:t>
            </a:r>
            <a:r>
              <a:rPr lang="en-GB" b="0" dirty="0"/>
              <a:t> it’s off to work we go’.)</a:t>
            </a:r>
          </a:p>
          <a:p>
            <a:endParaRPr lang="en-GB" b="0" dirty="0"/>
          </a:p>
          <a:p>
            <a:r>
              <a:rPr lang="en-GB" b="1" dirty="0"/>
              <a:t>Procedure:</a:t>
            </a:r>
            <a:br>
              <a:rPr lang="en-GB" dirty="0"/>
            </a:br>
            <a:r>
              <a:rPr lang="en-GB" baseline="0" dirty="0"/>
              <a:t>If there’s time, why not remind pupils about their German goodbye song and sing it through to finish the lesson.</a:t>
            </a:r>
            <a:br>
              <a:rPr lang="en-GB" baseline="0" dirty="0"/>
            </a:br>
            <a:endParaRPr lang="en-GB"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 Tag [] Zug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 Freund [] Lied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 </a:t>
            </a:r>
            <a:r>
              <a:rPr lang="en-GB" baseline="0" dirty="0" err="1"/>
              <a:t>Lieblings</a:t>
            </a:r>
            <a:r>
              <a:rPr lang="en-GB" baseline="0" dirty="0"/>
              <a:t>-[] </a:t>
            </a:r>
            <a:r>
              <a:rPr lang="en-GB" baseline="0" dirty="0" err="1"/>
              <a:t>siebzehn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word.</a:t>
            </a:r>
          </a:p>
          <a:p>
            <a:pPr marL="228600" indent="-228600">
              <a:buAutoNum type="arabicPeriod"/>
            </a:pPr>
            <a:r>
              <a:rPr lang="en-GB" dirty="0"/>
              <a:t>Pupils listen and decide which SSC they hear. Note that these items are all unvoiced versions of the letters.  In the follow ups, we will contrast voiced and unvoiced sounds.</a:t>
            </a:r>
          </a:p>
          <a:p>
            <a:pPr marL="228600" indent="-228600">
              <a:buAutoNum type="arabicPeriod" startAt="3"/>
            </a:pPr>
            <a:r>
              <a:rPr lang="en-GB" dirty="0"/>
              <a:t>Click to reveal answers.</a:t>
            </a:r>
          </a:p>
          <a:p>
            <a:pPr marL="0" indent="0">
              <a:buNone/>
            </a:pPr>
            <a:endParaRPr lang="en-GB" dirty="0"/>
          </a:p>
          <a:p>
            <a:r>
              <a:rPr lang="en-GB" b="1" dirty="0"/>
              <a:t>Transcript:</a:t>
            </a:r>
          </a:p>
          <a:p>
            <a:pPr marL="228600" indent="-228600">
              <a:buAutoNum type="arabicPeriod"/>
            </a:pPr>
            <a:r>
              <a:rPr lang="en-GB" dirty="0"/>
              <a:t>England</a:t>
            </a:r>
          </a:p>
          <a:p>
            <a:pPr marL="228600" indent="-228600">
              <a:buAutoNum type="arabicPeriod"/>
            </a:pPr>
            <a:r>
              <a:rPr lang="en-GB" dirty="0" err="1"/>
              <a:t>Dienstag</a:t>
            </a:r>
            <a:endParaRPr lang="en-GB" dirty="0"/>
          </a:p>
          <a:p>
            <a:pPr marL="228600" indent="-228600">
              <a:buAutoNum type="arabicPeriod"/>
            </a:pPr>
            <a:r>
              <a:rPr lang="en-GB" dirty="0" err="1"/>
              <a:t>rund</a:t>
            </a:r>
            <a:endParaRPr lang="en-GB" dirty="0"/>
          </a:p>
          <a:p>
            <a:pPr marL="228600" indent="-228600">
              <a:buAutoNum type="arabicPeriod"/>
            </a:pPr>
            <a:r>
              <a:rPr lang="en-GB" dirty="0" err="1"/>
              <a:t>Flug</a:t>
            </a:r>
            <a:endParaRPr lang="en-GB" dirty="0"/>
          </a:p>
          <a:p>
            <a:pPr marL="228600" indent="-228600">
              <a:buAutoNum type="arabicPeriod"/>
            </a:pPr>
            <a:r>
              <a:rPr lang="en-GB" dirty="0" err="1"/>
              <a:t>lieb</a:t>
            </a:r>
            <a:endParaRPr lang="en-GB" dirty="0"/>
          </a:p>
          <a:p>
            <a:pPr marL="228600" indent="-228600">
              <a:buAutoNum type="arabicPeriod"/>
            </a:pPr>
            <a:r>
              <a:rPr lang="en-GB" dirty="0" err="1"/>
              <a:t>Fahrrad</a:t>
            </a:r>
            <a:endParaRPr lang="en-GB" dirty="0"/>
          </a:p>
          <a:p>
            <a:pPr marL="228600" indent="-228600">
              <a:buAutoNum type="arabicPeriod"/>
            </a:pPr>
            <a:r>
              <a:rPr lang="en-GB" dirty="0" err="1"/>
              <a:t>halb</a:t>
            </a:r>
            <a:endParaRPr lang="en-GB" dirty="0"/>
          </a:p>
          <a:p>
            <a:pPr marL="228600" indent="-228600">
              <a:buAutoNum type="arabicPeriod"/>
            </a:pPr>
            <a:r>
              <a:rPr lang="en-GB" dirty="0" err="1"/>
              <a:t>Ausflug</a:t>
            </a:r>
            <a:endParaRPr lang="en-GB" dirty="0"/>
          </a:p>
          <a:p>
            <a:pPr marL="228600" indent="-228600">
              <a:buAutoNum type="arabicPeriod"/>
            </a:pPr>
            <a:r>
              <a:rPr lang="en-GB" dirty="0" err="1"/>
              <a:t>Urlaub</a:t>
            </a:r>
            <a:r>
              <a:rPr lang="en-GB" baseline="0" dirty="0"/>
              <a:t> </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Ausflug</a:t>
            </a:r>
            <a:r>
              <a:rPr lang="en-GB" baseline="0" dirty="0"/>
              <a:t> [4014] </a:t>
            </a:r>
            <a:r>
              <a:rPr lang="en-GB" baseline="0" dirty="0" err="1"/>
              <a:t>Flug</a:t>
            </a:r>
            <a:r>
              <a:rPr lang="en-GB" baseline="0" dirty="0"/>
              <a:t> [2220] </a:t>
            </a:r>
            <a:r>
              <a:rPr lang="en-GB" baseline="0" dirty="0" err="1"/>
              <a:t>halb</a:t>
            </a:r>
            <a:r>
              <a:rPr lang="en-GB" baseline="0" dirty="0"/>
              <a:t> [443] </a:t>
            </a:r>
            <a:r>
              <a:rPr lang="en-GB" baseline="0" dirty="0" err="1"/>
              <a:t>lieb</a:t>
            </a:r>
            <a:r>
              <a:rPr lang="en-GB" baseline="0" dirty="0"/>
              <a:t> [897] </a:t>
            </a:r>
            <a:r>
              <a:rPr lang="en-GB" baseline="0" dirty="0" err="1"/>
              <a:t>Urlaub</a:t>
            </a:r>
            <a:r>
              <a:rPr lang="en-GB" baseline="0" dirty="0"/>
              <a:t> [1570]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on each audio button to hear a</a:t>
            </a:r>
            <a:r>
              <a:rPr lang="en-GB" sz="1200" b="0" strike="noStrike" spc="-1" baseline="0" dirty="0">
                <a:solidFill>
                  <a:srgbClr val="000000"/>
                </a:solidFill>
                <a:latin typeface="Calibri"/>
                <a:ea typeface="Calibri"/>
              </a:rPr>
              <a:t> short infinitive phrase in German.</a:t>
            </a:r>
          </a:p>
          <a:p>
            <a:pPr marL="229320" indent="-228600">
              <a:lnSpc>
                <a:spcPct val="100000"/>
              </a:lnSpc>
              <a:buAutoNum type="arabicPeriod"/>
            </a:pPr>
            <a:r>
              <a:rPr lang="en-GB" sz="1200" b="0" strike="noStrike" spc="-1" baseline="0" dirty="0">
                <a:solidFill>
                  <a:srgbClr val="000000"/>
                </a:solidFill>
                <a:latin typeface="Calibri"/>
                <a:ea typeface="Calibri"/>
              </a:rPr>
              <a:t>Students look carefully at the pictures on the right and decide which picture the phrase refers to. They write down the corresponding letter.</a:t>
            </a:r>
          </a:p>
          <a:p>
            <a:pPr marL="229320" indent="-228600">
              <a:lnSpc>
                <a:spcPct val="100000"/>
              </a:lnSpc>
              <a:buAutoNum type="arabicPeriod"/>
            </a:pPr>
            <a:r>
              <a:rPr lang="en-GB" sz="1200" b="0" strike="noStrike" spc="-1" baseline="0" dirty="0">
                <a:solidFill>
                  <a:srgbClr val="000000"/>
                </a:solidFill>
                <a:latin typeface="Calibri"/>
                <a:ea typeface="Calibri"/>
              </a:rPr>
              <a:t>Click to reveal answers.</a:t>
            </a:r>
            <a:endParaRPr lang="en-GB" sz="1200" b="0" strike="noStrike" spc="-1" dirty="0">
              <a:solidFill>
                <a:srgbClr val="000000"/>
              </a:solidFill>
              <a:latin typeface="Calibri"/>
              <a:ea typeface="Calibri"/>
            </a:endParaRP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Transcript:</a:t>
            </a:r>
            <a:endParaRPr lang="en-GB" sz="1200" b="1" strike="noStrike" spc="-1" dirty="0">
              <a:solidFill>
                <a:srgbClr val="000000"/>
              </a:solidFill>
              <a:latin typeface="Calibri"/>
            </a:endParaRPr>
          </a:p>
          <a:p>
            <a:r>
              <a:rPr lang="en-GB" sz="1200" dirty="0"/>
              <a:t>1. in die Schweiz </a:t>
            </a:r>
            <a:r>
              <a:rPr lang="en-GB" sz="1200" dirty="0" err="1"/>
              <a:t>fahren</a:t>
            </a:r>
            <a:br>
              <a:rPr lang="en-GB" sz="1200" dirty="0"/>
            </a:br>
            <a:r>
              <a:rPr lang="en-GB" sz="1200" dirty="0"/>
              <a:t>2. Oma </a:t>
            </a:r>
            <a:r>
              <a:rPr lang="en-GB" sz="1200" dirty="0" err="1"/>
              <a:t>besuchen</a:t>
            </a:r>
            <a:br>
              <a:rPr lang="en-GB" sz="1200" dirty="0"/>
            </a:br>
            <a:r>
              <a:rPr lang="en-GB" sz="1200" dirty="0"/>
              <a:t>3. </a:t>
            </a:r>
            <a:r>
              <a:rPr lang="en-GB" sz="1200" dirty="0" err="1"/>
              <a:t>Hilfe</a:t>
            </a:r>
            <a:r>
              <a:rPr lang="en-GB" sz="1200" dirty="0"/>
              <a:t> </a:t>
            </a:r>
            <a:r>
              <a:rPr lang="en-GB" sz="1200" dirty="0" err="1"/>
              <a:t>bekommen</a:t>
            </a:r>
            <a:br>
              <a:rPr lang="en-GB" sz="1200" dirty="0"/>
            </a:br>
            <a:r>
              <a:rPr lang="en-GB" sz="1200" dirty="0"/>
              <a:t>4. </a:t>
            </a:r>
            <a:r>
              <a:rPr lang="en-GB" sz="1200" dirty="0" err="1"/>
              <a:t>heute</a:t>
            </a:r>
            <a:r>
              <a:rPr lang="en-GB" sz="1200" dirty="0"/>
              <a:t> </a:t>
            </a:r>
            <a:r>
              <a:rPr lang="en-GB" sz="1200" dirty="0" err="1"/>
              <a:t>bleiben</a:t>
            </a:r>
            <a:endParaRPr lang="en-GB" sz="1200" dirty="0"/>
          </a:p>
          <a:p>
            <a:r>
              <a:rPr lang="en-GB" sz="1200" dirty="0"/>
              <a:t>5. Sport </a:t>
            </a:r>
            <a:r>
              <a:rPr lang="en-GB" sz="1200" dirty="0" err="1"/>
              <a:t>machen</a:t>
            </a:r>
            <a:endParaRPr lang="en-GB" sz="1200" dirty="0"/>
          </a:p>
          <a:p>
            <a:r>
              <a:rPr lang="en-GB" sz="1200" dirty="0"/>
              <a:t>6. </a:t>
            </a:r>
            <a:r>
              <a:rPr lang="en-GB" sz="1200" dirty="0" err="1"/>
              <a:t>eine</a:t>
            </a:r>
            <a:r>
              <a:rPr lang="en-GB" sz="1200" dirty="0"/>
              <a:t> </a:t>
            </a:r>
            <a:r>
              <a:rPr lang="en-GB" sz="1200" dirty="0" err="1"/>
              <a:t>Geschichte</a:t>
            </a:r>
            <a:r>
              <a:rPr lang="en-GB" sz="1200" dirty="0"/>
              <a:t> </a:t>
            </a:r>
            <a:r>
              <a:rPr lang="en-GB" sz="1200" dirty="0" err="1"/>
              <a:t>schreiben</a:t>
            </a:r>
            <a:endParaRPr lang="en-GB" sz="1200" dirty="0"/>
          </a:p>
          <a:p>
            <a:r>
              <a:rPr lang="en-GB" sz="1200" dirty="0"/>
              <a:t>7. </a:t>
            </a:r>
            <a:r>
              <a:rPr lang="en-GB" sz="1200" dirty="0" err="1"/>
              <a:t>eine</a:t>
            </a:r>
            <a:r>
              <a:rPr lang="en-GB" sz="1200" dirty="0"/>
              <a:t> </a:t>
            </a:r>
            <a:r>
              <a:rPr lang="en-GB" sz="1200" dirty="0" err="1"/>
              <a:t>Katze</a:t>
            </a:r>
            <a:r>
              <a:rPr lang="en-GB" sz="1200" dirty="0"/>
              <a:t> </a:t>
            </a:r>
            <a:r>
              <a:rPr lang="en-GB" sz="1200" dirty="0" err="1"/>
              <a:t>haben</a:t>
            </a:r>
            <a:endParaRPr lang="en-GB" sz="1200" dirty="0"/>
          </a:p>
          <a:p>
            <a:r>
              <a:rPr lang="en-GB" sz="1200" dirty="0"/>
              <a:t>8. </a:t>
            </a:r>
            <a:r>
              <a:rPr lang="en-GB" sz="1200" dirty="0" err="1"/>
              <a:t>zu</a:t>
            </a:r>
            <a:r>
              <a:rPr lang="en-GB" sz="1200" dirty="0"/>
              <a:t> </a:t>
            </a:r>
            <a:r>
              <a:rPr lang="en-GB" sz="1200" dirty="0" err="1"/>
              <a:t>Hause</a:t>
            </a:r>
            <a:r>
              <a:rPr lang="en-GB" sz="1200" dirty="0"/>
              <a:t> </a:t>
            </a:r>
            <a:r>
              <a:rPr lang="en-GB" sz="1200" dirty="0" err="1"/>
              <a:t>arbeiten</a:t>
            </a:r>
            <a:endParaRPr lang="en-GB" sz="1200" dirty="0"/>
          </a:p>
          <a:p>
            <a:r>
              <a:rPr lang="en-GB" sz="1200" dirty="0"/>
              <a:t>9. </a:t>
            </a:r>
            <a:r>
              <a:rPr lang="en-GB" sz="1200" dirty="0" err="1"/>
              <a:t>mit</a:t>
            </a:r>
            <a:r>
              <a:rPr lang="en-GB" sz="1200" dirty="0"/>
              <a:t> Ronja </a:t>
            </a:r>
            <a:r>
              <a:rPr lang="en-GB" sz="1200" dirty="0" err="1"/>
              <a:t>spielen</a:t>
            </a:r>
            <a:endParaRPr lang="en-GB" sz="1200" dirty="0"/>
          </a:p>
          <a:p>
            <a:r>
              <a:rPr lang="en-GB" sz="1200" dirty="0"/>
              <a:t>10. </a:t>
            </a:r>
            <a:r>
              <a:rPr lang="en-GB" sz="1200" dirty="0" err="1"/>
              <a:t>ein</a:t>
            </a:r>
            <a:r>
              <a:rPr lang="en-GB" sz="1200" dirty="0"/>
              <a:t> </a:t>
            </a:r>
            <a:r>
              <a:rPr lang="en-GB" sz="1200" dirty="0" err="1"/>
              <a:t>Fahrrad</a:t>
            </a:r>
            <a:r>
              <a:rPr lang="en-GB" sz="1200" dirty="0"/>
              <a:t> </a:t>
            </a:r>
            <a:r>
              <a:rPr lang="en-GB" sz="1200" dirty="0" err="1"/>
              <a:t>benutzen</a:t>
            </a:r>
            <a:endParaRPr lang="en-GB" sz="1200" dirty="0"/>
          </a:p>
          <a:p>
            <a:r>
              <a:rPr lang="en-GB" sz="1200" dirty="0"/>
              <a:t>11. </a:t>
            </a:r>
            <a:r>
              <a:rPr lang="en-GB" sz="1200" dirty="0" err="1"/>
              <a:t>einen</a:t>
            </a:r>
            <a:r>
              <a:rPr lang="en-GB" sz="1200" dirty="0"/>
              <a:t> </a:t>
            </a:r>
            <a:r>
              <a:rPr lang="en-GB" sz="1200" dirty="0" err="1"/>
              <a:t>Grund</a:t>
            </a:r>
            <a:r>
              <a:rPr lang="en-GB" sz="1200" dirty="0"/>
              <a:t> </a:t>
            </a:r>
            <a:r>
              <a:rPr lang="en-GB" sz="1200" dirty="0" err="1"/>
              <a:t>brauchen</a:t>
            </a:r>
            <a:endParaRPr lang="en-GB" sz="1200" dirty="0"/>
          </a:p>
          <a:p>
            <a:r>
              <a:rPr lang="en-GB" sz="1200" dirty="0"/>
              <a:t>12. </a:t>
            </a:r>
            <a:r>
              <a:rPr lang="en-GB" sz="1200" dirty="0" err="1"/>
              <a:t>einen</a:t>
            </a:r>
            <a:r>
              <a:rPr lang="en-GB" sz="1200" dirty="0"/>
              <a:t> Brief </a:t>
            </a:r>
            <a:r>
              <a:rPr lang="en-GB" sz="1200" dirty="0" err="1"/>
              <a:t>haben</a:t>
            </a:r>
            <a:endParaRPr lang="en-GB" sz="1200" dirty="0"/>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372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image" Target="../media/image19.png"/><Relationship Id="rId3" Type="http://schemas.openxmlformats.org/officeDocument/2006/relationships/audio" Target="../media/audio49.wav"/><Relationship Id="rId21" Type="http://schemas.openxmlformats.org/officeDocument/2006/relationships/image" Target="../media/image58.pn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2.wav"/><Relationship Id="rId2" Type="http://schemas.openxmlformats.org/officeDocument/2006/relationships/notesSlide" Target="../notesSlides/notesSlide10.xml"/><Relationship Id="rId16" Type="http://schemas.openxmlformats.org/officeDocument/2006/relationships/image" Target="../media/image29.png"/><Relationship Id="rId20"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image" Target="../media/image52.gif"/><Relationship Id="rId10" Type="http://schemas.openxmlformats.org/officeDocument/2006/relationships/audio" Target="../media/audio56.wav"/><Relationship Id="rId19" Type="http://schemas.openxmlformats.org/officeDocument/2006/relationships/image" Target="../media/image20.svg"/><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60.png"/><Relationship Id="rId18" Type="http://schemas.openxmlformats.org/officeDocument/2006/relationships/image" Target="../media/image53.png"/><Relationship Id="rId3" Type="http://schemas.openxmlformats.org/officeDocument/2006/relationships/audio" Target="../media/audio63.wav"/><Relationship Id="rId21" Type="http://schemas.openxmlformats.org/officeDocument/2006/relationships/image" Target="../media/image49.png"/><Relationship Id="rId7" Type="http://schemas.openxmlformats.org/officeDocument/2006/relationships/audio" Target="../media/audio67.wav"/><Relationship Id="rId12" Type="http://schemas.openxmlformats.org/officeDocument/2006/relationships/image" Target="../media/image20.svg"/><Relationship Id="rId17" Type="http://schemas.openxmlformats.org/officeDocument/2006/relationships/image" Target="../media/image52.gif"/><Relationship Id="rId2" Type="http://schemas.openxmlformats.org/officeDocument/2006/relationships/notesSlide" Target="../notesSlides/notesSlide11.xml"/><Relationship Id="rId16" Type="http://schemas.openxmlformats.org/officeDocument/2006/relationships/image" Target="../media/image61.png"/><Relationship Id="rId20" Type="http://schemas.openxmlformats.org/officeDocument/2006/relationships/image" Target="../media/image62.gif"/><Relationship Id="rId1" Type="http://schemas.openxmlformats.org/officeDocument/2006/relationships/slideLayout" Target="../slideLayouts/slideLayout5.xml"/><Relationship Id="rId6" Type="http://schemas.openxmlformats.org/officeDocument/2006/relationships/audio" Target="../media/audio66.wav"/><Relationship Id="rId11" Type="http://schemas.openxmlformats.org/officeDocument/2006/relationships/image" Target="../media/image19.png"/><Relationship Id="rId5" Type="http://schemas.openxmlformats.org/officeDocument/2006/relationships/audio" Target="../media/audio65.wav"/><Relationship Id="rId15" Type="http://schemas.openxmlformats.org/officeDocument/2006/relationships/image" Target="../media/image4.png"/><Relationship Id="rId10" Type="http://schemas.openxmlformats.org/officeDocument/2006/relationships/audio" Target="../media/audio69.wav"/><Relationship Id="rId19" Type="http://schemas.openxmlformats.org/officeDocument/2006/relationships/image" Target="../media/image3.gif"/><Relationship Id="rId4" Type="http://schemas.openxmlformats.org/officeDocument/2006/relationships/audio" Target="../media/audio64.wav"/><Relationship Id="rId9" Type="http://schemas.openxmlformats.org/officeDocument/2006/relationships/image" Target="../media/image59.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70.wav"/><Relationship Id="rId5" Type="http://schemas.openxmlformats.org/officeDocument/2006/relationships/image" Target="../media/image63.png"/><Relationship Id="rId4" Type="http://schemas.openxmlformats.org/officeDocument/2006/relationships/notesSlide" Target="../notesSlides/notesSlide12.xml"/><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71.wav"/></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6.wav"/><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8.wav"/><Relationship Id="rId10" Type="http://schemas.openxmlformats.org/officeDocument/2006/relationships/image" Target="../media/image14.png"/><Relationship Id="rId4" Type="http://schemas.openxmlformats.org/officeDocument/2006/relationships/audio" Target="../media/audio7.wav"/><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11.wav"/><Relationship Id="rId10" Type="http://schemas.openxmlformats.org/officeDocument/2006/relationships/image" Target="../media/image15.png"/><Relationship Id="rId4" Type="http://schemas.openxmlformats.org/officeDocument/2006/relationships/audio" Target="../media/audio10.wav"/><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13.wav"/><Relationship Id="rId10" Type="http://schemas.openxmlformats.org/officeDocument/2006/relationships/image" Target="../media/image18.png"/><Relationship Id="rId4" Type="http://schemas.openxmlformats.org/officeDocument/2006/relationships/audio" Target="../media/audio12.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media/audio18.wav"/><Relationship Id="rId18" Type="http://schemas.openxmlformats.org/officeDocument/2006/relationships/audio" Target="../media/audio23.wav"/><Relationship Id="rId3" Type="http://schemas.openxmlformats.org/officeDocument/2006/relationships/audio" Target="../media/audio14.wav"/><Relationship Id="rId7" Type="http://schemas.openxmlformats.org/officeDocument/2006/relationships/image" Target="../media/image7.png"/><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6.xml"/><Relationship Id="rId16" Type="http://schemas.openxmlformats.org/officeDocument/2006/relationships/audio" Target="../media/audio21.wav"/><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audio" Target="../media/audio16.wav"/><Relationship Id="rId5" Type="http://schemas.openxmlformats.org/officeDocument/2006/relationships/image" Target="../media/image20.svg"/><Relationship Id="rId15" Type="http://schemas.openxmlformats.org/officeDocument/2006/relationships/audio" Target="../media/audio20.wav"/><Relationship Id="rId10" Type="http://schemas.openxmlformats.org/officeDocument/2006/relationships/image" Target="../media/image22.png"/><Relationship Id="rId19"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audio" Target="../media/audio15.wav"/><Relationship Id="rId14" Type="http://schemas.openxmlformats.org/officeDocument/2006/relationships/audio" Target="../media/audio19.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image" Target="../media/image24.png"/><Relationship Id="rId5" Type="http://schemas.openxmlformats.org/officeDocument/2006/relationships/audio" Target="../media/audio26.wav"/><Relationship Id="rId15" Type="http://schemas.openxmlformats.org/officeDocument/2006/relationships/image" Target="../media/image27.png"/><Relationship Id="rId10" Type="http://schemas.openxmlformats.org/officeDocument/2006/relationships/audio" Target="../media/audio29.wav"/><Relationship Id="rId4" Type="http://schemas.openxmlformats.org/officeDocument/2006/relationships/audio" Target="../media/audio25.wav"/><Relationship Id="rId9" Type="http://schemas.openxmlformats.org/officeDocument/2006/relationships/image" Target="../media/image20.sv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audio" Target="../media/audio42.wav"/><Relationship Id="rId26" Type="http://schemas.openxmlformats.org/officeDocument/2006/relationships/image" Target="../media/image36.png"/><Relationship Id="rId39" Type="http://schemas.openxmlformats.org/officeDocument/2006/relationships/image" Target="../media/image48.jpeg"/><Relationship Id="rId21" Type="http://schemas.openxmlformats.org/officeDocument/2006/relationships/image" Target="../media/image32.png"/><Relationship Id="rId34" Type="http://schemas.openxmlformats.org/officeDocument/2006/relationships/image" Target="../media/image43.png"/><Relationship Id="rId42" Type="http://schemas.openxmlformats.org/officeDocument/2006/relationships/image" Target="../media/image51.png"/><Relationship Id="rId7" Type="http://schemas.openxmlformats.org/officeDocument/2006/relationships/audio" Target="../media/audio32.wav"/><Relationship Id="rId2" Type="http://schemas.openxmlformats.org/officeDocument/2006/relationships/notesSlide" Target="../notesSlides/notesSlide8.xml"/><Relationship Id="rId16" Type="http://schemas.openxmlformats.org/officeDocument/2006/relationships/audio" Target="../media/audio40.wav"/><Relationship Id="rId29"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audio" Target="../media/audio36.wav"/><Relationship Id="rId24" Type="http://schemas.openxmlformats.org/officeDocument/2006/relationships/image" Target="../media/image34.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audio" Target="../media/audio43.wav"/><Relationship Id="rId5" Type="http://schemas.openxmlformats.org/officeDocument/2006/relationships/image" Target="../media/image19.png"/><Relationship Id="rId15" Type="http://schemas.openxmlformats.org/officeDocument/2006/relationships/audio" Target="../media/audio39.wav"/><Relationship Id="rId23" Type="http://schemas.openxmlformats.org/officeDocument/2006/relationships/image" Target="../media/image28.png"/><Relationship Id="rId28" Type="http://schemas.openxmlformats.org/officeDocument/2006/relationships/image" Target="../media/image38.png"/><Relationship Id="rId36" Type="http://schemas.openxmlformats.org/officeDocument/2006/relationships/image" Target="../media/image45.gif"/><Relationship Id="rId10" Type="http://schemas.openxmlformats.org/officeDocument/2006/relationships/audio" Target="../media/audio35.wav"/><Relationship Id="rId19" Type="http://schemas.openxmlformats.org/officeDocument/2006/relationships/image" Target="../media/image30.png"/><Relationship Id="rId31" Type="http://schemas.openxmlformats.org/officeDocument/2006/relationships/image" Target="../media/image4.png"/><Relationship Id="rId44" Type="http://schemas.openxmlformats.org/officeDocument/2006/relationships/image" Target="../media/image53.png"/><Relationship Id="rId4" Type="http://schemas.openxmlformats.org/officeDocument/2006/relationships/audio" Target="../media/audio31.wav"/><Relationship Id="rId9" Type="http://schemas.openxmlformats.org/officeDocument/2006/relationships/audio" Target="../media/audio34.wav"/><Relationship Id="rId14" Type="http://schemas.openxmlformats.org/officeDocument/2006/relationships/audio" Target="../media/audio38.wav"/><Relationship Id="rId22" Type="http://schemas.openxmlformats.org/officeDocument/2006/relationships/image" Target="../media/image33.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4.png"/><Relationship Id="rId43" Type="http://schemas.openxmlformats.org/officeDocument/2006/relationships/image" Target="../media/image52.gif"/><Relationship Id="rId8" Type="http://schemas.openxmlformats.org/officeDocument/2006/relationships/audio" Target="../media/audio33.wav"/><Relationship Id="rId3" Type="http://schemas.openxmlformats.org/officeDocument/2006/relationships/audio" Target="../media/audio30.wav"/><Relationship Id="rId12" Type="http://schemas.openxmlformats.org/officeDocument/2006/relationships/audio" Target="../media/audio37.wav"/><Relationship Id="rId17" Type="http://schemas.openxmlformats.org/officeDocument/2006/relationships/audio" Target="../media/audio41.wav"/><Relationship Id="rId25" Type="http://schemas.openxmlformats.org/officeDocument/2006/relationships/image" Target="../media/image35.png"/><Relationship Id="rId33" Type="http://schemas.openxmlformats.org/officeDocument/2006/relationships/image" Target="../media/image42.png"/><Relationship Id="rId38" Type="http://schemas.openxmlformats.org/officeDocument/2006/relationships/image" Target="../media/image47.png"/><Relationship Id="rId20" Type="http://schemas.openxmlformats.org/officeDocument/2006/relationships/image" Target="../media/image31.png"/><Relationship Id="rId41" Type="http://schemas.openxmlformats.org/officeDocument/2006/relationships/image" Target="../media/image50.gif"/></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7.png"/><Relationship Id="rId3" Type="http://schemas.openxmlformats.org/officeDocument/2006/relationships/audio" Target="../media/audio44.wav"/><Relationship Id="rId7" Type="http://schemas.openxmlformats.org/officeDocument/2006/relationships/image" Target="../media/image54.png"/><Relationship Id="rId12" Type="http://schemas.openxmlformats.org/officeDocument/2006/relationships/image" Target="../media/image28.png"/><Relationship Id="rId2" Type="http://schemas.openxmlformats.org/officeDocument/2006/relationships/notesSlide" Target="../notesSlides/notesSlide9.xml"/><Relationship Id="rId16" Type="http://schemas.openxmlformats.org/officeDocument/2006/relationships/audio" Target="../media/audio48.wav"/><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image" Target="../media/image27.png"/><Relationship Id="rId5" Type="http://schemas.openxmlformats.org/officeDocument/2006/relationships/audio" Target="../media/audio46.wav"/><Relationship Id="rId1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audio" Target="../media/audio45.wav"/><Relationship Id="rId9" Type="http://schemas.openxmlformats.org/officeDocument/2006/relationships/image" Target="../media/image56.png"/><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40863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ich</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lang="fr-FR" sz="2800" b="1" spc="-1" dirty="0">
                <a:solidFill>
                  <a:srgbClr val="3B3838"/>
                </a:solidFill>
                <a:latin typeface="Century Gothic" panose="020B0502020202020204" pitchFamily="34" charset="0"/>
                <a:ea typeface="Century Gothic"/>
              </a:rPr>
              <a:t>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lang="fr-FR" sz="2800" b="1" spc="-1" dirty="0">
                <a:solidFill>
                  <a:srgbClr val="3B3838"/>
                </a:solidFill>
                <a:latin typeface="Century Gothic" panose="020B0502020202020204" pitchFamily="34" charset="0"/>
                <a:ea typeface="Century Gothic"/>
              </a:rPr>
              <a:t>e, du 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lang="fr-FR" sz="2800" b="1" spc="-1" dirty="0">
                <a:solidFill>
                  <a:srgbClr val="3B3838"/>
                </a:solidFill>
                <a:latin typeface="Century Gothic" panose="020B0502020202020204" pitchFamily="34" charset="0"/>
                <a:ea typeface="Century Gothic"/>
              </a:rPr>
              <a:t>est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[-g] [-d] [-b]</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descr="A picture containing text, toy, doll, vector graphics&#10;&#10;Description automatically generated">
            <a:extLst>
              <a:ext uri="{FF2B5EF4-FFF2-40B4-BE49-F238E27FC236}">
                <a16:creationId xmlns:a16="http://schemas.microsoft.com/office/drawing/2014/main" id="{276D4B85-47C8-5C08-6A77-B504F9720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059" y="3541310"/>
            <a:ext cx="1504597" cy="1457578"/>
          </a:xfrm>
          <a:prstGeom prst="rect">
            <a:avLst/>
          </a:prstGeom>
        </p:spPr>
      </p:pic>
      <p:pic>
        <p:nvPicPr>
          <p:cNvPr id="6" name="Picture 5" descr="A cartoon of a person with arms crossed&#10;&#10;Description automatically generated">
            <a:extLst>
              <a:ext uri="{FF2B5EF4-FFF2-40B4-BE49-F238E27FC236}">
                <a16:creationId xmlns:a16="http://schemas.microsoft.com/office/drawing/2014/main" id="{B70645AA-E45A-5139-D631-8A3E100DDEBF}"/>
              </a:ext>
            </a:extLst>
          </p:cNvPr>
          <p:cNvPicPr>
            <a:picLocks noChangeAspect="1"/>
          </p:cNvPicPr>
          <p:nvPr/>
        </p:nvPicPr>
        <p:blipFill rotWithShape="1">
          <a:blip r:embed="rId5">
            <a:extLst>
              <a:ext uri="{28A0092B-C50C-407E-A947-70E740481C1C}">
                <a14:useLocalDpi xmlns:a14="http://schemas.microsoft.com/office/drawing/2010/main" val="0"/>
              </a:ext>
            </a:extLst>
          </a:blip>
          <a:srcRect b="69550"/>
          <a:stretch/>
        </p:blipFill>
        <p:spPr>
          <a:xfrm>
            <a:off x="145579" y="3554605"/>
            <a:ext cx="1664493" cy="1444283"/>
          </a:xfrm>
          <a:prstGeom prst="rect">
            <a:avLst/>
          </a:prstGeom>
        </p:spPr>
      </p:pic>
      <p:sp>
        <p:nvSpPr>
          <p:cNvPr id="7" name="Thought Bubble: Cloud 6">
            <a:extLst>
              <a:ext uri="{FF2B5EF4-FFF2-40B4-BE49-F238E27FC236}">
                <a16:creationId xmlns:a16="http://schemas.microsoft.com/office/drawing/2014/main" id="{D416D4E6-AFDE-19B8-58A1-CA0A34692BAD}"/>
              </a:ext>
            </a:extLst>
          </p:cNvPr>
          <p:cNvSpPr/>
          <p:nvPr/>
        </p:nvSpPr>
        <p:spPr>
          <a:xfrm>
            <a:off x="694267" y="1740674"/>
            <a:ext cx="3125936" cy="1747247"/>
          </a:xfrm>
          <a:prstGeom prst="cloudCallout">
            <a:avLst>
              <a:gd name="adj1" fmla="val -21560"/>
              <a:gd name="adj2" fmla="val 61046"/>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Free Switzerland Country vector and picture">
            <a:extLst>
              <a:ext uri="{FF2B5EF4-FFF2-40B4-BE49-F238E27FC236}">
                <a16:creationId xmlns:a16="http://schemas.microsoft.com/office/drawing/2014/main" id="{13A9E1E3-94F4-B0B7-EB71-35540E685E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745" y="2355878"/>
            <a:ext cx="932700" cy="547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artoon of two women&#10;&#10;Description automatically generated">
            <a:extLst>
              <a:ext uri="{FF2B5EF4-FFF2-40B4-BE49-F238E27FC236}">
                <a16:creationId xmlns:a16="http://schemas.microsoft.com/office/drawing/2014/main" id="{1A3A236D-B43A-7CF9-1E14-2D8B9B1FD891}"/>
              </a:ext>
            </a:extLst>
          </p:cNvPr>
          <p:cNvPicPr>
            <a:picLocks noChangeAspect="1"/>
          </p:cNvPicPr>
          <p:nvPr/>
        </p:nvPicPr>
        <p:blipFill rotWithShape="1">
          <a:blip r:embed="rId7">
            <a:extLst>
              <a:ext uri="{28A0092B-C50C-407E-A947-70E740481C1C}">
                <a14:useLocalDpi xmlns:a14="http://schemas.microsoft.com/office/drawing/2010/main" val="0"/>
              </a:ext>
            </a:extLst>
          </a:blip>
          <a:srcRect b="67161"/>
          <a:stretch/>
        </p:blipFill>
        <p:spPr>
          <a:xfrm>
            <a:off x="1870889" y="1942649"/>
            <a:ext cx="1491747" cy="98756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21489539"/>
              </p:ext>
            </p:extLst>
          </p:nvPr>
        </p:nvGraphicFramePr>
        <p:xfrm>
          <a:off x="285066" y="1524348"/>
          <a:ext cx="9229735" cy="5263158"/>
        </p:xfrm>
        <a:graphic>
          <a:graphicData uri="http://schemas.openxmlformats.org/drawingml/2006/table">
            <a:tbl>
              <a:tblPr/>
              <a:tblGrid>
                <a:gridCol w="538860">
                  <a:extLst>
                    <a:ext uri="{9D8B030D-6E8A-4147-A177-3AD203B41FA5}">
                      <a16:colId xmlns:a16="http://schemas.microsoft.com/office/drawing/2014/main" val="20000"/>
                    </a:ext>
                  </a:extLst>
                </a:gridCol>
                <a:gridCol w="5113411">
                  <a:extLst>
                    <a:ext uri="{9D8B030D-6E8A-4147-A177-3AD203B41FA5}">
                      <a16:colId xmlns:a16="http://schemas.microsoft.com/office/drawing/2014/main" val="20002"/>
                    </a:ext>
                  </a:extLst>
                </a:gridCol>
                <a:gridCol w="1841326">
                  <a:extLst>
                    <a:ext uri="{9D8B030D-6E8A-4147-A177-3AD203B41FA5}">
                      <a16:colId xmlns:a16="http://schemas.microsoft.com/office/drawing/2014/main" val="20003"/>
                    </a:ext>
                  </a:extLst>
                </a:gridCol>
                <a:gridCol w="173613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400" u="none" strike="noStrike" kern="1200" cap="none" dirty="0">
                          <a:solidFill>
                            <a:srgbClr val="002060"/>
                          </a:solidFill>
                          <a:latin typeface="Century Gothic"/>
                          <a:ea typeface="Century Gothic"/>
                          <a:cs typeface="Century Gothic"/>
                        </a:rPr>
                        <a:t>Johanna (ich)</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400" u="none" strike="noStrike" kern="1200" cap="none" dirty="0">
                          <a:solidFill>
                            <a:srgbClr val="002060"/>
                          </a:solidFill>
                          <a:latin typeface="Century Gothic"/>
                          <a:ea typeface="Century Gothic"/>
                          <a:cs typeface="Century Gothic"/>
                        </a:rPr>
                        <a:t>Moritz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u="none" strike="noStrike" cap="none" dirty="0">
                          <a:solidFill>
                            <a:srgbClr val="002060"/>
                          </a:solidFill>
                          <a:latin typeface="+mn-lt"/>
                          <a:ea typeface="Century Gothic"/>
                          <a:cs typeface="Century Gothic"/>
                          <a:sym typeface="Century Gothic"/>
                        </a:rPr>
                        <a:t>Ich </a:t>
                      </a:r>
                      <a:r>
                        <a:rPr lang="en-GB" sz="2400" u="none" strike="noStrike" cap="none" dirty="0" err="1">
                          <a:solidFill>
                            <a:srgbClr val="002060"/>
                          </a:solidFill>
                          <a:latin typeface="+mn-lt"/>
                          <a:ea typeface="Century Gothic"/>
                          <a:cs typeface="Century Gothic"/>
                          <a:sym typeface="Century Gothic"/>
                        </a:rPr>
                        <a:t>möchte</a:t>
                      </a:r>
                      <a:r>
                        <a:rPr lang="en-GB" sz="2400" u="none" strike="noStrike" cap="none" dirty="0">
                          <a:solidFill>
                            <a:srgbClr val="002060"/>
                          </a:solidFill>
                          <a:latin typeface="+mn-lt"/>
                          <a:ea typeface="Century Gothic"/>
                          <a:cs typeface="Century Gothic"/>
                          <a:sym typeface="Century Gothic"/>
                        </a:rPr>
                        <a:t> in die Schweiz </a:t>
                      </a:r>
                      <a:r>
                        <a:rPr lang="en-GB" sz="2400" u="none" strike="noStrike" cap="none" dirty="0" err="1">
                          <a:solidFill>
                            <a:srgbClr val="002060"/>
                          </a:solidFill>
                          <a:latin typeface="+mn-lt"/>
                          <a:ea typeface="Century Gothic"/>
                          <a:cs typeface="Century Gothic"/>
                          <a:sym typeface="Century Gothic"/>
                        </a:rPr>
                        <a:t>fahren</a:t>
                      </a:r>
                      <a:r>
                        <a:rPr lang="en-GB" sz="2400" u="none" strike="noStrike" cap="none" dirty="0">
                          <a:solidFill>
                            <a:srgbClr val="002060"/>
                          </a:solidFill>
                          <a:latin typeface="+mn-lt"/>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400" u="none" strike="noStrike" cap="none" dirty="0">
                          <a:solidFill>
                            <a:srgbClr val="002060"/>
                          </a:solidFill>
                          <a:latin typeface="Century Gothic"/>
                          <a:ea typeface="Century Gothic"/>
                          <a:cs typeface="Century Gothic"/>
                          <a:sym typeface="Century Gothic"/>
                        </a:rPr>
                        <a:t>Ich </a:t>
                      </a:r>
                      <a:r>
                        <a:rPr lang="en-GB" sz="2400" u="none" strike="noStrike" cap="none" dirty="0" err="1">
                          <a:solidFill>
                            <a:srgbClr val="002060"/>
                          </a:solidFill>
                          <a:latin typeface="+mn-lt"/>
                          <a:ea typeface="Century Gothic"/>
                          <a:cs typeface="Century Gothic"/>
                          <a:sym typeface="Century Gothic"/>
                        </a:rPr>
                        <a:t>möchte</a:t>
                      </a:r>
                      <a:r>
                        <a:rPr lang="en-GB" sz="2400" u="none" strike="noStrike" cap="none" dirty="0">
                          <a:solidFill>
                            <a:srgbClr val="002060"/>
                          </a:solidFill>
                          <a:latin typeface="+mn-lt"/>
                          <a:ea typeface="Century Gothic"/>
                          <a:cs typeface="Century Gothic"/>
                          <a:sym typeface="Century Gothic"/>
                        </a:rPr>
                        <a:t> in Biel </a:t>
                      </a:r>
                      <a:r>
                        <a:rPr lang="en-GB" sz="2400" u="none" strike="noStrike" cap="none" dirty="0" err="1">
                          <a:solidFill>
                            <a:srgbClr val="002060"/>
                          </a:solidFill>
                          <a:latin typeface="+mn-lt"/>
                          <a:ea typeface="Century Gothic"/>
                          <a:cs typeface="Century Gothic"/>
                          <a:sym typeface="Century Gothic"/>
                        </a:rPr>
                        <a:t>bleiben</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mn-lt"/>
                          <a:ea typeface="Century Gothic"/>
                          <a:cs typeface="Century Gothic"/>
                          <a:sym typeface="Century Gothic"/>
                        </a:rPr>
                        <a:t>möchtest</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Lias</a:t>
                      </a:r>
                      <a:r>
                        <a:rPr lang="en-GB" sz="2400" u="none" strike="noStrike" cap="none" dirty="0">
                          <a:solidFill>
                            <a:srgbClr val="002060"/>
                          </a:solidFill>
                          <a:latin typeface="+mn-lt"/>
                          <a:ea typeface="Century Gothic"/>
                          <a:cs typeface="Century Gothic"/>
                          <a:sym typeface="Century Gothic"/>
                        </a:rPr>
                        <a:t> </a:t>
                      </a:r>
                      <a:r>
                        <a:rPr lang="en-GB" sz="2400" u="none" strike="noStrike" cap="none" dirty="0" err="1">
                          <a:solidFill>
                            <a:srgbClr val="002060"/>
                          </a:solidFill>
                          <a:latin typeface="+mn-lt"/>
                          <a:ea typeface="Century Gothic"/>
                          <a:cs typeface="Century Gothic"/>
                          <a:sym typeface="Century Gothic"/>
                        </a:rPr>
                        <a:t>besuchen</a:t>
                      </a:r>
                      <a:r>
                        <a:rPr lang="en-GB" sz="2400" u="none" strike="noStrike" cap="none" dirty="0">
                          <a:solidFill>
                            <a:srgbClr val="002060"/>
                          </a:solidFill>
                          <a:latin typeface="+mn-lt"/>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2400" u="none" strike="noStrike" cap="none" dirty="0">
                          <a:solidFill>
                            <a:srgbClr val="002060"/>
                          </a:solidFill>
                          <a:latin typeface="+mn-lt"/>
                          <a:ea typeface="Century Gothic"/>
                          <a:cs typeface="Century Gothic"/>
                          <a:sym typeface="Century Gothic"/>
                        </a:rPr>
                        <a:t>Ich möchte mit Ronja spielen.</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GB" sz="2400" u="none" strike="noStrike" cap="none" dirty="0">
                          <a:solidFill>
                            <a:srgbClr val="002060"/>
                          </a:solidFill>
                          <a:latin typeface="Century Gothic"/>
                          <a:ea typeface="Century Gothic"/>
                          <a:cs typeface="Century Gothic"/>
                          <a:sym typeface="Century Gothic"/>
                        </a:rPr>
                        <a:t>Du </a:t>
                      </a:r>
                      <a:r>
                        <a:rPr lang="de-DE" sz="2400" u="none" strike="noStrike" cap="none" dirty="0">
                          <a:solidFill>
                            <a:srgbClr val="002060"/>
                          </a:solidFill>
                          <a:latin typeface="+mn-lt"/>
                          <a:ea typeface="Century Gothic"/>
                          <a:cs typeface="Century Gothic"/>
                          <a:sym typeface="Century Gothic"/>
                        </a:rPr>
                        <a:t>möchtest einen Brief schreiben.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e-DE" sz="2400" u="none" strike="noStrike" cap="none" dirty="0">
                          <a:solidFill>
                            <a:srgbClr val="002060"/>
                          </a:solidFill>
                          <a:latin typeface="+mn-lt"/>
                          <a:ea typeface="Century Gothic"/>
                          <a:cs typeface="Century Gothic"/>
                          <a:sym typeface="Century Gothic"/>
                        </a:rPr>
                        <a:t>Du möchtest eine Karte bekommen.</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9" name="T3_W1_10.3B.wav"/>
            </a:hlinkClick>
            <a:extLst>
              <a:ext uri="{FF2B5EF4-FFF2-40B4-BE49-F238E27FC236}">
                <a16:creationId xmlns:a16="http://schemas.microsoft.com/office/drawing/2014/main" id="{3AD5864B-E328-4811-82EC-A3D77BDC6BF2}"/>
              </a:ext>
            </a:extLst>
          </p:cNvPr>
          <p:cNvSpPr/>
          <p:nvPr/>
        </p:nvSpPr>
        <p:spPr>
          <a:xfrm>
            <a:off x="329992" y="25584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3_W1_10.4B.wav"/>
            </a:hlinkClick>
            <a:extLst>
              <a:ext uri="{FF2B5EF4-FFF2-40B4-BE49-F238E27FC236}">
                <a16:creationId xmlns:a16="http://schemas.microsoft.com/office/drawing/2014/main" id="{F2DAD2AC-ADD2-4480-845B-008BBA9A5F70}"/>
              </a:ext>
            </a:extLst>
          </p:cNvPr>
          <p:cNvSpPr/>
          <p:nvPr/>
        </p:nvSpPr>
        <p:spPr>
          <a:xfrm>
            <a:off x="329992" y="33017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3_W1_10.5B.wav"/>
            </a:hlinkClick>
            <a:extLst>
              <a:ext uri="{FF2B5EF4-FFF2-40B4-BE49-F238E27FC236}">
                <a16:creationId xmlns:a16="http://schemas.microsoft.com/office/drawing/2014/main" id="{E47FAB46-1A11-4EF4-B700-EF919D0338F8}"/>
              </a:ext>
            </a:extLst>
          </p:cNvPr>
          <p:cNvSpPr/>
          <p:nvPr/>
        </p:nvSpPr>
        <p:spPr>
          <a:xfrm>
            <a:off x="329992" y="394721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3_W1_10.6B.wav"/>
            </a:hlinkClick>
            <a:extLst>
              <a:ext uri="{FF2B5EF4-FFF2-40B4-BE49-F238E27FC236}">
                <a16:creationId xmlns:a16="http://schemas.microsoft.com/office/drawing/2014/main" id="{1ECA2C39-8E1B-46F9-B4CE-5D69DA706F12}"/>
              </a:ext>
            </a:extLst>
          </p:cNvPr>
          <p:cNvSpPr/>
          <p:nvPr/>
        </p:nvSpPr>
        <p:spPr>
          <a:xfrm>
            <a:off x="329992" y="45944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3_W1_10.7B.wav"/>
            </a:hlinkClick>
            <a:extLst>
              <a:ext uri="{FF2B5EF4-FFF2-40B4-BE49-F238E27FC236}">
                <a16:creationId xmlns:a16="http://schemas.microsoft.com/office/drawing/2014/main" id="{B06E6BFD-FB69-40F9-9653-301D379E5A17}"/>
              </a:ext>
            </a:extLst>
          </p:cNvPr>
          <p:cNvSpPr/>
          <p:nvPr/>
        </p:nvSpPr>
        <p:spPr>
          <a:xfrm>
            <a:off x="329992" y="53353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3_W1_10.8B.wav"/>
            </a:hlinkClick>
            <a:extLst>
              <a:ext uri="{FF2B5EF4-FFF2-40B4-BE49-F238E27FC236}">
                <a16:creationId xmlns:a16="http://schemas.microsoft.com/office/drawing/2014/main" id="{34261C61-C209-49EF-A2E1-6B62F7BA1FCB}"/>
              </a:ext>
            </a:extLst>
          </p:cNvPr>
          <p:cNvSpPr/>
          <p:nvPr/>
        </p:nvSpPr>
        <p:spPr>
          <a:xfrm>
            <a:off x="321240" y="61536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14">
            <a:hlinkClick r:id="" action="ppaction://noaction">
              <a:snd r:embed="rId15" name="T3_W1_10.1.wav"/>
            </a:hlinkClick>
            <a:extLst>
              <a:ext uri="{FF2B5EF4-FFF2-40B4-BE49-F238E27FC236}">
                <a16:creationId xmlns:a16="http://schemas.microsoft.com/office/drawing/2014/main" id="{5B038370-52AC-441F-8035-3DB346524715}"/>
              </a:ext>
            </a:extLst>
          </p:cNvPr>
          <p:cNvSpPr/>
          <p:nvPr/>
        </p:nvSpPr>
        <p:spPr>
          <a:xfrm>
            <a:off x="130966" y="100521"/>
            <a:ext cx="10731767" cy="12394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Oma is telling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Lias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and Ronja’s cousins, Johanna and Moritz,</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about her trip to Switzerland. Now they want to go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0" baseline="0" dirty="0" err="1">
                <a:solidFill>
                  <a:srgbClr val="002060"/>
                </a:solidFill>
                <a:latin typeface="Century Gothic"/>
                <a:ea typeface="Century Gothic"/>
                <a:cs typeface="Century Gothic"/>
                <a:sym typeface="Century Gothic"/>
              </a:rPr>
              <a:t>Hör</a:t>
            </a:r>
            <a:r>
              <a:rPr lang="en-GB" sz="2400" kern="0" baseline="0" dirty="0">
                <a:solidFill>
                  <a:srgbClr val="002060"/>
                </a:solidFill>
                <a:latin typeface="Century Gothic"/>
                <a:ea typeface="Century Gothic"/>
                <a:cs typeface="Century Gothic"/>
                <a:sym typeface="Century Gothic"/>
              </a:rPr>
              <a:t> </a:t>
            </a:r>
            <a:r>
              <a:rPr lang="en-GB" sz="2400" kern="0" baseline="0" dirty="0" err="1">
                <a:solidFill>
                  <a:srgbClr val="002060"/>
                </a:solidFill>
                <a:latin typeface="Century Gothic"/>
                <a:ea typeface="Century Gothic"/>
                <a:cs typeface="Century Gothic"/>
                <a:sym typeface="Century Gothic"/>
              </a:rPr>
              <a:t>zu</a:t>
            </a:r>
            <a:r>
              <a:rPr lang="en-GB" sz="2400" kern="0" baseline="0" dirty="0">
                <a:solidFill>
                  <a:srgbClr val="002060"/>
                </a:solidFill>
                <a:latin typeface="Century Gothic"/>
                <a:ea typeface="Century Gothic"/>
                <a:cs typeface="Century Gothic"/>
                <a:sym typeface="Century Gothic"/>
              </a:rPr>
              <a:t>. </a:t>
            </a:r>
            <a:r>
              <a:rPr lang="en-GB" sz="2400" kern="0" baseline="0" dirty="0" err="1">
                <a:solidFill>
                  <a:srgbClr val="002060"/>
                </a:solidFill>
                <a:latin typeface="Century Gothic"/>
                <a:ea typeface="Century Gothic"/>
                <a:cs typeface="Century Gothic"/>
                <a:sym typeface="Century Gothic"/>
              </a:rPr>
              <a:t>Ist</a:t>
            </a:r>
            <a:r>
              <a:rPr lang="en-GB" sz="2400" kern="0" baseline="0" dirty="0">
                <a:solidFill>
                  <a:srgbClr val="002060"/>
                </a:solidFill>
                <a:latin typeface="Century Gothic"/>
                <a:ea typeface="Century Gothic"/>
                <a:cs typeface="Century Gothic"/>
                <a:sym typeface="Century Gothic"/>
              </a:rPr>
              <a:t> das Johanna (ich) </a:t>
            </a:r>
            <a:r>
              <a:rPr lang="en-GB" sz="2400" kern="0" baseline="0" dirty="0" err="1">
                <a:solidFill>
                  <a:srgbClr val="002060"/>
                </a:solidFill>
                <a:latin typeface="Century Gothic"/>
                <a:ea typeface="Century Gothic"/>
                <a:cs typeface="Century Gothic"/>
                <a:sym typeface="Century Gothic"/>
              </a:rPr>
              <a:t>oder</a:t>
            </a:r>
            <a:r>
              <a:rPr lang="en-GB" sz="2400" kern="0" baseline="0" dirty="0">
                <a:solidFill>
                  <a:srgbClr val="002060"/>
                </a:solidFill>
                <a:latin typeface="Century Gothic"/>
                <a:ea typeface="Century Gothic"/>
                <a:cs typeface="Century Gothic"/>
                <a:sym typeface="Century Gothic"/>
              </a:rPr>
              <a:t> Moritz</a:t>
            </a:r>
            <a:r>
              <a:rPr lang="en-GB" sz="2400" kern="0" dirty="0">
                <a:solidFill>
                  <a:srgbClr val="002060"/>
                </a:solidFill>
                <a:latin typeface="Century Gothic"/>
                <a:ea typeface="Century Gothic"/>
                <a:cs typeface="Century Gothic"/>
                <a:sym typeface="Century Gothic"/>
              </a:rPr>
              <a:t> (du)?</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7" name="T3_W1_10.2.wav"/>
            </a:hlinkClick>
            <a:extLst>
              <a:ext uri="{FF2B5EF4-FFF2-40B4-BE49-F238E27FC236}">
                <a16:creationId xmlns:a16="http://schemas.microsoft.com/office/drawing/2014/main" id="{2E68E65F-55F0-47AC-9ADC-ED8FE3C4852B}"/>
              </a:ext>
            </a:extLst>
          </p:cNvPr>
          <p:cNvSpPr/>
          <p:nvPr/>
        </p:nvSpPr>
        <p:spPr>
          <a:xfrm>
            <a:off x="967242" y="1408010"/>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174" y="1193316"/>
            <a:ext cx="914400" cy="914400"/>
          </a:xfrm>
          <a:prstGeom prst="rect">
            <a:avLst/>
          </a:prstGeom>
        </p:spPr>
      </p:pic>
      <p:sp>
        <p:nvSpPr>
          <p:cNvPr id="20" name="Google Shape;108;p3">
            <a:hlinkClick r:id="" action="ppaction://noaction">
              <a:snd r:embed="rId17" name="T3_W1_10.2.wav"/>
            </a:hlinkClick>
            <a:extLst>
              <a:ext uri="{FF2B5EF4-FFF2-40B4-BE49-F238E27FC236}">
                <a16:creationId xmlns:a16="http://schemas.microsoft.com/office/drawing/2014/main" id="{7B515708-41AA-4439-88F6-0DF78819F2D8}"/>
              </a:ext>
            </a:extLst>
          </p:cNvPr>
          <p:cNvSpPr txBox="1"/>
          <p:nvPr/>
        </p:nvSpPr>
        <p:spPr>
          <a:xfrm>
            <a:off x="999686" y="1419680"/>
            <a:ext cx="1261829" cy="461624"/>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7" name="Picture 2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42326" y="5107623"/>
            <a:ext cx="1504597" cy="1457578"/>
          </a:xfrm>
          <a:prstGeom prst="rect">
            <a:avLst/>
          </a:prstGeom>
        </p:spPr>
      </p:pic>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80091" y="252023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93471" y="2436068"/>
            <a:ext cx="4779196" cy="659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80091" y="3251207"/>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893471" y="3279616"/>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01586" y="390327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47178" y="3871105"/>
            <a:ext cx="4649931" cy="518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80091" y="4546543"/>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893470" y="4513330"/>
            <a:ext cx="4944880" cy="491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01586" y="531675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927602" y="5250348"/>
            <a:ext cx="4609799" cy="660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01586" y="6071863"/>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847178" y="6048241"/>
            <a:ext cx="4609799" cy="658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6" descr="A cartoon of a person with arms crossed&#10;&#10;Description automatically generated">
            <a:extLst>
              <a:ext uri="{FF2B5EF4-FFF2-40B4-BE49-F238E27FC236}">
                <a16:creationId xmlns:a16="http://schemas.microsoft.com/office/drawing/2014/main" id="{517AF1D2-9F3F-52FD-EDAE-79AD696690F5}"/>
              </a:ext>
            </a:extLst>
          </p:cNvPr>
          <p:cNvPicPr>
            <a:picLocks noChangeAspect="1"/>
          </p:cNvPicPr>
          <p:nvPr/>
        </p:nvPicPr>
        <p:blipFill rotWithShape="1">
          <a:blip r:embed="rId22">
            <a:extLst>
              <a:ext uri="{28A0092B-C50C-407E-A947-70E740481C1C}">
                <a14:useLocalDpi xmlns:a14="http://schemas.microsoft.com/office/drawing/2010/main" val="0"/>
              </a:ext>
            </a:extLst>
          </a:blip>
          <a:srcRect b="69550"/>
          <a:stretch/>
        </p:blipFill>
        <p:spPr>
          <a:xfrm>
            <a:off x="10197515" y="3487614"/>
            <a:ext cx="1664493" cy="1444283"/>
          </a:xfrm>
          <a:prstGeom prst="rect">
            <a:avLst/>
          </a:prstGeom>
        </p:spPr>
      </p:pic>
      <p:pic>
        <p:nvPicPr>
          <p:cNvPr id="9" name="Picture 8" descr="A cartoon of a person&#10;&#10;Description automatically generated">
            <a:extLst>
              <a:ext uri="{FF2B5EF4-FFF2-40B4-BE49-F238E27FC236}">
                <a16:creationId xmlns:a16="http://schemas.microsoft.com/office/drawing/2014/main" id="{6B09ACC5-3CE1-F2F5-D99A-6C4C9A85C2F2}"/>
              </a:ext>
            </a:extLst>
          </p:cNvPr>
          <p:cNvPicPr>
            <a:picLocks noChangeAspect="1"/>
          </p:cNvPicPr>
          <p:nvPr/>
        </p:nvPicPr>
        <p:blipFill rotWithShape="1">
          <a:blip r:embed="rId23">
            <a:extLst>
              <a:ext uri="{28A0092B-C50C-407E-A947-70E740481C1C}">
                <a14:useLocalDpi xmlns:a14="http://schemas.microsoft.com/office/drawing/2010/main" val="0"/>
              </a:ext>
            </a:extLst>
          </a:blip>
          <a:srcRect b="12732"/>
          <a:stretch/>
        </p:blipFill>
        <p:spPr>
          <a:xfrm>
            <a:off x="10453289" y="1910668"/>
            <a:ext cx="1282670" cy="1489083"/>
          </a:xfrm>
          <a:prstGeom prst="rect">
            <a:avLst/>
          </a:prstGeom>
        </p:spPr>
      </p:pic>
    </p:spTree>
    <p:extLst>
      <p:ext uri="{BB962C8B-B14F-4D97-AF65-F5344CB8AC3E}">
        <p14:creationId xmlns:p14="http://schemas.microsoft.com/office/powerpoint/2010/main" val="7028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_1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_10.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1_10.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1_10.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1_10.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2" grpId="0" animBg="1"/>
      <p:bldP spid="35"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0"/>
            <a:ext cx="1068537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Century Gothic"/>
                <a:cs typeface="+mn-cs"/>
              </a:rPr>
              <a:t>Ronja and Johanna are texting each other. </a:t>
            </a:r>
            <a:br>
              <a:rPr kumimoji="0" lang="en-GB" sz="2400"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400" i="0" u="none" strike="noStrike" kern="1200" cap="none" spc="-1" normalizeH="0" baseline="0" noProof="0" dirty="0">
                <a:ln>
                  <a:noFill/>
                </a:ln>
                <a:solidFill>
                  <a:srgbClr val="002060"/>
                </a:solidFill>
                <a:effectLst/>
                <a:uLnTx/>
                <a:uFillTx/>
                <a:latin typeface="Century gothic"/>
                <a:ea typeface="Century Gothic"/>
                <a:cs typeface="+mn-cs"/>
              </a:rPr>
              <a:t>Are they talking about what they’re doing now, or what they would like to do if Johanna visits Switzerland? </a:t>
            </a:r>
            <a:endParaRPr kumimoji="0" lang="en-GB" sz="240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2290" y="95495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5" name="Speech Bubble: Rectangle with Corners Rounded 34">
            <a:hlinkClick r:id="" action="ppaction://noaction">
              <a:snd r:embed="rId10" name="T3_W1_11.1.wav"/>
            </a:hlinkClick>
            <a:extLst>
              <a:ext uri="{FF2B5EF4-FFF2-40B4-BE49-F238E27FC236}">
                <a16:creationId xmlns:a16="http://schemas.microsoft.com/office/drawing/2014/main" id="{2A92558E-4A3A-4969-8887-224B3F2C55E3}"/>
              </a:ext>
            </a:extLst>
          </p:cNvPr>
          <p:cNvSpPr/>
          <p:nvPr/>
        </p:nvSpPr>
        <p:spPr>
          <a:xfrm>
            <a:off x="1399185" y="1240977"/>
            <a:ext cx="6161548" cy="39806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 1-6 und ‘</a:t>
            </a: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möchte</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a:t>
            </a: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st</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a:ea typeface="Century Gothic"/>
                <a:cs typeface="+mn-cs"/>
              </a:rPr>
              <a:t>oder</a:t>
            </a:r>
            <a:r>
              <a:rPr kumimoji="0" lang="en-GB" sz="2400" b="0" i="0" u="none" strike="noStrike" kern="1200" cap="none" spc="-1" normalizeH="0" baseline="0" noProof="0" dirty="0">
                <a:ln>
                  <a:noFill/>
                </a:ln>
                <a:solidFill>
                  <a:prstClr val="white"/>
                </a:solidFill>
                <a:effectLst/>
                <a:uLnTx/>
                <a:uFillTx/>
                <a:latin typeface="Century Gothic"/>
                <a:ea typeface="Century Gothic"/>
                <a:cs typeface="+mn-cs"/>
              </a:rPr>
              <a:t> ‘x’.</a:t>
            </a:r>
            <a:endParaRPr kumimoji="0" lang="en-GB" sz="2400" b="1" i="0" u="none" strike="noStrike" kern="1200" cap="none" spc="0" normalizeH="0" baseline="0" noProof="0" dirty="0">
              <a:ln>
                <a:noFill/>
              </a:ln>
              <a:solidFill>
                <a:prstClr val="white"/>
              </a:solidFill>
              <a:effectLst/>
              <a:uLnTx/>
              <a:uFillTx/>
              <a:latin typeface="Century Gothic"/>
              <a:ea typeface="Calibri"/>
              <a:cs typeface="Calibri"/>
              <a:sym typeface="Calibri"/>
            </a:endParaRPr>
          </a:p>
        </p:txBody>
      </p:sp>
      <p:pic>
        <p:nvPicPr>
          <p:cNvPr id="36" name="Graphic 35" descr="Teacher">
            <a:extLst>
              <a:ext uri="{FF2B5EF4-FFF2-40B4-BE49-F238E27FC236}">
                <a16:creationId xmlns:a16="http://schemas.microsoft.com/office/drawing/2014/main" id="{C2B73D90-0C6C-4B2D-91E3-CEDFC69E8AB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3549" y="1075942"/>
            <a:ext cx="914400" cy="914400"/>
          </a:xfrm>
          <a:prstGeom prst="rect">
            <a:avLst/>
          </a:prstGeom>
        </p:spPr>
      </p:pic>
      <p:pic>
        <p:nvPicPr>
          <p:cNvPr id="8" name="Picture 2" descr="Free smartphone portable telephone vector">
            <a:extLst>
              <a:ext uri="{FF2B5EF4-FFF2-40B4-BE49-F238E27FC236}">
                <a16:creationId xmlns:a16="http://schemas.microsoft.com/office/drawing/2014/main" id="{A843E5BC-AEF1-41B5-D405-73B7BC089F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3012054" y="-940849"/>
            <a:ext cx="4861329" cy="1041669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19D1E614-B857-D231-97F8-D883C96E0354}"/>
              </a:ext>
            </a:extLst>
          </p:cNvPr>
          <p:cNvSpPr/>
          <p:nvPr/>
        </p:nvSpPr>
        <p:spPr>
          <a:xfrm>
            <a:off x="1915027" y="2318121"/>
            <a:ext cx="7118908" cy="486090"/>
          </a:xfrm>
          <a:prstGeom prst="wedgeRoundRectCallout">
            <a:avLst>
              <a:gd name="adj1" fmla="val -51764"/>
              <a:gd name="adj2" fmla="val -175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Ich                 </a:t>
            </a:r>
            <a:r>
              <a:rPr lang="en-GB" sz="2400" dirty="0" err="1"/>
              <a:t>schreibe</a:t>
            </a:r>
            <a:r>
              <a:rPr lang="en-GB" sz="2400" dirty="0"/>
              <a:t> </a:t>
            </a:r>
            <a:r>
              <a:rPr lang="en-GB" sz="2400" dirty="0" err="1"/>
              <a:t>einen</a:t>
            </a:r>
            <a:r>
              <a:rPr lang="en-GB" sz="2400" dirty="0"/>
              <a:t> Brief.</a:t>
            </a:r>
          </a:p>
        </p:txBody>
      </p:sp>
      <p:sp>
        <p:nvSpPr>
          <p:cNvPr id="10" name="Speech Bubble: Rectangle with Corners Rounded 9">
            <a:extLst>
              <a:ext uri="{FF2B5EF4-FFF2-40B4-BE49-F238E27FC236}">
                <a16:creationId xmlns:a16="http://schemas.microsoft.com/office/drawing/2014/main" id="{94D1E3A6-536B-394F-414B-11158202307E}"/>
              </a:ext>
            </a:extLst>
          </p:cNvPr>
          <p:cNvSpPr/>
          <p:nvPr/>
        </p:nvSpPr>
        <p:spPr>
          <a:xfrm>
            <a:off x="1915027" y="4390767"/>
            <a:ext cx="7118908" cy="486090"/>
          </a:xfrm>
          <a:prstGeom prst="wedgeRoundRectCallout">
            <a:avLst>
              <a:gd name="adj1" fmla="val 51539"/>
              <a:gd name="adj2" fmla="val -22500"/>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Ich                  </a:t>
            </a:r>
            <a:r>
              <a:rPr lang="en-GB" sz="2400" dirty="0" err="1">
                <a:solidFill>
                  <a:srgbClr val="002060"/>
                </a:solidFill>
              </a:rPr>
              <a:t>spiele</a:t>
            </a:r>
            <a:r>
              <a:rPr lang="en-GB" sz="2400" dirty="0">
                <a:solidFill>
                  <a:srgbClr val="002060"/>
                </a:solidFill>
              </a:rPr>
              <a:t> </a:t>
            </a:r>
            <a:r>
              <a:rPr lang="en-GB" sz="2400" dirty="0" err="1">
                <a:solidFill>
                  <a:srgbClr val="002060"/>
                </a:solidFill>
              </a:rPr>
              <a:t>mit</a:t>
            </a:r>
            <a:r>
              <a:rPr lang="en-GB" sz="2400" dirty="0">
                <a:solidFill>
                  <a:srgbClr val="002060"/>
                </a:solidFill>
              </a:rPr>
              <a:t> Oma.</a:t>
            </a:r>
          </a:p>
        </p:txBody>
      </p:sp>
      <p:sp>
        <p:nvSpPr>
          <p:cNvPr id="11" name="Speech Bubble: Rectangle with Corners Rounded 10">
            <a:extLst>
              <a:ext uri="{FF2B5EF4-FFF2-40B4-BE49-F238E27FC236}">
                <a16:creationId xmlns:a16="http://schemas.microsoft.com/office/drawing/2014/main" id="{8B4072D3-1B24-853A-8D78-8EDC1198044A}"/>
              </a:ext>
            </a:extLst>
          </p:cNvPr>
          <p:cNvSpPr/>
          <p:nvPr/>
        </p:nvSpPr>
        <p:spPr>
          <a:xfrm>
            <a:off x="1915027" y="3009003"/>
            <a:ext cx="7118908" cy="486090"/>
          </a:xfrm>
          <a:prstGeom prst="wedgeRoundRectCallout">
            <a:avLst>
              <a:gd name="adj1" fmla="val -51764"/>
              <a:gd name="adj2" fmla="val -175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Du </a:t>
            </a:r>
            <a:r>
              <a:rPr lang="en-GB" sz="2400" b="1" dirty="0" err="1"/>
              <a:t>möchtest</a:t>
            </a:r>
            <a:r>
              <a:rPr lang="en-GB" sz="2400" dirty="0"/>
              <a:t> in die Schweiz </a:t>
            </a:r>
            <a:r>
              <a:rPr lang="en-GB" sz="2400" dirty="0" err="1"/>
              <a:t>fahren</a:t>
            </a:r>
            <a:r>
              <a:rPr lang="en-GB" sz="2400" dirty="0"/>
              <a:t>.</a:t>
            </a:r>
          </a:p>
        </p:txBody>
      </p:sp>
      <p:sp>
        <p:nvSpPr>
          <p:cNvPr id="12" name="Speech Bubble: Rectangle with Corners Rounded 11">
            <a:extLst>
              <a:ext uri="{FF2B5EF4-FFF2-40B4-BE49-F238E27FC236}">
                <a16:creationId xmlns:a16="http://schemas.microsoft.com/office/drawing/2014/main" id="{49D8209E-CB61-DB88-9044-B325FCEAFBE7}"/>
              </a:ext>
            </a:extLst>
          </p:cNvPr>
          <p:cNvSpPr/>
          <p:nvPr/>
        </p:nvSpPr>
        <p:spPr>
          <a:xfrm>
            <a:off x="1915027" y="3699885"/>
            <a:ext cx="7118908" cy="486090"/>
          </a:xfrm>
          <a:prstGeom prst="wedgeRoundRectCallout">
            <a:avLst>
              <a:gd name="adj1" fmla="val 51539"/>
              <a:gd name="adj2" fmla="val -22500"/>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Ja, und ich </a:t>
            </a:r>
            <a:r>
              <a:rPr lang="en-GB" sz="2400" b="1" dirty="0" err="1">
                <a:solidFill>
                  <a:srgbClr val="002060"/>
                </a:solidFill>
              </a:rPr>
              <a:t>möchte</a:t>
            </a:r>
            <a:r>
              <a:rPr lang="en-GB" sz="2400" dirty="0">
                <a:solidFill>
                  <a:srgbClr val="002060"/>
                </a:solidFill>
              </a:rPr>
              <a:t>  </a:t>
            </a:r>
            <a:r>
              <a:rPr lang="en-GB" sz="2400" dirty="0" err="1">
                <a:solidFill>
                  <a:srgbClr val="002060"/>
                </a:solidFill>
              </a:rPr>
              <a:t>mit</a:t>
            </a:r>
            <a:r>
              <a:rPr lang="en-GB" sz="2400" dirty="0">
                <a:solidFill>
                  <a:srgbClr val="002060"/>
                </a:solidFill>
              </a:rPr>
              <a:t> </a:t>
            </a:r>
            <a:r>
              <a:rPr lang="en-GB" sz="2400" dirty="0" err="1">
                <a:solidFill>
                  <a:srgbClr val="002060"/>
                </a:solidFill>
              </a:rPr>
              <a:t>Minze</a:t>
            </a:r>
            <a:r>
              <a:rPr lang="en-GB" sz="2400" dirty="0">
                <a:solidFill>
                  <a:srgbClr val="002060"/>
                </a:solidFill>
              </a:rPr>
              <a:t> </a:t>
            </a:r>
            <a:r>
              <a:rPr lang="en-GB" sz="2400" dirty="0" err="1">
                <a:solidFill>
                  <a:srgbClr val="002060"/>
                </a:solidFill>
              </a:rPr>
              <a:t>spielen</a:t>
            </a:r>
            <a:r>
              <a:rPr lang="en-GB" sz="2400" dirty="0">
                <a:solidFill>
                  <a:srgbClr val="002060"/>
                </a:solidFill>
              </a:rPr>
              <a:t>.</a:t>
            </a:r>
          </a:p>
        </p:txBody>
      </p:sp>
      <p:sp>
        <p:nvSpPr>
          <p:cNvPr id="2" name="Speech Bubble: Rectangle with Corners Rounded 1">
            <a:extLst>
              <a:ext uri="{FF2B5EF4-FFF2-40B4-BE49-F238E27FC236}">
                <a16:creationId xmlns:a16="http://schemas.microsoft.com/office/drawing/2014/main" id="{839D13E9-49ED-E600-98D4-90F67C0A63A2}"/>
              </a:ext>
            </a:extLst>
          </p:cNvPr>
          <p:cNvSpPr/>
          <p:nvPr/>
        </p:nvSpPr>
        <p:spPr>
          <a:xfrm>
            <a:off x="1915027" y="5081649"/>
            <a:ext cx="7118908" cy="486090"/>
          </a:xfrm>
          <a:prstGeom prst="wedgeRoundRectCallout">
            <a:avLst>
              <a:gd name="adj1" fmla="val 51539"/>
              <a:gd name="adj2" fmla="val -22500"/>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b="1" dirty="0" err="1">
                <a:solidFill>
                  <a:srgbClr val="002060"/>
                </a:solidFill>
              </a:rPr>
              <a:t>möchtest</a:t>
            </a:r>
            <a:r>
              <a:rPr lang="en-GB" sz="2400" b="1" dirty="0">
                <a:solidFill>
                  <a:srgbClr val="002060"/>
                </a:solidFill>
              </a:rPr>
              <a:t> </a:t>
            </a:r>
            <a:r>
              <a:rPr lang="en-GB" sz="2400" dirty="0">
                <a:solidFill>
                  <a:srgbClr val="002060"/>
                </a:solidFill>
              </a:rPr>
              <a:t>Sport </a:t>
            </a:r>
            <a:r>
              <a:rPr lang="en-GB" sz="2400" dirty="0" err="1">
                <a:solidFill>
                  <a:srgbClr val="002060"/>
                </a:solidFill>
              </a:rPr>
              <a:t>machen</a:t>
            </a:r>
            <a:r>
              <a:rPr lang="en-GB" sz="2400" dirty="0">
                <a:solidFill>
                  <a:srgbClr val="002060"/>
                </a:solidFill>
              </a:rPr>
              <a:t>.</a:t>
            </a:r>
          </a:p>
        </p:txBody>
      </p:sp>
      <p:sp>
        <p:nvSpPr>
          <p:cNvPr id="4" name="Speech Bubble: Rectangle with Corners Rounded 3">
            <a:extLst>
              <a:ext uri="{FF2B5EF4-FFF2-40B4-BE49-F238E27FC236}">
                <a16:creationId xmlns:a16="http://schemas.microsoft.com/office/drawing/2014/main" id="{CDD75493-FE2F-7107-2BD2-C10F9661B6AE}"/>
              </a:ext>
            </a:extLst>
          </p:cNvPr>
          <p:cNvSpPr/>
          <p:nvPr/>
        </p:nvSpPr>
        <p:spPr>
          <a:xfrm>
            <a:off x="1915027" y="5772533"/>
            <a:ext cx="7118908" cy="486090"/>
          </a:xfrm>
          <a:prstGeom prst="wedgeRoundRectCallout">
            <a:avLst>
              <a:gd name="adj1" fmla="val -51764"/>
              <a:gd name="adj2" fmla="val -175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t>Ich  </a:t>
            </a:r>
            <a:r>
              <a:rPr lang="en-GB" sz="2400" b="1" dirty="0" err="1"/>
              <a:t>möchte</a:t>
            </a:r>
            <a:r>
              <a:rPr lang="en-GB" sz="2400" dirty="0"/>
              <a:t>  das </a:t>
            </a:r>
            <a:r>
              <a:rPr lang="en-GB" sz="2400" dirty="0" err="1"/>
              <a:t>Fahrrad</a:t>
            </a:r>
            <a:r>
              <a:rPr lang="en-GB" sz="2400" dirty="0"/>
              <a:t> </a:t>
            </a:r>
            <a:r>
              <a:rPr lang="en-GB" sz="2400" dirty="0" err="1"/>
              <a:t>benutzen</a:t>
            </a:r>
            <a:r>
              <a:rPr lang="en-GB" sz="2400" dirty="0"/>
              <a:t>.</a:t>
            </a:r>
          </a:p>
        </p:txBody>
      </p:sp>
      <p:sp>
        <p:nvSpPr>
          <p:cNvPr id="5" name="Rectangle 4">
            <a:extLst>
              <a:ext uri="{FF2B5EF4-FFF2-40B4-BE49-F238E27FC236}">
                <a16:creationId xmlns:a16="http://schemas.microsoft.com/office/drawing/2014/main" id="{82C31B2E-C381-7FF2-6F3B-D5E427FF5A09}"/>
              </a:ext>
            </a:extLst>
          </p:cNvPr>
          <p:cNvSpPr/>
          <p:nvPr/>
        </p:nvSpPr>
        <p:spPr>
          <a:xfrm>
            <a:off x="2463802" y="2369140"/>
            <a:ext cx="1439112" cy="38405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2" descr="Free brief envelope letter vector">
            <a:extLst>
              <a:ext uri="{FF2B5EF4-FFF2-40B4-BE49-F238E27FC236}">
                <a16:creationId xmlns:a16="http://schemas.microsoft.com/office/drawing/2014/main" id="{F2341F2A-1C83-0E87-4BEE-0FFFB6F27B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4295" y="2399935"/>
            <a:ext cx="329773" cy="331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brief envelope letter vector">
            <a:extLst>
              <a:ext uri="{FF2B5EF4-FFF2-40B4-BE49-F238E27FC236}">
                <a16:creationId xmlns:a16="http://schemas.microsoft.com/office/drawing/2014/main" id="{4F661D04-C0B1-B23A-FBDA-7B7DAFA91F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8044" y="2395512"/>
            <a:ext cx="329773" cy="331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ree brief envelope letter vector">
            <a:extLst>
              <a:ext uri="{FF2B5EF4-FFF2-40B4-BE49-F238E27FC236}">
                <a16:creationId xmlns:a16="http://schemas.microsoft.com/office/drawing/2014/main" id="{5A552705-2A4B-4B9B-133E-BE9B35BA98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92970" y="2395512"/>
            <a:ext cx="329773" cy="3313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696D85D-4CC9-48EB-089A-1A416944C161}"/>
              </a:ext>
            </a:extLst>
          </p:cNvPr>
          <p:cNvSpPr/>
          <p:nvPr/>
        </p:nvSpPr>
        <p:spPr>
          <a:xfrm>
            <a:off x="2540427" y="3037538"/>
            <a:ext cx="1439112" cy="38405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Free Switzerland Country vector and picture">
            <a:extLst>
              <a:ext uri="{FF2B5EF4-FFF2-40B4-BE49-F238E27FC236}">
                <a16:creationId xmlns:a16="http://schemas.microsoft.com/office/drawing/2014/main" id="{1F126AE4-B6B5-4DF9-F5FC-01115F323B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40427" y="3047707"/>
            <a:ext cx="566450" cy="3327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Switzerland Country vector and picture">
            <a:extLst>
              <a:ext uri="{FF2B5EF4-FFF2-40B4-BE49-F238E27FC236}">
                <a16:creationId xmlns:a16="http://schemas.microsoft.com/office/drawing/2014/main" id="{340974A9-E9EA-3618-DCC6-002E0DA22E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24262" y="3039115"/>
            <a:ext cx="566450" cy="3327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F350F3-F010-4FCA-761E-305B02EEA954}"/>
              </a:ext>
            </a:extLst>
          </p:cNvPr>
          <p:cNvSpPr/>
          <p:nvPr/>
        </p:nvSpPr>
        <p:spPr>
          <a:xfrm>
            <a:off x="3645994" y="3735602"/>
            <a:ext cx="1439112" cy="3840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Free animal cat clips vector">
            <a:extLst>
              <a:ext uri="{FF2B5EF4-FFF2-40B4-BE49-F238E27FC236}">
                <a16:creationId xmlns:a16="http://schemas.microsoft.com/office/drawing/2014/main" id="{4CCE2813-6152-D795-CCAC-B53DC2BE1E0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7241" t="68765" r="31557"/>
          <a:stretch/>
        </p:blipFill>
        <p:spPr bwMode="auto">
          <a:xfrm flipH="1">
            <a:off x="3879147" y="3711040"/>
            <a:ext cx="414286" cy="4046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animal cat clips vector">
            <a:extLst>
              <a:ext uri="{FF2B5EF4-FFF2-40B4-BE49-F238E27FC236}">
                <a16:creationId xmlns:a16="http://schemas.microsoft.com/office/drawing/2014/main" id="{BAE24726-0DC1-F132-2A5F-1710F81ADF0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7241" t="68765" r="31557"/>
          <a:stretch/>
        </p:blipFill>
        <p:spPr bwMode="auto">
          <a:xfrm flipH="1">
            <a:off x="4482126" y="3711040"/>
            <a:ext cx="414286" cy="40468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48F982A-A230-E0A8-BA43-62CD9FA839F8}"/>
              </a:ext>
            </a:extLst>
          </p:cNvPr>
          <p:cNvSpPr/>
          <p:nvPr/>
        </p:nvSpPr>
        <p:spPr>
          <a:xfrm>
            <a:off x="2538070" y="4412540"/>
            <a:ext cx="1439112" cy="3840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cartoon of a person&#10;&#10;Description automatically generated">
            <a:extLst>
              <a:ext uri="{FF2B5EF4-FFF2-40B4-BE49-F238E27FC236}">
                <a16:creationId xmlns:a16="http://schemas.microsoft.com/office/drawing/2014/main" id="{9BDDF9E8-3644-623A-3F11-F61E2AD1E1A5}"/>
              </a:ext>
            </a:extLst>
          </p:cNvPr>
          <p:cNvPicPr>
            <a:picLocks noChangeAspect="1"/>
          </p:cNvPicPr>
          <p:nvPr/>
        </p:nvPicPr>
        <p:blipFill rotWithShape="1">
          <a:blip r:embed="rId17">
            <a:extLst>
              <a:ext uri="{28A0092B-C50C-407E-A947-70E740481C1C}">
                <a14:useLocalDpi xmlns:a14="http://schemas.microsoft.com/office/drawing/2010/main" val="0"/>
              </a:ext>
            </a:extLst>
          </a:blip>
          <a:srcRect b="12732"/>
          <a:stretch/>
        </p:blipFill>
        <p:spPr>
          <a:xfrm>
            <a:off x="2744599" y="4437691"/>
            <a:ext cx="317319" cy="368383"/>
          </a:xfrm>
          <a:prstGeom prst="rect">
            <a:avLst/>
          </a:prstGeom>
        </p:spPr>
      </p:pic>
      <p:pic>
        <p:nvPicPr>
          <p:cNvPr id="22" name="Picture 21" descr="A cartoon of a person&#10;&#10;Description automatically generated">
            <a:extLst>
              <a:ext uri="{FF2B5EF4-FFF2-40B4-BE49-F238E27FC236}">
                <a16:creationId xmlns:a16="http://schemas.microsoft.com/office/drawing/2014/main" id="{BD84CF3F-9D8B-7349-B648-76437A567605}"/>
              </a:ext>
            </a:extLst>
          </p:cNvPr>
          <p:cNvPicPr>
            <a:picLocks noChangeAspect="1"/>
          </p:cNvPicPr>
          <p:nvPr/>
        </p:nvPicPr>
        <p:blipFill rotWithShape="1">
          <a:blip r:embed="rId17">
            <a:extLst>
              <a:ext uri="{28A0092B-C50C-407E-A947-70E740481C1C}">
                <a14:useLocalDpi xmlns:a14="http://schemas.microsoft.com/office/drawing/2010/main" val="0"/>
              </a:ext>
            </a:extLst>
          </a:blip>
          <a:srcRect b="12732"/>
          <a:stretch/>
        </p:blipFill>
        <p:spPr>
          <a:xfrm>
            <a:off x="3146216" y="4460909"/>
            <a:ext cx="317319" cy="368383"/>
          </a:xfrm>
          <a:prstGeom prst="rect">
            <a:avLst/>
          </a:prstGeom>
        </p:spPr>
      </p:pic>
      <p:sp>
        <p:nvSpPr>
          <p:cNvPr id="23" name="Rectangle 22">
            <a:extLst>
              <a:ext uri="{FF2B5EF4-FFF2-40B4-BE49-F238E27FC236}">
                <a16:creationId xmlns:a16="http://schemas.microsoft.com/office/drawing/2014/main" id="{9CAC5DF0-CFAC-A1FE-B313-BD5F61832F5C}"/>
              </a:ext>
            </a:extLst>
          </p:cNvPr>
          <p:cNvSpPr/>
          <p:nvPr/>
        </p:nvSpPr>
        <p:spPr>
          <a:xfrm>
            <a:off x="2501377" y="5189841"/>
            <a:ext cx="1439112" cy="38405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6" descr="Free sport sports pictogram vector">
            <a:extLst>
              <a:ext uri="{FF2B5EF4-FFF2-40B4-BE49-F238E27FC236}">
                <a16:creationId xmlns:a16="http://schemas.microsoft.com/office/drawing/2014/main" id="{714CC065-042E-9CB3-ACE8-0790271CF9F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63921"/>
          <a:stretch/>
        </p:blipFill>
        <p:spPr bwMode="auto">
          <a:xfrm>
            <a:off x="2588989" y="5094202"/>
            <a:ext cx="1188738" cy="4100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58B07F0-6461-D778-8705-88D4235CBD08}"/>
              </a:ext>
            </a:extLst>
          </p:cNvPr>
          <p:cNvSpPr/>
          <p:nvPr/>
        </p:nvSpPr>
        <p:spPr>
          <a:xfrm>
            <a:off x="2540427" y="5823552"/>
            <a:ext cx="1439112" cy="38405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artoon of a person with arms crossed&#10;&#10;Description automatically generated">
            <a:extLst>
              <a:ext uri="{FF2B5EF4-FFF2-40B4-BE49-F238E27FC236}">
                <a16:creationId xmlns:a16="http://schemas.microsoft.com/office/drawing/2014/main" id="{1BEE9C92-A26A-33EA-4E84-ACAC18D9C222}"/>
              </a:ext>
            </a:extLst>
          </p:cNvPr>
          <p:cNvPicPr>
            <a:picLocks noChangeAspect="1"/>
          </p:cNvPicPr>
          <p:nvPr/>
        </p:nvPicPr>
        <p:blipFill rotWithShape="1">
          <a:blip r:embed="rId19">
            <a:extLst>
              <a:ext uri="{28A0092B-C50C-407E-A947-70E740481C1C}">
                <a14:useLocalDpi xmlns:a14="http://schemas.microsoft.com/office/drawing/2010/main" val="0"/>
              </a:ext>
            </a:extLst>
          </a:blip>
          <a:srcRect b="72613"/>
          <a:stretch/>
        </p:blipFill>
        <p:spPr>
          <a:xfrm>
            <a:off x="9084755" y="3699885"/>
            <a:ext cx="592645" cy="462513"/>
          </a:xfrm>
          <a:prstGeom prst="ellipse">
            <a:avLst/>
          </a:prstGeom>
        </p:spPr>
      </p:pic>
      <p:pic>
        <p:nvPicPr>
          <p:cNvPr id="28" name="Picture 27" descr="A cartoon of a person with arms crossed&#10;&#10;Description automatically generated">
            <a:extLst>
              <a:ext uri="{FF2B5EF4-FFF2-40B4-BE49-F238E27FC236}">
                <a16:creationId xmlns:a16="http://schemas.microsoft.com/office/drawing/2014/main" id="{917C1514-3A80-4654-2130-F4E282AFDAE4}"/>
              </a:ext>
            </a:extLst>
          </p:cNvPr>
          <p:cNvPicPr>
            <a:picLocks noChangeAspect="1"/>
          </p:cNvPicPr>
          <p:nvPr/>
        </p:nvPicPr>
        <p:blipFill rotWithShape="1">
          <a:blip r:embed="rId19">
            <a:extLst>
              <a:ext uri="{28A0092B-C50C-407E-A947-70E740481C1C}">
                <a14:useLocalDpi xmlns:a14="http://schemas.microsoft.com/office/drawing/2010/main" val="0"/>
              </a:ext>
            </a:extLst>
          </a:blip>
          <a:srcRect b="72613"/>
          <a:stretch/>
        </p:blipFill>
        <p:spPr>
          <a:xfrm>
            <a:off x="9084755" y="4412540"/>
            <a:ext cx="592645" cy="462513"/>
          </a:xfrm>
          <a:prstGeom prst="ellipse">
            <a:avLst/>
          </a:prstGeom>
        </p:spPr>
      </p:pic>
      <p:pic>
        <p:nvPicPr>
          <p:cNvPr id="29" name="Picture 28" descr="A cartoon of a person with arms crossed&#10;&#10;Description automatically generated">
            <a:extLst>
              <a:ext uri="{FF2B5EF4-FFF2-40B4-BE49-F238E27FC236}">
                <a16:creationId xmlns:a16="http://schemas.microsoft.com/office/drawing/2014/main" id="{D20D049D-0A7E-1E56-0A2F-A1E98D8EC723}"/>
              </a:ext>
            </a:extLst>
          </p:cNvPr>
          <p:cNvPicPr>
            <a:picLocks noChangeAspect="1"/>
          </p:cNvPicPr>
          <p:nvPr/>
        </p:nvPicPr>
        <p:blipFill rotWithShape="1">
          <a:blip r:embed="rId19">
            <a:extLst>
              <a:ext uri="{28A0092B-C50C-407E-A947-70E740481C1C}">
                <a14:useLocalDpi xmlns:a14="http://schemas.microsoft.com/office/drawing/2010/main" val="0"/>
              </a:ext>
            </a:extLst>
          </a:blip>
          <a:srcRect b="72613"/>
          <a:stretch/>
        </p:blipFill>
        <p:spPr>
          <a:xfrm>
            <a:off x="9084755" y="5076429"/>
            <a:ext cx="592645" cy="462513"/>
          </a:xfrm>
          <a:prstGeom prst="ellipse">
            <a:avLst/>
          </a:prstGeom>
        </p:spPr>
      </p:pic>
      <p:pic>
        <p:nvPicPr>
          <p:cNvPr id="31" name="Picture 30" descr="A cartoon of a person&#10;&#10;Description automatically generated">
            <a:extLst>
              <a:ext uri="{FF2B5EF4-FFF2-40B4-BE49-F238E27FC236}">
                <a16:creationId xmlns:a16="http://schemas.microsoft.com/office/drawing/2014/main" id="{77CB0085-1591-E0C5-E5D4-2B638301089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89255" y="2317743"/>
            <a:ext cx="445601" cy="543464"/>
          </a:xfrm>
          <a:prstGeom prst="ellipse">
            <a:avLst/>
          </a:prstGeom>
        </p:spPr>
      </p:pic>
      <p:pic>
        <p:nvPicPr>
          <p:cNvPr id="32" name="Picture 31" descr="A cartoon of a person&#10;&#10;Description automatically generated">
            <a:extLst>
              <a:ext uri="{FF2B5EF4-FFF2-40B4-BE49-F238E27FC236}">
                <a16:creationId xmlns:a16="http://schemas.microsoft.com/office/drawing/2014/main" id="{73B942CE-DA94-C420-D151-F561A323B7C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71322" y="2980316"/>
            <a:ext cx="445601" cy="543464"/>
          </a:xfrm>
          <a:prstGeom prst="ellipse">
            <a:avLst/>
          </a:prstGeom>
        </p:spPr>
      </p:pic>
      <p:pic>
        <p:nvPicPr>
          <p:cNvPr id="33" name="Picture 32" descr="A cartoon of a person&#10;&#10;Description automatically generated">
            <a:extLst>
              <a:ext uri="{FF2B5EF4-FFF2-40B4-BE49-F238E27FC236}">
                <a16:creationId xmlns:a16="http://schemas.microsoft.com/office/drawing/2014/main" id="{301E8164-A279-E9EB-7338-854B39FFB3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89254" y="5747133"/>
            <a:ext cx="445601" cy="543464"/>
          </a:xfrm>
          <a:prstGeom prst="ellipse">
            <a:avLst/>
          </a:prstGeom>
        </p:spPr>
      </p:pic>
      <p:pic>
        <p:nvPicPr>
          <p:cNvPr id="34" name="Picture 4" descr="Free bicycle bike ride vector">
            <a:extLst>
              <a:ext uri="{FF2B5EF4-FFF2-40B4-BE49-F238E27FC236}">
                <a16:creationId xmlns:a16="http://schemas.microsoft.com/office/drawing/2014/main" id="{D4BDE971-6F2D-67FF-6CD3-AB8BD76B4D4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71685" y="5833268"/>
            <a:ext cx="512175" cy="3296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bicycle bike ride vector">
            <a:extLst>
              <a:ext uri="{FF2B5EF4-FFF2-40B4-BE49-F238E27FC236}">
                <a16:creationId xmlns:a16="http://schemas.microsoft.com/office/drawing/2014/main" id="{D5F3B464-010D-6296-8C12-EEC41C371C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21147" y="5850729"/>
            <a:ext cx="512175" cy="3296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1_11.2.wav"/>
                                        </p:tgtEl>
                                      </p:cMediaNode>
                                    </p:audio>
                                  </p:sub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T3_W1_11.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2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T3_W1_11.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6" name="T3_W1_11.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7" name="T3_W1_11.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8" name="T3_W1_1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20"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8D7FCBA4-A9E5-4388-B426-047502BD6034}"/>
              </a:ext>
            </a:extLst>
          </p:cNvPr>
          <p:cNvSpPr/>
          <p:nvPr/>
        </p:nvSpPr>
        <p:spPr>
          <a:xfrm>
            <a:off x="620251" y="1681063"/>
            <a:ext cx="10157761" cy="3552630"/>
          </a:xfrm>
          <a:prstGeom prst="wedgeRoundRectCallout">
            <a:avLst>
              <a:gd name="adj1" fmla="val 32895"/>
              <a:gd name="adj2" fmla="val -64740"/>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846364" y="1718440"/>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Auf Wiedersehen!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bis bald, bis bald, bis bald.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Wiedersehen!</a:t>
            </a:r>
          </a:p>
        </p:txBody>
      </p:sp>
      <p:sp>
        <p:nvSpPr>
          <p:cNvPr id="4" name="TextBox 3">
            <a:extLst>
              <a:ext uri="{FF2B5EF4-FFF2-40B4-BE49-F238E27FC236}">
                <a16:creationId xmlns:a16="http://schemas.microsoft.com/office/drawing/2014/main" id="{E1D59A62-6A13-4DC1-AE4B-AE171A2FCFAF}"/>
              </a:ext>
            </a:extLst>
          </p:cNvPr>
          <p:cNvSpPr txBox="1"/>
          <p:nvPr/>
        </p:nvSpPr>
        <p:spPr>
          <a:xfrm>
            <a:off x="9167751" y="6360168"/>
            <a:ext cx="2933206"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 See you soon!</a:t>
            </a:r>
          </a:p>
        </p:txBody>
      </p:sp>
      <p:sp>
        <p:nvSpPr>
          <p:cNvPr id="9" name="Speech Bubble: Rectangle with Corners Rounded 8">
            <a:hlinkClick r:id="" action="ppaction://noaction">
              <a:snd r:embed="rId6" name="T3_W4_14.1.wav"/>
            </a:hlinkClick>
            <a:extLst>
              <a:ext uri="{FF2B5EF4-FFF2-40B4-BE49-F238E27FC236}">
                <a16:creationId xmlns:a16="http://schemas.microsoft.com/office/drawing/2014/main" id="{6A35EAB7-2F60-4E4B-9577-1319BE146B7A}"/>
              </a:ext>
            </a:extLst>
          </p:cNvPr>
          <p:cNvSpPr/>
          <p:nvPr/>
        </p:nvSpPr>
        <p:spPr>
          <a:xfrm>
            <a:off x="1016679" y="205076"/>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Teacher">
            <a:extLst>
              <a:ext uri="{FF2B5EF4-FFF2-40B4-BE49-F238E27FC236}">
                <a16:creationId xmlns:a16="http://schemas.microsoft.com/office/drawing/2014/main" id="{EF7A53A3-1C49-4322-934A-4DB6612CE7F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12" y="-9618"/>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09336" y="156544"/>
            <a:ext cx="3592942" cy="582075"/>
          </a:xfrm>
        </p:spPr>
        <p:txBody>
          <a:bodyPr>
            <a:normAutofit/>
          </a:bodyPr>
          <a:lstStyle/>
          <a:p>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 und sing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mit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hlinkClick r:id="" action="ppaction://noaction">
                  <a:snd r:embed="rId6" name="T3_W4_14.1.wav"/>
                  <a:extLst>
                    <a:ext uri="{A12FA001-AC4F-418D-AE19-62706E023703}">
                      <ahyp:hlinkClr xmlns:ahyp="http://schemas.microsoft.com/office/drawing/2018/hyperlinkcolor" val="tx"/>
                    </a:ext>
                  </a:extLst>
                </a:hlinkClick>
              </a:rPr>
              <a:t>!</a:t>
            </a:r>
            <a:endParaRPr lang="en-GB" sz="2800" dirty="0">
              <a:solidFill>
                <a:schemeClr val="bg1"/>
              </a:solidFill>
              <a:latin typeface="Century Gothic" panose="020B0502020202020204" pitchFamily="34" charset="0"/>
              <a:hlinkClick r:id="" action="ppaction://noaction">
                <a:snd r:embed="rId6" name="T3_W4_14.1.wav"/>
                <a:extLst>
                  <a:ext uri="{A12FA001-AC4F-418D-AE19-62706E023703}">
                    <ahyp:hlinkClr xmlns:ahyp="http://schemas.microsoft.com/office/drawing/2018/hyperlinkcolor" val="tx"/>
                  </a:ext>
                </a:extLst>
              </a:hlinkClick>
            </a:endParaRPr>
          </a:p>
        </p:txBody>
      </p:sp>
      <p:pic>
        <p:nvPicPr>
          <p:cNvPr id="6" name="tschuess song">
            <a:hlinkClick r:id="" action="ppaction://media"/>
            <a:extLst>
              <a:ext uri="{FF2B5EF4-FFF2-40B4-BE49-F238E27FC236}">
                <a16:creationId xmlns:a16="http://schemas.microsoft.com/office/drawing/2014/main" id="{99D6C976-C7B2-DE3F-8663-885F1967F8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69564" y="2606722"/>
            <a:ext cx="1323833" cy="1323833"/>
          </a:xfrm>
          <a:prstGeom prst="rect">
            <a:avLst/>
          </a:prstGeom>
        </p:spPr>
      </p:pic>
    </p:spTree>
    <p:extLst>
      <p:ext uri="{BB962C8B-B14F-4D97-AF65-F5344CB8AC3E}">
        <p14:creationId xmlns:p14="http://schemas.microsoft.com/office/powerpoint/2010/main" val="31917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bldLst>
      <p:bldP spid="3"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1.wav"/>
            </a:hlinkClick>
            <a:extLst>
              <a:ext uri="{FF2B5EF4-FFF2-40B4-BE49-F238E27FC236}">
                <a16:creationId xmlns:a16="http://schemas.microsoft.com/office/drawing/2014/main" id="{6DC42178-501A-44BF-9149-1C679CF37202}"/>
              </a:ext>
            </a:extLst>
          </p:cNvPr>
          <p:cNvSpPr txBox="1"/>
          <p:nvPr/>
        </p:nvSpPr>
        <p:spPr>
          <a:xfrm>
            <a:off x="0" y="-267906"/>
            <a:ext cx="23687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hlinkClick r:id="" action="ppaction://noaction">
              <a:snd r:embed="rId10" name="T3_W5_2.2.wav"/>
            </a:hlinkClick>
            <a:extLst>
              <a:ext uri="{FF2B5EF4-FFF2-40B4-BE49-F238E27FC236}">
                <a16:creationId xmlns:a16="http://schemas.microsoft.com/office/drawing/2014/main" id="{8F5C420A-136E-4038-B482-5D25B1D4FB03}"/>
              </a:ext>
            </a:extLst>
          </p:cNvPr>
          <p:cNvSpPr txBox="1"/>
          <p:nvPr/>
        </p:nvSpPr>
        <p:spPr>
          <a:xfrm>
            <a:off x="2232100" y="-271619"/>
            <a:ext cx="23687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hlinkClick r:id="" action="ppaction://noaction">
              <a:snd r:embed="rId11" name="T3_W5_2.3.wav"/>
            </a:hlinkClick>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i="0" u="none" strike="noStrike" kern="1200" cap="none" spc="0" normalizeH="0" baseline="0" noProof="0" dirty="0">
                <a:ln>
                  <a:noFill/>
                </a:ln>
                <a:solidFill>
                  <a:prstClr val="white"/>
                </a:solidFill>
                <a:effectLst/>
                <a:uLnTx/>
                <a:uFillTx/>
                <a:latin typeface="Century Gothic"/>
                <a:ea typeface="+mn-ea"/>
                <a:cs typeface="+mn-cs"/>
              </a:rPr>
              <a:t> or before a consonant they sound</a:t>
            </a:r>
            <a:r>
              <a:rPr kumimoji="0" lang="en-GB" sz="2000" i="0" u="none" strike="noStrike" kern="1200" cap="none" spc="0" normalizeH="0" noProof="0" dirty="0">
                <a:ln>
                  <a:noFill/>
                </a:ln>
                <a:solidFill>
                  <a:prstClr val="white"/>
                </a:solidFill>
                <a:effectLst/>
                <a:uLnTx/>
                <a:uFillTx/>
                <a:latin typeface="Century Gothic"/>
                <a:ea typeface="+mn-ea"/>
                <a:cs typeface="+mn-cs"/>
              </a:rPr>
              <a:t> like </a:t>
            </a:r>
            <a:r>
              <a:rPr kumimoji="0" lang="en-GB" sz="2000" b="1" i="0" u="none" strike="noStrike" kern="1200" cap="none" spc="0" normalizeH="0" noProof="0" dirty="0">
                <a:ln>
                  <a:noFill/>
                </a:ln>
                <a:solidFill>
                  <a:prstClr val="white"/>
                </a:solidFill>
                <a:effectLst/>
                <a:uLnTx/>
                <a:uFillTx/>
                <a:latin typeface="Century Gothic"/>
                <a:ea typeface="+mn-ea"/>
                <a:cs typeface="+mn-cs"/>
              </a:rPr>
              <a:t>k, t, p </a:t>
            </a:r>
            <a:r>
              <a:rPr kumimoji="0" lang="en-GB" sz="2000" i="0" u="none" strike="noStrike" kern="1200" cap="none" spc="0" normalizeH="0" noProof="0" dirty="0">
                <a:ln>
                  <a:noFill/>
                </a:ln>
                <a:solidFill>
                  <a:prstClr val="white"/>
                </a:solidFill>
                <a:effectLst/>
                <a:uLnTx/>
                <a:uFillTx/>
                <a:latin typeface="Century Gothic"/>
                <a:ea typeface="+mn-ea"/>
                <a:cs typeface="+mn-cs"/>
              </a:rPr>
              <a:t>and you don’t use your vocal chords.</a:t>
            </a:r>
            <a:endParaRPr kumimoji="0" lang="en-GB" sz="200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12"/>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algn="ctr"/>
              <a:r>
                <a:rPr lang="en-GB" sz="2800" b="1" dirty="0">
                  <a:solidFill>
                    <a:srgbClr val="002060"/>
                  </a:solidFill>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15"/>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5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5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5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8"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11"/>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12867737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2.4.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2.7.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2.8.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2.wav"/>
            </a:hlinkClick>
            <a:extLst>
              <a:ext uri="{FF2B5EF4-FFF2-40B4-BE49-F238E27FC236}">
                <a16:creationId xmlns:a16="http://schemas.microsoft.com/office/drawing/2014/main" id="{6DC42178-501A-44BF-9149-1C679CF37202}"/>
              </a:ext>
            </a:extLst>
          </p:cNvPr>
          <p:cNvSpPr txBox="1"/>
          <p:nvPr/>
        </p:nvSpPr>
        <p:spPr>
          <a:xfrm>
            <a:off x="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algn="ctr"/>
              <a:r>
                <a:rPr lang="en-GB" sz="2800" b="1" dirty="0">
                  <a:solidFill>
                    <a:srgbClr val="002060"/>
                  </a:solidFill>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132692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2.5.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2.9.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2.10.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5_2.3.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lang="en-GB" sz="6000" spc="-1" dirty="0">
                <a:solidFill>
                  <a:srgbClr val="002060"/>
                </a:solidFill>
                <a:latin typeface="Century Gothic" panose="020B0502020202020204" pitchFamily="34" charset="0"/>
                <a:ea typeface="Century Gothic"/>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lang="en-GB" sz="6000" spc="-1" dirty="0" err="1">
                <a:solidFill>
                  <a:srgbClr val="002060"/>
                </a:solidFill>
                <a:latin typeface="Century Gothic" panose="020B0502020202020204" pitchFamily="34" charset="0"/>
                <a:ea typeface="Century Gothic"/>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8"/>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9"/>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363464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2.6.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5_2.1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2.1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RawAudio_Gelb3.5_Extra_Recording.wav"/>
            </a:hlinkClick>
            <a:extLst>
              <a:ext uri="{FF2B5EF4-FFF2-40B4-BE49-F238E27FC236}">
                <a16:creationId xmlns:a16="http://schemas.microsoft.com/office/drawing/2014/main" id="{ABB291AC-93A1-439F-85A7-E3B092647288}"/>
              </a:ext>
            </a:extLst>
          </p:cNvPr>
          <p:cNvSpPr/>
          <p:nvPr/>
        </p:nvSpPr>
        <p:spPr>
          <a:xfrm>
            <a:off x="3601936" y="99007"/>
            <a:ext cx="5428180" cy="518040"/>
          </a:xfrm>
          <a:prstGeom prst="wedgeRoundRectCallout">
            <a:avLst>
              <a:gd name="adj1" fmla="val -60267"/>
              <a:gd name="adj2" fmla="val -1378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8636" y="-48635"/>
            <a:ext cx="914400" cy="914400"/>
          </a:xfrm>
          <a:prstGeom prst="rect">
            <a:avLst/>
          </a:prstGeom>
        </p:spPr>
      </p:pic>
      <p:sp>
        <p:nvSpPr>
          <p:cNvPr id="4" name="Google Shape;108;p3">
            <a:hlinkClick r:id="" action="ppaction://noaction">
              <a:snd r:embed="rId3" name="RawAudio_Gelb3.5_Extra_Recording.wav"/>
            </a:hlinkClick>
            <a:extLst>
              <a:ext uri="{FF2B5EF4-FFF2-40B4-BE49-F238E27FC236}">
                <a16:creationId xmlns:a16="http://schemas.microsoft.com/office/drawing/2014/main" id="{90E7BC0C-F880-49B8-9A19-82F23797B785}"/>
              </a:ext>
            </a:extLst>
          </p:cNvPr>
          <p:cNvSpPr txBox="1"/>
          <p:nvPr/>
        </p:nvSpPr>
        <p:spPr>
          <a:xfrm>
            <a:off x="3658866" y="157259"/>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pic>
        <p:nvPicPr>
          <p:cNvPr id="43" name="Picture 42" descr="A picture containing drawing&#10;&#10;Description automatically generated">
            <a:extLst>
              <a:ext uri="{FF2B5EF4-FFF2-40B4-BE49-F238E27FC236}">
                <a16:creationId xmlns:a16="http://schemas.microsoft.com/office/drawing/2014/main" id="{17742A4C-A70C-4FEF-8FEE-B98A093B089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3728" y="1913480"/>
            <a:ext cx="1745395" cy="1745395"/>
          </a:xfrm>
          <a:prstGeom prst="rect">
            <a:avLst/>
          </a:prstGeom>
        </p:spPr>
      </p:pic>
      <p:pic>
        <p:nvPicPr>
          <p:cNvPr id="44" name="Picture 43" descr="A picture containing light&#10;&#10;Description automatically generated">
            <a:extLst>
              <a:ext uri="{FF2B5EF4-FFF2-40B4-BE49-F238E27FC236}">
                <a16:creationId xmlns:a16="http://schemas.microsoft.com/office/drawing/2014/main" id="{4B6998B5-9386-4EC8-8C4F-A4BED2ADB3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7652" y="3319294"/>
            <a:ext cx="517545" cy="590233"/>
          </a:xfrm>
          <a:prstGeom prst="rect">
            <a:avLst/>
          </a:prstGeom>
        </p:spPr>
      </p:pic>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extLst>
              <p:ext uri="{D42A27DB-BD31-4B8C-83A1-F6EECF244321}">
                <p14:modId xmlns:p14="http://schemas.microsoft.com/office/powerpoint/2010/main" val="1193667660"/>
              </p:ext>
            </p:extLst>
          </p:nvPr>
        </p:nvGraphicFramePr>
        <p:xfrm>
          <a:off x="385137" y="1055408"/>
          <a:ext cx="8161704" cy="5438700"/>
        </p:xfrm>
        <a:graphic>
          <a:graphicData uri="http://schemas.openxmlformats.org/drawingml/2006/table">
            <a:tbl>
              <a:tblPr firstRow="1" bandRow="1">
                <a:tableStyleId>{5940675A-B579-460E-94D1-54222C63F5DA}</a:tableStyleId>
              </a:tblPr>
              <a:tblGrid>
                <a:gridCol w="968175">
                  <a:extLst>
                    <a:ext uri="{9D8B030D-6E8A-4147-A177-3AD203B41FA5}">
                      <a16:colId xmlns:a16="http://schemas.microsoft.com/office/drawing/2014/main" val="488213244"/>
                    </a:ext>
                  </a:extLst>
                </a:gridCol>
                <a:gridCol w="4942917">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England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Dienstag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rund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Flug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lieb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Fahrrad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halb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Ausflug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Urlaub</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sp>
        <p:nvSpPr>
          <p:cNvPr id="45" name="Speech Bubble: Rectangle with Corners Rounded 44">
            <a:extLst>
              <a:ext uri="{FF2B5EF4-FFF2-40B4-BE49-F238E27FC236}">
                <a16:creationId xmlns:a16="http://schemas.microsoft.com/office/drawing/2014/main" id="{DFC78A37-9BAA-4BC2-BCCC-BB1A4D05BA36}"/>
              </a:ext>
            </a:extLst>
          </p:cNvPr>
          <p:cNvSpPr/>
          <p:nvPr/>
        </p:nvSpPr>
        <p:spPr>
          <a:xfrm>
            <a:off x="8902516" y="4001878"/>
            <a:ext cx="3135205" cy="2120644"/>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Remember! At the end of words or before consonants, </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-b</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sounds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p</a:t>
            </a:r>
          </a:p>
        </p:txBody>
      </p:sp>
      <p:pic>
        <p:nvPicPr>
          <p:cNvPr id="46" name="Picture 45" descr="A picture containing text, clipart&#10;&#10;Description automatically generated">
            <a:hlinkClick r:id="" action="ppaction://noaction">
              <a:snd r:embed="rId9" name="T3_W1_6.3.wav"/>
            </a:hlinkClick>
            <a:extLst>
              <a:ext uri="{FF2B5EF4-FFF2-40B4-BE49-F238E27FC236}">
                <a16:creationId xmlns:a16="http://schemas.microsoft.com/office/drawing/2014/main" id="{6DBF3E1C-921B-4773-A181-B1519710B8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1586304"/>
            <a:ext cx="609653" cy="627942"/>
          </a:xfrm>
          <a:prstGeom prst="rect">
            <a:avLst/>
          </a:prstGeom>
        </p:spPr>
      </p:pic>
      <p:pic>
        <p:nvPicPr>
          <p:cNvPr id="47" name="Picture 46" descr="A picture containing text, clipart&#10;&#10;Description automatically generated">
            <a:hlinkClick r:id="" action="ppaction://noaction">
              <a:snd r:embed="rId11" name="T3_W1_6.4.wav"/>
            </a:hlinkClick>
            <a:extLst>
              <a:ext uri="{FF2B5EF4-FFF2-40B4-BE49-F238E27FC236}">
                <a16:creationId xmlns:a16="http://schemas.microsoft.com/office/drawing/2014/main" id="{5CF54C28-71C8-4C2A-8318-A4D7ED1329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7" y="2140203"/>
            <a:ext cx="609653" cy="627942"/>
          </a:xfrm>
          <a:prstGeom prst="rect">
            <a:avLst/>
          </a:prstGeom>
        </p:spPr>
      </p:pic>
      <p:pic>
        <p:nvPicPr>
          <p:cNvPr id="48" name="Picture 47" descr="A picture containing text, clipart&#10;&#10;Description automatically generated">
            <a:hlinkClick r:id="" action="ppaction://noaction">
              <a:snd r:embed="rId12" name="T3_W1_6.5.wav"/>
            </a:hlinkClick>
            <a:extLst>
              <a:ext uri="{FF2B5EF4-FFF2-40B4-BE49-F238E27FC236}">
                <a16:creationId xmlns:a16="http://schemas.microsoft.com/office/drawing/2014/main" id="{B467A93A-B227-454A-AED3-C755577633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2691352"/>
            <a:ext cx="609653" cy="627942"/>
          </a:xfrm>
          <a:prstGeom prst="rect">
            <a:avLst/>
          </a:prstGeom>
        </p:spPr>
      </p:pic>
      <p:pic>
        <p:nvPicPr>
          <p:cNvPr id="49" name="Picture 48" descr="A picture containing text, clipart&#10;&#10;Description automatically generated">
            <a:hlinkClick r:id="" action="ppaction://noaction">
              <a:snd r:embed="rId13" name="T3_W1_6.6.wav"/>
            </a:hlinkClick>
            <a:extLst>
              <a:ext uri="{FF2B5EF4-FFF2-40B4-BE49-F238E27FC236}">
                <a16:creationId xmlns:a16="http://schemas.microsoft.com/office/drawing/2014/main" id="{C5575E07-3B07-47D9-A700-3005F2BEF0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236941"/>
            <a:ext cx="609653" cy="627942"/>
          </a:xfrm>
          <a:prstGeom prst="rect">
            <a:avLst/>
          </a:prstGeom>
        </p:spPr>
      </p:pic>
      <p:pic>
        <p:nvPicPr>
          <p:cNvPr id="50" name="Picture 49" descr="A picture containing text, clipart&#10;&#10;Description automatically generated">
            <a:hlinkClick r:id="" action="ppaction://noaction">
              <a:snd r:embed="rId14" name="T3_W1_6.7.wav"/>
            </a:hlinkClick>
            <a:extLst>
              <a:ext uri="{FF2B5EF4-FFF2-40B4-BE49-F238E27FC236}">
                <a16:creationId xmlns:a16="http://schemas.microsoft.com/office/drawing/2014/main" id="{E62E7E49-A38A-4379-9F82-1CD434240C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6" y="3740555"/>
            <a:ext cx="609653" cy="627942"/>
          </a:xfrm>
          <a:prstGeom prst="rect">
            <a:avLst/>
          </a:prstGeom>
        </p:spPr>
      </p:pic>
      <p:pic>
        <p:nvPicPr>
          <p:cNvPr id="51" name="Picture 50" descr="A picture containing text, clipart&#10;&#10;Description automatically generated">
            <a:hlinkClick r:id="" action="ppaction://noaction">
              <a:snd r:embed="rId15" name="T3_W1_6.11.wav"/>
            </a:hlinkClick>
            <a:extLst>
              <a:ext uri="{FF2B5EF4-FFF2-40B4-BE49-F238E27FC236}">
                <a16:creationId xmlns:a16="http://schemas.microsoft.com/office/drawing/2014/main" id="{9E7B4BA8-FF56-480D-B3AD-B6AFA83C58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6" name="T3_W1_6.8.wav"/>
            </a:hlinkClick>
            <a:extLst>
              <a:ext uri="{FF2B5EF4-FFF2-40B4-BE49-F238E27FC236}">
                <a16:creationId xmlns:a16="http://schemas.microsoft.com/office/drawing/2014/main" id="{55CE691E-1EF8-4D88-8A9C-221DA2F66C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286144"/>
            <a:ext cx="609653" cy="627942"/>
          </a:xfrm>
          <a:prstGeom prst="rect">
            <a:avLst/>
          </a:prstGeom>
        </p:spPr>
      </p:pic>
      <p:pic>
        <p:nvPicPr>
          <p:cNvPr id="53" name="Picture 52" descr="A picture containing text, clipart&#10;&#10;Description automatically generated">
            <a:hlinkClick r:id="" action="ppaction://noaction">
              <a:snd r:embed="rId17" name="T3_W1_6.9.wav"/>
            </a:hlinkClick>
            <a:extLst>
              <a:ext uri="{FF2B5EF4-FFF2-40B4-BE49-F238E27FC236}">
                <a16:creationId xmlns:a16="http://schemas.microsoft.com/office/drawing/2014/main" id="{6109E0AB-3192-4A28-A122-7C7804CDBB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4821973"/>
            <a:ext cx="609653" cy="627942"/>
          </a:xfrm>
          <a:prstGeom prst="rect">
            <a:avLst/>
          </a:prstGeom>
        </p:spPr>
      </p:pic>
      <p:pic>
        <p:nvPicPr>
          <p:cNvPr id="54" name="Picture 53" descr="A picture containing text, clipart&#10;&#10;Description automatically generated">
            <a:hlinkClick r:id="" action="ppaction://noaction">
              <a:snd r:embed="rId18" name="T3_W1_6.10.wav"/>
            </a:hlinkClick>
            <a:extLst>
              <a:ext uri="{FF2B5EF4-FFF2-40B4-BE49-F238E27FC236}">
                <a16:creationId xmlns:a16="http://schemas.microsoft.com/office/drawing/2014/main" id="{C43588BA-F61B-43AF-90E9-8D9BA78E1D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875" y="5386544"/>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1541792"/>
            <a:ext cx="517321" cy="517320"/>
          </a:xfrm>
          <a:prstGeom prst="rect">
            <a:avLst/>
          </a:prstGeom>
        </p:spPr>
      </p:pic>
      <p:sp>
        <p:nvSpPr>
          <p:cNvPr id="6" name="Rectangle 5"/>
          <p:cNvSpPr/>
          <p:nvPr/>
        </p:nvSpPr>
        <p:spPr>
          <a:xfrm>
            <a:off x="1395903" y="1724887"/>
            <a:ext cx="1442328" cy="332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3" name="Picture 2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5" y="2140203"/>
            <a:ext cx="517321" cy="517320"/>
          </a:xfrm>
          <a:prstGeom prst="rect">
            <a:avLst/>
          </a:prstGeom>
        </p:spPr>
      </p:pic>
      <p:sp>
        <p:nvSpPr>
          <p:cNvPr id="24" name="Rectangle 23"/>
          <p:cNvSpPr/>
          <p:nvPr/>
        </p:nvSpPr>
        <p:spPr>
          <a:xfrm>
            <a:off x="1383871" y="2212408"/>
            <a:ext cx="2136569"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397965" y="2751043"/>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426162" y="3248479"/>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3797555"/>
            <a:ext cx="517321" cy="517320"/>
          </a:xfrm>
          <a:prstGeom prst="rect">
            <a:avLst/>
          </a:prstGeom>
        </p:spPr>
      </p:pic>
      <p:sp>
        <p:nvSpPr>
          <p:cNvPr id="30" name="Rectangle 29"/>
          <p:cNvSpPr/>
          <p:nvPr/>
        </p:nvSpPr>
        <p:spPr>
          <a:xfrm>
            <a:off x="1383871" y="3834548"/>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210078" y="4334070"/>
            <a:ext cx="517321" cy="517320"/>
          </a:xfrm>
          <a:prstGeom prst="rect">
            <a:avLst/>
          </a:prstGeom>
        </p:spPr>
      </p:pic>
      <p:sp>
        <p:nvSpPr>
          <p:cNvPr id="32" name="Rectangle 31"/>
          <p:cNvSpPr/>
          <p:nvPr/>
        </p:nvSpPr>
        <p:spPr>
          <a:xfrm>
            <a:off x="1397965" y="4359077"/>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60172" y="4869224"/>
            <a:ext cx="517321" cy="517320"/>
          </a:xfrm>
          <a:prstGeom prst="rect">
            <a:avLst/>
          </a:prstGeom>
        </p:spPr>
      </p:pic>
      <p:sp>
        <p:nvSpPr>
          <p:cNvPr id="34" name="Rectangle 33"/>
          <p:cNvSpPr/>
          <p:nvPr/>
        </p:nvSpPr>
        <p:spPr>
          <a:xfrm>
            <a:off x="1397965" y="4921594"/>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6496204" y="5417671"/>
            <a:ext cx="517321" cy="517320"/>
          </a:xfrm>
          <a:prstGeom prst="rect">
            <a:avLst/>
          </a:prstGeom>
        </p:spPr>
      </p:pic>
      <p:sp>
        <p:nvSpPr>
          <p:cNvPr id="36" name="Rectangle 35"/>
          <p:cNvSpPr/>
          <p:nvPr/>
        </p:nvSpPr>
        <p:spPr>
          <a:xfrm>
            <a:off x="1426162" y="5469903"/>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50000"/>
          <a:stretch/>
        </p:blipFill>
        <p:spPr>
          <a:xfrm>
            <a:off x="7926584" y="5934991"/>
            <a:ext cx="517321" cy="517320"/>
          </a:xfrm>
          <a:prstGeom prst="rect">
            <a:avLst/>
          </a:prstGeom>
        </p:spPr>
      </p:pic>
      <p:sp>
        <p:nvSpPr>
          <p:cNvPr id="38" name="Rectangle 37"/>
          <p:cNvSpPr/>
          <p:nvPr/>
        </p:nvSpPr>
        <p:spPr>
          <a:xfrm>
            <a:off x="1383871" y="5984151"/>
            <a:ext cx="3112836"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112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1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245569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389" y="442649"/>
            <a:ext cx="914400" cy="914400"/>
          </a:xfrm>
          <a:prstGeom prst="rect">
            <a:avLst/>
          </a:prstGeom>
        </p:spPr>
      </p:pic>
      <p:sp>
        <p:nvSpPr>
          <p:cNvPr id="15" name="Google Shape;108;p3">
            <a:hlinkClick r:id="" action="ppaction://noaction">
              <a:snd r:embed="rId10" name="T3_W1_7.2.wav"/>
            </a:hlinkClick>
            <a:extLst>
              <a:ext uri="{FF2B5EF4-FFF2-40B4-BE49-F238E27FC236}">
                <a16:creationId xmlns:a16="http://schemas.microsoft.com/office/drawing/2014/main" id="{65FE47C1-828E-456E-B379-6234726CA4EB}"/>
              </a:ext>
            </a:extLst>
          </p:cNvPr>
          <p:cNvSpPr txBox="1"/>
          <p:nvPr/>
        </p:nvSpPr>
        <p:spPr>
          <a:xfrm>
            <a:off x="1060900" y="669013"/>
            <a:ext cx="242325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2" name="Picture 21" descr="A picture containing text, clipart&#10;&#10;Description automatically generated">
            <a:extLst>
              <a:ext uri="{FF2B5EF4-FFF2-40B4-BE49-F238E27FC236}">
                <a16:creationId xmlns:a16="http://schemas.microsoft.com/office/drawing/2014/main" id="{A2ABE1FB-56F2-429A-9E98-E196A8449662}"/>
              </a:ext>
            </a:extLst>
          </p:cNvPr>
          <p:cNvPicPr>
            <a:picLocks noChangeAspect="1"/>
          </p:cNvPicPr>
          <p:nvPr/>
        </p:nvPicPr>
        <p:blipFill rotWithShape="1">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l="38248" t="13741" r="25886"/>
          <a:stretch/>
        </p:blipFill>
        <p:spPr>
          <a:xfrm>
            <a:off x="2987887" y="4807107"/>
            <a:ext cx="895739" cy="1519041"/>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5E672165-9DC7-41B7-8C68-978B8226D5CA}"/>
              </a:ext>
            </a:extLst>
          </p:cNvPr>
          <p:cNvPicPr>
            <a:picLocks noChangeAspect="1"/>
          </p:cNvPicPr>
          <p:nvPr/>
        </p:nvPicPr>
        <p:blipFill>
          <a:blip r:embed="rId1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909491" y="1733411"/>
            <a:ext cx="1844484" cy="1296409"/>
          </a:xfrm>
          <a:prstGeom prst="rect">
            <a:avLst/>
          </a:prstGeom>
        </p:spPr>
      </p:pic>
      <p:sp>
        <p:nvSpPr>
          <p:cNvPr id="29" name="TextBox 28">
            <a:extLst>
              <a:ext uri="{FF2B5EF4-FFF2-40B4-BE49-F238E27FC236}">
                <a16:creationId xmlns:a16="http://schemas.microsoft.com/office/drawing/2014/main" id="{BF45611D-749A-4F92-BB25-2919DC77A8D4}"/>
              </a:ext>
            </a:extLst>
          </p:cNvPr>
          <p:cNvSpPr txBox="1"/>
          <p:nvPr/>
        </p:nvSpPr>
        <p:spPr>
          <a:xfrm>
            <a:off x="1113626" y="2129805"/>
            <a:ext cx="21584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noProof="0" dirty="0" err="1">
                <a:solidFill>
                  <a:srgbClr val="002060"/>
                </a:solidFill>
                <a:latin typeface="Century Gothic"/>
              </a:rPr>
              <a:t>m</a:t>
            </a: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öcht</a:t>
            </a:r>
            <a:r>
              <a:rPr kumimoji="0" lang="en-GB" sz="3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7" name="TextBox 36">
            <a:extLst>
              <a:ext uri="{FF2B5EF4-FFF2-40B4-BE49-F238E27FC236}">
                <a16:creationId xmlns:a16="http://schemas.microsoft.com/office/drawing/2014/main" id="{43EEA79C-C3D4-4288-AABA-0C67B3906BA0}"/>
              </a:ext>
            </a:extLst>
          </p:cNvPr>
          <p:cNvSpPr txBox="1"/>
          <p:nvPr/>
        </p:nvSpPr>
        <p:spPr>
          <a:xfrm>
            <a:off x="438384" y="5635023"/>
            <a:ext cx="30989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[I would like]</a:t>
            </a:r>
          </a:p>
        </p:txBody>
      </p:sp>
      <p:sp>
        <p:nvSpPr>
          <p:cNvPr id="38" name="TextBox 37">
            <a:extLst>
              <a:ext uri="{FF2B5EF4-FFF2-40B4-BE49-F238E27FC236}">
                <a16:creationId xmlns:a16="http://schemas.microsoft.com/office/drawing/2014/main" id="{BF45611D-749A-4F92-BB25-2919DC77A8D4}"/>
              </a:ext>
            </a:extLst>
          </p:cNvPr>
          <p:cNvSpPr txBox="1"/>
          <p:nvPr/>
        </p:nvSpPr>
        <p:spPr>
          <a:xfrm>
            <a:off x="201169" y="5012066"/>
            <a:ext cx="2853374" cy="646331"/>
          </a:xfrm>
          <a:prstGeom prst="rect">
            <a:avLst/>
          </a:prstGeom>
          <a:noFill/>
        </p:spPr>
        <p:txBody>
          <a:bodyPr wrap="square" rtlCol="0">
            <a:spAutoFit/>
          </a:bodyPr>
          <a:lstStyle/>
          <a:p>
            <a:pPr lvl="0"/>
            <a:r>
              <a:rPr kumimoji="0" lang="en-GB" sz="3600" b="0" i="0" u="none" strike="noStrike" kern="1200" cap="none" spc="0" normalizeH="0" baseline="0" noProof="0" dirty="0">
                <a:ln>
                  <a:noFill/>
                </a:ln>
                <a:solidFill>
                  <a:srgbClr val="002060"/>
                </a:solidFill>
                <a:effectLst/>
                <a:uLnTx/>
                <a:uFillTx/>
                <a:latin typeface="Century Gothic"/>
                <a:ea typeface="+mn-ea"/>
                <a:cs typeface="+mn-cs"/>
              </a:rPr>
              <a:t>ich </a:t>
            </a:r>
            <a:r>
              <a:rPr lang="en-GB" sz="3600" dirty="0" err="1">
                <a:solidFill>
                  <a:srgbClr val="002060"/>
                </a:solidFill>
              </a:rPr>
              <a:t>möchte</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43EEA79C-C3D4-4288-AABA-0C67B3906BA0}"/>
              </a:ext>
            </a:extLst>
          </p:cNvPr>
          <p:cNvSpPr txBox="1"/>
          <p:nvPr/>
        </p:nvSpPr>
        <p:spPr>
          <a:xfrm>
            <a:off x="6407572" y="2628101"/>
            <a:ext cx="30907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[you would like]</a:t>
            </a:r>
          </a:p>
        </p:txBody>
      </p:sp>
      <p:sp>
        <p:nvSpPr>
          <p:cNvPr id="40" name="TextBox 39">
            <a:extLst>
              <a:ext uri="{FF2B5EF4-FFF2-40B4-BE49-F238E27FC236}">
                <a16:creationId xmlns:a16="http://schemas.microsoft.com/office/drawing/2014/main" id="{BF45611D-749A-4F92-BB25-2919DC77A8D4}"/>
              </a:ext>
            </a:extLst>
          </p:cNvPr>
          <p:cNvSpPr txBox="1"/>
          <p:nvPr/>
        </p:nvSpPr>
        <p:spPr>
          <a:xfrm>
            <a:off x="6263640" y="2006975"/>
            <a:ext cx="3234721" cy="646331"/>
          </a:xfrm>
          <a:prstGeom prst="rect">
            <a:avLst/>
          </a:prstGeom>
          <a:noFill/>
        </p:spPr>
        <p:txBody>
          <a:bodyPr wrap="square" rtlCol="0">
            <a:spAutoFit/>
          </a:bodyPr>
          <a:lstStyle/>
          <a:p>
            <a:pPr lvl="0"/>
            <a:r>
              <a:rPr kumimoji="0" lang="en-GB" sz="3600" b="0" i="0" u="none" strike="noStrike" kern="1200" cap="none" spc="0" normalizeH="0" baseline="0" noProof="0" dirty="0">
                <a:ln>
                  <a:noFill/>
                </a:ln>
                <a:solidFill>
                  <a:srgbClr val="002060"/>
                </a:solidFill>
                <a:effectLst/>
                <a:uLnTx/>
                <a:uFillTx/>
                <a:latin typeface="Century Gothic"/>
                <a:ea typeface="+mn-ea"/>
                <a:cs typeface="+mn-cs"/>
              </a:rPr>
              <a:t>du </a:t>
            </a:r>
            <a:r>
              <a:rPr lang="en-GB" sz="3600" dirty="0" err="1">
                <a:solidFill>
                  <a:srgbClr val="002060"/>
                </a:solidFill>
              </a:rPr>
              <a:t>möchtest</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43EEA79C-C3D4-4288-AABA-0C67B3906BA0}"/>
              </a:ext>
            </a:extLst>
          </p:cNvPr>
          <p:cNvSpPr txBox="1"/>
          <p:nvPr/>
        </p:nvSpPr>
        <p:spPr>
          <a:xfrm>
            <a:off x="5952544" y="5453438"/>
            <a:ext cx="3441559" cy="523220"/>
          </a:xfrm>
          <a:prstGeom prst="rect">
            <a:avLst/>
          </a:prstGeom>
          <a:noFill/>
        </p:spPr>
        <p:txBody>
          <a:bodyPr wrap="square" rtlCol="0">
            <a:spAutoFit/>
          </a:bodyPr>
          <a:lstStyle/>
          <a:p>
            <a:pPr lvl="0" algn="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lang="en-GB" sz="2800" dirty="0">
                <a:solidFill>
                  <a:srgbClr val="002060"/>
                </a:solidFill>
              </a:rPr>
              <a:t>to go (transport)]</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BF45611D-749A-4F92-BB25-2919DC77A8D4}"/>
              </a:ext>
            </a:extLst>
          </p:cNvPr>
          <p:cNvSpPr txBox="1"/>
          <p:nvPr/>
        </p:nvSpPr>
        <p:spPr>
          <a:xfrm>
            <a:off x="7605796" y="4807107"/>
            <a:ext cx="16498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err="1">
                <a:solidFill>
                  <a:srgbClr val="002060"/>
                </a:solidFill>
                <a:latin typeface="Century Gothic"/>
              </a:rPr>
              <a:t>fahren</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BE9A0AC7-927A-A4F7-D730-4359BE98003A}"/>
              </a:ext>
            </a:extLst>
          </p:cNvPr>
          <p:cNvGrpSpPr/>
          <p:nvPr/>
        </p:nvGrpSpPr>
        <p:grpSpPr>
          <a:xfrm>
            <a:off x="3254927" y="1641748"/>
            <a:ext cx="1844484" cy="1705778"/>
            <a:chOff x="4389120" y="1336546"/>
            <a:chExt cx="1844484" cy="1705778"/>
          </a:xfrm>
        </p:grpSpPr>
        <p:sp>
          <p:nvSpPr>
            <p:cNvPr id="7" name="Oval 6">
              <a:extLst>
                <a:ext uri="{FF2B5EF4-FFF2-40B4-BE49-F238E27FC236}">
                  <a16:creationId xmlns:a16="http://schemas.microsoft.com/office/drawing/2014/main" id="{69B02A39-BB36-4B57-D8C0-D6D54DDD329F}"/>
                </a:ext>
              </a:extLst>
            </p:cNvPr>
            <p:cNvSpPr/>
            <p:nvPr/>
          </p:nvSpPr>
          <p:spPr>
            <a:xfrm>
              <a:off x="4389120" y="1336546"/>
              <a:ext cx="1844484" cy="1705778"/>
            </a:xfrm>
            <a:prstGeom prst="ellipse">
              <a:avLst/>
            </a:prstGeom>
            <a:solidFill>
              <a:schemeClr val="accent6">
                <a:lumMod val="20000"/>
                <a:lumOff val="80000"/>
              </a:schemeClr>
            </a:solidFill>
            <a:ln w="38100">
              <a:solidFill>
                <a:srgbClr val="D7A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Free hand like thumb vector">
              <a:extLst>
                <a:ext uri="{FF2B5EF4-FFF2-40B4-BE49-F238E27FC236}">
                  <a16:creationId xmlns:a16="http://schemas.microsoft.com/office/drawing/2014/main" id="{CC97FE03-8976-C8DB-6481-07ADDBA049C9}"/>
                </a:ext>
              </a:extLst>
            </p:cNvPr>
            <p:cNvPicPr>
              <a:picLocks noChangeAspect="1" noChangeArrowheads="1"/>
            </p:cNvPicPr>
            <p:nvPr/>
          </p:nvPicPr>
          <p:blipFill>
            <a:blip r:embed="rId13">
              <a:duotone>
                <a:schemeClr val="accent6">
                  <a:shade val="45000"/>
                  <a:satMod val="135000"/>
                </a:schemeClr>
                <a:prstClr val="white"/>
              </a:duotone>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74328" y="1436726"/>
              <a:ext cx="1021745" cy="1129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DCA8EC-27F0-1806-0482-DF02E77E9B1D}"/>
                </a:ext>
              </a:extLst>
            </p:cNvPr>
            <p:cNvSpPr txBox="1"/>
            <p:nvPr/>
          </p:nvSpPr>
          <p:spPr>
            <a:xfrm>
              <a:off x="4456090" y="2566188"/>
              <a:ext cx="1741119" cy="369332"/>
            </a:xfrm>
            <a:prstGeom prst="rect">
              <a:avLst/>
            </a:prstGeom>
            <a:noFill/>
          </p:spPr>
          <p:txBody>
            <a:bodyPr wrap="square" rtlCol="0">
              <a:spAutoFit/>
            </a:bodyPr>
            <a:lstStyle/>
            <a:p>
              <a:pPr algn="ctr"/>
              <a:r>
                <a:rPr lang="en-GB" b="1" dirty="0">
                  <a:solidFill>
                    <a:srgbClr val="002060"/>
                  </a:solidFill>
                  <a:latin typeface="Segoe Print" panose="02000600000000000000" pitchFamily="2" charset="0"/>
                </a:rPr>
                <a:t>would like</a:t>
              </a:r>
              <a:endParaRPr lang="en-GB" b="1" dirty="0">
                <a:solidFill>
                  <a:srgbClr val="002060"/>
                </a:solidFill>
              </a:endParaRPr>
            </a:p>
          </p:txBody>
        </p:sp>
      </p:grpSp>
      <p:pic>
        <p:nvPicPr>
          <p:cNvPr id="21" name="Picture 20">
            <a:extLst>
              <a:ext uri="{FF2B5EF4-FFF2-40B4-BE49-F238E27FC236}">
                <a16:creationId xmlns:a16="http://schemas.microsoft.com/office/drawing/2014/main" id="{35FF6011-478C-F6C7-91A7-AD96D1898728}"/>
              </a:ext>
            </a:extLst>
          </p:cNvPr>
          <p:cNvPicPr>
            <a:picLocks noChangeAspect="1"/>
          </p:cNvPicPr>
          <p:nvPr/>
        </p:nvPicPr>
        <p:blipFill rotWithShape="1">
          <a:blip r:embed="rId15"/>
          <a:srcRect r="3912" b="2145"/>
          <a:stretch/>
        </p:blipFill>
        <p:spPr>
          <a:xfrm>
            <a:off x="10605635" y="1912708"/>
            <a:ext cx="1335429" cy="1233409"/>
          </a:xfrm>
          <a:prstGeom prst="rect">
            <a:avLst/>
          </a:prstGeom>
        </p:spPr>
      </p:pic>
      <p:pic>
        <p:nvPicPr>
          <p:cNvPr id="44" name="Picture 43">
            <a:extLst>
              <a:ext uri="{FF2B5EF4-FFF2-40B4-BE49-F238E27FC236}">
                <a16:creationId xmlns:a16="http://schemas.microsoft.com/office/drawing/2014/main" id="{D3AAC751-3E7C-07D2-AC3B-D922EFFBA4D9}"/>
              </a:ext>
            </a:extLst>
          </p:cNvPr>
          <p:cNvPicPr>
            <a:picLocks noChangeAspect="1"/>
          </p:cNvPicPr>
          <p:nvPr/>
        </p:nvPicPr>
        <p:blipFill>
          <a:blip r:embed="rId15"/>
          <a:stretch>
            <a:fillRect/>
          </a:stretch>
        </p:blipFill>
        <p:spPr>
          <a:xfrm>
            <a:off x="3960809" y="4850494"/>
            <a:ext cx="1579238" cy="1432265"/>
          </a:xfrm>
          <a:prstGeom prst="rect">
            <a:avLst/>
          </a:prstGeom>
        </p:spPr>
      </p:pic>
      <p:pic>
        <p:nvPicPr>
          <p:cNvPr id="47" name="Picture 46">
            <a:extLst>
              <a:ext uri="{FF2B5EF4-FFF2-40B4-BE49-F238E27FC236}">
                <a16:creationId xmlns:a16="http://schemas.microsoft.com/office/drawing/2014/main" id="{FF24285A-0C36-6423-E18D-D6D7B5B50884}"/>
              </a:ext>
            </a:extLst>
          </p:cNvPr>
          <p:cNvPicPr>
            <a:picLocks noChangeAspect="1"/>
          </p:cNvPicPr>
          <p:nvPr/>
        </p:nvPicPr>
        <p:blipFill>
          <a:blip r:embed="rId16"/>
          <a:stretch>
            <a:fillRect/>
          </a:stretch>
        </p:blipFill>
        <p:spPr>
          <a:xfrm>
            <a:off x="9639267" y="4664620"/>
            <a:ext cx="1820585" cy="1922436"/>
          </a:xfrm>
          <a:prstGeom prst="rect">
            <a:avLst/>
          </a:prstGeom>
        </p:spPr>
      </p:pic>
      <p:sp>
        <p:nvSpPr>
          <p:cNvPr id="48" name="TextBox 47">
            <a:extLst>
              <a:ext uri="{FF2B5EF4-FFF2-40B4-BE49-F238E27FC236}">
                <a16:creationId xmlns:a16="http://schemas.microsoft.com/office/drawing/2014/main" id="{A4ADBBEA-0D1A-E00B-6967-99D6C6DB5A9A}"/>
              </a:ext>
            </a:extLst>
          </p:cNvPr>
          <p:cNvSpPr txBox="1"/>
          <p:nvPr/>
        </p:nvSpPr>
        <p:spPr>
          <a:xfrm>
            <a:off x="877450" y="2740973"/>
            <a:ext cx="30989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[would like]</a:t>
            </a:r>
          </a:p>
        </p:txBody>
      </p:sp>
    </p:spTree>
    <p:extLst>
      <p:ext uri="{BB962C8B-B14F-4D97-AF65-F5344CB8AC3E}">
        <p14:creationId xmlns:p14="http://schemas.microsoft.com/office/powerpoint/2010/main" val="10229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7.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3_W1_7.5.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T3_W1_7.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p:bldP spid="38" grpId="0"/>
      <p:bldP spid="39" grpId="0"/>
      <p:bldP spid="40" grpId="0"/>
      <p:bldP spid="42" grpId="0"/>
      <p:bldP spid="43"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möchte</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hlinkClick r:id="" action="ppaction://noaction">
              <a:snd r:embed="rId4" name="T3_W1_8.2.wav"/>
            </a:hlinkClick>
            <a:extLst>
              <a:ext uri="{FF2B5EF4-FFF2-40B4-BE49-F238E27FC236}">
                <a16:creationId xmlns:a16="http://schemas.microsoft.com/office/drawing/2014/main" id="{C472ADB2-A29C-468A-AFDC-509DA251A035}"/>
              </a:ext>
            </a:extLst>
          </p:cNvPr>
          <p:cNvSpPr/>
          <p:nvPr/>
        </p:nvSpPr>
        <p:spPr>
          <a:xfrm>
            <a:off x="1028456" y="657343"/>
            <a:ext cx="909090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1_8.2.wav"/>
            </a:hlinkClick>
            <a:extLst>
              <a:ext uri="{FF2B5EF4-FFF2-40B4-BE49-F238E27FC236}">
                <a16:creationId xmlns:a16="http://schemas.microsoft.com/office/drawing/2014/main" id="{65FE47C1-828E-456E-B379-6234726CA4EB}"/>
              </a:ext>
            </a:extLst>
          </p:cNvPr>
          <p:cNvSpPr txBox="1"/>
          <p:nvPr/>
        </p:nvSpPr>
        <p:spPr>
          <a:xfrm>
            <a:off x="1060900" y="685947"/>
            <a:ext cx="95198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Welches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Bild</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Wie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sagt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man das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9" name="TextBox 28">
            <a:extLst>
              <a:ext uri="{FF2B5EF4-FFF2-40B4-BE49-F238E27FC236}">
                <a16:creationId xmlns:a16="http://schemas.microsoft.com/office/drawing/2014/main" id="{0EAAAC72-9D7C-4924-950B-8CF3453C1764}"/>
              </a:ext>
            </a:extLst>
          </p:cNvPr>
          <p:cNvSpPr txBox="1"/>
          <p:nvPr/>
        </p:nvSpPr>
        <p:spPr>
          <a:xfrm>
            <a:off x="276415" y="9019517"/>
            <a:ext cx="369925" cy="4367349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This uses almost all of the revisited and new words and we’re in our context of ‘Was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kannst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du in der Schule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other verbs we have =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hören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 name="CustomShape 23">
            <a:hlinkClick r:id="" action="ppaction://noaction">
              <a:snd r:embed="rId7" name="T3_W1_8.3.wav"/>
            </a:hlinkClick>
            <a:extLst>
              <a:ext uri="{FF2B5EF4-FFF2-40B4-BE49-F238E27FC236}">
                <a16:creationId xmlns:a16="http://schemas.microsoft.com/office/drawing/2014/main" id="{3AD5864B-E328-4811-82EC-A3D77BDC6BF2}"/>
              </a:ext>
            </a:extLst>
          </p:cNvPr>
          <p:cNvSpPr/>
          <p:nvPr/>
        </p:nvSpPr>
        <p:spPr>
          <a:xfrm>
            <a:off x="210088" y="13111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CustomShape 24">
            <a:hlinkClick r:id="" action="ppaction://noaction">
              <a:snd r:embed="rId8" name="T3_W1_8.4.wav"/>
            </a:hlinkClick>
            <a:extLst>
              <a:ext uri="{FF2B5EF4-FFF2-40B4-BE49-F238E27FC236}">
                <a16:creationId xmlns:a16="http://schemas.microsoft.com/office/drawing/2014/main" id="{F2DAD2AC-ADD2-4480-845B-008BBA9A5F70}"/>
              </a:ext>
            </a:extLst>
          </p:cNvPr>
          <p:cNvSpPr/>
          <p:nvPr/>
        </p:nvSpPr>
        <p:spPr>
          <a:xfrm>
            <a:off x="210088" y="17689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7" name="CustomShape 25">
            <a:hlinkClick r:id="" action="ppaction://noaction">
              <a:snd r:embed="rId9" name="T3_W1_8.5.wav"/>
            </a:hlinkClick>
            <a:extLst>
              <a:ext uri="{FF2B5EF4-FFF2-40B4-BE49-F238E27FC236}">
                <a16:creationId xmlns:a16="http://schemas.microsoft.com/office/drawing/2014/main" id="{E47FAB46-1A11-4EF4-B700-EF919D0338F8}"/>
              </a:ext>
            </a:extLst>
          </p:cNvPr>
          <p:cNvSpPr/>
          <p:nvPr/>
        </p:nvSpPr>
        <p:spPr>
          <a:xfrm>
            <a:off x="210088" y="2226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CustomShape 26">
            <a:hlinkClick r:id="" action="ppaction://noaction">
              <a:snd r:embed="rId10" name="T3_W1_8.6.wav"/>
            </a:hlinkClick>
            <a:extLst>
              <a:ext uri="{FF2B5EF4-FFF2-40B4-BE49-F238E27FC236}">
                <a16:creationId xmlns:a16="http://schemas.microsoft.com/office/drawing/2014/main" id="{1ECA2C39-8E1B-46F9-B4CE-5D69DA706F12}"/>
              </a:ext>
            </a:extLst>
          </p:cNvPr>
          <p:cNvSpPr/>
          <p:nvPr/>
        </p:nvSpPr>
        <p:spPr>
          <a:xfrm>
            <a:off x="210088" y="26845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CustomShape 27">
            <a:hlinkClick r:id="" action="ppaction://noaction">
              <a:snd r:embed="rId11" name="T3_W1_8.7.wav"/>
            </a:hlinkClick>
            <a:extLst>
              <a:ext uri="{FF2B5EF4-FFF2-40B4-BE49-F238E27FC236}">
                <a16:creationId xmlns:a16="http://schemas.microsoft.com/office/drawing/2014/main" id="{B06E6BFD-FB69-40F9-9653-301D379E5A17}"/>
              </a:ext>
            </a:extLst>
          </p:cNvPr>
          <p:cNvSpPr/>
          <p:nvPr/>
        </p:nvSpPr>
        <p:spPr>
          <a:xfrm>
            <a:off x="214408" y="31423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0" name="CustomShape 28">
            <a:hlinkClick r:id="" action="ppaction://noaction">
              <a:snd r:embed="rId12" name="T3_W1_8.8.wav"/>
            </a:hlinkClick>
            <a:extLst>
              <a:ext uri="{FF2B5EF4-FFF2-40B4-BE49-F238E27FC236}">
                <a16:creationId xmlns:a16="http://schemas.microsoft.com/office/drawing/2014/main" id="{34261C61-C209-49EF-A2E1-6B62F7BA1FCB}"/>
              </a:ext>
            </a:extLst>
          </p:cNvPr>
          <p:cNvSpPr/>
          <p:nvPr/>
        </p:nvSpPr>
        <p:spPr>
          <a:xfrm>
            <a:off x="210088" y="3600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7" name="Rectangle: Rounded Corners 12">
            <a:extLst>
              <a:ext uri="{FF2B5EF4-FFF2-40B4-BE49-F238E27FC236}">
                <a16:creationId xmlns:a16="http://schemas.microsoft.com/office/drawing/2014/main" id="{A96178A2-1618-F866-6B01-B27C165B8AA2}"/>
              </a:ext>
            </a:extLst>
          </p:cNvPr>
          <p:cNvSpPr/>
          <p:nvPr/>
        </p:nvSpPr>
        <p:spPr>
          <a:xfrm>
            <a:off x="1359440" y="1442301"/>
            <a:ext cx="10625417" cy="5227838"/>
          </a:xfrm>
          <a:prstGeom prst="roundRect">
            <a:avLst>
              <a:gd name="adj" fmla="val 10159"/>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2" name="Rectangle: Rounded Corners 55">
            <a:extLst>
              <a:ext uri="{FF2B5EF4-FFF2-40B4-BE49-F238E27FC236}">
                <a16:creationId xmlns:a16="http://schemas.microsoft.com/office/drawing/2014/main" id="{E5ABC6BC-357B-BDC0-B392-2997E5FB4FCF}"/>
              </a:ext>
            </a:extLst>
          </p:cNvPr>
          <p:cNvSpPr/>
          <p:nvPr/>
        </p:nvSpPr>
        <p:spPr>
          <a:xfrm>
            <a:off x="1750368" y="159511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itle 1">
            <a:extLst>
              <a:ext uri="{FF2B5EF4-FFF2-40B4-BE49-F238E27FC236}">
                <a16:creationId xmlns:a16="http://schemas.microsoft.com/office/drawing/2014/main" id="{2A2985FB-F7F0-4622-AB6F-A5BEAD131760}"/>
              </a:ext>
            </a:extLst>
          </p:cNvPr>
          <p:cNvSpPr txBox="1">
            <a:spLocks/>
          </p:cNvSpPr>
          <p:nvPr/>
        </p:nvSpPr>
        <p:spPr>
          <a:xfrm>
            <a:off x="10888874" y="445298"/>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13" name="Picture 112"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sp>
        <p:nvSpPr>
          <p:cNvPr id="114" name="CustomShape 23">
            <a:hlinkClick r:id="" action="ppaction://noaction">
              <a:snd r:embed="rId14" name="T3_W1_8.9.wav"/>
            </a:hlinkClick>
            <a:extLst>
              <a:ext uri="{FF2B5EF4-FFF2-40B4-BE49-F238E27FC236}">
                <a16:creationId xmlns:a16="http://schemas.microsoft.com/office/drawing/2014/main" id="{3AD5864B-E328-4811-82EC-A3D77BDC6BF2}"/>
              </a:ext>
            </a:extLst>
          </p:cNvPr>
          <p:cNvSpPr/>
          <p:nvPr/>
        </p:nvSpPr>
        <p:spPr>
          <a:xfrm>
            <a:off x="197294" y="40579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CustomShape 24">
            <a:hlinkClick r:id="" action="ppaction://noaction">
              <a:snd r:embed="rId15" name="T3_W1_8.10.wav"/>
            </a:hlinkClick>
            <a:extLst>
              <a:ext uri="{FF2B5EF4-FFF2-40B4-BE49-F238E27FC236}">
                <a16:creationId xmlns:a16="http://schemas.microsoft.com/office/drawing/2014/main" id="{F2DAD2AC-ADD2-4480-845B-008BBA9A5F70}"/>
              </a:ext>
            </a:extLst>
          </p:cNvPr>
          <p:cNvSpPr/>
          <p:nvPr/>
        </p:nvSpPr>
        <p:spPr>
          <a:xfrm>
            <a:off x="197294" y="45158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6" name="CustomShape 25">
            <a:hlinkClick r:id="" action="ppaction://noaction">
              <a:snd r:embed="rId16" name="T3_W1_8.11.wav"/>
            </a:hlinkClick>
            <a:extLst>
              <a:ext uri="{FF2B5EF4-FFF2-40B4-BE49-F238E27FC236}">
                <a16:creationId xmlns:a16="http://schemas.microsoft.com/office/drawing/2014/main" id="{E47FAB46-1A11-4EF4-B700-EF919D0338F8}"/>
              </a:ext>
            </a:extLst>
          </p:cNvPr>
          <p:cNvSpPr/>
          <p:nvPr/>
        </p:nvSpPr>
        <p:spPr>
          <a:xfrm>
            <a:off x="197294" y="49736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CustomShape 26">
            <a:hlinkClick r:id="" action="ppaction://noaction">
              <a:snd r:embed="rId17" name="T3_W1_8.12.wav"/>
            </a:hlinkClick>
            <a:extLst>
              <a:ext uri="{FF2B5EF4-FFF2-40B4-BE49-F238E27FC236}">
                <a16:creationId xmlns:a16="http://schemas.microsoft.com/office/drawing/2014/main" id="{1ECA2C39-8E1B-46F9-B4CE-5D69DA706F12}"/>
              </a:ext>
            </a:extLst>
          </p:cNvPr>
          <p:cNvSpPr/>
          <p:nvPr/>
        </p:nvSpPr>
        <p:spPr>
          <a:xfrm>
            <a:off x="197294" y="543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8" name="CustomShape 27">
            <a:hlinkClick r:id="" action="ppaction://noaction">
              <a:snd r:embed="rId18" name="T3_W1_8.13.wav"/>
            </a:hlinkClick>
            <a:extLst>
              <a:ext uri="{FF2B5EF4-FFF2-40B4-BE49-F238E27FC236}">
                <a16:creationId xmlns:a16="http://schemas.microsoft.com/office/drawing/2014/main" id="{B06E6BFD-FB69-40F9-9653-301D379E5A17}"/>
              </a:ext>
            </a:extLst>
          </p:cNvPr>
          <p:cNvSpPr/>
          <p:nvPr/>
        </p:nvSpPr>
        <p:spPr>
          <a:xfrm>
            <a:off x="201614" y="58892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0" name="CustomShape 23">
            <a:extLst>
              <a:ext uri="{FF2B5EF4-FFF2-40B4-BE49-F238E27FC236}">
                <a16:creationId xmlns:a16="http://schemas.microsoft.com/office/drawing/2014/main" id="{3AD5864B-E328-4811-82EC-A3D77BDC6BF2}"/>
              </a:ext>
            </a:extLst>
          </p:cNvPr>
          <p:cNvSpPr/>
          <p:nvPr/>
        </p:nvSpPr>
        <p:spPr>
          <a:xfrm>
            <a:off x="698335" y="131110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4">
            <a:extLst>
              <a:ext uri="{FF2B5EF4-FFF2-40B4-BE49-F238E27FC236}">
                <a16:creationId xmlns:a16="http://schemas.microsoft.com/office/drawing/2014/main" id="{F2DAD2AC-ADD2-4480-845B-008BBA9A5F70}"/>
              </a:ext>
            </a:extLst>
          </p:cNvPr>
          <p:cNvSpPr/>
          <p:nvPr/>
        </p:nvSpPr>
        <p:spPr>
          <a:xfrm>
            <a:off x="698335" y="176891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5">
            <a:extLst>
              <a:ext uri="{FF2B5EF4-FFF2-40B4-BE49-F238E27FC236}">
                <a16:creationId xmlns:a16="http://schemas.microsoft.com/office/drawing/2014/main" id="{E47FAB46-1A11-4EF4-B700-EF919D0338F8}"/>
              </a:ext>
            </a:extLst>
          </p:cNvPr>
          <p:cNvSpPr/>
          <p:nvPr/>
        </p:nvSpPr>
        <p:spPr>
          <a:xfrm>
            <a:off x="698335" y="222673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3" name="CustomShape 26">
            <a:extLst>
              <a:ext uri="{FF2B5EF4-FFF2-40B4-BE49-F238E27FC236}">
                <a16:creationId xmlns:a16="http://schemas.microsoft.com/office/drawing/2014/main" id="{1ECA2C39-8E1B-46F9-B4CE-5D69DA706F12}"/>
              </a:ext>
            </a:extLst>
          </p:cNvPr>
          <p:cNvSpPr/>
          <p:nvPr/>
        </p:nvSpPr>
        <p:spPr>
          <a:xfrm>
            <a:off x="698335" y="268454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4" name="CustomShape 27">
            <a:extLst>
              <a:ext uri="{FF2B5EF4-FFF2-40B4-BE49-F238E27FC236}">
                <a16:creationId xmlns:a16="http://schemas.microsoft.com/office/drawing/2014/main" id="{B06E6BFD-FB69-40F9-9653-301D379E5A17}"/>
              </a:ext>
            </a:extLst>
          </p:cNvPr>
          <p:cNvSpPr/>
          <p:nvPr/>
        </p:nvSpPr>
        <p:spPr>
          <a:xfrm>
            <a:off x="698335" y="314236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5" name="CustomShape 28">
            <a:extLst>
              <a:ext uri="{FF2B5EF4-FFF2-40B4-BE49-F238E27FC236}">
                <a16:creationId xmlns:a16="http://schemas.microsoft.com/office/drawing/2014/main" id="{34261C61-C209-49EF-A2E1-6B62F7BA1FCB}"/>
              </a:ext>
            </a:extLst>
          </p:cNvPr>
          <p:cNvSpPr/>
          <p:nvPr/>
        </p:nvSpPr>
        <p:spPr>
          <a:xfrm>
            <a:off x="698335" y="360017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6" name="CustomShape 23">
            <a:extLst>
              <a:ext uri="{FF2B5EF4-FFF2-40B4-BE49-F238E27FC236}">
                <a16:creationId xmlns:a16="http://schemas.microsoft.com/office/drawing/2014/main" id="{3AD5864B-E328-4811-82EC-A3D77BDC6BF2}"/>
              </a:ext>
            </a:extLst>
          </p:cNvPr>
          <p:cNvSpPr/>
          <p:nvPr/>
        </p:nvSpPr>
        <p:spPr>
          <a:xfrm>
            <a:off x="698335" y="405799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7" name="CustomShape 24">
            <a:extLst>
              <a:ext uri="{FF2B5EF4-FFF2-40B4-BE49-F238E27FC236}">
                <a16:creationId xmlns:a16="http://schemas.microsoft.com/office/drawing/2014/main" id="{F2DAD2AC-ADD2-4480-845B-008BBA9A5F70}"/>
              </a:ext>
            </a:extLst>
          </p:cNvPr>
          <p:cNvSpPr/>
          <p:nvPr/>
        </p:nvSpPr>
        <p:spPr>
          <a:xfrm>
            <a:off x="698335" y="451580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8" name="CustomShape 25">
            <a:extLst>
              <a:ext uri="{FF2B5EF4-FFF2-40B4-BE49-F238E27FC236}">
                <a16:creationId xmlns:a16="http://schemas.microsoft.com/office/drawing/2014/main" id="{E47FAB46-1A11-4EF4-B700-EF919D0338F8}"/>
              </a:ext>
            </a:extLst>
          </p:cNvPr>
          <p:cNvSpPr/>
          <p:nvPr/>
        </p:nvSpPr>
        <p:spPr>
          <a:xfrm>
            <a:off x="698335" y="497362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9" name="CustomShape 26">
            <a:extLst>
              <a:ext uri="{FF2B5EF4-FFF2-40B4-BE49-F238E27FC236}">
                <a16:creationId xmlns:a16="http://schemas.microsoft.com/office/drawing/2014/main" id="{1ECA2C39-8E1B-46F9-B4CE-5D69DA706F12}"/>
              </a:ext>
            </a:extLst>
          </p:cNvPr>
          <p:cNvSpPr/>
          <p:nvPr/>
        </p:nvSpPr>
        <p:spPr>
          <a:xfrm>
            <a:off x="698335" y="543143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0" name="CustomShape 27">
            <a:extLst>
              <a:ext uri="{FF2B5EF4-FFF2-40B4-BE49-F238E27FC236}">
                <a16:creationId xmlns:a16="http://schemas.microsoft.com/office/drawing/2014/main" id="{B06E6BFD-FB69-40F9-9653-301D379E5A17}"/>
              </a:ext>
            </a:extLst>
          </p:cNvPr>
          <p:cNvSpPr/>
          <p:nvPr/>
        </p:nvSpPr>
        <p:spPr>
          <a:xfrm>
            <a:off x="698335" y="588925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1" name="CustomShape 28">
            <a:extLst>
              <a:ext uri="{FF2B5EF4-FFF2-40B4-BE49-F238E27FC236}">
                <a16:creationId xmlns:a16="http://schemas.microsoft.com/office/drawing/2014/main" id="{34261C61-C209-49EF-A2E1-6B62F7BA1FCB}"/>
              </a:ext>
            </a:extLst>
          </p:cNvPr>
          <p:cNvSpPr/>
          <p:nvPr/>
        </p:nvSpPr>
        <p:spPr>
          <a:xfrm>
            <a:off x="698335" y="634707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6" name="Rectangle: Rounded Corners 55">
            <a:extLst>
              <a:ext uri="{FF2B5EF4-FFF2-40B4-BE49-F238E27FC236}">
                <a16:creationId xmlns:a16="http://schemas.microsoft.com/office/drawing/2014/main" id="{E5ABC6BC-357B-BDC0-B392-2997E5FB4FCF}"/>
              </a:ext>
            </a:extLst>
          </p:cNvPr>
          <p:cNvSpPr/>
          <p:nvPr/>
        </p:nvSpPr>
        <p:spPr>
          <a:xfrm>
            <a:off x="1750368" y="287576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7" name="Rectangle: Rounded Corners 55">
            <a:extLst>
              <a:ext uri="{FF2B5EF4-FFF2-40B4-BE49-F238E27FC236}">
                <a16:creationId xmlns:a16="http://schemas.microsoft.com/office/drawing/2014/main" id="{E5ABC6BC-357B-BDC0-B392-2997E5FB4FCF}"/>
              </a:ext>
            </a:extLst>
          </p:cNvPr>
          <p:cNvSpPr/>
          <p:nvPr/>
        </p:nvSpPr>
        <p:spPr>
          <a:xfrm>
            <a:off x="1750368" y="41564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8" name="Rectangle: Rounded Corners 55">
            <a:extLst>
              <a:ext uri="{FF2B5EF4-FFF2-40B4-BE49-F238E27FC236}">
                <a16:creationId xmlns:a16="http://schemas.microsoft.com/office/drawing/2014/main" id="{E5ABC6BC-357B-BDC0-B392-2997E5FB4FCF}"/>
              </a:ext>
            </a:extLst>
          </p:cNvPr>
          <p:cNvSpPr/>
          <p:nvPr/>
        </p:nvSpPr>
        <p:spPr>
          <a:xfrm>
            <a:off x="1750368" y="543705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9" name="Rectangle: Rounded Corners 55">
            <a:extLst>
              <a:ext uri="{FF2B5EF4-FFF2-40B4-BE49-F238E27FC236}">
                <a16:creationId xmlns:a16="http://schemas.microsoft.com/office/drawing/2014/main" id="{E5ABC6BC-357B-BDC0-B392-2997E5FB4FCF}"/>
              </a:ext>
            </a:extLst>
          </p:cNvPr>
          <p:cNvSpPr/>
          <p:nvPr/>
        </p:nvSpPr>
        <p:spPr>
          <a:xfrm>
            <a:off x="5094868" y="159107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0" name="Rectangle: Rounded Corners 55">
            <a:extLst>
              <a:ext uri="{FF2B5EF4-FFF2-40B4-BE49-F238E27FC236}">
                <a16:creationId xmlns:a16="http://schemas.microsoft.com/office/drawing/2014/main" id="{E5ABC6BC-357B-BDC0-B392-2997E5FB4FCF}"/>
              </a:ext>
            </a:extLst>
          </p:cNvPr>
          <p:cNvSpPr/>
          <p:nvPr/>
        </p:nvSpPr>
        <p:spPr>
          <a:xfrm>
            <a:off x="5094868" y="287171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1" name="Rectangle: Rounded Corners 55">
            <a:extLst>
              <a:ext uri="{FF2B5EF4-FFF2-40B4-BE49-F238E27FC236}">
                <a16:creationId xmlns:a16="http://schemas.microsoft.com/office/drawing/2014/main" id="{E5ABC6BC-357B-BDC0-B392-2997E5FB4FCF}"/>
              </a:ext>
            </a:extLst>
          </p:cNvPr>
          <p:cNvSpPr/>
          <p:nvPr/>
        </p:nvSpPr>
        <p:spPr>
          <a:xfrm>
            <a:off x="5094868" y="415236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2" name="Rectangle: Rounded Corners 55">
            <a:extLst>
              <a:ext uri="{FF2B5EF4-FFF2-40B4-BE49-F238E27FC236}">
                <a16:creationId xmlns:a16="http://schemas.microsoft.com/office/drawing/2014/main" id="{E5ABC6BC-357B-BDC0-B392-2997E5FB4FCF}"/>
              </a:ext>
            </a:extLst>
          </p:cNvPr>
          <p:cNvSpPr/>
          <p:nvPr/>
        </p:nvSpPr>
        <p:spPr>
          <a:xfrm>
            <a:off x="5094868" y="54330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3" name="Rectangle: Rounded Corners 55">
            <a:extLst>
              <a:ext uri="{FF2B5EF4-FFF2-40B4-BE49-F238E27FC236}">
                <a16:creationId xmlns:a16="http://schemas.microsoft.com/office/drawing/2014/main" id="{E5ABC6BC-357B-BDC0-B392-2997E5FB4FCF}"/>
              </a:ext>
            </a:extLst>
          </p:cNvPr>
          <p:cNvSpPr/>
          <p:nvPr/>
        </p:nvSpPr>
        <p:spPr>
          <a:xfrm>
            <a:off x="8439209" y="156203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4" name="Rectangle: Rounded Corners 55">
            <a:extLst>
              <a:ext uri="{FF2B5EF4-FFF2-40B4-BE49-F238E27FC236}">
                <a16:creationId xmlns:a16="http://schemas.microsoft.com/office/drawing/2014/main" id="{E5ABC6BC-357B-BDC0-B392-2997E5FB4FCF}"/>
              </a:ext>
            </a:extLst>
          </p:cNvPr>
          <p:cNvSpPr/>
          <p:nvPr/>
        </p:nvSpPr>
        <p:spPr>
          <a:xfrm>
            <a:off x="8439209" y="284268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5" name="Rectangle: Rounded Corners 55">
            <a:extLst>
              <a:ext uri="{FF2B5EF4-FFF2-40B4-BE49-F238E27FC236}">
                <a16:creationId xmlns:a16="http://schemas.microsoft.com/office/drawing/2014/main" id="{E5ABC6BC-357B-BDC0-B392-2997E5FB4FCF}"/>
              </a:ext>
            </a:extLst>
          </p:cNvPr>
          <p:cNvSpPr/>
          <p:nvPr/>
        </p:nvSpPr>
        <p:spPr>
          <a:xfrm>
            <a:off x="8439209" y="412332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6" name="Rectangle: Rounded Corners 55">
            <a:extLst>
              <a:ext uri="{FF2B5EF4-FFF2-40B4-BE49-F238E27FC236}">
                <a16:creationId xmlns:a16="http://schemas.microsoft.com/office/drawing/2014/main" id="{E5ABC6BC-357B-BDC0-B392-2997E5FB4FCF}"/>
              </a:ext>
            </a:extLst>
          </p:cNvPr>
          <p:cNvSpPr/>
          <p:nvPr/>
        </p:nvSpPr>
        <p:spPr>
          <a:xfrm>
            <a:off x="8439209" y="5403969"/>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8" name="Picture 37" descr="Logo, company name&#10;&#10;Description automatically generated">
            <a:extLst>
              <a:ext uri="{FF2B5EF4-FFF2-40B4-BE49-F238E27FC236}">
                <a16:creationId xmlns:a16="http://schemas.microsoft.com/office/drawing/2014/main" id="{3E6026A0-4D9F-4208-9EB1-A23883BF618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9835" y="4243683"/>
            <a:ext cx="935397" cy="926227"/>
          </a:xfrm>
          <a:prstGeom prst="rect">
            <a:avLst/>
          </a:prstGeom>
        </p:spPr>
      </p:pic>
      <p:pic>
        <p:nvPicPr>
          <p:cNvPr id="21" name="Picture 20" descr="A picture containing text, sign, vector graphics&#10;&#10;Description automatically generated">
            <a:extLst>
              <a:ext uri="{FF2B5EF4-FFF2-40B4-BE49-F238E27FC236}">
                <a16:creationId xmlns:a16="http://schemas.microsoft.com/office/drawing/2014/main" id="{A5A39DFD-D2A8-4C5E-B504-33457B5EFAF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35572" y="1648173"/>
            <a:ext cx="1153331" cy="961006"/>
          </a:xfrm>
          <a:prstGeom prst="rect">
            <a:avLst/>
          </a:prstGeom>
        </p:spPr>
      </p:pic>
      <p:pic>
        <p:nvPicPr>
          <p:cNvPr id="41" name="Picture 40" descr="Icon&#10;&#10;Description automatically generated">
            <a:extLst>
              <a:ext uri="{FF2B5EF4-FFF2-40B4-BE49-F238E27FC236}">
                <a16:creationId xmlns:a16="http://schemas.microsoft.com/office/drawing/2014/main" id="{8A1D2F31-9B56-4C4E-A9E3-9C39608763F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4448" y="4225373"/>
            <a:ext cx="1006512" cy="977232"/>
          </a:xfrm>
          <a:prstGeom prst="rect">
            <a:avLst/>
          </a:prstGeom>
        </p:spPr>
      </p:pic>
      <p:pic>
        <p:nvPicPr>
          <p:cNvPr id="9" name="Picture 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67681" y="1814837"/>
            <a:ext cx="1544912" cy="662105"/>
          </a:xfrm>
          <a:prstGeom prst="rect">
            <a:avLst/>
          </a:prstGeom>
        </p:spPr>
      </p:pic>
      <p:sp>
        <p:nvSpPr>
          <p:cNvPr id="156" name="TextBox 155">
            <a:extLst>
              <a:ext uri="{FF2B5EF4-FFF2-40B4-BE49-F238E27FC236}">
                <a16:creationId xmlns:a16="http://schemas.microsoft.com/office/drawing/2014/main" id="{0EAAAC72-9D7C-4924-950B-8CF3453C1764}"/>
              </a:ext>
            </a:extLst>
          </p:cNvPr>
          <p:cNvSpPr txBox="1"/>
          <p:nvPr/>
        </p:nvSpPr>
        <p:spPr>
          <a:xfrm>
            <a:off x="6391596" y="9258442"/>
            <a:ext cx="361912" cy="373640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9" name="CustomShape 23">
            <a:extLst>
              <a:ext uri="{FF2B5EF4-FFF2-40B4-BE49-F238E27FC236}">
                <a16:creationId xmlns:a16="http://schemas.microsoft.com/office/drawing/2014/main" id="{3AD5864B-E328-4811-82EC-A3D77BDC6BF2}"/>
              </a:ext>
            </a:extLst>
          </p:cNvPr>
          <p:cNvSpPr/>
          <p:nvPr/>
        </p:nvSpPr>
        <p:spPr>
          <a:xfrm>
            <a:off x="1498240" y="1943675"/>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60" name="CustomShape 23">
            <a:extLst>
              <a:ext uri="{FF2B5EF4-FFF2-40B4-BE49-F238E27FC236}">
                <a16:creationId xmlns:a16="http://schemas.microsoft.com/office/drawing/2014/main" id="{3AD5864B-E328-4811-82EC-A3D77BDC6BF2}"/>
              </a:ext>
            </a:extLst>
          </p:cNvPr>
          <p:cNvSpPr/>
          <p:nvPr/>
        </p:nvSpPr>
        <p:spPr>
          <a:xfrm>
            <a:off x="1498240" y="3254996"/>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61" name="CustomShape 23">
            <a:extLst>
              <a:ext uri="{FF2B5EF4-FFF2-40B4-BE49-F238E27FC236}">
                <a16:creationId xmlns:a16="http://schemas.microsoft.com/office/drawing/2014/main" id="{3AD5864B-E328-4811-82EC-A3D77BDC6BF2}"/>
              </a:ext>
            </a:extLst>
          </p:cNvPr>
          <p:cNvSpPr/>
          <p:nvPr/>
        </p:nvSpPr>
        <p:spPr>
          <a:xfrm>
            <a:off x="1498240" y="4566317"/>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62" name="CustomShape 23">
            <a:extLst>
              <a:ext uri="{FF2B5EF4-FFF2-40B4-BE49-F238E27FC236}">
                <a16:creationId xmlns:a16="http://schemas.microsoft.com/office/drawing/2014/main" id="{3AD5864B-E328-4811-82EC-A3D77BDC6BF2}"/>
              </a:ext>
            </a:extLst>
          </p:cNvPr>
          <p:cNvSpPr/>
          <p:nvPr/>
        </p:nvSpPr>
        <p:spPr>
          <a:xfrm>
            <a:off x="1498240" y="58776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3" name="CustomShape 23">
            <a:extLst>
              <a:ext uri="{FF2B5EF4-FFF2-40B4-BE49-F238E27FC236}">
                <a16:creationId xmlns:a16="http://schemas.microsoft.com/office/drawing/2014/main" id="{3AD5864B-E328-4811-82EC-A3D77BDC6BF2}"/>
              </a:ext>
            </a:extLst>
          </p:cNvPr>
          <p:cNvSpPr/>
          <p:nvPr/>
        </p:nvSpPr>
        <p:spPr>
          <a:xfrm>
            <a:off x="4921215"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64" name="CustomShape 23">
            <a:extLst>
              <a:ext uri="{FF2B5EF4-FFF2-40B4-BE49-F238E27FC236}">
                <a16:creationId xmlns:a16="http://schemas.microsoft.com/office/drawing/2014/main" id="{3AD5864B-E328-4811-82EC-A3D77BDC6BF2}"/>
              </a:ext>
            </a:extLst>
          </p:cNvPr>
          <p:cNvSpPr/>
          <p:nvPr/>
        </p:nvSpPr>
        <p:spPr>
          <a:xfrm>
            <a:off x="4921215"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165" name="CustomShape 23">
            <a:extLst>
              <a:ext uri="{FF2B5EF4-FFF2-40B4-BE49-F238E27FC236}">
                <a16:creationId xmlns:a16="http://schemas.microsoft.com/office/drawing/2014/main" id="{3AD5864B-E328-4811-82EC-A3D77BDC6BF2}"/>
              </a:ext>
            </a:extLst>
          </p:cNvPr>
          <p:cNvSpPr/>
          <p:nvPr/>
        </p:nvSpPr>
        <p:spPr>
          <a:xfrm>
            <a:off x="4901251" y="450325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166" name="CustomShape 23">
            <a:extLst>
              <a:ext uri="{FF2B5EF4-FFF2-40B4-BE49-F238E27FC236}">
                <a16:creationId xmlns:a16="http://schemas.microsoft.com/office/drawing/2014/main" id="{3AD5864B-E328-4811-82EC-A3D77BDC6BF2}"/>
              </a:ext>
            </a:extLst>
          </p:cNvPr>
          <p:cNvSpPr/>
          <p:nvPr/>
        </p:nvSpPr>
        <p:spPr>
          <a:xfrm>
            <a:off x="4921215"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67" name="CustomShape 23">
            <a:extLst>
              <a:ext uri="{FF2B5EF4-FFF2-40B4-BE49-F238E27FC236}">
                <a16:creationId xmlns:a16="http://schemas.microsoft.com/office/drawing/2014/main" id="{3AD5864B-E328-4811-82EC-A3D77BDC6BF2}"/>
              </a:ext>
            </a:extLst>
          </p:cNvPr>
          <p:cNvSpPr/>
          <p:nvPr/>
        </p:nvSpPr>
        <p:spPr>
          <a:xfrm>
            <a:off x="8299439"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68" name="CustomShape 23">
            <a:extLst>
              <a:ext uri="{FF2B5EF4-FFF2-40B4-BE49-F238E27FC236}">
                <a16:creationId xmlns:a16="http://schemas.microsoft.com/office/drawing/2014/main" id="{3AD5864B-E328-4811-82EC-A3D77BDC6BF2}"/>
              </a:ext>
            </a:extLst>
          </p:cNvPr>
          <p:cNvSpPr/>
          <p:nvPr/>
        </p:nvSpPr>
        <p:spPr>
          <a:xfrm>
            <a:off x="8299439"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169" name="CustomShape 23">
            <a:extLst>
              <a:ext uri="{FF2B5EF4-FFF2-40B4-BE49-F238E27FC236}">
                <a16:creationId xmlns:a16="http://schemas.microsoft.com/office/drawing/2014/main" id="{3AD5864B-E328-4811-82EC-A3D77BDC6BF2}"/>
              </a:ext>
            </a:extLst>
          </p:cNvPr>
          <p:cNvSpPr/>
          <p:nvPr/>
        </p:nvSpPr>
        <p:spPr>
          <a:xfrm>
            <a:off x="8299439" y="4545580"/>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170" name="CustomShape 23">
            <a:extLst>
              <a:ext uri="{FF2B5EF4-FFF2-40B4-BE49-F238E27FC236}">
                <a16:creationId xmlns:a16="http://schemas.microsoft.com/office/drawing/2014/main" id="{3AD5864B-E328-4811-82EC-A3D77BDC6BF2}"/>
              </a:ext>
            </a:extLst>
          </p:cNvPr>
          <p:cNvSpPr/>
          <p:nvPr/>
        </p:nvSpPr>
        <p:spPr>
          <a:xfrm>
            <a:off x="8299439"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19" name="TextBox 18"/>
          <p:cNvSpPr txBox="1"/>
          <p:nvPr/>
        </p:nvSpPr>
        <p:spPr>
          <a:xfrm>
            <a:off x="712463" y="2245928"/>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K</a:t>
            </a:r>
          </a:p>
        </p:txBody>
      </p:sp>
      <p:sp>
        <p:nvSpPr>
          <p:cNvPr id="171" name="TextBox 170"/>
          <p:cNvSpPr txBox="1"/>
          <p:nvPr/>
        </p:nvSpPr>
        <p:spPr>
          <a:xfrm>
            <a:off x="735336" y="130020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F</a:t>
            </a:r>
          </a:p>
        </p:txBody>
      </p:sp>
      <p:sp>
        <p:nvSpPr>
          <p:cNvPr id="172" name="TextBox 171"/>
          <p:cNvSpPr txBox="1"/>
          <p:nvPr/>
        </p:nvSpPr>
        <p:spPr>
          <a:xfrm>
            <a:off x="775653" y="177718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I</a:t>
            </a:r>
          </a:p>
        </p:txBody>
      </p:sp>
      <p:sp>
        <p:nvSpPr>
          <p:cNvPr id="173" name="TextBox 172"/>
          <p:cNvSpPr txBox="1"/>
          <p:nvPr/>
        </p:nvSpPr>
        <p:spPr>
          <a:xfrm>
            <a:off x="698335" y="2650801"/>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A</a:t>
            </a:r>
          </a:p>
        </p:txBody>
      </p:sp>
      <p:sp>
        <p:nvSpPr>
          <p:cNvPr id="174" name="TextBox 173"/>
          <p:cNvSpPr txBox="1"/>
          <p:nvPr/>
        </p:nvSpPr>
        <p:spPr>
          <a:xfrm>
            <a:off x="698335" y="316819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C</a:t>
            </a:r>
          </a:p>
        </p:txBody>
      </p:sp>
      <p:sp>
        <p:nvSpPr>
          <p:cNvPr id="175" name="TextBox 174"/>
          <p:cNvSpPr txBox="1"/>
          <p:nvPr/>
        </p:nvSpPr>
        <p:spPr>
          <a:xfrm>
            <a:off x="698335" y="3627154"/>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D</a:t>
            </a:r>
          </a:p>
        </p:txBody>
      </p:sp>
      <p:sp>
        <p:nvSpPr>
          <p:cNvPr id="176" name="TextBox 175"/>
          <p:cNvSpPr txBox="1"/>
          <p:nvPr/>
        </p:nvSpPr>
        <p:spPr>
          <a:xfrm>
            <a:off x="698335" y="404075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H</a:t>
            </a:r>
          </a:p>
        </p:txBody>
      </p:sp>
      <p:sp>
        <p:nvSpPr>
          <p:cNvPr id="177" name="TextBox 176"/>
          <p:cNvSpPr txBox="1"/>
          <p:nvPr/>
        </p:nvSpPr>
        <p:spPr>
          <a:xfrm>
            <a:off x="698335" y="4515042"/>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J</a:t>
            </a:r>
          </a:p>
        </p:txBody>
      </p:sp>
      <p:sp>
        <p:nvSpPr>
          <p:cNvPr id="178" name="TextBox 177"/>
          <p:cNvSpPr txBox="1"/>
          <p:nvPr/>
        </p:nvSpPr>
        <p:spPr>
          <a:xfrm>
            <a:off x="698335" y="4992600"/>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G</a:t>
            </a:r>
          </a:p>
        </p:txBody>
      </p:sp>
      <p:sp>
        <p:nvSpPr>
          <p:cNvPr id="179" name="TextBox 178"/>
          <p:cNvSpPr txBox="1"/>
          <p:nvPr/>
        </p:nvSpPr>
        <p:spPr>
          <a:xfrm>
            <a:off x="698335" y="546940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180" name="TextBox 179"/>
          <p:cNvSpPr txBox="1"/>
          <p:nvPr/>
        </p:nvSpPr>
        <p:spPr>
          <a:xfrm>
            <a:off x="698335" y="5879148"/>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L</a:t>
            </a:r>
          </a:p>
        </p:txBody>
      </p:sp>
      <p:sp>
        <p:nvSpPr>
          <p:cNvPr id="181" name="TextBox 180"/>
          <p:cNvSpPr txBox="1"/>
          <p:nvPr/>
        </p:nvSpPr>
        <p:spPr>
          <a:xfrm>
            <a:off x="698335" y="632956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E</a:t>
            </a:r>
          </a:p>
        </p:txBody>
      </p:sp>
      <p:pic>
        <p:nvPicPr>
          <p:cNvPr id="3" name="Picture 2">
            <a:extLst>
              <a:ext uri="{FF2B5EF4-FFF2-40B4-BE49-F238E27FC236}">
                <a16:creationId xmlns:a16="http://schemas.microsoft.com/office/drawing/2014/main" id="{A6D3C170-405D-C32D-092E-AFF15D7C9A16}"/>
              </a:ext>
            </a:extLst>
          </p:cNvPr>
          <p:cNvPicPr>
            <a:picLocks noChangeAspect="1"/>
          </p:cNvPicPr>
          <p:nvPr/>
        </p:nvPicPr>
        <p:blipFill>
          <a:blip r:embed="rId23"/>
          <a:stretch>
            <a:fillRect/>
          </a:stretch>
        </p:blipFill>
        <p:spPr>
          <a:xfrm>
            <a:off x="7066744" y="2917763"/>
            <a:ext cx="966368" cy="1020431"/>
          </a:xfrm>
          <a:prstGeom prst="rect">
            <a:avLst/>
          </a:prstGeom>
        </p:spPr>
      </p:pic>
      <p:grpSp>
        <p:nvGrpSpPr>
          <p:cNvPr id="4" name="Group 3">
            <a:extLst>
              <a:ext uri="{FF2B5EF4-FFF2-40B4-BE49-F238E27FC236}">
                <a16:creationId xmlns:a16="http://schemas.microsoft.com/office/drawing/2014/main" id="{042679D4-53AA-DC1D-8B5C-7FBB1C693F1D}"/>
              </a:ext>
            </a:extLst>
          </p:cNvPr>
          <p:cNvGrpSpPr/>
          <p:nvPr/>
        </p:nvGrpSpPr>
        <p:grpSpPr>
          <a:xfrm>
            <a:off x="10441632" y="1635914"/>
            <a:ext cx="1127441" cy="985523"/>
            <a:chOff x="8078724" y="4526165"/>
            <a:chExt cx="1308260" cy="1072269"/>
          </a:xfrm>
        </p:grpSpPr>
        <p:sp>
          <p:nvSpPr>
            <p:cNvPr id="5" name="Oval 4">
              <a:extLst>
                <a:ext uri="{FF2B5EF4-FFF2-40B4-BE49-F238E27FC236}">
                  <a16:creationId xmlns:a16="http://schemas.microsoft.com/office/drawing/2014/main" id="{59AEAE37-3EA6-B619-ED17-819DADA3E520}"/>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8234DF-42E4-7D3D-9EBB-1A660C21FF18}"/>
                </a:ext>
              </a:extLst>
            </p:cNvPr>
            <p:cNvSpPr txBox="1"/>
            <p:nvPr/>
          </p:nvSpPr>
          <p:spPr>
            <a:xfrm>
              <a:off x="8223288" y="5158826"/>
              <a:ext cx="1163696" cy="369332"/>
            </a:xfrm>
            <a:prstGeom prst="rect">
              <a:avLst/>
            </a:prstGeom>
            <a:noFill/>
          </p:spPr>
          <p:txBody>
            <a:bodyPr wrap="square" rtlCol="0">
              <a:spAutoFit/>
            </a:bodyPr>
            <a:lstStyle/>
            <a:p>
              <a:r>
                <a:rPr lang="en-GB" sz="1600" dirty="0">
                  <a:solidFill>
                    <a:srgbClr val="002060"/>
                  </a:solidFill>
                  <a:latin typeface="Century Gothic" panose="020B0502020202020204" pitchFamily="34" charset="0"/>
                </a:rPr>
                <a:t>to visit</a:t>
              </a:r>
            </a:p>
          </p:txBody>
        </p:sp>
        <p:pic>
          <p:nvPicPr>
            <p:cNvPr id="11" name="Picture 4" descr="Free Hand Card vector and picture">
              <a:extLst>
                <a:ext uri="{FF2B5EF4-FFF2-40B4-BE49-F238E27FC236}">
                  <a16:creationId xmlns:a16="http://schemas.microsoft.com/office/drawing/2014/main" id="{295A8922-0796-3ADA-CF36-7543A06F5D2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a:extLst>
              <a:ext uri="{FF2B5EF4-FFF2-40B4-BE49-F238E27FC236}">
                <a16:creationId xmlns:a16="http://schemas.microsoft.com/office/drawing/2014/main" id="{8A7B7B1A-FA2D-C9D9-506A-D9796395C30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490504" y="5468671"/>
            <a:ext cx="965431" cy="9954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 blue and black sign with hands in a circle&#10;&#10;Description automatically generated">
            <a:extLst>
              <a:ext uri="{FF2B5EF4-FFF2-40B4-BE49-F238E27FC236}">
                <a16:creationId xmlns:a16="http://schemas.microsoft.com/office/drawing/2014/main" id="{1D151E85-1075-98C9-7B35-532AAC1BFEA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b="38227"/>
          <a:stretch/>
        </p:blipFill>
        <p:spPr bwMode="auto">
          <a:xfrm>
            <a:off x="3599802" y="2921899"/>
            <a:ext cx="1272036" cy="10517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A red and white circle with blue text&#10;&#10;Description automatically generated">
            <a:extLst>
              <a:ext uri="{FF2B5EF4-FFF2-40B4-BE49-F238E27FC236}">
                <a16:creationId xmlns:a16="http://schemas.microsoft.com/office/drawing/2014/main" id="{69BBA53D-A37A-0E70-31D6-D245194336C4}"/>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39467"/>
          <a:stretch/>
        </p:blipFill>
        <p:spPr bwMode="auto">
          <a:xfrm>
            <a:off x="3600336" y="5512541"/>
            <a:ext cx="1265287" cy="9515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5C8062B-15A3-E7CC-5D3F-0FDFF258F37F}"/>
              </a:ext>
            </a:extLst>
          </p:cNvPr>
          <p:cNvPicPr>
            <a:picLocks noChangeAspect="1"/>
          </p:cNvPicPr>
          <p:nvPr/>
        </p:nvPicPr>
        <p:blipFill>
          <a:blip r:embed="rId28"/>
          <a:stretch>
            <a:fillRect/>
          </a:stretch>
        </p:blipFill>
        <p:spPr>
          <a:xfrm>
            <a:off x="10483763" y="4203075"/>
            <a:ext cx="973601" cy="934658"/>
          </a:xfrm>
          <a:prstGeom prst="rect">
            <a:avLst/>
          </a:prstGeom>
        </p:spPr>
      </p:pic>
      <p:grpSp>
        <p:nvGrpSpPr>
          <p:cNvPr id="23" name="Group 22">
            <a:extLst>
              <a:ext uri="{FF2B5EF4-FFF2-40B4-BE49-F238E27FC236}">
                <a16:creationId xmlns:a16="http://schemas.microsoft.com/office/drawing/2014/main" id="{7AEFA76F-2A77-51DC-8686-E0E7B41209EB}"/>
              </a:ext>
            </a:extLst>
          </p:cNvPr>
          <p:cNvGrpSpPr/>
          <p:nvPr/>
        </p:nvGrpSpPr>
        <p:grpSpPr>
          <a:xfrm>
            <a:off x="10413592" y="2902783"/>
            <a:ext cx="1032902" cy="923483"/>
            <a:chOff x="-2579673" y="2642435"/>
            <a:chExt cx="2446639" cy="2420110"/>
          </a:xfrm>
        </p:grpSpPr>
        <p:sp>
          <p:nvSpPr>
            <p:cNvPr id="24" name="Oval 23">
              <a:extLst>
                <a:ext uri="{FF2B5EF4-FFF2-40B4-BE49-F238E27FC236}">
                  <a16:creationId xmlns:a16="http://schemas.microsoft.com/office/drawing/2014/main" id="{B983367B-F040-DDA5-3271-E7D87BCE2E7E}"/>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5" name="Picture 8" descr="Free home office at home work vector">
              <a:extLst>
                <a:ext uri="{FF2B5EF4-FFF2-40B4-BE49-F238E27FC236}">
                  <a16:creationId xmlns:a16="http://schemas.microsoft.com/office/drawing/2014/main" id="{57EF2798-C93D-5257-37B8-7B8DB0405037}"/>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30299213-8F67-57EC-B7C5-4C503B6841E2}"/>
              </a:ext>
            </a:extLst>
          </p:cNvPr>
          <p:cNvGrpSpPr/>
          <p:nvPr/>
        </p:nvGrpSpPr>
        <p:grpSpPr>
          <a:xfrm>
            <a:off x="3712696" y="1656377"/>
            <a:ext cx="997708" cy="914400"/>
            <a:chOff x="6078686" y="695074"/>
            <a:chExt cx="2289164" cy="2233005"/>
          </a:xfrm>
        </p:grpSpPr>
        <p:sp>
          <p:nvSpPr>
            <p:cNvPr id="27" name="Oval 26">
              <a:extLst>
                <a:ext uri="{FF2B5EF4-FFF2-40B4-BE49-F238E27FC236}">
                  <a16:creationId xmlns:a16="http://schemas.microsoft.com/office/drawing/2014/main" id="{96179FFC-4AE2-823B-2FAD-4D330DB87712}"/>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C64948E4-4A7A-0539-AE55-2518087FC26D}"/>
                </a:ext>
              </a:extLst>
            </p:cNvPr>
            <p:cNvGrpSpPr/>
            <p:nvPr/>
          </p:nvGrpSpPr>
          <p:grpSpPr>
            <a:xfrm>
              <a:off x="6401094" y="1019163"/>
              <a:ext cx="1717274" cy="1515147"/>
              <a:chOff x="-4777161" y="6088593"/>
              <a:chExt cx="1851967" cy="1595912"/>
            </a:xfrm>
          </p:grpSpPr>
          <p:sp>
            <p:nvSpPr>
              <p:cNvPr id="30" name="Rectangle 29">
                <a:extLst>
                  <a:ext uri="{FF2B5EF4-FFF2-40B4-BE49-F238E27FC236}">
                    <a16:creationId xmlns:a16="http://schemas.microsoft.com/office/drawing/2014/main" id="{B5D6F34C-4DEE-CAE6-AE43-B0B45DFD3E11}"/>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Text&#10;&#10;Description automatically generated">
                <a:extLst>
                  <a:ext uri="{FF2B5EF4-FFF2-40B4-BE49-F238E27FC236}">
                    <a16:creationId xmlns:a16="http://schemas.microsoft.com/office/drawing/2014/main" id="{93985943-27BD-F470-861B-ADC1A8D4694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32" name="Isosceles Triangle 31">
                <a:extLst>
                  <a:ext uri="{FF2B5EF4-FFF2-40B4-BE49-F238E27FC236}">
                    <a16:creationId xmlns:a16="http://schemas.microsoft.com/office/drawing/2014/main" id="{C2BDFAC5-626A-7F94-21E5-FD27FA64B2AF}"/>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3" name="Picture 2" descr="Free Switzerland Country vector and picture">
            <a:extLst>
              <a:ext uri="{FF2B5EF4-FFF2-40B4-BE49-F238E27FC236}">
                <a16:creationId xmlns:a16="http://schemas.microsoft.com/office/drawing/2014/main" id="{615373C4-CCE3-B104-AD78-5E13AE23E44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27193" y="2977597"/>
            <a:ext cx="1402254" cy="82364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3F4F55ED-6C3D-0F98-245C-FF1FCF66DFD1}"/>
              </a:ext>
            </a:extLst>
          </p:cNvPr>
          <p:cNvGrpSpPr/>
          <p:nvPr/>
        </p:nvGrpSpPr>
        <p:grpSpPr>
          <a:xfrm>
            <a:off x="9361923" y="5483719"/>
            <a:ext cx="839576" cy="898130"/>
            <a:chOff x="8263230" y="4242978"/>
            <a:chExt cx="1804528" cy="1991909"/>
          </a:xfrm>
        </p:grpSpPr>
        <p:pic>
          <p:nvPicPr>
            <p:cNvPr id="35" name="Picture 10" descr="Free interview conversation talking illustration">
              <a:extLst>
                <a:ext uri="{FF2B5EF4-FFF2-40B4-BE49-F238E27FC236}">
                  <a16:creationId xmlns:a16="http://schemas.microsoft.com/office/drawing/2014/main" id="{DB21BD72-62BA-9AFB-D38F-F04F145D044E}"/>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Free cartoon icon light bulb vector">
              <a:extLst>
                <a:ext uri="{FF2B5EF4-FFF2-40B4-BE49-F238E27FC236}">
                  <a16:creationId xmlns:a16="http://schemas.microsoft.com/office/drawing/2014/main" id="{BB8C2626-8025-9A0B-CDAA-3E34F92595D6}"/>
                </a:ext>
              </a:extLst>
            </p:cNvPr>
            <p:cNvPicPr>
              <a:picLocks noChangeAspect="1" noChangeArrowheads="1"/>
            </p:cNvPicPr>
            <p:nvPr/>
          </p:nvPicPr>
          <p:blipFill>
            <a:blip r:embed="rId33">
              <a:duotone>
                <a:srgbClr val="F19D1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Free question question mark symbol vector">
              <a:extLst>
                <a:ext uri="{FF2B5EF4-FFF2-40B4-BE49-F238E27FC236}">
                  <a16:creationId xmlns:a16="http://schemas.microsoft.com/office/drawing/2014/main" id="{3F9D0493-E6AD-9B58-6DC6-C9FEF640ECE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16" descr="Free couple love silhouette vector">
            <a:extLst>
              <a:ext uri="{FF2B5EF4-FFF2-40B4-BE49-F238E27FC236}">
                <a16:creationId xmlns:a16="http://schemas.microsoft.com/office/drawing/2014/main" id="{C9CF1B7A-0748-4115-3E48-673FA6077446}"/>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512065" y="4297025"/>
            <a:ext cx="556247" cy="7964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cartoon of a person with her hands in her pockets&#10;&#10;Description automatically generated">
            <a:extLst>
              <a:ext uri="{FF2B5EF4-FFF2-40B4-BE49-F238E27FC236}">
                <a16:creationId xmlns:a16="http://schemas.microsoft.com/office/drawing/2014/main" id="{212E8F41-DD7B-6CC7-725B-6B8B68CCE4FD}"/>
              </a:ext>
            </a:extLst>
          </p:cNvPr>
          <p:cNvPicPr>
            <a:picLocks noChangeAspect="1"/>
          </p:cNvPicPr>
          <p:nvPr/>
        </p:nvPicPr>
        <p:blipFill rotWithShape="1">
          <a:blip r:embed="rId36">
            <a:extLst>
              <a:ext uri="{28A0092B-C50C-407E-A947-70E740481C1C}">
                <a14:useLocalDpi xmlns:a14="http://schemas.microsoft.com/office/drawing/2010/main" val="0"/>
              </a:ext>
            </a:extLst>
          </a:blip>
          <a:srcRect b="69307"/>
          <a:stretch/>
        </p:blipFill>
        <p:spPr>
          <a:xfrm>
            <a:off x="5908112" y="4123324"/>
            <a:ext cx="1257537" cy="999011"/>
          </a:xfrm>
          <a:prstGeom prst="rect">
            <a:avLst/>
          </a:prstGeom>
        </p:spPr>
      </p:pic>
      <p:pic>
        <p:nvPicPr>
          <p:cNvPr id="44" name="Picture 12" descr="Free brief envelope letter vector">
            <a:extLst>
              <a:ext uri="{FF2B5EF4-FFF2-40B4-BE49-F238E27FC236}">
                <a16:creationId xmlns:a16="http://schemas.microsoft.com/office/drawing/2014/main" id="{7FCB9B3E-D05F-E062-3468-C93DADD6EDD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840049" y="1660140"/>
            <a:ext cx="893113" cy="8972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Free reaching out helping vector">
            <a:extLst>
              <a:ext uri="{FF2B5EF4-FFF2-40B4-BE49-F238E27FC236}">
                <a16:creationId xmlns:a16="http://schemas.microsoft.com/office/drawing/2014/main" id="{81F94187-C7D5-6ECD-3C7A-D0EAB4AA0F7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231560" y="4183261"/>
            <a:ext cx="973601" cy="9736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ree storytelling fantasy imagination illustration">
            <a:extLst>
              <a:ext uri="{FF2B5EF4-FFF2-40B4-BE49-F238E27FC236}">
                <a16:creationId xmlns:a16="http://schemas.microsoft.com/office/drawing/2014/main" id="{CD4CFFD9-9F7E-5616-9AA9-A97249F72DD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307153" y="5594995"/>
            <a:ext cx="1305440" cy="7343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Free bicycle bike ride vector">
            <a:extLst>
              <a:ext uri="{FF2B5EF4-FFF2-40B4-BE49-F238E27FC236}">
                <a16:creationId xmlns:a16="http://schemas.microsoft.com/office/drawing/2014/main" id="{6CBFC17A-7BAD-F3F5-470E-A200A3517397}"/>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228714" y="2910054"/>
            <a:ext cx="1352900" cy="87088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black cat with yellow eyes&#10;&#10;Description automatically generated">
            <a:extLst>
              <a:ext uri="{FF2B5EF4-FFF2-40B4-BE49-F238E27FC236}">
                <a16:creationId xmlns:a16="http://schemas.microsoft.com/office/drawing/2014/main" id="{A011DF93-A533-FC22-9BC1-974E29492570}"/>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919209" y="5481398"/>
            <a:ext cx="882419" cy="1023842"/>
          </a:xfrm>
          <a:prstGeom prst="rect">
            <a:avLst/>
          </a:prstGeom>
        </p:spPr>
      </p:pic>
      <p:pic>
        <p:nvPicPr>
          <p:cNvPr id="52" name="Picture 51" descr="Icon&#10;&#10;Description automatically generated">
            <a:extLst>
              <a:ext uri="{FF2B5EF4-FFF2-40B4-BE49-F238E27FC236}">
                <a16:creationId xmlns:a16="http://schemas.microsoft.com/office/drawing/2014/main" id="{52F5A21A-9EEE-1CB6-8F1F-A58088977865}"/>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104047" y="2775248"/>
            <a:ext cx="1091182" cy="1091182"/>
          </a:xfrm>
          <a:prstGeom prst="rect">
            <a:avLst/>
          </a:prstGeom>
        </p:spPr>
      </p:pic>
      <p:pic>
        <p:nvPicPr>
          <p:cNvPr id="54" name="Picture 53" descr="A cartoon of a person&#10;&#10;Description automatically generated">
            <a:extLst>
              <a:ext uri="{FF2B5EF4-FFF2-40B4-BE49-F238E27FC236}">
                <a16:creationId xmlns:a16="http://schemas.microsoft.com/office/drawing/2014/main" id="{2632F17E-E987-3D9F-1A9B-CDD65142A3E2}"/>
              </a:ext>
            </a:extLst>
          </p:cNvPr>
          <p:cNvPicPr>
            <a:picLocks noChangeAspect="1"/>
          </p:cNvPicPr>
          <p:nvPr/>
        </p:nvPicPr>
        <p:blipFill rotWithShape="1">
          <a:blip r:embed="rId43">
            <a:extLst>
              <a:ext uri="{28A0092B-C50C-407E-A947-70E740481C1C}">
                <a14:useLocalDpi xmlns:a14="http://schemas.microsoft.com/office/drawing/2010/main" val="0"/>
              </a:ext>
            </a:extLst>
          </a:blip>
          <a:srcRect b="14126"/>
          <a:stretch/>
        </p:blipFill>
        <p:spPr>
          <a:xfrm flipH="1">
            <a:off x="9205679" y="1513387"/>
            <a:ext cx="1032133" cy="1079753"/>
          </a:xfrm>
          <a:prstGeom prst="rect">
            <a:avLst/>
          </a:prstGeom>
        </p:spPr>
      </p:pic>
      <p:pic>
        <p:nvPicPr>
          <p:cNvPr id="55" name="Picture 6" descr="Free sport sports pictogram vector">
            <a:extLst>
              <a:ext uri="{FF2B5EF4-FFF2-40B4-BE49-F238E27FC236}">
                <a16:creationId xmlns:a16="http://schemas.microsoft.com/office/drawing/2014/main" id="{70D5BDAB-CA89-F8B0-8580-EF7E9A0ACF30}"/>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485497" y="4243683"/>
            <a:ext cx="964457" cy="9221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sign, vector graphics&#10;&#10;Description automatically generated">
            <a:extLst>
              <a:ext uri="{FF2B5EF4-FFF2-40B4-BE49-F238E27FC236}">
                <a16:creationId xmlns:a16="http://schemas.microsoft.com/office/drawing/2014/main" id="{9AA07B00-7532-F19A-CF36-82B58D8852C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11487" y="5481647"/>
            <a:ext cx="1153331" cy="961006"/>
          </a:xfrm>
          <a:prstGeom prst="rect">
            <a:avLst/>
          </a:prstGeom>
        </p:spPr>
      </p:pic>
      <p:sp>
        <p:nvSpPr>
          <p:cNvPr id="119" name="CustomShape 28">
            <a:hlinkClick r:id="" action="ppaction://noaction">
              <a:snd r:embed="rId45" name="T3_W1_8.14.wav"/>
            </a:hlinkClick>
            <a:extLst>
              <a:ext uri="{FF2B5EF4-FFF2-40B4-BE49-F238E27FC236}">
                <a16:creationId xmlns:a16="http://schemas.microsoft.com/office/drawing/2014/main" id="{34261C61-C209-49EF-A2E1-6B62F7BA1FCB}"/>
              </a:ext>
            </a:extLst>
          </p:cNvPr>
          <p:cNvSpPr/>
          <p:nvPr/>
        </p:nvSpPr>
        <p:spPr>
          <a:xfrm>
            <a:off x="197293" y="6365553"/>
            <a:ext cx="476835"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12</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929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1" grpId="0"/>
      <p:bldP spid="172" grpId="0"/>
      <p:bldP spid="173" grpId="0"/>
      <p:bldP spid="174" grpId="0"/>
      <p:bldP spid="175" grpId="0"/>
      <p:bldP spid="176" grpId="0"/>
      <p:bldP spid="177" grpId="0"/>
      <p:bldP spid="178" grpId="0"/>
      <p:bldP spid="179" grpId="0"/>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92296" y="954900"/>
            <a:ext cx="1081697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the verb </a:t>
            </a:r>
            <a:r>
              <a:rPr lang="en-GB" sz="2800" b="1" spc="-1" dirty="0">
                <a:solidFill>
                  <a:srgbClr val="002060"/>
                </a:solidFill>
                <a:latin typeface="Century Gothic" panose="020B0502020202020204" pitchFamily="34" charset="0"/>
              </a:rPr>
              <a:t>m</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öcht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4197"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449475" y="21765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go.</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7919535" y="1950554"/>
            <a:ext cx="357819" cy="837868"/>
          </a:xfrm>
          <a:prstGeom prst="rect">
            <a:avLst/>
          </a:prstGeom>
          <a:ln>
            <a:noFill/>
          </a:ln>
        </p:spPr>
      </p:pic>
      <p:pic>
        <p:nvPicPr>
          <p:cNvPr id="102" name="Google Shape;183;p8"/>
          <p:cNvPicPr/>
          <p:nvPr/>
        </p:nvPicPr>
        <p:blipFill>
          <a:blip r:embed="rId9"/>
          <a:stretch/>
        </p:blipFill>
        <p:spPr>
          <a:xfrm>
            <a:off x="3721633" y="2208810"/>
            <a:ext cx="522720" cy="488972"/>
          </a:xfrm>
          <a:prstGeom prst="rect">
            <a:avLst/>
          </a:prstGeom>
          <a:ln>
            <a:noFill/>
          </a:ln>
        </p:spPr>
      </p:pic>
      <p:sp>
        <p:nvSpPr>
          <p:cNvPr id="34" name="CustomShape 4">
            <a:extLst>
              <a:ext uri="{FF2B5EF4-FFF2-40B4-BE49-F238E27FC236}">
                <a16:creationId xmlns:a16="http://schemas.microsoft.com/office/drawing/2014/main" id="{69D85AD0-0013-4771-8946-BA524D31C720}"/>
              </a:ext>
            </a:extLst>
          </p:cNvPr>
          <p:cNvSpPr/>
          <p:nvPr/>
        </p:nvSpPr>
        <p:spPr>
          <a:xfrm>
            <a:off x="92296" y="2963501"/>
            <a:ext cx="488806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800" b="1" spc="-1" dirty="0" err="1">
                <a:solidFill>
                  <a:srgbClr val="92D050"/>
                </a:solidFill>
                <a:latin typeface="Century Gothic" panose="020B0502020202020204" pitchFamily="34" charset="0"/>
                <a:ea typeface="Century Gothic"/>
              </a:rPr>
              <a:t>möchtest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052692" y="2969256"/>
            <a:ext cx="461706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would like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to</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write.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9"/>
          <a:stretch/>
        </p:blipFill>
        <p:spPr>
          <a:xfrm>
            <a:off x="4499651" y="2991475"/>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97438" y="4461926"/>
            <a:ext cx="529099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Ich </a:t>
            </a:r>
            <a:r>
              <a:rPr lang="en-GB" sz="2400" b="1" spc="-1" dirty="0" err="1">
                <a:solidFill>
                  <a:srgbClr val="92D050"/>
                </a:solidFill>
                <a:latin typeface="Century Gothic" panose="020B0502020202020204" pitchFamily="34" charset="0"/>
                <a:ea typeface="Century Gothic"/>
              </a:rPr>
              <a:t>möchte</a:t>
            </a:r>
            <a:r>
              <a:rPr lang="en-GB" sz="2400" b="1" spc="-1" dirty="0">
                <a:solidFill>
                  <a:srgbClr val="92D050"/>
                </a:solidFill>
                <a:latin typeface="Century Gothic" panose="020B0502020202020204" pitchFamily="34" charset="0"/>
                <a:ea typeface="Century Gothic"/>
              </a:rPr>
              <a:t> </a:t>
            </a:r>
            <a:r>
              <a:rPr lang="en-GB" sz="2400" spc="-1" dirty="0">
                <a:solidFill>
                  <a:srgbClr val="002060"/>
                </a:solidFill>
                <a:latin typeface="Century Gothic" panose="020B0502020202020204" pitchFamily="34" charset="0"/>
                <a:ea typeface="Century Gothic"/>
              </a:rPr>
              <a:t>in die Schweiz</a:t>
            </a:r>
            <a:r>
              <a:rPr lang="en-GB" sz="2400" b="1" spc="-1" dirty="0">
                <a:solidFill>
                  <a:srgbClr val="92D05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fahren</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786514" y="4446038"/>
            <a:ext cx="529099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spc="-1" dirty="0">
                <a:solidFill>
                  <a:srgbClr val="92D050"/>
                </a:solidFill>
                <a:latin typeface="Century Gothic" panose="020B0502020202020204" pitchFamily="34" charset="0"/>
                <a:ea typeface="Century Gothic"/>
              </a:rPr>
              <a:t>I would like </a:t>
            </a:r>
            <a:r>
              <a:rPr lang="en-GB" sz="2400" b="1" spc="-1" dirty="0">
                <a:solidFill>
                  <a:srgbClr val="1F3864"/>
                </a:solidFill>
                <a:latin typeface="Century Gothic" panose="020B0502020202020204" pitchFamily="34" charset="0"/>
                <a:ea typeface="Century Gothic"/>
              </a:rPr>
              <a:t>to go to Switzerland.</a:t>
            </a:r>
            <a:endParaRPr lang="en-GB" sz="2400" b="1" spc="-1" dirty="0">
              <a:solidFill>
                <a:prstClr val="black"/>
              </a:solidFill>
              <a:latin typeface="Century Gothic" panose="020B0502020202020204" pitchFamily="34" charset="0"/>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8"/>
          <a:stretch/>
        </p:blipFill>
        <p:spPr>
          <a:xfrm>
            <a:off x="6215758" y="4864707"/>
            <a:ext cx="275083" cy="724159"/>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9"/>
          <a:stretch/>
        </p:blipFill>
        <p:spPr>
          <a:xfrm>
            <a:off x="5231291" y="4460572"/>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92295" y="5583108"/>
            <a:ext cx="560444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400" b="1" spc="-1" dirty="0" err="1">
                <a:solidFill>
                  <a:srgbClr val="92D050"/>
                </a:solidFill>
                <a:latin typeface="Century Gothic" panose="020B0502020202020204" pitchFamily="34" charset="0"/>
                <a:ea typeface="Century Gothic"/>
              </a:rPr>
              <a:t>möchtest</a:t>
            </a:r>
            <a:r>
              <a:rPr lang="en-GB" sz="2400" b="1" spc="-1" dirty="0">
                <a:solidFill>
                  <a:srgbClr val="92D05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einen</a:t>
            </a:r>
            <a:r>
              <a:rPr lang="en-GB" sz="2400" spc="-1" dirty="0">
                <a:solidFill>
                  <a:srgbClr val="002060"/>
                </a:solidFill>
                <a:latin typeface="Century Gothic" panose="020B0502020202020204" pitchFamily="34" charset="0"/>
                <a:ea typeface="Century Gothic"/>
              </a:rPr>
              <a:t> Brief </a:t>
            </a:r>
            <a:r>
              <a:rPr lang="en-GB" sz="2400" b="1" spc="-1" dirty="0" err="1">
                <a:solidFill>
                  <a:srgbClr val="002060"/>
                </a:solidFill>
                <a:latin typeface="Century Gothic" panose="020B0502020202020204" pitchFamily="34" charset="0"/>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806748" y="5583108"/>
            <a:ext cx="5096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would like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to</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write </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letter</a:t>
            </a: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9"/>
          <a:stretch/>
        </p:blipFill>
        <p:spPr>
          <a:xfrm>
            <a:off x="5284028" y="5624853"/>
            <a:ext cx="522720" cy="488972"/>
          </a:xfrm>
          <a:prstGeom prst="rect">
            <a:avLst/>
          </a:prstGeom>
          <a:ln>
            <a:noFill/>
          </a:ln>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143764" y="2848318"/>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963800" y="5966962"/>
            <a:ext cx="1110059" cy="780213"/>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160684" y="6212002"/>
            <a:ext cx="5107746" cy="467437"/>
          </a:xfrm>
          <a:prstGeom prst="wedgeRoundRectCallout">
            <a:avLst>
              <a:gd name="adj1" fmla="val -14028"/>
              <a:gd name="adj2" fmla="val -6783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The word order is different from English.</a:t>
            </a:r>
          </a:p>
        </p:txBody>
      </p:sp>
      <p:pic>
        <p:nvPicPr>
          <p:cNvPr id="3" name="Picture 2">
            <a:extLst>
              <a:ext uri="{FF2B5EF4-FFF2-40B4-BE49-F238E27FC236}">
                <a16:creationId xmlns:a16="http://schemas.microsoft.com/office/drawing/2014/main" id="{7073FEBB-50D5-F20E-9D60-9460FD26E192}"/>
              </a:ext>
            </a:extLst>
          </p:cNvPr>
          <p:cNvPicPr>
            <a:picLocks noChangeAspect="1"/>
          </p:cNvPicPr>
          <p:nvPr/>
        </p:nvPicPr>
        <p:blipFill rotWithShape="1">
          <a:blip r:embed="rId11"/>
          <a:srcRect t="1" r="4123" b="973"/>
          <a:stretch/>
        </p:blipFill>
        <p:spPr>
          <a:xfrm>
            <a:off x="8374406" y="1888217"/>
            <a:ext cx="915765" cy="857829"/>
          </a:xfrm>
          <a:prstGeom prst="rect">
            <a:avLst/>
          </a:prstGeom>
        </p:spPr>
      </p:pic>
      <p:pic>
        <p:nvPicPr>
          <p:cNvPr id="4" name="Picture 3">
            <a:extLst>
              <a:ext uri="{FF2B5EF4-FFF2-40B4-BE49-F238E27FC236}">
                <a16:creationId xmlns:a16="http://schemas.microsoft.com/office/drawing/2014/main" id="{58F8D99C-9568-09E1-5F84-740387F998EC}"/>
              </a:ext>
            </a:extLst>
          </p:cNvPr>
          <p:cNvPicPr>
            <a:picLocks noChangeAspect="1"/>
          </p:cNvPicPr>
          <p:nvPr/>
        </p:nvPicPr>
        <p:blipFill>
          <a:blip r:embed="rId12"/>
          <a:stretch>
            <a:fillRect/>
          </a:stretch>
        </p:blipFill>
        <p:spPr>
          <a:xfrm>
            <a:off x="9438010" y="1861906"/>
            <a:ext cx="897740" cy="947963"/>
          </a:xfrm>
          <a:prstGeom prst="rect">
            <a:avLst/>
          </a:prstGeom>
        </p:spPr>
      </p:pic>
      <p:pic>
        <p:nvPicPr>
          <p:cNvPr id="7" name="Picture 6">
            <a:extLst>
              <a:ext uri="{FF2B5EF4-FFF2-40B4-BE49-F238E27FC236}">
                <a16:creationId xmlns:a16="http://schemas.microsoft.com/office/drawing/2014/main" id="{8779F015-2857-31F4-3D29-349CEF4D0A4A}"/>
              </a:ext>
            </a:extLst>
          </p:cNvPr>
          <p:cNvPicPr>
            <a:picLocks noChangeAspect="1"/>
          </p:cNvPicPr>
          <p:nvPr/>
        </p:nvPicPr>
        <p:blipFill rotWithShape="1">
          <a:blip r:embed="rId11"/>
          <a:srcRect t="1" r="4123" b="973"/>
          <a:stretch/>
        </p:blipFill>
        <p:spPr>
          <a:xfrm>
            <a:off x="10069085" y="2876172"/>
            <a:ext cx="897740" cy="840944"/>
          </a:xfrm>
          <a:prstGeom prst="rect">
            <a:avLst/>
          </a:prstGeom>
        </p:spPr>
      </p:pic>
      <p:pic>
        <p:nvPicPr>
          <p:cNvPr id="9" name="Picture 6" descr="A red and white circle with blue text&#10;&#10;Description automatically generated">
            <a:extLst>
              <a:ext uri="{FF2B5EF4-FFF2-40B4-BE49-F238E27FC236}">
                <a16:creationId xmlns:a16="http://schemas.microsoft.com/office/drawing/2014/main" id="{F443E9EF-F0F0-E18E-EDC1-84E9D27049D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9467"/>
          <a:stretch/>
        </p:blipFill>
        <p:spPr bwMode="auto">
          <a:xfrm>
            <a:off x="10877271" y="2876172"/>
            <a:ext cx="1149678" cy="864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C153F2B-5FEF-9279-2AFF-A403182421B2}"/>
              </a:ext>
            </a:extLst>
          </p:cNvPr>
          <p:cNvPicPr>
            <a:picLocks noChangeAspect="1"/>
          </p:cNvPicPr>
          <p:nvPr/>
        </p:nvPicPr>
        <p:blipFill rotWithShape="1">
          <a:blip r:embed="rId11"/>
          <a:srcRect t="1" r="4123" b="973"/>
          <a:stretch/>
        </p:blipFill>
        <p:spPr>
          <a:xfrm>
            <a:off x="6730106" y="4872079"/>
            <a:ext cx="687507" cy="644012"/>
          </a:xfrm>
          <a:prstGeom prst="rect">
            <a:avLst/>
          </a:prstGeom>
        </p:spPr>
      </p:pic>
      <p:pic>
        <p:nvPicPr>
          <p:cNvPr id="13" name="Picture 12">
            <a:extLst>
              <a:ext uri="{FF2B5EF4-FFF2-40B4-BE49-F238E27FC236}">
                <a16:creationId xmlns:a16="http://schemas.microsoft.com/office/drawing/2014/main" id="{CD99B1DF-250A-8DF2-1C6A-2BE7176947CE}"/>
              </a:ext>
            </a:extLst>
          </p:cNvPr>
          <p:cNvPicPr>
            <a:picLocks noChangeAspect="1"/>
          </p:cNvPicPr>
          <p:nvPr/>
        </p:nvPicPr>
        <p:blipFill>
          <a:blip r:embed="rId12"/>
          <a:stretch>
            <a:fillRect/>
          </a:stretch>
        </p:blipFill>
        <p:spPr>
          <a:xfrm>
            <a:off x="7799478" y="4854947"/>
            <a:ext cx="687507" cy="725969"/>
          </a:xfrm>
          <a:prstGeom prst="rect">
            <a:avLst/>
          </a:prstGeom>
        </p:spPr>
      </p:pic>
      <p:pic>
        <p:nvPicPr>
          <p:cNvPr id="14" name="Picture 2" descr="Free Switzerland Country vector and picture">
            <a:extLst>
              <a:ext uri="{FF2B5EF4-FFF2-40B4-BE49-F238E27FC236}">
                <a16:creationId xmlns:a16="http://schemas.microsoft.com/office/drawing/2014/main" id="{590CF116-97F9-EB4A-667D-C6EF0CCBFE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4488" y="4890239"/>
            <a:ext cx="1034597" cy="6076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358B4D-5F8C-090D-6DE3-8B19CFD100A8}"/>
              </a:ext>
            </a:extLst>
          </p:cNvPr>
          <p:cNvPicPr>
            <a:picLocks noChangeAspect="1"/>
          </p:cNvPicPr>
          <p:nvPr/>
        </p:nvPicPr>
        <p:blipFill rotWithShape="1">
          <a:blip r:embed="rId11"/>
          <a:srcRect t="1" r="4123" b="973"/>
          <a:stretch/>
        </p:blipFill>
        <p:spPr>
          <a:xfrm>
            <a:off x="7013152" y="6058667"/>
            <a:ext cx="776943" cy="727790"/>
          </a:xfrm>
          <a:prstGeom prst="rect">
            <a:avLst/>
          </a:prstGeom>
        </p:spPr>
      </p:pic>
      <p:pic>
        <p:nvPicPr>
          <p:cNvPr id="16" name="Picture 6" descr="A red and white circle with blue text&#10;&#10;Description automatically generated">
            <a:extLst>
              <a:ext uri="{FF2B5EF4-FFF2-40B4-BE49-F238E27FC236}">
                <a16:creationId xmlns:a16="http://schemas.microsoft.com/office/drawing/2014/main" id="{22179304-15AD-DF8B-4374-8364961FE0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9467"/>
          <a:stretch/>
        </p:blipFill>
        <p:spPr bwMode="auto">
          <a:xfrm>
            <a:off x="8140555" y="5998385"/>
            <a:ext cx="1034598" cy="778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Free brief envelope letter vector">
            <a:extLst>
              <a:ext uri="{FF2B5EF4-FFF2-40B4-BE49-F238E27FC236}">
                <a16:creationId xmlns:a16="http://schemas.microsoft.com/office/drawing/2014/main" id="{23E51BF1-7072-7589-9431-C19754A3CE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64806" y="6008357"/>
            <a:ext cx="774496" cy="7781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hlinkClick r:id="" action="ppaction://noaction">
              <a:snd r:embed="rId16" name="T3_W1_9.1.wav"/>
            </a:hlinkClick>
            <a:extLst>
              <a:ext uri="{FF2B5EF4-FFF2-40B4-BE49-F238E27FC236}">
                <a16:creationId xmlns:a16="http://schemas.microsoft.com/office/drawing/2014/main" id="{E9CDED13-19FC-D033-7BE8-1CC326D032C3}"/>
              </a:ext>
            </a:extLst>
          </p:cNvPr>
          <p:cNvSpPr txBox="1"/>
          <p:nvPr/>
        </p:nvSpPr>
        <p:spPr>
          <a:xfrm>
            <a:off x="134197" y="160139"/>
            <a:ext cx="6205652"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möcht</a:t>
            </a:r>
            <a:r>
              <a:rPr lang="en-GB" sz="3600" b="1" spc="-1" dirty="0">
                <a:solidFill>
                  <a:srgbClr val="002060"/>
                </a:solidFill>
                <a:latin typeface="Century Gothic" panose="020B0502020202020204" pitchFamily="34" charset="0"/>
                <a:ea typeface="Century Gothic"/>
              </a:rPr>
              <a:t>- would like</a:t>
            </a:r>
            <a:endParaRPr lang="en-GB" sz="3600" dirty="0">
              <a:solidFill>
                <a:srgbClr val="002060"/>
              </a:solidFill>
            </a:endParaRPr>
          </a:p>
        </p:txBody>
      </p:sp>
    </p:spTree>
    <p:extLst>
      <p:ext uri="{BB962C8B-B14F-4D97-AF65-F5344CB8AC3E}">
        <p14:creationId xmlns:p14="http://schemas.microsoft.com/office/powerpoint/2010/main" val="24130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9.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1_9.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3_W1_9.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T3_W1_9.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2715</Words>
  <Application>Microsoft Office PowerPoint</Application>
  <PresentationFormat>Widescreen</PresentationFormat>
  <Paragraphs>335</Paragraphs>
  <Slides>13</Slides>
  <Notes>13</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Talking about activities and events</vt:lpstr>
      <vt:lpstr>aussprechen</vt:lpstr>
      <vt:lpstr>aussprechen</vt:lpstr>
      <vt:lpstr>aussprechen</vt:lpstr>
      <vt:lpstr>aussprechen</vt:lpstr>
      <vt:lpstr>Presentazione standard di PowerPoint</vt:lpstr>
      <vt:lpstr>Vokabeln</vt:lpstr>
      <vt:lpstr>Presentazione standard di PowerPoint</vt:lpstr>
      <vt:lpstr>Presentazione standard di PowerPoint</vt:lpstr>
      <vt:lpstr>hören</vt:lpstr>
      <vt:lpstr>lesen</vt:lpstr>
      <vt:lpstr>Hör zu und sing mit!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44</cp:revision>
  <dcterms:created xsi:type="dcterms:W3CDTF">2021-07-02T19:27:01Z</dcterms:created>
  <dcterms:modified xsi:type="dcterms:W3CDTF">2024-02-23T11:31:29Z</dcterms:modified>
</cp:coreProperties>
</file>