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20"/>
  </p:notesMasterIdLst>
  <p:sldIdLst>
    <p:sldId id="257" r:id="rId4"/>
    <p:sldId id="963" r:id="rId5"/>
    <p:sldId id="944" r:id="rId6"/>
    <p:sldId id="936" r:id="rId7"/>
    <p:sldId id="604" r:id="rId8"/>
    <p:sldId id="940" r:id="rId9"/>
    <p:sldId id="941" r:id="rId10"/>
    <p:sldId id="933" r:id="rId11"/>
    <p:sldId id="934" r:id="rId12"/>
    <p:sldId id="962" r:id="rId13"/>
    <p:sldId id="943" r:id="rId14"/>
    <p:sldId id="945" r:id="rId15"/>
    <p:sldId id="942" r:id="rId16"/>
    <p:sldId id="938" r:id="rId17"/>
    <p:sldId id="946" r:id="rId18"/>
    <p:sldId id="94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89" autoAdjust="0"/>
    <p:restoredTop sz="85155" autoAdjust="0"/>
  </p:normalViewPr>
  <p:slideViewPr>
    <p:cSldViewPr snapToGrid="0">
      <p:cViewPr varScale="1">
        <p:scale>
          <a:sx n="57" d="100"/>
          <a:sy n="57" d="100"/>
        </p:scale>
        <p:origin x="776" y="36"/>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r>
              <a:rPr lang="en-GB" sz="1800" b="0" strike="noStrike" spc="-1" dirty="0">
                <a:solidFill>
                  <a:srgbClr val="002060"/>
                </a:solidFill>
                <a:latin typeface="Century Gothic"/>
                <a:ea typeface="Century Gothic"/>
              </a:rPr>
              <a:t>Revisit [</a:t>
            </a:r>
            <a:r>
              <a:rPr lang="en-GB" sz="1800" b="0" strike="noStrike" spc="-1" dirty="0" err="1">
                <a:solidFill>
                  <a:srgbClr val="002060"/>
                </a:solidFill>
                <a:latin typeface="Century Gothic"/>
                <a:ea typeface="Century Gothic"/>
              </a:rPr>
              <a:t>ie</a:t>
            </a:r>
            <a:r>
              <a:rPr lang="en-GB" sz="1800" b="0" strike="noStrike" spc="-1" dirty="0">
                <a:solidFill>
                  <a:srgbClr val="002060"/>
                </a:solidFill>
                <a:latin typeface="Century Gothic"/>
                <a:ea typeface="Century Gothic"/>
              </a:rPr>
              <a:t>] [</a:t>
            </a:r>
            <a:r>
              <a:rPr lang="en-GB" sz="1800" b="0" strike="noStrike" spc="-1" dirty="0" err="1">
                <a:solidFill>
                  <a:srgbClr val="002060"/>
                </a:solidFill>
                <a:latin typeface="Century Gothic"/>
                <a:ea typeface="Century Gothic"/>
              </a:rPr>
              <a:t>ei</a:t>
            </a:r>
            <a:r>
              <a:rPr lang="en-GB" sz="1800" b="0" strike="noStrike" spc="-1" dirty="0">
                <a:solidFill>
                  <a:srgbClr val="002060"/>
                </a:solidFill>
                <a:latin typeface="Century Gothic"/>
                <a:ea typeface="Century Gothic"/>
              </a:rPr>
              <a:t>] </a:t>
            </a:r>
            <a:r>
              <a:rPr lang="de-DE" sz="1800" b="0" strike="noStrike" spc="-1" dirty="0">
                <a:solidFill>
                  <a:srgbClr val="002060"/>
                </a:solidFill>
                <a:latin typeface="Century Gothic"/>
                <a:ea typeface="Century Gothic"/>
              </a:rPr>
              <a:t>Liebe [844] sie [7] Brief [838] frei [318] ein [5] klein [114] sein [3] allein [258]</a:t>
            </a:r>
            <a:endParaRPr lang="en-GB" sz="1800" b="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Familie </a:t>
            </a:r>
            <a:r>
              <a:rPr lang="de-DE" sz="1800" b="0" i="0" u="none" strike="noStrike" dirty="0">
                <a:solidFill>
                  <a:srgbClr val="002060"/>
                </a:solidFill>
                <a:effectLst/>
                <a:latin typeface="Century Gothic" panose="020B0502020202020204" pitchFamily="34" charset="0"/>
              </a:rPr>
              <a:t>[329] </a:t>
            </a:r>
            <a:r>
              <a:rPr lang="de-DE" sz="1800" b="1" i="0" u="none" strike="noStrike" dirty="0">
                <a:solidFill>
                  <a:srgbClr val="002060"/>
                </a:solidFill>
                <a:effectLst/>
                <a:latin typeface="Century Gothic" panose="020B0502020202020204" pitchFamily="34" charset="0"/>
              </a:rPr>
              <a:t>Mutter </a:t>
            </a:r>
            <a:r>
              <a:rPr lang="de-DE" sz="1800" b="0" i="0" u="none" strike="noStrike" dirty="0">
                <a:solidFill>
                  <a:srgbClr val="002060"/>
                </a:solidFill>
                <a:effectLst/>
                <a:latin typeface="Century Gothic" panose="020B0502020202020204" pitchFamily="34" charset="0"/>
              </a:rPr>
              <a:t>[218] </a:t>
            </a:r>
            <a:r>
              <a:rPr lang="de-DE" sz="1800" b="1" i="0" u="none" strike="noStrike" dirty="0">
                <a:solidFill>
                  <a:srgbClr val="002060"/>
                </a:solidFill>
                <a:effectLst/>
                <a:latin typeface="Century Gothic" panose="020B0502020202020204" pitchFamily="34" charset="0"/>
              </a:rPr>
              <a:t>Opa</a:t>
            </a:r>
            <a:r>
              <a:rPr lang="de-DE" sz="1800" b="0" i="0" u="none" strike="noStrike" dirty="0">
                <a:solidFill>
                  <a:srgbClr val="002060"/>
                </a:solidFill>
                <a:effectLst/>
                <a:latin typeface="Century Gothic" panose="020B0502020202020204" pitchFamily="34" charset="0"/>
              </a:rPr>
              <a:t> [2276] </a:t>
            </a:r>
            <a:r>
              <a:rPr lang="de-DE" sz="1800" b="1" i="0" u="none" strike="noStrike" dirty="0">
                <a:solidFill>
                  <a:srgbClr val="002060"/>
                </a:solidFill>
                <a:effectLst/>
                <a:latin typeface="Century Gothic" panose="020B0502020202020204" pitchFamily="34" charset="0"/>
              </a:rPr>
              <a:t>Vater</a:t>
            </a:r>
            <a:r>
              <a:rPr lang="de-DE" sz="1800" b="0" i="0" u="none" strike="noStrike" dirty="0">
                <a:solidFill>
                  <a:srgbClr val="002060"/>
                </a:solidFill>
                <a:effectLst/>
                <a:latin typeface="Century Gothic" panose="020B0502020202020204" pitchFamily="34" charset="0"/>
              </a:rPr>
              <a:t> [232]</a:t>
            </a:r>
            <a:r>
              <a:rPr lang="de-DE" sz="1800" b="1" i="0" u="none" strike="noStrike" dirty="0">
                <a:solidFill>
                  <a:srgbClr val="002060"/>
                </a:solidFill>
                <a:effectLst/>
                <a:latin typeface="Century Gothic" panose="020B0502020202020204" pitchFamily="34" charset="0"/>
              </a:rPr>
              <a:t> ihr</a:t>
            </a:r>
            <a:r>
              <a:rPr lang="de-DE" sz="1800" b="1" i="0" u="none" strike="noStrike" baseline="30000" dirty="0">
                <a:solidFill>
                  <a:srgbClr val="002060"/>
                </a:solidFill>
                <a:effectLst/>
                <a:latin typeface="Century Gothic" panose="020B0502020202020204" pitchFamily="34" charset="0"/>
              </a:rPr>
              <a:t>1 </a:t>
            </a:r>
            <a:r>
              <a:rPr lang="de-DE" sz="1800" b="0" i="0" u="none" strike="noStrike" dirty="0">
                <a:solidFill>
                  <a:srgbClr val="002060"/>
                </a:solidFill>
                <a:effectLst/>
                <a:latin typeface="Century Gothic" panose="020B0502020202020204" pitchFamily="34" charset="0"/>
              </a:rPr>
              <a:t>[27]</a:t>
            </a:r>
            <a:r>
              <a:rPr lang="de-DE" sz="1800" b="1" i="0" u="none" strike="noStrike" dirty="0">
                <a:solidFill>
                  <a:srgbClr val="002060"/>
                </a:solidFill>
                <a:effectLst/>
                <a:latin typeface="Century Gothic" panose="020B0502020202020204" pitchFamily="34" charset="0"/>
              </a:rPr>
              <a:t> lieb</a:t>
            </a:r>
            <a:r>
              <a:rPr lang="de-DE" sz="1800" b="0" i="0" u="none" strike="noStrike" dirty="0">
                <a:solidFill>
                  <a:srgbClr val="002060"/>
                </a:solidFill>
                <a:effectLst/>
                <a:latin typeface="Century Gothic" panose="020B0502020202020204" pitchFamily="34" charset="0"/>
              </a:rPr>
              <a:t> [897] </a:t>
            </a:r>
            <a:r>
              <a:rPr lang="de-DE" sz="1800" b="1" i="0" u="none" strike="noStrike" dirty="0">
                <a:solidFill>
                  <a:srgbClr val="002060"/>
                </a:solidFill>
                <a:effectLst/>
                <a:latin typeface="Century Gothic" panose="020B0502020202020204" pitchFamily="34" charset="0"/>
              </a:rPr>
              <a:t>müde </a:t>
            </a:r>
            <a:r>
              <a:rPr lang="de-DE" sz="1800" b="0" i="0" u="none" strike="noStrike" dirty="0">
                <a:solidFill>
                  <a:srgbClr val="002060"/>
                </a:solidFill>
                <a:effectLst/>
                <a:latin typeface="Century Gothic" panose="020B0502020202020204" pitchFamily="34" charset="0"/>
              </a:rPr>
              <a:t>[2000] </a:t>
            </a:r>
            <a:r>
              <a:rPr lang="de-DE" sz="1800" b="1" i="0" u="none" strike="noStrike" dirty="0">
                <a:solidFill>
                  <a:srgbClr val="002060"/>
                </a:solidFill>
                <a:effectLst/>
                <a:latin typeface="Century Gothic" panose="020B0502020202020204" pitchFamily="34" charset="0"/>
              </a:rPr>
              <a:t>ruhig </a:t>
            </a:r>
            <a:r>
              <a:rPr lang="de-DE" sz="1800" b="0" i="0" u="none" strike="noStrike" dirty="0">
                <a:solidFill>
                  <a:srgbClr val="002060"/>
                </a:solidFill>
                <a:effectLst/>
                <a:latin typeface="Century Gothic" panose="020B0502020202020204" pitchFamily="34" charset="0"/>
              </a:rPr>
              <a:t>[991] </a:t>
            </a:r>
            <a:r>
              <a:rPr lang="de-DE" sz="1800" b="1" i="0" u="none" strike="noStrike" dirty="0">
                <a:solidFill>
                  <a:srgbClr val="002060"/>
                </a:solidFill>
                <a:effectLst/>
                <a:latin typeface="Century Gothic" panose="020B0502020202020204" pitchFamily="34" charset="0"/>
              </a:rPr>
              <a:t>sein</a:t>
            </a:r>
            <a:r>
              <a:rPr lang="de-DE" sz="1800" b="1" i="0" u="none" strike="noStrike" baseline="30000" dirty="0">
                <a:solidFill>
                  <a:srgbClr val="002060"/>
                </a:solidFill>
                <a:effectLst/>
                <a:latin typeface="Century Gothic" panose="020B0502020202020204" pitchFamily="34" charset="0"/>
              </a:rPr>
              <a:t>2</a:t>
            </a:r>
            <a:r>
              <a:rPr lang="de-DE" sz="1800" b="0" i="0" u="none" strike="noStrike" dirty="0">
                <a:solidFill>
                  <a:srgbClr val="002060"/>
                </a:solidFill>
                <a:effectLst/>
                <a:latin typeface="Century Gothic" panose="020B0502020202020204" pitchFamily="34" charset="0"/>
              </a:rPr>
              <a:t> [30]</a:t>
            </a:r>
            <a:r>
              <a:rPr lang="de-DE" sz="2800" dirty="0"/>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en-GB" sz="1800" b="0" i="0" u="none" strike="noStrike" dirty="0" err="1">
                <a:solidFill>
                  <a:srgbClr val="002060"/>
                </a:solidFill>
                <a:effectLst/>
                <a:latin typeface="Century Gothic" panose="020B0502020202020204" pitchFamily="34" charset="0"/>
              </a:rPr>
              <a:t>Januar</a:t>
            </a:r>
            <a:r>
              <a:rPr lang="en-GB" sz="1800" b="0" i="0" u="none" strike="noStrike" dirty="0">
                <a:solidFill>
                  <a:srgbClr val="002060"/>
                </a:solidFill>
                <a:effectLst/>
                <a:latin typeface="Century Gothic" panose="020B0502020202020204" pitchFamily="34" charset="0"/>
              </a:rPr>
              <a:t> [1052] </a:t>
            </a:r>
            <a:r>
              <a:rPr lang="en-GB" sz="1800" b="0" i="0" u="none" strike="noStrike" dirty="0" err="1">
                <a:solidFill>
                  <a:srgbClr val="002060"/>
                </a:solidFill>
                <a:effectLst/>
                <a:latin typeface="Century Gothic" panose="020B0502020202020204" pitchFamily="34" charset="0"/>
              </a:rPr>
              <a:t>Februar</a:t>
            </a:r>
            <a:r>
              <a:rPr lang="en-GB" sz="1800" b="0" i="0" u="none" strike="noStrike" dirty="0">
                <a:solidFill>
                  <a:srgbClr val="002060"/>
                </a:solidFill>
                <a:effectLst/>
                <a:latin typeface="Century Gothic" panose="020B0502020202020204" pitchFamily="34" charset="0"/>
              </a:rPr>
              <a:t> [1093] </a:t>
            </a:r>
            <a:r>
              <a:rPr lang="en-GB" sz="1800" b="0" i="0" u="none" strike="noStrike" dirty="0" err="1">
                <a:solidFill>
                  <a:srgbClr val="002060"/>
                </a:solidFill>
                <a:effectLst/>
                <a:latin typeface="Century Gothic" panose="020B0502020202020204" pitchFamily="34" charset="0"/>
              </a:rPr>
              <a:t>März</a:t>
            </a:r>
            <a:r>
              <a:rPr lang="en-GB" sz="1800" b="0" i="0" u="none" strike="noStrike" dirty="0">
                <a:solidFill>
                  <a:srgbClr val="002060"/>
                </a:solidFill>
                <a:effectLst/>
                <a:latin typeface="Century Gothic" panose="020B0502020202020204" pitchFamily="34" charset="0"/>
              </a:rPr>
              <a:t> [987] April [1004] Mai [1048] </a:t>
            </a:r>
            <a:r>
              <a:rPr lang="en-GB" sz="1800" b="0" i="0" u="none" strike="noStrike" dirty="0" err="1">
                <a:solidFill>
                  <a:srgbClr val="002060"/>
                </a:solidFill>
                <a:effectLst/>
                <a:latin typeface="Century Gothic" panose="020B0502020202020204" pitchFamily="34" charset="0"/>
              </a:rPr>
              <a:t>Juni</a:t>
            </a:r>
            <a:r>
              <a:rPr lang="en-GB" sz="1800" b="0" i="0" u="none" strike="noStrike" dirty="0">
                <a:solidFill>
                  <a:srgbClr val="002060"/>
                </a:solidFill>
                <a:effectLst/>
                <a:latin typeface="Century Gothic" panose="020B0502020202020204" pitchFamily="34" charset="0"/>
              </a:rPr>
              <a:t> [1148] Juli [1544] August [1929] September [1035] </a:t>
            </a:r>
            <a:r>
              <a:rPr lang="en-GB" sz="1800" b="0" i="0" u="none" strike="noStrike" dirty="0" err="1">
                <a:solidFill>
                  <a:srgbClr val="002060"/>
                </a:solidFill>
                <a:effectLst/>
                <a:latin typeface="Century Gothic" panose="020B0502020202020204" pitchFamily="34" charset="0"/>
              </a:rPr>
              <a:t>Oktober</a:t>
            </a:r>
            <a:r>
              <a:rPr lang="en-GB" sz="1800" b="0" i="0" u="none" strike="noStrike" dirty="0">
                <a:solidFill>
                  <a:srgbClr val="002060"/>
                </a:solidFill>
                <a:effectLst/>
                <a:latin typeface="Century Gothic" panose="020B0502020202020204" pitchFamily="34" charset="0"/>
              </a:rPr>
              <a:t> [1223] November [1273] </a:t>
            </a:r>
            <a:r>
              <a:rPr lang="en-GB" sz="1800" b="0" i="0" u="none" strike="noStrike" dirty="0" err="1">
                <a:solidFill>
                  <a:srgbClr val="002060"/>
                </a:solidFill>
                <a:effectLst/>
                <a:latin typeface="Century Gothic" panose="020B0502020202020204" pitchFamily="34" charset="0"/>
              </a:rPr>
              <a:t>Dezember</a:t>
            </a:r>
            <a:r>
              <a:rPr lang="en-GB" sz="1800" b="0" i="0" u="none" strike="noStrike" dirty="0">
                <a:solidFill>
                  <a:srgbClr val="002060"/>
                </a:solidFill>
                <a:effectLst/>
                <a:latin typeface="Century Gothic" panose="020B0502020202020204" pitchFamily="34" charset="0"/>
              </a:rPr>
              <a:t> [1527] Monat [316] Plan [954] </a:t>
            </a:r>
            <a:r>
              <a:rPr lang="en-GB" sz="1800" b="0" i="0" u="none" strike="noStrike" dirty="0" err="1">
                <a:solidFill>
                  <a:srgbClr val="002060"/>
                </a:solidFill>
                <a:effectLst/>
                <a:latin typeface="Century Gothic" panose="020B0502020202020204" pitchFamily="34" charset="0"/>
              </a:rPr>
              <a:t>wann</a:t>
            </a:r>
            <a:r>
              <a:rPr lang="en-GB" sz="1800" b="0" i="0" u="none" strike="noStrike" dirty="0">
                <a:solidFill>
                  <a:srgbClr val="002060"/>
                </a:solidFill>
                <a:effectLst/>
                <a:latin typeface="Century Gothic" panose="020B0502020202020204" pitchFamily="34" charset="0"/>
              </a:rPr>
              <a:t> [647]</a:t>
            </a:r>
            <a:r>
              <a:rPr lang="en-GB" sz="2800" dirty="0"/>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 </a:t>
            </a:r>
            <a:r>
              <a:rPr lang="de-DE" sz="1800" b="0" i="0" u="none" strike="noStrike" dirty="0">
                <a:solidFill>
                  <a:srgbClr val="002060"/>
                </a:solidFill>
                <a:effectLst/>
                <a:latin typeface="Century Gothic" panose="020B0502020202020204" pitchFamily="34" charset="0"/>
              </a:rPr>
              <a:t>Nummer [806] null [1680] eins [774] zwei [70] drei [106] vier [200] fünf [274] sechs [428] sieben [611] acht [645] neun [1053] zehn [333] elf [1507] zwölf [1080] es gibt [n/a]</a:t>
            </a:r>
            <a:r>
              <a:rPr lang="de-DE" sz="2800" dirty="0"/>
              <a:t>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56620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99255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 one between each pair, for pupils to write their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6603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 to be cut in half. Partners should not show each other their half!</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4687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554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051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a:t>
            </a:r>
            <a:r>
              <a:rPr lang="en-GB" sz="1200" b="1" strike="noStrike" spc="-1" dirty="0" err="1">
                <a:solidFill>
                  <a:srgbClr val="000000"/>
                </a:solidFill>
                <a:latin typeface="Calibri"/>
                <a:ea typeface="Calibri"/>
              </a:rPr>
              <a:t>ie</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0" indent="0">
              <a:lnSpc>
                <a:spcPct val="100000"/>
              </a:lnSpc>
              <a:buNone/>
            </a:pPr>
            <a:endParaRPr lang="fr-FR" sz="1200" b="0" strike="noStrike" spc="-1" baseline="0"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‘Liebe’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indent="0">
              <a:lnSpc>
                <a:spcPct val="100000"/>
              </a:lnSpc>
              <a:buNone/>
            </a:pPr>
            <a:r>
              <a:rPr lang="fr-FR" baseline="0" dirty="0"/>
              <a:t>A gesture for ‘Liebe’ might be to make a ‘heart’ shape with both hands approximately where your heart is in your body. </a:t>
            </a:r>
            <a:br>
              <a:rPr lang="fr-FR" baseline="0" dirty="0"/>
            </a:b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indent="0">
              <a:lnSpc>
                <a:spcPct val="100000"/>
              </a:lnSpc>
              <a:buNone/>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lang="de-DE" sz="1200" b="1" i="0" strike="noStrike" spc="-1" dirty="0">
                <a:solidFill>
                  <a:srgbClr val="002060"/>
                </a:solidFill>
                <a:latin typeface="Century Gothic"/>
                <a:ea typeface="Century Gothic"/>
              </a:rPr>
              <a:t>Liebe </a:t>
            </a:r>
            <a:r>
              <a:rPr lang="de-DE" sz="1200" b="0" i="0" strike="noStrike" spc="-1" dirty="0">
                <a:solidFill>
                  <a:srgbClr val="002060"/>
                </a:solidFill>
                <a:latin typeface="Century Gothic"/>
                <a:ea typeface="Century Gothic"/>
              </a:rPr>
              <a:t>[844]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8720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spoken production and aural comprehension of [</a:t>
            </a:r>
            <a:r>
              <a:rPr lang="en-GB" b="0" dirty="0" err="1"/>
              <a:t>ie</a:t>
            </a:r>
            <a:r>
              <a:rPr lang="en-GB" b="0" dirty="0"/>
              <a:t>] and [</a:t>
            </a:r>
            <a:r>
              <a:rPr lang="en-GB" b="0" dirty="0" err="1"/>
              <a:t>ei</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work in pairs. Partner A reads the words on their handout, being careful to correctly pronounce [</a:t>
            </a:r>
            <a:r>
              <a:rPr lang="en-GB" b="0" dirty="0" err="1"/>
              <a:t>ie</a:t>
            </a:r>
            <a:r>
              <a:rPr lang="en-GB" b="0" dirty="0"/>
              <a:t>] and [</a:t>
            </a:r>
            <a:r>
              <a:rPr lang="en-GB" b="0" dirty="0" err="1"/>
              <a:t>ei</a:t>
            </a:r>
            <a:r>
              <a:rPr lang="en-GB" b="0" dirty="0"/>
              <a:t>]. Partner B fills in the gap on their handout based on what they heard.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Partners swap roles.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 on this slide.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All of the verbs used for this exercise have ‘</a:t>
            </a:r>
            <a:r>
              <a:rPr lang="en-GB" b="0" dirty="0" err="1"/>
              <a:t>ie</a:t>
            </a:r>
            <a:r>
              <a:rPr lang="en-GB" b="0" dirty="0"/>
              <a:t>’ in the imperfect form and ‘</a:t>
            </a:r>
            <a:r>
              <a:rPr lang="en-GB" b="0" dirty="0" err="1"/>
              <a:t>ei</a:t>
            </a:r>
            <a:r>
              <a:rPr lang="en-GB" b="0" dirty="0"/>
              <a:t>’ in the imperative form, but otherwise have the same spellings, so pupils will have to focus carefully on the phonics for this exercise.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Word frequency (1 is the most frequent word in German): </a:t>
            </a:r>
            <a:br>
              <a:rPr lang="en-GB" baseline="0" dirty="0"/>
            </a:br>
            <a:r>
              <a:rPr lang="en-GB" baseline="0" dirty="0" err="1"/>
              <a:t>heißen</a:t>
            </a:r>
            <a:r>
              <a:rPr lang="en-GB" baseline="0" dirty="0"/>
              <a:t> [126] </a:t>
            </a:r>
            <a:r>
              <a:rPr lang="en-GB" baseline="0" dirty="0" err="1"/>
              <a:t>meiden</a:t>
            </a:r>
            <a:r>
              <a:rPr lang="en-GB" baseline="0" dirty="0"/>
              <a:t> [4685] </a:t>
            </a:r>
            <a:r>
              <a:rPr lang="en-GB" baseline="0" dirty="0" err="1"/>
              <a:t>scheinen</a:t>
            </a:r>
            <a:r>
              <a:rPr lang="en-GB" baseline="0" dirty="0"/>
              <a:t> [275] </a:t>
            </a:r>
            <a:r>
              <a:rPr lang="en-GB" baseline="0" dirty="0" err="1"/>
              <a:t>schreien</a:t>
            </a:r>
            <a:r>
              <a:rPr lang="en-GB" baseline="0" dirty="0"/>
              <a:t> [1104] </a:t>
            </a:r>
            <a:r>
              <a:rPr lang="en-GB" baseline="0" dirty="0" err="1"/>
              <a:t>schweigen</a:t>
            </a:r>
            <a:r>
              <a:rPr lang="en-GB" baseline="0" dirty="0"/>
              <a:t> [973] </a:t>
            </a:r>
            <a:r>
              <a:rPr lang="en-GB" baseline="0" dirty="0" err="1"/>
              <a:t>speien</a:t>
            </a:r>
            <a:r>
              <a:rPr lang="en-GB" baseline="0" dirty="0"/>
              <a:t> [&gt;5000] </a:t>
            </a:r>
            <a:r>
              <a:rPr lang="en-GB" baseline="0" dirty="0" err="1"/>
              <a:t>steigen</a:t>
            </a:r>
            <a:r>
              <a:rPr lang="en-GB" baseline="0" dirty="0"/>
              <a:t> [321] </a:t>
            </a:r>
            <a:r>
              <a:rPr lang="en-GB" baseline="0" dirty="0" err="1"/>
              <a:t>treiben</a:t>
            </a:r>
            <a:r>
              <a:rPr lang="en-GB" baseline="0" dirty="0"/>
              <a:t> [964]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78401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comprehension</a:t>
            </a:r>
            <a:r>
              <a:rPr lang="en-GB" b="0" baseline="0" dirty="0"/>
              <a:t> of possessive adjectives, present tense weak verbs, this week’s new and revisited vocabulary.</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Explain the task. </a:t>
            </a:r>
            <a:r>
              <a:rPr lang="en-GB" b="0" baseline="0" dirty="0" err="1"/>
              <a:t>Lias</a:t>
            </a:r>
            <a:r>
              <a:rPr lang="en-GB" b="0" baseline="0" dirty="0"/>
              <a:t> is talking about Leonie and Dieter. Pupils fill in the table below using what they hear and read.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on the audio buttons to hear what </a:t>
            </a:r>
            <a:r>
              <a:rPr lang="en-GB" b="0" baseline="0" dirty="0" err="1"/>
              <a:t>Lias</a:t>
            </a:r>
            <a:r>
              <a:rPr lang="en-GB" b="0" baseline="0" dirty="0"/>
              <a:t> says about Leonie. Students fill in the table in English with the relevant information elicited in the first column. Note, the audio presents information in the same order as the table.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Students read the text next to Dieter, and fill in the table accordingly.</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baseline="0"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lang="en-GB" b="0" dirty="0"/>
          </a:p>
          <a:p>
            <a:pPr marL="0" marR="0" lvl="0" indent="0" algn="l" rtl="0">
              <a:lnSpc>
                <a:spcPct val="100000"/>
              </a:lnSpc>
              <a:spcBef>
                <a:spcPts val="0"/>
              </a:spcBef>
              <a:spcAft>
                <a:spcPts val="0"/>
              </a:spcAft>
              <a:buClr>
                <a:schemeClr val="dk1"/>
              </a:buClr>
              <a:buSzPts val="1200"/>
              <a:buFont typeface="Calibri"/>
              <a:buNone/>
            </a:pPr>
            <a:r>
              <a:rPr lang="en-GB" dirty="0"/>
              <a:t>1. Das </a:t>
            </a:r>
            <a:r>
              <a:rPr lang="en-GB" dirty="0" err="1"/>
              <a:t>ist</a:t>
            </a:r>
            <a:r>
              <a:rPr lang="en-GB" dirty="0"/>
              <a:t> </a:t>
            </a:r>
            <a:r>
              <a:rPr lang="en-GB" dirty="0" err="1"/>
              <a:t>meine</a:t>
            </a:r>
            <a:r>
              <a:rPr lang="en-GB" dirty="0"/>
              <a:t> Mutter, Leonie.</a:t>
            </a:r>
          </a:p>
          <a:p>
            <a:pPr marL="0" marR="0" lvl="0" indent="0" algn="l" rtl="0">
              <a:lnSpc>
                <a:spcPct val="100000"/>
              </a:lnSpc>
              <a:spcBef>
                <a:spcPts val="0"/>
              </a:spcBef>
              <a:spcAft>
                <a:spcPts val="0"/>
              </a:spcAft>
              <a:buClr>
                <a:schemeClr val="dk1"/>
              </a:buClr>
              <a:buSzPts val="1200"/>
              <a:buFont typeface="Calibri"/>
              <a:buNone/>
            </a:pPr>
            <a:r>
              <a:rPr lang="en-GB" dirty="0"/>
              <a:t>2. Sie </a:t>
            </a:r>
            <a:r>
              <a:rPr lang="en-GB" dirty="0" err="1"/>
              <a:t>ist</a:t>
            </a:r>
            <a:r>
              <a:rPr lang="en-GB" dirty="0"/>
              <a:t> </a:t>
            </a:r>
            <a:r>
              <a:rPr lang="en-GB" dirty="0" err="1"/>
              <a:t>lieb</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3. </a:t>
            </a:r>
            <a:r>
              <a:rPr lang="en-GB" dirty="0" err="1"/>
              <a:t>Ihre</a:t>
            </a:r>
            <a:r>
              <a:rPr lang="en-GB" dirty="0"/>
              <a:t> </a:t>
            </a:r>
            <a:r>
              <a:rPr lang="en-GB" dirty="0" err="1"/>
              <a:t>Lieblingskatze</a:t>
            </a:r>
            <a:r>
              <a:rPr lang="en-GB" dirty="0"/>
              <a:t> </a:t>
            </a:r>
            <a:r>
              <a:rPr lang="en-GB" dirty="0" err="1"/>
              <a:t>ist</a:t>
            </a:r>
            <a:r>
              <a:rPr lang="en-GB" dirty="0"/>
              <a:t> </a:t>
            </a:r>
            <a:r>
              <a:rPr lang="en-GB" dirty="0" err="1"/>
              <a:t>Minze</a:t>
            </a:r>
            <a:r>
              <a:rPr lang="en-GB" dirty="0"/>
              <a:t>.</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4. Sie </a:t>
            </a:r>
            <a:r>
              <a:rPr lang="en-GB" baseline="0" dirty="0" err="1"/>
              <a:t>macht</a:t>
            </a:r>
            <a:r>
              <a:rPr lang="en-GB" baseline="0" dirty="0"/>
              <a:t> </a:t>
            </a:r>
            <a:r>
              <a:rPr lang="en-GB" baseline="0" dirty="0" err="1"/>
              <a:t>heute</a:t>
            </a:r>
            <a:r>
              <a:rPr lang="en-GB" baseline="0" dirty="0"/>
              <a:t> Sport.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possessive adjectives with some of this week’s new vocabulary.</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possessive adjective on the vertical axis with a noun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phrase (e.g. my – family = </a:t>
            </a:r>
            <a:r>
              <a:rPr lang="en-GB" dirty="0" err="1"/>
              <a:t>meine</a:t>
            </a:r>
            <a:r>
              <a:rPr lang="en-GB" dirty="0"/>
              <a:t> </a:t>
            </a:r>
            <a:r>
              <a:rPr lang="en-GB" dirty="0" err="1"/>
              <a:t>Familie</a:t>
            </a:r>
            <a:r>
              <a:rPr lang="en-GB" dirty="0"/>
              <a:t>) to identify the square where they think </a:t>
            </a:r>
            <a:r>
              <a:rPr lang="en-GB" dirty="0" err="1"/>
              <a:t>Lias</a:t>
            </a:r>
            <a:r>
              <a:rPr lang="en-GB" dirty="0"/>
              <a:t>, Ronja, Leonie, Lothar or Dieter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using </a:t>
            </a:r>
            <a:r>
              <a:rPr lang="en-GB" b="0" dirty="0" err="1"/>
              <a:t>ihr</a:t>
            </a:r>
            <a:r>
              <a:rPr lang="en-GB" b="0" dirty="0"/>
              <a:t> and sein in a written context and present tense weak singular verbs in a spoken context.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a:t>
            </a:r>
            <a:r>
              <a:rPr lang="en-GB" b="0" dirty="0" err="1"/>
              <a:t>Lias</a:t>
            </a:r>
            <a:r>
              <a:rPr lang="en-GB" b="0" dirty="0"/>
              <a:t> and Ronja have had a busy day and have left their things everywhere! Leonie and Lothar are trying to work out what belongs to whom, based on what </a:t>
            </a:r>
            <a:r>
              <a:rPr lang="en-GB" b="0" dirty="0" err="1"/>
              <a:t>Lias</a:t>
            </a:r>
            <a:r>
              <a:rPr lang="en-GB" b="0" dirty="0"/>
              <a:t> and Ronja have been up to.</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Use the example on this slide to model the task. Ronja says she has been working at home. Therefore, she must have been using the computer rather than the tree. Pupils would write ‘das </a:t>
            </a:r>
            <a:r>
              <a:rPr lang="en-GB" b="0" dirty="0" err="1"/>
              <a:t>ist</a:t>
            </a:r>
            <a:r>
              <a:rPr lang="en-GB" b="0" dirty="0"/>
              <a:t> </a:t>
            </a:r>
            <a:r>
              <a:rPr lang="en-GB" b="0" dirty="0" err="1"/>
              <a:t>ihr</a:t>
            </a:r>
            <a:r>
              <a:rPr lang="en-GB" b="0" dirty="0"/>
              <a:t> Computer’.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work in pairs. One plays the role of </a:t>
            </a:r>
            <a:r>
              <a:rPr lang="en-GB" b="0" dirty="0" err="1"/>
              <a:t>Lias</a:t>
            </a:r>
            <a:r>
              <a:rPr lang="en-GB" b="0" dirty="0"/>
              <a:t> and the other Ronja. Partner A (</a:t>
            </a:r>
            <a:r>
              <a:rPr lang="en-GB" b="0" dirty="0" err="1"/>
              <a:t>Lias</a:t>
            </a:r>
            <a:r>
              <a:rPr lang="en-GB" b="0" dirty="0"/>
              <a:t>) reads a sentence from their handout. Partner B listens and then looks at the objects on the second handout. They decide which object </a:t>
            </a:r>
            <a:r>
              <a:rPr lang="en-GB" b="0" dirty="0" err="1"/>
              <a:t>Lias</a:t>
            </a:r>
            <a:r>
              <a:rPr lang="en-GB" b="0" dirty="0"/>
              <a:t> must have used for that activity, and write a sentence using ‘sein(e)’. (For objects belonging to Ronja, pupils should use ‘</a:t>
            </a:r>
            <a:r>
              <a:rPr lang="en-GB" b="0" dirty="0" err="1"/>
              <a:t>ihr</a:t>
            </a:r>
            <a:r>
              <a:rPr lang="en-GB" b="0" dirty="0"/>
              <a:t>(e)’.) Pupils alternate roles until they have finished.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Use the following slide for answers. It is possible pupils may have different answers, which is fine, so long as they can justify why!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9612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8795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97932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692319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696344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859166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4141690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531023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021406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101803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534123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337232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76105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602217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01/03/2024</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‹N›</a:t>
            </a:fld>
            <a:endParaRPr lang="en-GB"/>
          </a:p>
        </p:txBody>
      </p:sp>
    </p:spTree>
    <p:extLst>
      <p:ext uri="{BB962C8B-B14F-4D97-AF65-F5344CB8AC3E}">
        <p14:creationId xmlns:p14="http://schemas.microsoft.com/office/powerpoint/2010/main" val="206359783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61.wav"/></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1.sv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1.wav"/><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9.pn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audio" Target="../media/audio5.wav"/><Relationship Id="rId21" Type="http://schemas.openxmlformats.org/officeDocument/2006/relationships/image" Target="../media/image15.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audio" Target="../media/audio16.wav"/><Relationship Id="rId25"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1.svg"/><Relationship Id="rId20"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audio" Target="../media/audio8.wav"/><Relationship Id="rId11" Type="http://schemas.openxmlformats.org/officeDocument/2006/relationships/audio" Target="../media/audio13.wav"/><Relationship Id="rId24" Type="http://schemas.openxmlformats.org/officeDocument/2006/relationships/image" Target="../media/image18.jpeg"/><Relationship Id="rId5" Type="http://schemas.openxmlformats.org/officeDocument/2006/relationships/audio" Target="../media/audio7.wav"/><Relationship Id="rId15" Type="http://schemas.openxmlformats.org/officeDocument/2006/relationships/image" Target="../media/image10.png"/><Relationship Id="rId23" Type="http://schemas.openxmlformats.org/officeDocument/2006/relationships/image" Target="../media/image17.png"/><Relationship Id="rId10" Type="http://schemas.openxmlformats.org/officeDocument/2006/relationships/audio" Target="../media/audio12.wav"/><Relationship Id="rId19" Type="http://schemas.openxmlformats.org/officeDocument/2006/relationships/image" Target="../media/image13.png"/><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audio" Target="../media/audio15.wav"/><Relationship Id="rId22" Type="http://schemas.openxmlformats.org/officeDocument/2006/relationships/image" Target="../media/image16.png"/><Relationship Id="rId27"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23.gif"/><Relationship Id="rId3" Type="http://schemas.openxmlformats.org/officeDocument/2006/relationships/image" Target="../media/image22.png"/><Relationship Id="rId7" Type="http://schemas.openxmlformats.org/officeDocument/2006/relationships/audio" Target="../media/audio18.wav"/><Relationship Id="rId12" Type="http://schemas.openxmlformats.org/officeDocument/2006/relationships/image" Target="../media/image2.gif"/><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1.svg"/><Relationship Id="rId11" Type="http://schemas.openxmlformats.org/officeDocument/2006/relationships/audio" Target="../media/audio22.wav"/><Relationship Id="rId5" Type="http://schemas.openxmlformats.org/officeDocument/2006/relationships/image" Target="../media/image10.png"/><Relationship Id="rId15" Type="http://schemas.openxmlformats.org/officeDocument/2006/relationships/audio" Target="../media/audio23.wav"/><Relationship Id="rId10" Type="http://schemas.openxmlformats.org/officeDocument/2006/relationships/audio" Target="../media/audio21.wav"/><Relationship Id="rId4" Type="http://schemas.openxmlformats.org/officeDocument/2006/relationships/audio" Target="../media/audio17.wav"/><Relationship Id="rId9" Type="http://schemas.openxmlformats.org/officeDocument/2006/relationships/audio" Target="../media/audio20.wav"/><Relationship Id="rId14"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audio" Target="../media/audio24.wav"/><Relationship Id="rId7"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4.gif"/><Relationship Id="rId5" Type="http://schemas.openxmlformats.org/officeDocument/2006/relationships/image" Target="../media/image2.gif"/><Relationship Id="rId10"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23.gif"/></Relationships>
</file>

<file path=ppt/slides/_rels/slide6.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28.wav"/><Relationship Id="rId3" Type="http://schemas.openxmlformats.org/officeDocument/2006/relationships/audio" Target="../media/audio25.wav"/><Relationship Id="rId7" Type="http://schemas.openxmlformats.org/officeDocument/2006/relationships/image" Target="../media/image11.svg"/><Relationship Id="rId12"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30.png"/><Relationship Id="rId5" Type="http://schemas.openxmlformats.org/officeDocument/2006/relationships/audio" Target="../media/audio26.wav"/><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5.gif"/></Relationships>
</file>

<file path=ppt/slides/_rels/slide7.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11.svg"/><Relationship Id="rId18" Type="http://schemas.openxmlformats.org/officeDocument/2006/relationships/image" Target="../media/image34.png"/><Relationship Id="rId3" Type="http://schemas.openxmlformats.org/officeDocument/2006/relationships/audio" Target="../media/audio29.wav"/><Relationship Id="rId21" Type="http://schemas.openxmlformats.org/officeDocument/2006/relationships/image" Target="../media/image37.png"/><Relationship Id="rId7" Type="http://schemas.openxmlformats.org/officeDocument/2006/relationships/audio" Target="../media/audio33.wav"/><Relationship Id="rId12" Type="http://schemas.openxmlformats.org/officeDocument/2006/relationships/image" Target="../media/image10.png"/><Relationship Id="rId1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26.wav"/><Relationship Id="rId5" Type="http://schemas.openxmlformats.org/officeDocument/2006/relationships/audio" Target="../media/audio31.wav"/><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audio" Target="../media/audio30.wav"/><Relationship Id="rId9" Type="http://schemas.openxmlformats.org/officeDocument/2006/relationships/audio" Target="../media/audio25.wav"/><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8.wav"/><Relationship Id="rId26" Type="http://schemas.openxmlformats.org/officeDocument/2006/relationships/audio" Target="../media/audio56.wav"/><Relationship Id="rId3" Type="http://schemas.openxmlformats.org/officeDocument/2006/relationships/audio" Target="../media/audio36.wav"/><Relationship Id="rId21" Type="http://schemas.openxmlformats.org/officeDocument/2006/relationships/audio" Target="../media/audio51.wav"/><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7.wav"/><Relationship Id="rId25" Type="http://schemas.openxmlformats.org/officeDocument/2006/relationships/audio" Target="../media/audio55.wav"/><Relationship Id="rId2" Type="http://schemas.openxmlformats.org/officeDocument/2006/relationships/notesSlide" Target="../notesSlides/notesSlide9.xml"/><Relationship Id="rId16" Type="http://schemas.openxmlformats.org/officeDocument/2006/relationships/audio" Target="../media/audio46.wav"/><Relationship Id="rId20" Type="http://schemas.openxmlformats.org/officeDocument/2006/relationships/audio" Target="../media/audio50.wav"/><Relationship Id="rId29" Type="http://schemas.openxmlformats.org/officeDocument/2006/relationships/audio" Target="../media/audio59.wav"/><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audio" Target="../media/audio41.wav"/><Relationship Id="rId24" Type="http://schemas.openxmlformats.org/officeDocument/2006/relationships/audio" Target="../media/audio54.wav"/><Relationship Id="rId5" Type="http://schemas.openxmlformats.org/officeDocument/2006/relationships/image" Target="../media/image39.png"/><Relationship Id="rId15" Type="http://schemas.openxmlformats.org/officeDocument/2006/relationships/audio" Target="../media/audio45.wav"/><Relationship Id="rId23" Type="http://schemas.openxmlformats.org/officeDocument/2006/relationships/audio" Target="../media/audio53.wav"/><Relationship Id="rId28" Type="http://schemas.openxmlformats.org/officeDocument/2006/relationships/audio" Target="../media/audio58.wav"/><Relationship Id="rId10" Type="http://schemas.openxmlformats.org/officeDocument/2006/relationships/audio" Target="../media/audio40.wav"/><Relationship Id="rId19" Type="http://schemas.openxmlformats.org/officeDocument/2006/relationships/audio" Target="../media/audio49.wav"/><Relationship Id="rId4" Type="http://schemas.openxmlformats.org/officeDocument/2006/relationships/image" Target="../media/image38.png"/><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52.wav"/><Relationship Id="rId27" Type="http://schemas.openxmlformats.org/officeDocument/2006/relationships/audio" Target="../media/audio57.wav"/><Relationship Id="rId30" Type="http://schemas.openxmlformats.org/officeDocument/2006/relationships/audio" Target="../media/audio6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7</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a:extLst>
              <a:ext uri="{FF2B5EF4-FFF2-40B4-BE49-F238E27FC236}">
                <a16:creationId xmlns:a16="http://schemas.microsoft.com/office/drawing/2014/main" id="{06325CC8-C350-D4A6-8D06-09EBAE2BDA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82"/>
          <a:stretch/>
        </p:blipFill>
        <p:spPr>
          <a:xfrm>
            <a:off x="25016" y="2530833"/>
            <a:ext cx="1675775" cy="2712500"/>
          </a:xfrm>
          <a:prstGeom prst="rect">
            <a:avLst/>
          </a:prstGeom>
        </p:spPr>
      </p:pic>
      <p:pic>
        <p:nvPicPr>
          <p:cNvPr id="6" name="Picture 5">
            <a:extLst>
              <a:ext uri="{FF2B5EF4-FFF2-40B4-BE49-F238E27FC236}">
                <a16:creationId xmlns:a16="http://schemas.microsoft.com/office/drawing/2014/main" id="{AE97BC2C-F2B2-0DA2-8F0E-2F3BB58256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77" b="34039"/>
          <a:stretch/>
        </p:blipFill>
        <p:spPr>
          <a:xfrm>
            <a:off x="2353492" y="2427584"/>
            <a:ext cx="1902591" cy="2815749"/>
          </a:xfrm>
          <a:prstGeom prst="rect">
            <a:avLst/>
          </a:prstGeom>
        </p:spPr>
      </p:pic>
      <p:pic>
        <p:nvPicPr>
          <p:cNvPr id="7" name="Picture 6">
            <a:extLst>
              <a:ext uri="{FF2B5EF4-FFF2-40B4-BE49-F238E27FC236}">
                <a16:creationId xmlns:a16="http://schemas.microsoft.com/office/drawing/2014/main" id="{A1733995-49F0-6EDC-81F8-B7F5737D90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4764"/>
          <a:stretch/>
        </p:blipFill>
        <p:spPr>
          <a:xfrm>
            <a:off x="916723" y="2941789"/>
            <a:ext cx="1546780" cy="2301544"/>
          </a:xfrm>
          <a:prstGeom prst="rect">
            <a:avLst/>
          </a:prstGeom>
        </p:spPr>
      </p:pic>
      <p:pic>
        <p:nvPicPr>
          <p:cNvPr id="13" name="Picture 12" descr="A cartoon of a person with her hands in her pockets&#10;&#10;Description automatically generated">
            <a:extLst>
              <a:ext uri="{FF2B5EF4-FFF2-40B4-BE49-F238E27FC236}">
                <a16:creationId xmlns:a16="http://schemas.microsoft.com/office/drawing/2014/main" id="{3AC11436-6A24-79F7-29DE-AEA926882EBC}"/>
              </a:ext>
            </a:extLst>
          </p:cNvPr>
          <p:cNvPicPr>
            <a:picLocks noChangeAspect="1"/>
          </p:cNvPicPr>
          <p:nvPr/>
        </p:nvPicPr>
        <p:blipFill rotWithShape="1">
          <a:blip r:embed="rId7">
            <a:extLst>
              <a:ext uri="{28A0092B-C50C-407E-A947-70E740481C1C}">
                <a14:useLocalDpi xmlns:a14="http://schemas.microsoft.com/office/drawing/2010/main" val="0"/>
              </a:ext>
            </a:extLst>
          </a:blip>
          <a:srcRect b="56683"/>
          <a:stretch/>
        </p:blipFill>
        <p:spPr>
          <a:xfrm>
            <a:off x="1404060" y="3113591"/>
            <a:ext cx="1899618" cy="21297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0" name="Speech Bubble: Rectangle with Corners Rounded 7">
            <a:extLst>
              <a:ext uri="{FF2B5EF4-FFF2-40B4-BE49-F238E27FC236}">
                <a16:creationId xmlns:a16="http://schemas.microsoft.com/office/drawing/2014/main" id="{59240F57-A22B-4D0E-8019-AC8D258BB600}"/>
              </a:ext>
            </a:extLst>
          </p:cNvPr>
          <p:cNvSpPr/>
          <p:nvPr/>
        </p:nvSpPr>
        <p:spPr>
          <a:xfrm>
            <a:off x="946221" y="868904"/>
            <a:ext cx="2522193"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die</a:t>
            </a:r>
            <a:r>
              <a:rPr lang="en-GB" sz="2400" kern="0" dirty="0">
                <a:solidFill>
                  <a:srgbClr val="FFFFFF"/>
                </a:solidFill>
                <a:latin typeface="Century Gothic"/>
                <a:ea typeface="Century Gothic"/>
                <a:cs typeface="Century Gothic"/>
                <a:sym typeface="Century Gothic"/>
              </a:rPr>
              <a:t> </a:t>
            </a:r>
            <a:r>
              <a:rPr lang="en-GB" sz="2400" kern="0" dirty="0" err="1">
                <a:solidFill>
                  <a:srgbClr val="FFFFFF"/>
                </a:solidFill>
                <a:latin typeface="Century Gothic"/>
                <a:ea typeface="Century Gothic"/>
                <a:cs typeface="Century Gothic"/>
                <a:sym typeface="Century Gothic"/>
              </a:rPr>
              <a:t>Wörter</a:t>
            </a:r>
            <a:endPar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31"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654210"/>
            <a:ext cx="914400" cy="914400"/>
          </a:xfrm>
          <a:prstGeom prst="rect">
            <a:avLst/>
          </a:prstGeom>
        </p:spPr>
      </p:pic>
      <p:sp>
        <p:nvSpPr>
          <p:cNvPr id="36" name="Title 1">
            <a:extLst>
              <a:ext uri="{FF2B5EF4-FFF2-40B4-BE49-F238E27FC236}">
                <a16:creationId xmlns:a16="http://schemas.microsoft.com/office/drawing/2014/main" id="{3F9B81CA-49CF-4113-B92C-AF8FEDD23E30}"/>
              </a:ext>
            </a:extLst>
          </p:cNvPr>
          <p:cNvSpPr txBox="1">
            <a:spLocks/>
          </p:cNvSpPr>
          <p:nvPr/>
        </p:nvSpPr>
        <p:spPr>
          <a:xfrm>
            <a:off x="139176" y="109301"/>
            <a:ext cx="4056887"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A</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Rectangle 14">
            <a:extLst>
              <a:ext uri="{FF2B5EF4-FFF2-40B4-BE49-F238E27FC236}">
                <a16:creationId xmlns:a16="http://schemas.microsoft.com/office/drawing/2014/main" id="{38538F19-02A4-4267-B7BC-00BA5A4DED81}"/>
              </a:ext>
            </a:extLst>
          </p:cNvPr>
          <p:cNvSpPr/>
          <p:nvPr/>
        </p:nvSpPr>
        <p:spPr>
          <a:xfrm>
            <a:off x="244803" y="1854107"/>
            <a:ext cx="3604159" cy="2308324"/>
          </a:xfrm>
          <a:prstGeom prst="rect">
            <a:avLst/>
          </a:prstGeom>
          <a:ln>
            <a:solidFill>
              <a:srgbClr val="1F4E79"/>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[write]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schien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[appeared]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hieß</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r>
              <a:rPr lang="en-GB" sz="2000" dirty="0">
                <a:solidFill>
                  <a:srgbClr val="1F4E79"/>
                </a:solidFill>
                <a:latin typeface="Century Gothic" panose="020F0302020204030204"/>
              </a:rPr>
              <a:t>was called</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spei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[spit]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a:t>
            </a:r>
            <a:r>
              <a:rPr lang="en-GB" sz="2400" dirty="0">
                <a:solidFill>
                  <a:srgbClr val="1F4E79"/>
                </a:solidFill>
                <a:latin typeface="Century Gothic" panose="020F0302020204030204"/>
              </a:rPr>
              <a:t> </a:t>
            </a:r>
            <a:r>
              <a:rPr lang="en-GB" sz="2400" dirty="0" err="1">
                <a:solidFill>
                  <a:srgbClr val="1F4E79"/>
                </a:solidFill>
                <a:latin typeface="Century Gothic" panose="020F0302020204030204"/>
              </a:rPr>
              <a:t>mied</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[avoided]</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893E8D58-34B6-445A-5FB3-2B09A0AD0A17}"/>
              </a:ext>
            </a:extLst>
          </p:cNvPr>
          <p:cNvSpPr/>
          <p:nvPr/>
        </p:nvSpPr>
        <p:spPr>
          <a:xfrm>
            <a:off x="5309114" y="1854107"/>
            <a:ext cx="3950500" cy="43576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GB" sz="2400" dirty="0" err="1">
                <a:solidFill>
                  <a:srgbClr val="002060"/>
                </a:solidFill>
                <a:latin typeface="Century Gothic" panose="020B0502020202020204" pitchFamily="34" charset="0"/>
              </a:rPr>
              <a:t>bl_____b</a:t>
            </a:r>
            <a:endParaRPr lang="en-GB" sz="2400" dirty="0">
              <a:solidFill>
                <a:srgbClr val="002060"/>
              </a:solidFill>
              <a:latin typeface="Century Gothic" panose="020B0502020202020204" pitchFamily="34" charset="0"/>
            </a:endParaRPr>
          </a:p>
          <a:p>
            <a:pPr marL="457200" indent="-457200" algn="ctr">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schw</a:t>
            </a:r>
            <a:r>
              <a:rPr lang="en-GB" sz="2400" dirty="0">
                <a:solidFill>
                  <a:srgbClr val="002060"/>
                </a:solidFill>
                <a:latin typeface="Century Gothic" panose="020B0502020202020204" pitchFamily="34" charset="0"/>
              </a:rPr>
              <a:t>_____g</a:t>
            </a: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_____g</a:t>
            </a: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tr_____b</a:t>
            </a:r>
            <a:endParaRPr lang="en-GB" sz="2400" dirty="0">
              <a:solidFill>
                <a:srgbClr val="002060"/>
              </a:solidFill>
              <a:latin typeface="Century Gothic" panose="020B0502020202020204" pitchFamily="34" charset="0"/>
            </a:endParaRP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schr</a:t>
            </a:r>
            <a:r>
              <a:rPr lang="en-GB" sz="2400" dirty="0">
                <a:solidFill>
                  <a:srgbClr val="002060"/>
                </a:solidFill>
                <a:latin typeface="Century Gothic" panose="020B0502020202020204" pitchFamily="34" charset="0"/>
              </a:rPr>
              <a:t>_____</a:t>
            </a:r>
            <a:endParaRPr lang="en-GB" sz="2400" dirty="0">
              <a:latin typeface="Century Gothic" panose="020B0502020202020204" pitchFamily="34" charset="0"/>
            </a:endParaRPr>
          </a:p>
        </p:txBody>
      </p:sp>
      <p:sp>
        <p:nvSpPr>
          <p:cNvPr id="46" name="Speech Bubble: Rectangle with Corners Rounded 7">
            <a:extLst>
              <a:ext uri="{FF2B5EF4-FFF2-40B4-BE49-F238E27FC236}">
                <a16:creationId xmlns:a16="http://schemas.microsoft.com/office/drawing/2014/main" id="{BC7AD9AA-6A5F-60EC-AE60-0A7665B0B19A}"/>
              </a:ext>
            </a:extLst>
          </p:cNvPr>
          <p:cNvSpPr/>
          <p:nvPr/>
        </p:nvSpPr>
        <p:spPr>
          <a:xfrm>
            <a:off x="5923228" y="860962"/>
            <a:ext cx="333638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Schreib</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ei</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oder</a:t>
            </a:r>
            <a:r>
              <a:rPr lang="en-GB" sz="2400" kern="0" dirty="0">
                <a:solidFill>
                  <a:srgbClr val="FFFFFF"/>
                </a:solidFill>
                <a:latin typeface="Century Gothic"/>
                <a:ea typeface="Century Gothic"/>
                <a:cs typeface="Century Gothic"/>
                <a:sym typeface="Century Gothic"/>
              </a:rPr>
              <a:t> ‘</a:t>
            </a:r>
            <a:r>
              <a:rPr lang="en-GB" sz="2400" kern="0" dirty="0" err="1">
                <a:solidFill>
                  <a:srgbClr val="FFFFFF"/>
                </a:solidFill>
                <a:latin typeface="Century Gothic"/>
                <a:ea typeface="Century Gothic"/>
                <a:cs typeface="Century Gothic"/>
                <a:sym typeface="Century Gothic"/>
              </a:rPr>
              <a:t>ie</a:t>
            </a:r>
            <a:r>
              <a:rPr lang="en-GB" sz="2400" kern="0" dirty="0">
                <a:solidFill>
                  <a:srgbClr val="FFFFFF"/>
                </a:solidFill>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7" name="Graphic 8" descr="Teacher">
            <a:extLst>
              <a:ext uri="{FF2B5EF4-FFF2-40B4-BE49-F238E27FC236}">
                <a16:creationId xmlns:a16="http://schemas.microsoft.com/office/drawing/2014/main" id="{0A66459E-90F7-6707-16DE-9EA5551394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09160" y="646268"/>
            <a:ext cx="914400" cy="914400"/>
          </a:xfrm>
          <a:prstGeom prst="rect">
            <a:avLst/>
          </a:prstGeom>
        </p:spPr>
      </p:pic>
    </p:spTree>
    <p:extLst>
      <p:ext uri="{BB962C8B-B14F-4D97-AF65-F5344CB8AC3E}">
        <p14:creationId xmlns:p14="http://schemas.microsoft.com/office/powerpoint/2010/main" val="1977517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0" name="Speech Bubble: Rectangle with Corners Rounded 7">
            <a:extLst>
              <a:ext uri="{FF2B5EF4-FFF2-40B4-BE49-F238E27FC236}">
                <a16:creationId xmlns:a16="http://schemas.microsoft.com/office/drawing/2014/main" id="{59240F57-A22B-4D0E-8019-AC8D258BB600}"/>
              </a:ext>
            </a:extLst>
          </p:cNvPr>
          <p:cNvSpPr/>
          <p:nvPr/>
        </p:nvSpPr>
        <p:spPr>
          <a:xfrm>
            <a:off x="946221" y="868904"/>
            <a:ext cx="2522193"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Sag die</a:t>
            </a:r>
            <a:r>
              <a:rPr lang="en-GB" sz="2400" kern="0" dirty="0">
                <a:solidFill>
                  <a:srgbClr val="FFFFFF"/>
                </a:solidFill>
                <a:latin typeface="Century Gothic"/>
                <a:ea typeface="Century Gothic"/>
                <a:cs typeface="Century Gothic"/>
                <a:sym typeface="Century Gothic"/>
              </a:rPr>
              <a:t> </a:t>
            </a:r>
            <a:r>
              <a:rPr lang="en-GB" sz="2400" kern="0" dirty="0" err="1">
                <a:solidFill>
                  <a:srgbClr val="FFFFFF"/>
                </a:solidFill>
                <a:latin typeface="Century Gothic"/>
                <a:ea typeface="Century Gothic"/>
                <a:cs typeface="Century Gothic"/>
                <a:sym typeface="Century Gothic"/>
              </a:rPr>
              <a:t>Wörter</a:t>
            </a:r>
            <a:endPar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31"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654210"/>
            <a:ext cx="914400" cy="914400"/>
          </a:xfrm>
          <a:prstGeom prst="rect">
            <a:avLst/>
          </a:prstGeom>
        </p:spPr>
      </p:pic>
      <p:sp>
        <p:nvSpPr>
          <p:cNvPr id="36" name="Title 1">
            <a:extLst>
              <a:ext uri="{FF2B5EF4-FFF2-40B4-BE49-F238E27FC236}">
                <a16:creationId xmlns:a16="http://schemas.microsoft.com/office/drawing/2014/main" id="{3F9B81CA-49CF-4113-B92C-AF8FEDD23E30}"/>
              </a:ext>
            </a:extLst>
          </p:cNvPr>
          <p:cNvSpPr txBox="1">
            <a:spLocks/>
          </p:cNvSpPr>
          <p:nvPr/>
        </p:nvSpPr>
        <p:spPr>
          <a:xfrm>
            <a:off x="139176" y="109301"/>
            <a:ext cx="4056887"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B</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Rectangle 14">
            <a:extLst>
              <a:ext uri="{FF2B5EF4-FFF2-40B4-BE49-F238E27FC236}">
                <a16:creationId xmlns:a16="http://schemas.microsoft.com/office/drawing/2014/main" id="{38538F19-02A4-4267-B7BC-00BA5A4DED81}"/>
              </a:ext>
            </a:extLst>
          </p:cNvPr>
          <p:cNvSpPr/>
          <p:nvPr/>
        </p:nvSpPr>
        <p:spPr>
          <a:xfrm>
            <a:off x="244803" y="1854107"/>
            <a:ext cx="3604159" cy="2308324"/>
          </a:xfrm>
          <a:prstGeom prst="rect">
            <a:avLst/>
          </a:prstGeom>
          <a:ln>
            <a:solidFill>
              <a:srgbClr val="1F4E79"/>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1.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blieb</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[stayed]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2.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schweig</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[be silent]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3. </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mn-cs"/>
              </a:rPr>
              <a:t>steig</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[climb]</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4. </a:t>
            </a:r>
            <a:r>
              <a:rPr lang="en-GB" sz="2400" dirty="0" err="1">
                <a:solidFill>
                  <a:srgbClr val="1F4E79"/>
                </a:solidFill>
                <a:latin typeface="Century Gothic" panose="020F0302020204030204"/>
              </a:rPr>
              <a:t>trieb</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[drove]</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5.</a:t>
            </a:r>
            <a:r>
              <a:rPr lang="en-GB" sz="2400" dirty="0">
                <a:solidFill>
                  <a:srgbClr val="1F4E79"/>
                </a:solidFill>
                <a:latin typeface="Century Gothic" panose="020F0302020204030204"/>
              </a:rPr>
              <a:t> </a:t>
            </a:r>
            <a:r>
              <a:rPr lang="en-GB" sz="2400" dirty="0" err="1">
                <a:solidFill>
                  <a:srgbClr val="1F4E79"/>
                </a:solidFill>
                <a:latin typeface="Century Gothic" panose="020F0302020204030204"/>
              </a:rPr>
              <a:t>schrei</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t>[shout]</a:t>
            </a:r>
            <a:br>
              <a:rPr kumimoji="0" lang="en-GB" sz="2000" b="0" i="0" u="none" strike="noStrike" kern="1200" cap="none" spc="0" normalizeH="0" baseline="0" noProof="0" dirty="0">
                <a:ln>
                  <a:noFill/>
                </a:ln>
                <a:solidFill>
                  <a:srgbClr val="1F4E79"/>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893E8D58-34B6-445A-5FB3-2B09A0AD0A17}"/>
              </a:ext>
            </a:extLst>
          </p:cNvPr>
          <p:cNvSpPr/>
          <p:nvPr/>
        </p:nvSpPr>
        <p:spPr>
          <a:xfrm>
            <a:off x="5309114" y="1854107"/>
            <a:ext cx="3950500" cy="43576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GB" sz="2400" dirty="0" err="1">
                <a:solidFill>
                  <a:srgbClr val="002060"/>
                </a:solidFill>
                <a:latin typeface="Century Gothic" panose="020B0502020202020204" pitchFamily="34" charset="0"/>
              </a:rPr>
              <a:t>schr</a:t>
            </a:r>
            <a:r>
              <a:rPr lang="en-GB" sz="2400" dirty="0">
                <a:solidFill>
                  <a:srgbClr val="002060"/>
                </a:solidFill>
                <a:latin typeface="Century Gothic" panose="020B0502020202020204" pitchFamily="34" charset="0"/>
              </a:rPr>
              <a:t>_____b</a:t>
            </a:r>
          </a:p>
          <a:p>
            <a:pPr marL="457200" indent="-457200" algn="ctr">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_____n</a:t>
            </a: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h_____ß</a:t>
            </a:r>
            <a:endParaRPr lang="en-GB" sz="2400" dirty="0">
              <a:solidFill>
                <a:srgbClr val="002060"/>
              </a:solidFill>
              <a:latin typeface="Century Gothic" panose="020B0502020202020204" pitchFamily="34" charset="0"/>
            </a:endParaRP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sp</a:t>
            </a:r>
            <a:r>
              <a:rPr lang="en-GB" sz="2400" dirty="0">
                <a:solidFill>
                  <a:srgbClr val="002060"/>
                </a:solidFill>
                <a:latin typeface="Century Gothic" panose="020B0502020202020204" pitchFamily="34" charset="0"/>
              </a:rPr>
              <a:t>_____</a:t>
            </a:r>
          </a:p>
          <a:p>
            <a:pPr marL="457200" indent="-457200" algn="ctr">
              <a:buFontTx/>
              <a:buAutoNum type="arabicPeriod"/>
            </a:pPr>
            <a:endParaRPr lang="en-GB" sz="2400" dirty="0">
              <a:solidFill>
                <a:srgbClr val="002060"/>
              </a:solidFill>
              <a:latin typeface="Century Gothic" panose="020B0502020202020204" pitchFamily="34" charset="0"/>
            </a:endParaRPr>
          </a:p>
          <a:p>
            <a:pPr marL="457200" indent="-457200" algn="ctr">
              <a:buFontTx/>
              <a:buAutoNum type="arabicPeriod"/>
            </a:pPr>
            <a:r>
              <a:rPr lang="en-GB" sz="2400" dirty="0" err="1">
                <a:solidFill>
                  <a:srgbClr val="002060"/>
                </a:solidFill>
                <a:latin typeface="Century Gothic" panose="020B0502020202020204" pitchFamily="34" charset="0"/>
              </a:rPr>
              <a:t>m_____d</a:t>
            </a:r>
            <a:endParaRPr lang="en-GB" sz="2400" dirty="0">
              <a:latin typeface="Century Gothic" panose="020B0502020202020204" pitchFamily="34" charset="0"/>
            </a:endParaRPr>
          </a:p>
        </p:txBody>
      </p:sp>
      <p:sp>
        <p:nvSpPr>
          <p:cNvPr id="46" name="Speech Bubble: Rectangle with Corners Rounded 7">
            <a:extLst>
              <a:ext uri="{FF2B5EF4-FFF2-40B4-BE49-F238E27FC236}">
                <a16:creationId xmlns:a16="http://schemas.microsoft.com/office/drawing/2014/main" id="{BC7AD9AA-6A5F-60EC-AE60-0A7665B0B19A}"/>
              </a:ext>
            </a:extLst>
          </p:cNvPr>
          <p:cNvSpPr/>
          <p:nvPr/>
        </p:nvSpPr>
        <p:spPr>
          <a:xfrm>
            <a:off x="5923228" y="860962"/>
            <a:ext cx="333638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Schreib</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ei</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oder</a:t>
            </a:r>
            <a:r>
              <a:rPr lang="en-GB" sz="2400" kern="0" dirty="0">
                <a:solidFill>
                  <a:srgbClr val="FFFFFF"/>
                </a:solidFill>
                <a:latin typeface="Century Gothic"/>
                <a:ea typeface="Century Gothic"/>
                <a:cs typeface="Century Gothic"/>
                <a:sym typeface="Century Gothic"/>
              </a:rPr>
              <a:t> ‘</a:t>
            </a:r>
            <a:r>
              <a:rPr lang="en-GB" sz="2400" kern="0" dirty="0" err="1">
                <a:solidFill>
                  <a:srgbClr val="FFFFFF"/>
                </a:solidFill>
                <a:latin typeface="Century Gothic"/>
                <a:ea typeface="Century Gothic"/>
                <a:cs typeface="Century Gothic"/>
                <a:sym typeface="Century Gothic"/>
              </a:rPr>
              <a:t>ie</a:t>
            </a:r>
            <a:r>
              <a:rPr lang="en-GB" sz="2400" kern="0" dirty="0">
                <a:solidFill>
                  <a:srgbClr val="FFFFFF"/>
                </a:solidFill>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7" name="Graphic 8" descr="Teacher">
            <a:extLst>
              <a:ext uri="{FF2B5EF4-FFF2-40B4-BE49-F238E27FC236}">
                <a16:creationId xmlns:a16="http://schemas.microsoft.com/office/drawing/2014/main" id="{0A66459E-90F7-6707-16DE-9EA5551394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09160" y="646268"/>
            <a:ext cx="914400" cy="914400"/>
          </a:xfrm>
          <a:prstGeom prst="rect">
            <a:avLst/>
          </a:prstGeom>
        </p:spPr>
      </p:pic>
    </p:spTree>
    <p:extLst>
      <p:ext uri="{BB962C8B-B14F-4D97-AF65-F5344CB8AC3E}">
        <p14:creationId xmlns:p14="http://schemas.microsoft.com/office/powerpoint/2010/main" val="217431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2869591" y="48311"/>
            <a:ext cx="502981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sein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031282" y="695408"/>
            <a:ext cx="6275842" cy="518040"/>
          </a:xfrm>
          <a:prstGeom prst="wedgeRoundRectCallout">
            <a:avLst>
              <a:gd name="adj1" fmla="val -58397"/>
              <a:gd name="adj2" fmla="val -1259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Partnerin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Partner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4" y="463138"/>
            <a:ext cx="914400" cy="914400"/>
          </a:xfrm>
          <a:prstGeom prst="rect">
            <a:avLst/>
          </a:prstGeom>
        </p:spPr>
      </p:pic>
      <p:pic>
        <p:nvPicPr>
          <p:cNvPr id="5" name="Picture 4">
            <a:extLst>
              <a:ext uri="{FF2B5EF4-FFF2-40B4-BE49-F238E27FC236}">
                <a16:creationId xmlns:a16="http://schemas.microsoft.com/office/drawing/2014/main" id="{95793355-576C-CF49-E95F-5773D75C66B1}"/>
              </a:ext>
            </a:extLst>
          </p:cNvPr>
          <p:cNvPicPr>
            <a:picLocks noChangeAspect="1"/>
          </p:cNvPicPr>
          <p:nvPr/>
        </p:nvPicPr>
        <p:blipFill>
          <a:blip r:embed="rId5"/>
          <a:stretch>
            <a:fillRect/>
          </a:stretch>
        </p:blipFill>
        <p:spPr>
          <a:xfrm>
            <a:off x="8681022" y="4354338"/>
            <a:ext cx="2235953" cy="1479036"/>
          </a:xfrm>
          <a:prstGeom prst="rect">
            <a:avLst/>
          </a:prstGeom>
        </p:spPr>
      </p:pic>
      <p:pic>
        <p:nvPicPr>
          <p:cNvPr id="7" name="Picture 6" descr="Free Basketball Ball vector and picture">
            <a:extLst>
              <a:ext uri="{FF2B5EF4-FFF2-40B4-BE49-F238E27FC236}">
                <a16:creationId xmlns:a16="http://schemas.microsoft.com/office/drawing/2014/main" id="{80934CE8-ED57-1D93-D43F-5FBDF6911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554" y="1775129"/>
            <a:ext cx="1514939" cy="1514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Free brief envelope letter vector">
            <a:extLst>
              <a:ext uri="{FF2B5EF4-FFF2-40B4-BE49-F238E27FC236}">
                <a16:creationId xmlns:a16="http://schemas.microsoft.com/office/drawing/2014/main" id="{71B377E9-A179-045C-6EC4-061049A734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554" y="4291178"/>
            <a:ext cx="1671100" cy="16788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ree bicycle bike ride vector">
            <a:extLst>
              <a:ext uri="{FF2B5EF4-FFF2-40B4-BE49-F238E27FC236}">
                <a16:creationId xmlns:a16="http://schemas.microsoft.com/office/drawing/2014/main" id="{62910FA3-B596-41CE-F994-ACCDB33230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7522" y="4058462"/>
            <a:ext cx="2969602" cy="19115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Jacket Clothing vector and picture">
            <a:extLst>
              <a:ext uri="{FF2B5EF4-FFF2-40B4-BE49-F238E27FC236}">
                <a16:creationId xmlns:a16="http://schemas.microsoft.com/office/drawing/2014/main" id="{5A05704F-A8AA-15E3-BF79-B282920B40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4885" y="1667175"/>
            <a:ext cx="1951215" cy="16083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ree Paper Leaf vector and picture">
            <a:extLst>
              <a:ext uri="{FF2B5EF4-FFF2-40B4-BE49-F238E27FC236}">
                <a16:creationId xmlns:a16="http://schemas.microsoft.com/office/drawing/2014/main" id="{0B2AF9E8-889C-EEF7-EA16-915DC3871F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2792" y="1660956"/>
            <a:ext cx="1269166" cy="160832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D4F4454E-0FB9-74E6-DF1E-A367ADA8D5C2}"/>
              </a:ext>
            </a:extLst>
          </p:cNvPr>
          <p:cNvSpPr/>
          <p:nvPr/>
        </p:nvSpPr>
        <p:spPr>
          <a:xfrm>
            <a:off x="293992" y="3529089"/>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6" name="Rectangle: Rounded Corners 25">
            <a:extLst>
              <a:ext uri="{FF2B5EF4-FFF2-40B4-BE49-F238E27FC236}">
                <a16:creationId xmlns:a16="http://schemas.microsoft.com/office/drawing/2014/main" id="{F421CF06-58E8-F2A2-E241-1583CB42646E}"/>
              </a:ext>
            </a:extLst>
          </p:cNvPr>
          <p:cNvSpPr/>
          <p:nvPr/>
        </p:nvSpPr>
        <p:spPr>
          <a:xfrm>
            <a:off x="4201674" y="3529089"/>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7" name="Rectangle: Rounded Corners 26">
            <a:extLst>
              <a:ext uri="{FF2B5EF4-FFF2-40B4-BE49-F238E27FC236}">
                <a16:creationId xmlns:a16="http://schemas.microsoft.com/office/drawing/2014/main" id="{C53D56E9-BA37-3B61-D568-BE490A0E39FD}"/>
              </a:ext>
            </a:extLst>
          </p:cNvPr>
          <p:cNvSpPr/>
          <p:nvPr/>
        </p:nvSpPr>
        <p:spPr>
          <a:xfrm>
            <a:off x="8011413" y="3542774"/>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8" name="Rectangle: Rounded Corners 27">
            <a:extLst>
              <a:ext uri="{FF2B5EF4-FFF2-40B4-BE49-F238E27FC236}">
                <a16:creationId xmlns:a16="http://schemas.microsoft.com/office/drawing/2014/main" id="{26882B44-D063-65A3-2207-182E0A20BA16}"/>
              </a:ext>
            </a:extLst>
          </p:cNvPr>
          <p:cNvSpPr/>
          <p:nvPr/>
        </p:nvSpPr>
        <p:spPr>
          <a:xfrm>
            <a:off x="181989" y="6200703"/>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9" name="Rectangle: Rounded Corners 28">
            <a:extLst>
              <a:ext uri="{FF2B5EF4-FFF2-40B4-BE49-F238E27FC236}">
                <a16:creationId xmlns:a16="http://schemas.microsoft.com/office/drawing/2014/main" id="{7F5EC26E-4360-F341-F8F1-61D9FA73199E}"/>
              </a:ext>
            </a:extLst>
          </p:cNvPr>
          <p:cNvSpPr/>
          <p:nvPr/>
        </p:nvSpPr>
        <p:spPr>
          <a:xfrm>
            <a:off x="4089671" y="6200703"/>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30" name="Rectangle: Rounded Corners 29">
            <a:extLst>
              <a:ext uri="{FF2B5EF4-FFF2-40B4-BE49-F238E27FC236}">
                <a16:creationId xmlns:a16="http://schemas.microsoft.com/office/drawing/2014/main" id="{10DFECAA-B1F5-5E70-1B00-B59CFEB0E9DC}"/>
              </a:ext>
            </a:extLst>
          </p:cNvPr>
          <p:cNvSpPr/>
          <p:nvPr/>
        </p:nvSpPr>
        <p:spPr>
          <a:xfrm>
            <a:off x="7899410" y="6214388"/>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456721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person&#10;&#10;Description automatically generated">
            <a:extLst>
              <a:ext uri="{FF2B5EF4-FFF2-40B4-BE49-F238E27FC236}">
                <a16:creationId xmlns:a16="http://schemas.microsoft.com/office/drawing/2014/main" id="{ABECB565-9158-ABCE-64B1-4138A5AEB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56" y="1611321"/>
            <a:ext cx="1335614" cy="5088801"/>
          </a:xfrm>
          <a:prstGeom prst="rect">
            <a:avLst/>
          </a:prstGeom>
        </p:spPr>
      </p:pic>
      <p:pic>
        <p:nvPicPr>
          <p:cNvPr id="19" name="Picture 18" descr="A cartoon of a person with her hands in her pockets&#10;&#10;Description automatically generated">
            <a:extLst>
              <a:ext uri="{FF2B5EF4-FFF2-40B4-BE49-F238E27FC236}">
                <a16:creationId xmlns:a16="http://schemas.microsoft.com/office/drawing/2014/main" id="{44F3FA39-C85E-33B6-4D09-0441F7002848}"/>
              </a:ext>
            </a:extLst>
          </p:cNvPr>
          <p:cNvPicPr>
            <a:picLocks noChangeAspect="1"/>
          </p:cNvPicPr>
          <p:nvPr/>
        </p:nvPicPr>
        <p:blipFill rotWithShape="1">
          <a:blip r:embed="rId4">
            <a:extLst>
              <a:ext uri="{28A0092B-C50C-407E-A947-70E740481C1C}">
                <a14:useLocalDpi xmlns:a14="http://schemas.microsoft.com/office/drawing/2010/main" val="0"/>
              </a:ext>
            </a:extLst>
          </a:blip>
          <a:srcRect l="5607"/>
          <a:stretch/>
        </p:blipFill>
        <p:spPr>
          <a:xfrm>
            <a:off x="10257184" y="1486713"/>
            <a:ext cx="1960456" cy="5375510"/>
          </a:xfrm>
          <a:prstGeom prst="rect">
            <a:avLst/>
          </a:prstGeom>
        </p:spPr>
      </p:pic>
      <p:sp>
        <p:nvSpPr>
          <p:cNvPr id="3" name="Speech Bubble: Rectangle with Corners Rounded 2">
            <a:extLst>
              <a:ext uri="{FF2B5EF4-FFF2-40B4-BE49-F238E27FC236}">
                <a16:creationId xmlns:a16="http://schemas.microsoft.com/office/drawing/2014/main" id="{4411F2AF-0376-0C64-5E47-83E69DA2A3CF}"/>
              </a:ext>
            </a:extLst>
          </p:cNvPr>
          <p:cNvSpPr/>
          <p:nvPr/>
        </p:nvSpPr>
        <p:spPr>
          <a:xfrm>
            <a:off x="2309782" y="1707188"/>
            <a:ext cx="3290917" cy="4301656"/>
          </a:xfrm>
          <a:prstGeom prst="wedgeRoundRectCallout">
            <a:avLst>
              <a:gd name="adj1" fmla="val -57831"/>
              <a:gd name="adj2" fmla="val -26594"/>
              <a:gd name="adj3" fmla="val 1666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spiele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Spiel.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bekomme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Kleidung</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benutze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Papier.</a:t>
            </a:r>
          </a:p>
        </p:txBody>
      </p:sp>
      <p:sp>
        <p:nvSpPr>
          <p:cNvPr id="5" name="Speech Bubble: Rectangle with Corners Rounded 4">
            <a:extLst>
              <a:ext uri="{FF2B5EF4-FFF2-40B4-BE49-F238E27FC236}">
                <a16:creationId xmlns:a16="http://schemas.microsoft.com/office/drawing/2014/main" id="{BD9058FE-72CA-53FE-7A18-A46B09E217AF}"/>
              </a:ext>
            </a:extLst>
          </p:cNvPr>
          <p:cNvSpPr/>
          <p:nvPr/>
        </p:nvSpPr>
        <p:spPr>
          <a:xfrm>
            <a:off x="6591301" y="1777946"/>
            <a:ext cx="3290917" cy="4301656"/>
          </a:xfrm>
          <a:prstGeom prst="wedgeRoundRectCallout">
            <a:avLst>
              <a:gd name="adj1" fmla="val 60258"/>
              <a:gd name="adj2" fmla="val -26214"/>
              <a:gd name="adj3" fmla="val 1666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mache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Sport.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schreibe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besuche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Jana.</a:t>
            </a:r>
          </a:p>
        </p:txBody>
      </p:sp>
      <p:cxnSp>
        <p:nvCxnSpPr>
          <p:cNvPr id="14" name="Straight Connector 13">
            <a:extLst>
              <a:ext uri="{FF2B5EF4-FFF2-40B4-BE49-F238E27FC236}">
                <a16:creationId xmlns:a16="http://schemas.microsoft.com/office/drawing/2014/main" id="{41EC2613-FBAF-C503-F5A7-0D59DE25DC4B}"/>
              </a:ext>
            </a:extLst>
          </p:cNvPr>
          <p:cNvCxnSpPr/>
          <p:nvPr/>
        </p:nvCxnSpPr>
        <p:spPr>
          <a:xfrm flipV="1">
            <a:off x="6042835" y="0"/>
            <a:ext cx="0" cy="68580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39BFA1-4604-CD73-0047-659524179AE5}"/>
              </a:ext>
            </a:extLst>
          </p:cNvPr>
          <p:cNvSpPr txBox="1"/>
          <p:nvPr/>
        </p:nvSpPr>
        <p:spPr>
          <a:xfrm>
            <a:off x="308343" y="157878"/>
            <a:ext cx="5979040"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Partner A</a:t>
            </a:r>
            <a:br>
              <a:rPr lang="en-GB" sz="28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Du </a:t>
            </a:r>
            <a:r>
              <a:rPr lang="en-GB" sz="2000" dirty="0" err="1">
                <a:solidFill>
                  <a:srgbClr val="002060"/>
                </a:solidFill>
                <a:latin typeface="Century Gothic" panose="020B0502020202020204" pitchFamily="34" charset="0"/>
              </a:rPr>
              <a:t>bist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Lias</a:t>
            </a:r>
            <a:r>
              <a:rPr lang="en-GB" sz="2000" dirty="0">
                <a:solidFill>
                  <a:srgbClr val="002060"/>
                </a:solidFill>
                <a:latin typeface="Century Gothic" panose="020B0502020202020204" pitchFamily="34" charset="0"/>
              </a:rPr>
              <a:t>. Dein*e Partner*in </a:t>
            </a:r>
            <a:r>
              <a:rPr lang="en-GB" sz="2000" dirty="0" err="1">
                <a:solidFill>
                  <a:srgbClr val="002060"/>
                </a:solidFill>
                <a:latin typeface="Century Gothic" panose="020B0502020202020204" pitchFamily="34" charset="0"/>
              </a:rPr>
              <a:t>ist</a:t>
            </a:r>
            <a:r>
              <a:rPr lang="en-GB" sz="2000" dirty="0">
                <a:solidFill>
                  <a:srgbClr val="002060"/>
                </a:solidFill>
                <a:latin typeface="Century Gothic" panose="020B0502020202020204" pitchFamily="34" charset="0"/>
              </a:rPr>
              <a:t> Ronja.</a:t>
            </a:r>
            <a:endParaRPr lang="en-GB" sz="28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ACEB50C8-6073-1D89-60A8-57C174B17C31}"/>
              </a:ext>
            </a:extLst>
          </p:cNvPr>
          <p:cNvSpPr txBox="1"/>
          <p:nvPr/>
        </p:nvSpPr>
        <p:spPr>
          <a:xfrm>
            <a:off x="6287385" y="157878"/>
            <a:ext cx="5114038" cy="83099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Partner B</a:t>
            </a:r>
            <a:br>
              <a:rPr lang="en-GB" sz="28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Du </a:t>
            </a:r>
            <a:r>
              <a:rPr lang="en-GB" sz="2000" dirty="0" err="1">
                <a:solidFill>
                  <a:srgbClr val="002060"/>
                </a:solidFill>
                <a:latin typeface="Century Gothic" panose="020B0502020202020204" pitchFamily="34" charset="0"/>
              </a:rPr>
              <a:t>bist</a:t>
            </a:r>
            <a:r>
              <a:rPr lang="en-GB" sz="2000" dirty="0">
                <a:solidFill>
                  <a:srgbClr val="002060"/>
                </a:solidFill>
                <a:latin typeface="Century Gothic" panose="020B0502020202020204" pitchFamily="34" charset="0"/>
              </a:rPr>
              <a:t> Ronja. Dein*e Partner*in </a:t>
            </a:r>
            <a:r>
              <a:rPr lang="en-GB" sz="2000" dirty="0" err="1">
                <a:solidFill>
                  <a:srgbClr val="002060"/>
                </a:solidFill>
                <a:latin typeface="Century Gothic" panose="020B0502020202020204" pitchFamily="34" charset="0"/>
              </a:rPr>
              <a:t>ist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Lias</a:t>
            </a:r>
            <a:r>
              <a:rPr lang="en-GB" sz="2000"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01317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318783093"/>
              </p:ext>
            </p:extLst>
          </p:nvPr>
        </p:nvGraphicFramePr>
        <p:xfrm>
          <a:off x="557161" y="596479"/>
          <a:ext cx="9810698" cy="6174480"/>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1971">
                  <a:extLst>
                    <a:ext uri="{9D8B030D-6E8A-4147-A177-3AD203B41FA5}">
                      <a16:colId xmlns:a16="http://schemas.microsoft.com/office/drawing/2014/main" val="1810222861"/>
                    </a:ext>
                  </a:extLst>
                </a:gridCol>
                <a:gridCol w="2704872">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Nummer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fünf</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null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zwölf</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drei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gibt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71810">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eins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sechs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sieben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78604814"/>
                  </a:ext>
                </a:extLst>
              </a:tr>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wann</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Januar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a:t>
                      </a:r>
                      <a:r>
                        <a:rPr lang="en-GB" sz="2400" b="1" baseline="0" dirty="0">
                          <a:solidFill>
                            <a:srgbClr val="002060"/>
                          </a:solidFill>
                          <a:latin typeface="Century Gothic" panose="020B0502020202020204" pitchFamily="34" charset="0"/>
                        </a:rPr>
                        <a:t> Plan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März</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Monat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771810">
                <a:tc vMerge="1">
                  <a:txBody>
                    <a:bodyPr/>
                    <a:lstStyle/>
                    <a:p>
                      <a:endParaRPr lang="en-GB"/>
                    </a:p>
                  </a:txBody>
                  <a:tcPr/>
                </a:tc>
                <a:tc>
                  <a:txBody>
                    <a:bodyPr/>
                    <a:lstStyle/>
                    <a:p>
                      <a:r>
                        <a:rPr lang="en-GB" sz="2400" b="1" dirty="0">
                          <a:solidFill>
                            <a:srgbClr val="002060"/>
                          </a:solidFill>
                          <a:latin typeface="Century Gothic" panose="020B0502020202020204" pitchFamily="34" charset="0"/>
                        </a:rPr>
                        <a:t>Mai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Oktober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Dezember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418305292"/>
                  </a:ext>
                </a:extLst>
              </a:tr>
              <a:tr h="77181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Opa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771810">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Vater</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Mutter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58722" y="3491328"/>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254" y="111877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54480" y="537050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16471" y="405478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748444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8E6012E-8228-69DD-D16F-A58E70ECD56B}"/>
              </a:ext>
            </a:extLst>
          </p:cNvPr>
          <p:cNvGraphicFramePr>
            <a:graphicFrameLocks noGrp="1"/>
          </p:cNvGraphicFramePr>
          <p:nvPr>
            <p:extLst>
              <p:ext uri="{D42A27DB-BD31-4B8C-83A1-F6EECF244321}">
                <p14:modId xmlns:p14="http://schemas.microsoft.com/office/powerpoint/2010/main" val="4231081826"/>
              </p:ext>
            </p:extLst>
          </p:nvPr>
        </p:nvGraphicFramePr>
        <p:xfrm>
          <a:off x="557161" y="596479"/>
          <a:ext cx="9810698" cy="6174480"/>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1971">
                  <a:extLst>
                    <a:ext uri="{9D8B030D-6E8A-4147-A177-3AD203B41FA5}">
                      <a16:colId xmlns:a16="http://schemas.microsoft.com/office/drawing/2014/main" val="1810222861"/>
                    </a:ext>
                  </a:extLst>
                </a:gridCol>
                <a:gridCol w="2615056">
                  <a:extLst>
                    <a:ext uri="{9D8B030D-6E8A-4147-A177-3AD203B41FA5}">
                      <a16:colId xmlns:a16="http://schemas.microsoft.com/office/drawing/2014/main" val="274413866"/>
                    </a:ext>
                  </a:extLst>
                </a:gridCol>
                <a:gridCol w="2783238">
                  <a:extLst>
                    <a:ext uri="{9D8B030D-6E8A-4147-A177-3AD203B41FA5}">
                      <a16:colId xmlns:a16="http://schemas.microsoft.com/office/drawing/2014/main" val="2706468897"/>
                    </a:ext>
                  </a:extLst>
                </a:gridCol>
              </a:tblGrid>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 is, there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zero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71810">
                <a:tc vMerge="1">
                  <a:txBody>
                    <a:bodyPr/>
                    <a:lstStyle/>
                    <a:p>
                      <a:endParaRPr lang="en-GB"/>
                    </a:p>
                  </a:txBody>
                  <a:tcPr/>
                </a:tc>
                <a:tc>
                  <a:txBody>
                    <a:bodyPr/>
                    <a:lstStyle/>
                    <a:p>
                      <a:r>
                        <a:rPr lang="en-GB" sz="2400" b="1" dirty="0">
                          <a:solidFill>
                            <a:srgbClr val="002060"/>
                          </a:solidFill>
                          <a:latin typeface="Century Gothic" panose="020B0502020202020204" pitchFamily="34" charset="0"/>
                        </a:rPr>
                        <a:t>eleven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nine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78604814"/>
                  </a:ext>
                </a:extLst>
              </a:tr>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month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April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February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November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plan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771810">
                <a:tc vMerge="1">
                  <a:txBody>
                    <a:bodyPr/>
                    <a:lstStyle/>
                    <a:p>
                      <a:endParaRPr lang="en-GB"/>
                    </a:p>
                  </a:txBody>
                  <a:tcPr/>
                </a:tc>
                <a:tc>
                  <a:txBody>
                    <a:bodyPr/>
                    <a:lstStyle/>
                    <a:p>
                      <a:r>
                        <a:rPr lang="en-GB" sz="2400" b="1" dirty="0">
                          <a:solidFill>
                            <a:srgbClr val="002060"/>
                          </a:solidFill>
                          <a:latin typeface="Century Gothic" panose="020B0502020202020204" pitchFamily="34" charset="0"/>
                        </a:rPr>
                        <a:t>July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August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418305292"/>
                  </a:ext>
                </a:extLst>
              </a:tr>
              <a:tr h="77181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family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grandad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771810">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tired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quiet, calm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 name="Picture 3">
            <a:extLst>
              <a:ext uri="{FF2B5EF4-FFF2-40B4-BE49-F238E27FC236}">
                <a16:creationId xmlns:a16="http://schemas.microsoft.com/office/drawing/2014/main" id="{DC217B77-B549-1D3C-0E61-A0E1222E5C20}"/>
              </a:ext>
            </a:extLst>
          </p:cNvPr>
          <p:cNvPicPr>
            <a:picLocks noChangeAspect="1"/>
          </p:cNvPicPr>
          <p:nvPr/>
        </p:nvPicPr>
        <p:blipFill>
          <a:blip r:embed="rId3"/>
          <a:stretch>
            <a:fillRect/>
          </a:stretch>
        </p:blipFill>
        <p:spPr>
          <a:xfrm>
            <a:off x="658722" y="3491328"/>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34DF3C37-44AD-6E27-66E6-8DD276616C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254" y="1118779"/>
            <a:ext cx="1186070" cy="1186070"/>
          </a:xfrm>
          <a:prstGeom prst="rect">
            <a:avLst/>
          </a:prstGeom>
        </p:spPr>
      </p:pic>
      <p:pic>
        <p:nvPicPr>
          <p:cNvPr id="6" name="Picture 5">
            <a:extLst>
              <a:ext uri="{FF2B5EF4-FFF2-40B4-BE49-F238E27FC236}">
                <a16:creationId xmlns:a16="http://schemas.microsoft.com/office/drawing/2014/main" id="{E716F864-7473-79A6-C3D8-1859B0EF2A92}"/>
              </a:ext>
            </a:extLst>
          </p:cNvPr>
          <p:cNvPicPr>
            <a:picLocks noChangeAspect="1"/>
          </p:cNvPicPr>
          <p:nvPr/>
        </p:nvPicPr>
        <p:blipFill>
          <a:blip r:embed="rId5"/>
          <a:stretch>
            <a:fillRect/>
          </a:stretch>
        </p:blipFill>
        <p:spPr>
          <a:xfrm>
            <a:off x="654480" y="5370507"/>
            <a:ext cx="1162417" cy="1101237"/>
          </a:xfrm>
          <a:prstGeom prst="rect">
            <a:avLst/>
          </a:prstGeom>
        </p:spPr>
      </p:pic>
      <p:sp>
        <p:nvSpPr>
          <p:cNvPr id="7" name="TextBox 6">
            <a:extLst>
              <a:ext uri="{FF2B5EF4-FFF2-40B4-BE49-F238E27FC236}">
                <a16:creationId xmlns:a16="http://schemas.microsoft.com/office/drawing/2014/main" id="{3E125826-2B85-B8A7-EAB1-90F67B254E45}"/>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 name="TextBox 7">
            <a:extLst>
              <a:ext uri="{FF2B5EF4-FFF2-40B4-BE49-F238E27FC236}">
                <a16:creationId xmlns:a16="http://schemas.microsoft.com/office/drawing/2014/main" id="{6ECA25A9-F536-AD97-EC55-1085D2A92332}"/>
              </a:ext>
            </a:extLst>
          </p:cNvPr>
          <p:cNvSpPr txBox="1"/>
          <p:nvPr/>
        </p:nvSpPr>
        <p:spPr>
          <a:xfrm>
            <a:off x="1616471" y="405478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9" name="TextBox 8">
            <a:extLst>
              <a:ext uri="{FF2B5EF4-FFF2-40B4-BE49-F238E27FC236}">
                <a16:creationId xmlns:a16="http://schemas.microsoft.com/office/drawing/2014/main" id="{CEBCB122-AF4A-5FDD-1017-80D4F806EE24}"/>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751637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5" name="T3_W7_2.1.wav"/>
            </a:hlinkClick>
            <a:extLst>
              <a:ext uri="{FF2B5EF4-FFF2-40B4-BE49-F238E27FC236}">
                <a16:creationId xmlns:a16="http://schemas.microsoft.com/office/drawing/2014/main" id="{6DC42178-501A-44BF-9149-1C679CF37202}"/>
              </a:ext>
            </a:extLst>
          </p:cNvPr>
          <p:cNvSpPr txBox="1"/>
          <p:nvPr/>
        </p:nvSpPr>
        <p:spPr>
          <a:xfrm>
            <a:off x="1618627" y="0"/>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1486951" y="4993641"/>
            <a:ext cx="2101857" cy="163121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9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9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1194553" y="1660099"/>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
        <p:nvSpPr>
          <p:cNvPr id="12" name="TextBox 11">
            <a:hlinkClick r:id="" action="ppaction://noaction">
              <a:snd r:embed="rId8" name="T3_W7_2.8.wav"/>
            </a:hlinkClick>
            <a:extLst>
              <a:ext uri="{FF2B5EF4-FFF2-40B4-BE49-F238E27FC236}">
                <a16:creationId xmlns:a16="http://schemas.microsoft.com/office/drawing/2014/main" id="{9F15ED6F-B127-4826-88EF-145F44C19FFB}"/>
              </a:ext>
            </a:extLst>
          </p:cNvPr>
          <p:cNvSpPr txBox="1"/>
          <p:nvPr/>
        </p:nvSpPr>
        <p:spPr>
          <a:xfrm>
            <a:off x="6962368" y="1272"/>
            <a:ext cx="546590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8800" b="0"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3" name="Rectangle 12">
            <a:extLst>
              <a:ext uri="{FF2B5EF4-FFF2-40B4-BE49-F238E27FC236}">
                <a16:creationId xmlns:a16="http://schemas.microsoft.com/office/drawing/2014/main" id="{B3511186-34E4-46D3-9B63-A5DAF4088685}"/>
              </a:ext>
            </a:extLst>
          </p:cNvPr>
          <p:cNvSpPr/>
          <p:nvPr/>
        </p:nvSpPr>
        <p:spPr>
          <a:xfrm>
            <a:off x="6716494" y="4993641"/>
            <a:ext cx="3477234" cy="156966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9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ie</a:t>
            </a:r>
            <a:r>
              <a:rPr kumimoji="0" lang="en-GB" sz="9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t>
            </a:r>
          </a:p>
        </p:txBody>
      </p:sp>
      <p:pic>
        <p:nvPicPr>
          <p:cNvPr id="16" name="Picture 15" descr="man with hearts">
            <a:extLst>
              <a:ext uri="{FF2B5EF4-FFF2-40B4-BE49-F238E27FC236}">
                <a16:creationId xmlns:a16="http://schemas.microsoft.com/office/drawing/2014/main" id="{586CB146-3FE1-45B8-8E75-E7F6565A8B6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7440" y="2294121"/>
            <a:ext cx="2115341" cy="1915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7_2.9.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30" name="Speech Bubble: Rectangle with Corners Rounded 7">
            <a:hlinkClick r:id="" action="ppaction://noaction">
              <a:snd r:embed="rId14" name="T3_W7F_3.2.wav"/>
            </a:hlinkClick>
            <a:extLst>
              <a:ext uri="{FF2B5EF4-FFF2-40B4-BE49-F238E27FC236}">
                <a16:creationId xmlns:a16="http://schemas.microsoft.com/office/drawing/2014/main" id="{59240F57-A22B-4D0E-8019-AC8D258BB600}"/>
              </a:ext>
            </a:extLst>
          </p:cNvPr>
          <p:cNvSpPr/>
          <p:nvPr/>
        </p:nvSpPr>
        <p:spPr>
          <a:xfrm>
            <a:off x="946221" y="868904"/>
            <a:ext cx="6231093" cy="518040"/>
          </a:xfrm>
          <a:prstGeom prst="wedgeRoundRectCallout">
            <a:avLst>
              <a:gd name="adj1" fmla="val -54366"/>
              <a:gd name="adj2" fmla="val -782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Was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sagt</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dein</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Partner/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deine</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Partnerin</a:t>
            </a: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31"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154" y="654210"/>
            <a:ext cx="914400" cy="914400"/>
          </a:xfrm>
          <a:prstGeom prst="rect">
            <a:avLst/>
          </a:prstGeom>
        </p:spPr>
      </p:pic>
      <p:sp>
        <p:nvSpPr>
          <p:cNvPr id="36" name="Title 1">
            <a:hlinkClick r:id="" action="ppaction://noaction">
              <a:snd r:embed="rId17" name="T3_W7F_3.1.wav"/>
            </a:hlinkClick>
            <a:extLst>
              <a:ext uri="{FF2B5EF4-FFF2-40B4-BE49-F238E27FC236}">
                <a16:creationId xmlns:a16="http://schemas.microsoft.com/office/drawing/2014/main" id="{3F9B81CA-49CF-4113-B92C-AF8FEDD23E30}"/>
              </a:ext>
            </a:extLst>
          </p:cNvPr>
          <p:cNvSpPr txBox="1">
            <a:spLocks/>
          </p:cNvSpPr>
          <p:nvPr/>
        </p:nvSpPr>
        <p:spPr>
          <a:xfrm>
            <a:off x="3224705" y="-7152"/>
            <a:ext cx="4056887" cy="67576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Ei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oder</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ie</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5" name="Rectangle 54">
            <a:extLst>
              <a:ext uri="{FF2B5EF4-FFF2-40B4-BE49-F238E27FC236}">
                <a16:creationId xmlns:a16="http://schemas.microsoft.com/office/drawing/2014/main" id="{5874BDD5-4064-DC89-8CA0-F42DA98EF360}"/>
              </a:ext>
            </a:extLst>
          </p:cNvPr>
          <p:cNvSpPr/>
          <p:nvPr/>
        </p:nvSpPr>
        <p:spPr>
          <a:xfrm>
            <a:off x="1297535" y="2064563"/>
            <a:ext cx="4450240" cy="43576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GB" sz="2400" dirty="0" err="1">
                <a:solidFill>
                  <a:srgbClr val="002060"/>
                </a:solidFill>
                <a:latin typeface="Century Gothic" panose="020B0502020202020204" pitchFamily="34" charset="0"/>
              </a:rPr>
              <a:t>bl_____b</a:t>
            </a:r>
            <a:endParaRPr lang="en-GB" sz="2400" dirty="0">
              <a:solidFill>
                <a:srgbClr val="002060"/>
              </a:solidFill>
              <a:latin typeface="Century Gothic" panose="020B0502020202020204" pitchFamily="34" charset="0"/>
            </a:endParaRPr>
          </a:p>
          <a:p>
            <a:pPr marL="457200" indent="-457200">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schw</a:t>
            </a:r>
            <a:r>
              <a:rPr lang="en-GB" sz="2400" dirty="0">
                <a:solidFill>
                  <a:srgbClr val="002060"/>
                </a:solidFill>
                <a:latin typeface="Century Gothic" panose="020B0502020202020204" pitchFamily="34" charset="0"/>
              </a:rPr>
              <a:t>_____g</a:t>
            </a: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_____g</a:t>
            </a: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tr_____b</a:t>
            </a:r>
            <a:endParaRPr lang="en-GB" sz="2400" dirty="0">
              <a:solidFill>
                <a:srgbClr val="002060"/>
              </a:solidFill>
              <a:latin typeface="Century Gothic" panose="020B0502020202020204" pitchFamily="34" charset="0"/>
            </a:endParaRP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schr</a:t>
            </a:r>
            <a:r>
              <a:rPr lang="en-GB" sz="2400" dirty="0">
                <a:solidFill>
                  <a:srgbClr val="002060"/>
                </a:solidFill>
                <a:latin typeface="Century Gothic" panose="020B0502020202020204" pitchFamily="34" charset="0"/>
              </a:rPr>
              <a:t>_____</a:t>
            </a:r>
            <a:endParaRPr lang="en-GB" sz="2400" dirty="0">
              <a:latin typeface="Century Gothic" panose="020B0502020202020204" pitchFamily="34" charset="0"/>
            </a:endParaRPr>
          </a:p>
        </p:txBody>
      </p:sp>
      <p:sp>
        <p:nvSpPr>
          <p:cNvPr id="56" name="Rectangle 55">
            <a:extLst>
              <a:ext uri="{FF2B5EF4-FFF2-40B4-BE49-F238E27FC236}">
                <a16:creationId xmlns:a16="http://schemas.microsoft.com/office/drawing/2014/main" id="{49FDAA21-4DA9-628E-DC82-EB351BB45749}"/>
              </a:ext>
            </a:extLst>
          </p:cNvPr>
          <p:cNvSpPr/>
          <p:nvPr/>
        </p:nvSpPr>
        <p:spPr>
          <a:xfrm>
            <a:off x="6270790" y="2064563"/>
            <a:ext cx="4751182" cy="4357625"/>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GB" sz="2400" dirty="0" err="1">
                <a:solidFill>
                  <a:srgbClr val="002060"/>
                </a:solidFill>
                <a:latin typeface="Century Gothic" panose="020B0502020202020204" pitchFamily="34" charset="0"/>
              </a:rPr>
              <a:t>schr</a:t>
            </a:r>
            <a:r>
              <a:rPr lang="en-GB" sz="2400" dirty="0">
                <a:solidFill>
                  <a:srgbClr val="002060"/>
                </a:solidFill>
                <a:latin typeface="Century Gothic" panose="020B0502020202020204" pitchFamily="34" charset="0"/>
              </a:rPr>
              <a:t>_____b</a:t>
            </a:r>
          </a:p>
          <a:p>
            <a:pPr marL="457200" indent="-457200">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_____n</a:t>
            </a: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h_____ß</a:t>
            </a:r>
            <a:endParaRPr lang="en-GB" sz="2400" dirty="0">
              <a:solidFill>
                <a:srgbClr val="002060"/>
              </a:solidFill>
              <a:latin typeface="Century Gothic" panose="020B0502020202020204" pitchFamily="34" charset="0"/>
            </a:endParaRP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sp</a:t>
            </a:r>
            <a:r>
              <a:rPr lang="en-GB" sz="2400" dirty="0">
                <a:solidFill>
                  <a:srgbClr val="002060"/>
                </a:solidFill>
                <a:latin typeface="Century Gothic" panose="020B0502020202020204" pitchFamily="34" charset="0"/>
              </a:rPr>
              <a:t>_____</a:t>
            </a:r>
          </a:p>
          <a:p>
            <a:pPr marL="457200" indent="-457200">
              <a:buFontTx/>
              <a:buAutoNum type="arabicPeriod"/>
            </a:pPr>
            <a:endParaRPr lang="en-GB" sz="2400" dirty="0">
              <a:solidFill>
                <a:srgbClr val="002060"/>
              </a:solidFill>
              <a:latin typeface="Century Gothic" panose="020B0502020202020204" pitchFamily="34" charset="0"/>
            </a:endParaRPr>
          </a:p>
          <a:p>
            <a:pPr marL="457200" indent="-457200">
              <a:buFontTx/>
              <a:buAutoNum type="arabicPeriod"/>
            </a:pPr>
            <a:r>
              <a:rPr lang="en-GB" sz="2400" dirty="0" err="1">
                <a:solidFill>
                  <a:srgbClr val="002060"/>
                </a:solidFill>
                <a:latin typeface="Century Gothic" panose="020B0502020202020204" pitchFamily="34" charset="0"/>
              </a:rPr>
              <a:t>m_____d</a:t>
            </a:r>
            <a:endParaRPr lang="en-GB" sz="2400" dirty="0">
              <a:latin typeface="Century Gothic" panose="020B0502020202020204" pitchFamily="34" charset="0"/>
            </a:endParaRPr>
          </a:p>
        </p:txBody>
      </p:sp>
      <p:sp>
        <p:nvSpPr>
          <p:cNvPr id="57" name="Rectangle 56">
            <a:extLst>
              <a:ext uri="{FF2B5EF4-FFF2-40B4-BE49-F238E27FC236}">
                <a16:creationId xmlns:a16="http://schemas.microsoft.com/office/drawing/2014/main" id="{23896F6B-2327-0580-7EC9-0419F9EAA703}"/>
              </a:ext>
            </a:extLst>
          </p:cNvPr>
          <p:cNvSpPr/>
          <p:nvPr/>
        </p:nvSpPr>
        <p:spPr>
          <a:xfrm>
            <a:off x="2147520" y="2564411"/>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p:txBody>
      </p:sp>
      <p:sp>
        <p:nvSpPr>
          <p:cNvPr id="58" name="Rectangle 57">
            <a:extLst>
              <a:ext uri="{FF2B5EF4-FFF2-40B4-BE49-F238E27FC236}">
                <a16:creationId xmlns:a16="http://schemas.microsoft.com/office/drawing/2014/main" id="{D373197C-2B41-C0A3-958F-97680D96C45A}"/>
              </a:ext>
            </a:extLst>
          </p:cNvPr>
          <p:cNvSpPr/>
          <p:nvPr/>
        </p:nvSpPr>
        <p:spPr>
          <a:xfrm>
            <a:off x="2599975" y="3294282"/>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p:txBody>
      </p:sp>
      <p:sp>
        <p:nvSpPr>
          <p:cNvPr id="59" name="Rectangle 58">
            <a:extLst>
              <a:ext uri="{FF2B5EF4-FFF2-40B4-BE49-F238E27FC236}">
                <a16:creationId xmlns:a16="http://schemas.microsoft.com/office/drawing/2014/main" id="{70B923DA-9B88-8B7B-1873-A1D16843BCBA}"/>
              </a:ext>
            </a:extLst>
          </p:cNvPr>
          <p:cNvSpPr/>
          <p:nvPr/>
        </p:nvSpPr>
        <p:spPr>
          <a:xfrm>
            <a:off x="2091118" y="4015840"/>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p:txBody>
      </p:sp>
      <p:sp>
        <p:nvSpPr>
          <p:cNvPr id="60" name="Rectangle 59">
            <a:extLst>
              <a:ext uri="{FF2B5EF4-FFF2-40B4-BE49-F238E27FC236}">
                <a16:creationId xmlns:a16="http://schemas.microsoft.com/office/drawing/2014/main" id="{C7702092-8786-C8EF-FA59-473424BC08A6}"/>
              </a:ext>
            </a:extLst>
          </p:cNvPr>
          <p:cNvSpPr/>
          <p:nvPr/>
        </p:nvSpPr>
        <p:spPr>
          <a:xfrm>
            <a:off x="2058182" y="4754551"/>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p:txBody>
      </p:sp>
      <p:sp>
        <p:nvSpPr>
          <p:cNvPr id="61" name="Rectangle 60">
            <a:extLst>
              <a:ext uri="{FF2B5EF4-FFF2-40B4-BE49-F238E27FC236}">
                <a16:creationId xmlns:a16="http://schemas.microsoft.com/office/drawing/2014/main" id="{B49A5606-5904-2D42-EDCA-C878664965E8}"/>
              </a:ext>
            </a:extLst>
          </p:cNvPr>
          <p:cNvSpPr/>
          <p:nvPr/>
        </p:nvSpPr>
        <p:spPr>
          <a:xfrm>
            <a:off x="2436063" y="5488513"/>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p:txBody>
      </p:sp>
      <p:sp>
        <p:nvSpPr>
          <p:cNvPr id="62" name="Rectangle 61">
            <a:extLst>
              <a:ext uri="{FF2B5EF4-FFF2-40B4-BE49-F238E27FC236}">
                <a16:creationId xmlns:a16="http://schemas.microsoft.com/office/drawing/2014/main" id="{90296805-EB3D-2F79-D2B4-A3D860FBFCCA}"/>
              </a:ext>
            </a:extLst>
          </p:cNvPr>
          <p:cNvSpPr/>
          <p:nvPr/>
        </p:nvSpPr>
        <p:spPr>
          <a:xfrm>
            <a:off x="7466158" y="2569029"/>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p:txBody>
      </p:sp>
      <p:sp>
        <p:nvSpPr>
          <p:cNvPr id="63" name="Rectangle 62">
            <a:extLst>
              <a:ext uri="{FF2B5EF4-FFF2-40B4-BE49-F238E27FC236}">
                <a16:creationId xmlns:a16="http://schemas.microsoft.com/office/drawing/2014/main" id="{9B75350E-1F95-F08A-967E-709D71AE2291}"/>
              </a:ext>
            </a:extLst>
          </p:cNvPr>
          <p:cNvSpPr/>
          <p:nvPr/>
        </p:nvSpPr>
        <p:spPr>
          <a:xfrm>
            <a:off x="7347824" y="3298900"/>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p:txBody>
      </p:sp>
      <p:sp>
        <p:nvSpPr>
          <p:cNvPr id="64" name="Rectangle 63">
            <a:extLst>
              <a:ext uri="{FF2B5EF4-FFF2-40B4-BE49-F238E27FC236}">
                <a16:creationId xmlns:a16="http://schemas.microsoft.com/office/drawing/2014/main" id="{26B7F82D-DBFA-F002-2EC9-3DEE403FBC0D}"/>
              </a:ext>
            </a:extLst>
          </p:cNvPr>
          <p:cNvSpPr/>
          <p:nvPr/>
        </p:nvSpPr>
        <p:spPr>
          <a:xfrm>
            <a:off x="7126283" y="4028771"/>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p:txBody>
      </p:sp>
      <p:sp>
        <p:nvSpPr>
          <p:cNvPr id="65" name="Rectangle 64">
            <a:extLst>
              <a:ext uri="{FF2B5EF4-FFF2-40B4-BE49-F238E27FC236}">
                <a16:creationId xmlns:a16="http://schemas.microsoft.com/office/drawing/2014/main" id="{3F776890-09B5-8ACC-07D3-86DA7ED9D710}"/>
              </a:ext>
            </a:extLst>
          </p:cNvPr>
          <p:cNvSpPr/>
          <p:nvPr/>
        </p:nvSpPr>
        <p:spPr>
          <a:xfrm>
            <a:off x="7190273" y="4759169"/>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ei</a:t>
            </a:r>
            <a:endParaRPr lang="en-GB" sz="2400" b="1" dirty="0">
              <a:solidFill>
                <a:srgbClr val="002060"/>
              </a:solidFill>
              <a:latin typeface="Century Gothic" panose="020B0502020202020204" pitchFamily="34" charset="0"/>
            </a:endParaRPr>
          </a:p>
        </p:txBody>
      </p:sp>
      <p:sp>
        <p:nvSpPr>
          <p:cNvPr id="66" name="Rectangle 65">
            <a:extLst>
              <a:ext uri="{FF2B5EF4-FFF2-40B4-BE49-F238E27FC236}">
                <a16:creationId xmlns:a16="http://schemas.microsoft.com/office/drawing/2014/main" id="{16DF6004-9887-D98A-42CC-246F91818CA9}"/>
              </a:ext>
            </a:extLst>
          </p:cNvPr>
          <p:cNvSpPr/>
          <p:nvPr/>
        </p:nvSpPr>
        <p:spPr>
          <a:xfrm>
            <a:off x="7189438" y="5488513"/>
            <a:ext cx="647320" cy="348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ie</a:t>
            </a:r>
            <a:endParaRPr lang="en-GB" sz="2400" b="1" dirty="0">
              <a:solidFill>
                <a:srgbClr val="002060"/>
              </a:solidFill>
              <a:latin typeface="Century Gothic" panose="020B0502020202020204" pitchFamily="34" charset="0"/>
            </a:endParaRPr>
          </a:p>
        </p:txBody>
      </p:sp>
      <p:sp>
        <p:nvSpPr>
          <p:cNvPr id="68" name="Title 4">
            <a:extLst>
              <a:ext uri="{FF2B5EF4-FFF2-40B4-BE49-F238E27FC236}">
                <a16:creationId xmlns:a16="http://schemas.microsoft.com/office/drawing/2014/main" id="{7469E276-F697-D36A-024F-83BA23260DDB}"/>
              </a:ext>
            </a:extLst>
          </p:cNvPr>
          <p:cNvSpPr>
            <a:spLocks noGrp="1"/>
          </p:cNvSpPr>
          <p:nvPr>
            <p:ph type="title"/>
          </p:nvPr>
        </p:nvSpPr>
        <p:spPr>
          <a:xfrm>
            <a:off x="611817" y="86481"/>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69" name="Google Shape;119;p1">
            <a:extLst>
              <a:ext uri="{FF2B5EF4-FFF2-40B4-BE49-F238E27FC236}">
                <a16:creationId xmlns:a16="http://schemas.microsoft.com/office/drawing/2014/main" id="{1667CED2-F5DB-1F16-AC6C-1082E600AECA}"/>
              </a:ext>
            </a:extLst>
          </p:cNvPr>
          <p:cNvSpPr/>
          <p:nvPr/>
        </p:nvSpPr>
        <p:spPr>
          <a:xfrm>
            <a:off x="112263" y="708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8" name="Picture 6" descr="A red and white circle with blue text&#10;&#10;Description automatically generated">
            <a:extLst>
              <a:ext uri="{FF2B5EF4-FFF2-40B4-BE49-F238E27FC236}">
                <a16:creationId xmlns:a16="http://schemas.microsoft.com/office/drawing/2014/main" id="{7532CFC8-A998-2328-2DFA-AE862BD860C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39467"/>
          <a:stretch/>
        </p:blipFill>
        <p:spPr bwMode="auto">
          <a:xfrm>
            <a:off x="8410551" y="2260527"/>
            <a:ext cx="1119438" cy="8419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quiet calm softly vector">
            <a:extLst>
              <a:ext uri="{FF2B5EF4-FFF2-40B4-BE49-F238E27FC236}">
                <a16:creationId xmlns:a16="http://schemas.microsoft.com/office/drawing/2014/main" id="{98C6BACF-8802-52D7-3B23-838D2C798CB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54621" y="2980887"/>
            <a:ext cx="742913" cy="8962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limbing sports rock vector">
            <a:extLst>
              <a:ext uri="{FF2B5EF4-FFF2-40B4-BE49-F238E27FC236}">
                <a16:creationId xmlns:a16="http://schemas.microsoft.com/office/drawing/2014/main" id="{EE0814CF-44C0-B312-7431-D8A0A3ACA47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50000" r="64411" b="1653"/>
          <a:stretch/>
        </p:blipFill>
        <p:spPr bwMode="auto">
          <a:xfrm>
            <a:off x="3245764" y="3810345"/>
            <a:ext cx="575682" cy="8034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ndered Image">
            <a:extLst>
              <a:ext uri="{FF2B5EF4-FFF2-40B4-BE49-F238E27FC236}">
                <a16:creationId xmlns:a16="http://schemas.microsoft.com/office/drawing/2014/main" id="{8C94BA2A-32DC-0431-D0C0-BCBAB271479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28517" y="4718512"/>
            <a:ext cx="1434347" cy="5469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ilhouette marketing megaphone vector">
            <a:extLst>
              <a:ext uri="{FF2B5EF4-FFF2-40B4-BE49-F238E27FC236}">
                <a16:creationId xmlns:a16="http://schemas.microsoft.com/office/drawing/2014/main" id="{7F0E0904-92E5-A4F4-5BD5-A67083D99CA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21784" y="5357698"/>
            <a:ext cx="680248" cy="6420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ndered Image">
            <a:extLst>
              <a:ext uri="{FF2B5EF4-FFF2-40B4-BE49-F238E27FC236}">
                <a16:creationId xmlns:a16="http://schemas.microsoft.com/office/drawing/2014/main" id="{041AA901-9266-CBFF-8327-C02E06E70E9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367785" y="3227817"/>
            <a:ext cx="2324409" cy="5247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Man Forest photo and picture">
            <a:extLst>
              <a:ext uri="{FF2B5EF4-FFF2-40B4-BE49-F238E27FC236}">
                <a16:creationId xmlns:a16="http://schemas.microsoft.com/office/drawing/2014/main" id="{AA690CA6-438C-A830-F0FA-B4CC291A6CFC}"/>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5447" t="20224" r="24075" b="4896"/>
          <a:stretch/>
        </p:blipFill>
        <p:spPr bwMode="auto">
          <a:xfrm>
            <a:off x="8100829" y="4623264"/>
            <a:ext cx="887861" cy="7317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ndered Image">
            <a:extLst>
              <a:ext uri="{FF2B5EF4-FFF2-40B4-BE49-F238E27FC236}">
                <a16:creationId xmlns:a16="http://schemas.microsoft.com/office/drawing/2014/main" id="{E485750E-91EA-F332-2DC1-418EBCA75EF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150371" y="5227897"/>
            <a:ext cx="2203110" cy="8554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logo&#10;&#10;Description automatically generated">
            <a:extLst>
              <a:ext uri="{FF2B5EF4-FFF2-40B4-BE49-F238E27FC236}">
                <a16:creationId xmlns:a16="http://schemas.microsoft.com/office/drawing/2014/main" id="{7357D776-8720-421E-9F44-8063DFDFDDC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51094" y="2355484"/>
            <a:ext cx="1633816" cy="557270"/>
          </a:xfrm>
          <a:prstGeom prst="rect">
            <a:avLst/>
          </a:prstGeom>
        </p:spPr>
      </p:pic>
      <p:pic>
        <p:nvPicPr>
          <p:cNvPr id="14" name="Picture 13" descr="A red and black text&#10;&#10;Description automatically generated">
            <a:extLst>
              <a:ext uri="{FF2B5EF4-FFF2-40B4-BE49-F238E27FC236}">
                <a16:creationId xmlns:a16="http://schemas.microsoft.com/office/drawing/2014/main" id="{07937106-6326-41F4-B492-3DE6C91157B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085590" y="3909067"/>
            <a:ext cx="2324410" cy="519934"/>
          </a:xfrm>
          <a:prstGeom prst="rect">
            <a:avLst/>
          </a:prstGeom>
        </p:spPr>
      </p:pic>
    </p:spTree>
    <p:extLst>
      <p:ext uri="{BB962C8B-B14F-4D97-AF65-F5344CB8AC3E}">
        <p14:creationId xmlns:p14="http://schemas.microsoft.com/office/powerpoint/2010/main" val="121797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F_3.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7F_3.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7F_3.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7F_3.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7F_3.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7F_3.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7F_3.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7F_3.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7F_3.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7F_3.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2006480"/>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1167772"/>
            <a:ext cx="1127858" cy="829128"/>
          </a:xfrm>
          <a:prstGeom prst="rect">
            <a:avLst/>
          </a:prstGeom>
        </p:spPr>
      </p:pic>
      <p:sp>
        <p:nvSpPr>
          <p:cNvPr id="8" name="Speech Bubble: Rectangle with Corners Rounded 7">
            <a:hlinkClick r:id="" action="ppaction://noaction">
              <a:snd r:embed="rId4" name="T3_W7F_4.1.wav"/>
            </a:hlinkClick>
            <a:extLst>
              <a:ext uri="{FF2B5EF4-FFF2-40B4-BE49-F238E27FC236}">
                <a16:creationId xmlns:a16="http://schemas.microsoft.com/office/drawing/2014/main" id="{02E42610-FE93-4B80-830E-A06E023B531F}"/>
              </a:ext>
            </a:extLst>
          </p:cNvPr>
          <p:cNvSpPr/>
          <p:nvPr/>
        </p:nvSpPr>
        <p:spPr>
          <a:xfrm>
            <a:off x="3959742" y="133677"/>
            <a:ext cx="2614863" cy="518040"/>
          </a:xfrm>
          <a:prstGeom prst="wedgeRoundRectCallout">
            <a:avLst>
              <a:gd name="adj1" fmla="val -54917"/>
              <a:gd name="adj2" fmla="val -1259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Lias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graphicFrame>
        <p:nvGraphicFramePr>
          <p:cNvPr id="14" name="Table 2">
            <a:extLst>
              <a:ext uri="{FF2B5EF4-FFF2-40B4-BE49-F238E27FC236}">
                <a16:creationId xmlns:a16="http://schemas.microsoft.com/office/drawing/2014/main" id="{ACB7D602-17DB-4C16-B6C5-9D04175C6B84}"/>
              </a:ext>
            </a:extLst>
          </p:cNvPr>
          <p:cNvGraphicFramePr/>
          <p:nvPr/>
        </p:nvGraphicFramePr>
        <p:xfrm>
          <a:off x="123171" y="3329516"/>
          <a:ext cx="11887960" cy="3371292"/>
        </p:xfrm>
        <a:graphic>
          <a:graphicData uri="http://schemas.openxmlformats.org/drawingml/2006/table">
            <a:tbl>
              <a:tblPr/>
              <a:tblGrid>
                <a:gridCol w="3136864">
                  <a:extLst>
                    <a:ext uri="{9D8B030D-6E8A-4147-A177-3AD203B41FA5}">
                      <a16:colId xmlns:a16="http://schemas.microsoft.com/office/drawing/2014/main" val="20000"/>
                    </a:ext>
                  </a:extLst>
                </a:gridCol>
                <a:gridCol w="4169068">
                  <a:extLst>
                    <a:ext uri="{9D8B030D-6E8A-4147-A177-3AD203B41FA5}">
                      <a16:colId xmlns:a16="http://schemas.microsoft.com/office/drawing/2014/main" val="20001"/>
                    </a:ext>
                  </a:extLst>
                </a:gridCol>
                <a:gridCol w="4582028">
                  <a:extLst>
                    <a:ext uri="{9D8B030D-6E8A-4147-A177-3AD203B41FA5}">
                      <a16:colId xmlns:a16="http://schemas.microsoft.com/office/drawing/2014/main" val="20002"/>
                    </a:ext>
                  </a:extLst>
                </a:gridCol>
              </a:tblGrid>
              <a:tr h="575124">
                <a:tc>
                  <a:txBody>
                    <a:bodyPr/>
                    <a:lstStyle/>
                    <a:p>
                      <a:pPr algn="ctr"/>
                      <a:endParaRPr lang="en-US" sz="2400" b="0" i="0" u="none" strike="noStrike" cap="none" spc="-1" dirty="0">
                        <a:solidFill>
                          <a:srgbClr val="002060"/>
                        </a:solidFill>
                        <a:latin typeface="Century gothic"/>
                        <a:ea typeface="+mn-ea"/>
                        <a:cs typeface="+mn-cs"/>
                        <a:sym typeface="Aria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i="0" u="none" strike="noStrike" cap="none" spc="-1" dirty="0">
                          <a:solidFill>
                            <a:srgbClr val="002060"/>
                          </a:solidFill>
                          <a:latin typeface="Century gothic"/>
                          <a:ea typeface="+mn-ea"/>
                          <a:cs typeface="+mn-cs"/>
                          <a:sym typeface="Arial"/>
                        </a:rPr>
                        <a:t>Leonie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i="0" u="none" strike="noStrike" cap="none" spc="-1" dirty="0">
                          <a:solidFill>
                            <a:srgbClr val="002060"/>
                          </a:solidFill>
                          <a:latin typeface="Century gothic"/>
                          <a:ea typeface="+mn-ea"/>
                          <a:cs typeface="+mn-cs"/>
                          <a:sym typeface="Arial"/>
                        </a:rPr>
                        <a:t>Dieter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r>
                        <a:rPr lang="en-GB" sz="2400" b="1" i="0" u="none" strike="noStrike" cap="none" spc="-1" dirty="0">
                          <a:solidFill>
                            <a:srgbClr val="002060"/>
                          </a:solidFill>
                          <a:latin typeface="Century gothic"/>
                          <a:ea typeface="+mn-ea"/>
                          <a:cs typeface="+mn-cs"/>
                          <a:sym typeface="Arial"/>
                        </a:rPr>
                        <a:t>Who are they?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i="0" u="none" strike="noStrike" cap="none" spc="-1" dirty="0">
                          <a:solidFill>
                            <a:srgbClr val="002060"/>
                          </a:solidFill>
                          <a:latin typeface="Century gothic"/>
                          <a:ea typeface="+mn-ea"/>
                          <a:cs typeface="+mn-cs"/>
                          <a:sym typeface="Arial"/>
                        </a:rPr>
                        <a:t>She is </a:t>
                      </a:r>
                      <a:r>
                        <a:rPr lang="en-GB" sz="2400" b="0" i="0" u="none" strike="noStrike" cap="none" spc="-1" dirty="0" err="1">
                          <a:solidFill>
                            <a:srgbClr val="002060"/>
                          </a:solidFill>
                          <a:latin typeface="Century gothic"/>
                          <a:ea typeface="+mn-ea"/>
                          <a:cs typeface="+mn-cs"/>
                          <a:sym typeface="Arial"/>
                        </a:rPr>
                        <a:t>Lias’s</a:t>
                      </a:r>
                      <a:r>
                        <a:rPr lang="en-GB" sz="2400" b="0" i="0" u="none" strike="noStrike" cap="none" spc="-1" dirty="0">
                          <a:solidFill>
                            <a:srgbClr val="002060"/>
                          </a:solidFill>
                          <a:latin typeface="Century gothic"/>
                          <a:ea typeface="+mn-ea"/>
                          <a:cs typeface="+mn-cs"/>
                          <a:sym typeface="Arial"/>
                        </a:rPr>
                        <a:t> mother.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i="0" u="none" strike="noStrike" cap="none" spc="-1" dirty="0">
                          <a:solidFill>
                            <a:srgbClr val="002060"/>
                          </a:solidFill>
                          <a:latin typeface="Century gothic"/>
                          <a:ea typeface="+mn-ea"/>
                          <a:cs typeface="+mn-cs"/>
                          <a:sym typeface="Arial"/>
                        </a:rPr>
                        <a:t>He</a:t>
                      </a:r>
                      <a:r>
                        <a:rPr lang="en-GB" sz="2400" b="0" i="0" u="none" strike="noStrike" cap="none" spc="-1" baseline="0" dirty="0">
                          <a:solidFill>
                            <a:srgbClr val="002060"/>
                          </a:solidFill>
                          <a:latin typeface="Century gothic"/>
                          <a:ea typeface="+mn-ea"/>
                          <a:cs typeface="+mn-cs"/>
                          <a:sym typeface="Arial"/>
                        </a:rPr>
                        <a:t> is </a:t>
                      </a:r>
                      <a:r>
                        <a:rPr lang="en-GB" sz="2400" b="0" i="0" u="none" strike="noStrike" cap="none" spc="-1" baseline="0" dirty="0" err="1">
                          <a:solidFill>
                            <a:srgbClr val="002060"/>
                          </a:solidFill>
                          <a:latin typeface="Century gothic"/>
                          <a:ea typeface="+mn-ea"/>
                          <a:cs typeface="+mn-cs"/>
                          <a:sym typeface="Arial"/>
                        </a:rPr>
                        <a:t>Lias’s</a:t>
                      </a:r>
                      <a:r>
                        <a:rPr lang="en-GB" sz="2400" b="0" i="0" u="none" strike="noStrike" cap="none" spc="-1" baseline="0" dirty="0">
                          <a:solidFill>
                            <a:srgbClr val="002060"/>
                          </a:solidFill>
                          <a:latin typeface="Century gothic"/>
                          <a:ea typeface="+mn-ea"/>
                          <a:cs typeface="+mn-cs"/>
                          <a:sym typeface="Arial"/>
                        </a:rPr>
                        <a:t> granddad and Lothar’s father.</a:t>
                      </a:r>
                      <a:endParaRPr lang="en-GB" sz="2400" b="0" i="0" u="none" strike="noStrike" cap="none" spc="-1" dirty="0">
                        <a:solidFill>
                          <a:srgbClr val="002060"/>
                        </a:solidFill>
                        <a:latin typeface="Century gothic"/>
                        <a:ea typeface="+mn-ea"/>
                        <a:cs typeface="+mn-cs"/>
                        <a:sym typeface="Aria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r>
                        <a:rPr lang="en-GB" sz="2400" b="1" i="0" u="none" strike="noStrike" cap="none" spc="-1" dirty="0">
                          <a:solidFill>
                            <a:srgbClr val="002060"/>
                          </a:solidFill>
                          <a:latin typeface="Century gothic"/>
                          <a:ea typeface="+mn-ea"/>
                          <a:cs typeface="+mn-cs"/>
                          <a:sym typeface="Arial"/>
                        </a:rPr>
                        <a:t>What are they like?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b="0" i="0" u="none" strike="noStrike" cap="none" spc="-1" dirty="0">
                          <a:solidFill>
                            <a:srgbClr val="002060"/>
                          </a:solidFill>
                          <a:latin typeface="Century gothic"/>
                          <a:ea typeface="+mn-ea"/>
                          <a:cs typeface="+mn-cs"/>
                          <a:sym typeface="Arial"/>
                        </a:rPr>
                        <a:t>She is kind.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i="0" u="none" strike="noStrike" cap="none" spc="-1" dirty="0">
                          <a:solidFill>
                            <a:srgbClr val="002060"/>
                          </a:solidFill>
                          <a:latin typeface="Century gothic"/>
                          <a:ea typeface="+mn-ea"/>
                          <a:cs typeface="+mn-cs"/>
                          <a:sym typeface="Arial"/>
                        </a:rPr>
                        <a:t>He is quiet.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r>
                        <a:rPr lang="en-GB" sz="2400" b="1" i="0" u="none" strike="noStrike" cap="none" spc="-1" dirty="0">
                          <a:solidFill>
                            <a:srgbClr val="002060"/>
                          </a:solidFill>
                          <a:latin typeface="Century gothic"/>
                          <a:ea typeface="+mn-ea"/>
                          <a:cs typeface="+mn-cs"/>
                          <a:sym typeface="Arial"/>
                        </a:rPr>
                        <a:t>Favourite thing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b="0" i="0" u="none" strike="noStrike" cap="none" spc="-1" dirty="0">
                          <a:solidFill>
                            <a:srgbClr val="002060"/>
                          </a:solidFill>
                          <a:latin typeface="Century gothic"/>
                          <a:ea typeface="+mn-ea"/>
                          <a:cs typeface="+mn-cs"/>
                          <a:sym typeface="Arial"/>
                        </a:rPr>
                        <a:t>Her favourite</a:t>
                      </a:r>
                      <a:r>
                        <a:rPr lang="en-GB" sz="2400" b="0" i="0" u="none" strike="noStrike" cap="none" spc="-1" baseline="0" dirty="0">
                          <a:solidFill>
                            <a:srgbClr val="002060"/>
                          </a:solidFill>
                          <a:latin typeface="Century gothic"/>
                          <a:ea typeface="+mn-ea"/>
                          <a:cs typeface="+mn-cs"/>
                          <a:sym typeface="Arial"/>
                        </a:rPr>
                        <a:t> cat is </a:t>
                      </a:r>
                      <a:r>
                        <a:rPr lang="en-GB" sz="2400" b="0" i="0" u="none" strike="noStrike" cap="none" spc="-1" baseline="0" dirty="0" err="1">
                          <a:solidFill>
                            <a:srgbClr val="002060"/>
                          </a:solidFill>
                          <a:latin typeface="Century gothic"/>
                          <a:ea typeface="+mn-ea"/>
                          <a:cs typeface="+mn-cs"/>
                          <a:sym typeface="Arial"/>
                        </a:rPr>
                        <a:t>Minze</a:t>
                      </a:r>
                      <a:r>
                        <a:rPr lang="en-GB" sz="2400" b="0" i="0" u="none" strike="noStrike" cap="none" spc="-1" baseline="0" dirty="0">
                          <a:solidFill>
                            <a:srgbClr val="002060"/>
                          </a:solidFill>
                          <a:latin typeface="Century gothic"/>
                          <a:ea typeface="+mn-ea"/>
                          <a:cs typeface="+mn-cs"/>
                          <a:sym typeface="Arial"/>
                        </a:rPr>
                        <a:t>.</a:t>
                      </a:r>
                      <a:endParaRPr lang="en-GB" sz="2400" b="0" i="0" u="none" strike="noStrike" cap="none" spc="-1" dirty="0">
                        <a:solidFill>
                          <a:srgbClr val="002060"/>
                        </a:solidFill>
                        <a:latin typeface="Century gothic"/>
                        <a:ea typeface="+mn-ea"/>
                        <a:cs typeface="+mn-cs"/>
                        <a:sym typeface="Aria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i="0" u="none" strike="noStrike" cap="none" spc="-1" dirty="0">
                          <a:solidFill>
                            <a:srgbClr val="002060"/>
                          </a:solidFill>
                          <a:latin typeface="Century gothic"/>
                          <a:ea typeface="+mn-ea"/>
                          <a:cs typeface="+mn-cs"/>
                          <a:sym typeface="Arial"/>
                        </a:rPr>
                        <a:t>His favourite colour is green.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r>
                        <a:rPr lang="en-GB" sz="2400" b="1" i="0" u="none" strike="noStrike" cap="none" spc="-1" dirty="0">
                          <a:solidFill>
                            <a:srgbClr val="002060"/>
                          </a:solidFill>
                          <a:latin typeface="Century gothic"/>
                          <a:ea typeface="+mn-ea"/>
                          <a:cs typeface="+mn-cs"/>
                          <a:sym typeface="Arial"/>
                        </a:rPr>
                        <a:t>What are they doing?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b="0" i="0" u="none" strike="noStrike" cap="none" spc="-1" dirty="0">
                          <a:solidFill>
                            <a:srgbClr val="002060"/>
                          </a:solidFill>
                          <a:latin typeface="Century gothic"/>
                          <a:ea typeface="+mn-ea"/>
                          <a:cs typeface="+mn-cs"/>
                          <a:sym typeface="Arial"/>
                        </a:rPr>
                        <a:t>She is doing sport 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i="0" u="none" strike="noStrike" cap="none" spc="-1" dirty="0">
                          <a:solidFill>
                            <a:srgbClr val="002060"/>
                          </a:solidFill>
                          <a:latin typeface="Century gothic"/>
                          <a:ea typeface="+mn-ea"/>
                          <a:cs typeface="+mn-cs"/>
                          <a:sym typeface="Arial"/>
                        </a:rPr>
                        <a:t>He plays computer games with Oma</a:t>
                      </a:r>
                      <a:r>
                        <a:rPr lang="en-GB" sz="2400" b="0" i="0" u="none" strike="noStrike" cap="none" spc="-1" baseline="0" dirty="0">
                          <a:solidFill>
                            <a:srgbClr val="002060"/>
                          </a:solidFill>
                          <a:latin typeface="Century gothic"/>
                          <a:ea typeface="+mn-ea"/>
                          <a:cs typeface="+mn-cs"/>
                          <a:sym typeface="Arial"/>
                        </a:rPr>
                        <a:t>.</a:t>
                      </a:r>
                      <a:endParaRPr lang="en-GB" sz="2400" b="0" i="0" u="none" strike="noStrike" cap="none" spc="-1" dirty="0">
                        <a:solidFill>
                          <a:srgbClr val="002060"/>
                        </a:solidFill>
                        <a:latin typeface="Century gothic"/>
                        <a:ea typeface="+mn-ea"/>
                        <a:cs typeface="+mn-cs"/>
                        <a:sym typeface="Aria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 name="TextBox 2">
            <a:hlinkClick r:id="" action="ppaction://noaction">
              <a:snd r:embed="rId7" name="T3_W7F_4.7.wav"/>
            </a:hlinkClick>
          </p:cNvPr>
          <p:cNvSpPr txBox="1"/>
          <p:nvPr/>
        </p:nvSpPr>
        <p:spPr>
          <a:xfrm>
            <a:off x="5772484" y="1501593"/>
            <a:ext cx="481339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Mein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Lothar. Sein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Dieter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ruhig</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Seine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Lieblingsfarbe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grün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Computerspiele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Oma.</a:t>
            </a:r>
          </a:p>
        </p:txBody>
      </p:sp>
      <p:sp>
        <p:nvSpPr>
          <p:cNvPr id="22" name="CustomShape 23">
            <a:hlinkClick r:id="" action="ppaction://noaction">
              <a:snd r:embed="rId8" name="T3_W7F_4.3.wav"/>
            </a:hlinkClick>
            <a:extLst>
              <a:ext uri="{FF2B5EF4-FFF2-40B4-BE49-F238E27FC236}">
                <a16:creationId xmlns:a16="http://schemas.microsoft.com/office/drawing/2014/main" id="{541E3B30-66C2-4D0A-B650-DD2A0F24ECC9}"/>
              </a:ext>
            </a:extLst>
          </p:cNvPr>
          <p:cNvSpPr/>
          <p:nvPr/>
        </p:nvSpPr>
        <p:spPr>
          <a:xfrm>
            <a:off x="1825991" y="1655764"/>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3" name="CustomShape 23">
            <a:hlinkClick r:id="" action="ppaction://noaction">
              <a:snd r:embed="rId9" name="T3_W7F_4.4.wav"/>
            </a:hlinkClick>
            <a:extLst>
              <a:ext uri="{FF2B5EF4-FFF2-40B4-BE49-F238E27FC236}">
                <a16:creationId xmlns:a16="http://schemas.microsoft.com/office/drawing/2014/main" id="{C434D8E5-CBEA-4432-8097-62A72E3DF36D}"/>
              </a:ext>
            </a:extLst>
          </p:cNvPr>
          <p:cNvSpPr/>
          <p:nvPr/>
        </p:nvSpPr>
        <p:spPr>
          <a:xfrm>
            <a:off x="2415893" y="1655764"/>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4" name="CustomShape 23">
            <a:hlinkClick r:id="" action="ppaction://noaction">
              <a:snd r:embed="rId10" name="T3_W7F_4.5.wav"/>
            </a:hlinkClick>
            <a:extLst>
              <a:ext uri="{FF2B5EF4-FFF2-40B4-BE49-F238E27FC236}">
                <a16:creationId xmlns:a16="http://schemas.microsoft.com/office/drawing/2014/main" id="{E7E0F268-987D-47D8-9332-F9E6AF02553F}"/>
              </a:ext>
            </a:extLst>
          </p:cNvPr>
          <p:cNvSpPr/>
          <p:nvPr/>
        </p:nvSpPr>
        <p:spPr>
          <a:xfrm>
            <a:off x="1837910" y="2163773"/>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CustomShape 23">
            <a:hlinkClick r:id="" action="ppaction://noaction">
              <a:snd r:embed="rId11" name="T3_W7F_4.6.wav"/>
            </a:hlinkClick>
            <a:extLst>
              <a:ext uri="{FF2B5EF4-FFF2-40B4-BE49-F238E27FC236}">
                <a16:creationId xmlns:a16="http://schemas.microsoft.com/office/drawing/2014/main" id="{E7E0F268-987D-47D8-9332-F9E6AF02553F}"/>
              </a:ext>
            </a:extLst>
          </p:cNvPr>
          <p:cNvSpPr/>
          <p:nvPr/>
        </p:nvSpPr>
        <p:spPr>
          <a:xfrm>
            <a:off x="2417353" y="2163773"/>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6" name="Rectangle 5"/>
          <p:cNvSpPr/>
          <p:nvPr/>
        </p:nvSpPr>
        <p:spPr>
          <a:xfrm>
            <a:off x="3309577" y="4004753"/>
            <a:ext cx="3488787" cy="539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Rectangle 26"/>
          <p:cNvSpPr/>
          <p:nvPr/>
        </p:nvSpPr>
        <p:spPr>
          <a:xfrm>
            <a:off x="3352385" y="4765697"/>
            <a:ext cx="3754928" cy="440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p:cNvSpPr/>
          <p:nvPr/>
        </p:nvSpPr>
        <p:spPr>
          <a:xfrm>
            <a:off x="3324847" y="5427489"/>
            <a:ext cx="3782466" cy="372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p:cNvSpPr/>
          <p:nvPr/>
        </p:nvSpPr>
        <p:spPr>
          <a:xfrm>
            <a:off x="3309578" y="6037608"/>
            <a:ext cx="3782466" cy="5318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Rectangle 31"/>
          <p:cNvSpPr/>
          <p:nvPr/>
        </p:nvSpPr>
        <p:spPr>
          <a:xfrm>
            <a:off x="7462543" y="3978541"/>
            <a:ext cx="4225873" cy="706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p:cNvSpPr/>
          <p:nvPr/>
        </p:nvSpPr>
        <p:spPr>
          <a:xfrm>
            <a:off x="7489087" y="4808026"/>
            <a:ext cx="3782466" cy="372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p:cNvSpPr/>
          <p:nvPr/>
        </p:nvSpPr>
        <p:spPr>
          <a:xfrm>
            <a:off x="7489087" y="5427957"/>
            <a:ext cx="4332092" cy="372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p:cNvSpPr/>
          <p:nvPr/>
        </p:nvSpPr>
        <p:spPr>
          <a:xfrm>
            <a:off x="7489087" y="5916296"/>
            <a:ext cx="4332092" cy="752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097FE2A5-E391-127E-E94E-13FD4EC8FB9E}"/>
              </a:ext>
            </a:extLst>
          </p:cNvPr>
          <p:cNvPicPr>
            <a:picLocks noChangeAspect="1"/>
          </p:cNvPicPr>
          <p:nvPr/>
        </p:nvPicPr>
        <p:blipFill rotWithShape="1">
          <a:blip r:embed="rId12">
            <a:extLst>
              <a:ext uri="{28A0092B-C50C-407E-A947-70E740481C1C}">
                <a14:useLocalDpi xmlns:a14="http://schemas.microsoft.com/office/drawing/2010/main" val="0"/>
              </a:ext>
            </a:extLst>
          </a:blip>
          <a:srcRect b="42796"/>
          <a:stretch/>
        </p:blipFill>
        <p:spPr>
          <a:xfrm>
            <a:off x="141563" y="1212072"/>
            <a:ext cx="1702574" cy="1684651"/>
          </a:xfrm>
          <a:prstGeom prst="rect">
            <a:avLst/>
          </a:prstGeom>
        </p:spPr>
      </p:pic>
      <p:pic>
        <p:nvPicPr>
          <p:cNvPr id="15" name="Picture 14">
            <a:extLst>
              <a:ext uri="{FF2B5EF4-FFF2-40B4-BE49-F238E27FC236}">
                <a16:creationId xmlns:a16="http://schemas.microsoft.com/office/drawing/2014/main" id="{63A70C59-38B3-4C94-4047-5EB37CA326DD}"/>
              </a:ext>
            </a:extLst>
          </p:cNvPr>
          <p:cNvPicPr>
            <a:picLocks noChangeAspect="1"/>
          </p:cNvPicPr>
          <p:nvPr/>
        </p:nvPicPr>
        <p:blipFill rotWithShape="1">
          <a:blip r:embed="rId13">
            <a:extLst>
              <a:ext uri="{28A0092B-C50C-407E-A947-70E740481C1C}">
                <a14:useLocalDpi xmlns:a14="http://schemas.microsoft.com/office/drawing/2010/main" val="0"/>
              </a:ext>
            </a:extLst>
          </a:blip>
          <a:srcRect b="29609"/>
          <a:stretch/>
        </p:blipFill>
        <p:spPr>
          <a:xfrm>
            <a:off x="3735675" y="1167772"/>
            <a:ext cx="1872599" cy="1764327"/>
          </a:xfrm>
          <a:prstGeom prst="rect">
            <a:avLst/>
          </a:prstGeom>
        </p:spPr>
      </p:pic>
      <p:pic>
        <p:nvPicPr>
          <p:cNvPr id="17" name="Picture 16" descr="A cartoon of a person&#10;&#10;Description automatically generated">
            <a:extLst>
              <a:ext uri="{FF2B5EF4-FFF2-40B4-BE49-F238E27FC236}">
                <a16:creationId xmlns:a16="http://schemas.microsoft.com/office/drawing/2014/main" id="{A9B321AC-DC70-186B-7754-A6D0784EB695}"/>
              </a:ext>
            </a:extLst>
          </p:cNvPr>
          <p:cNvPicPr>
            <a:picLocks noChangeAspect="1"/>
          </p:cNvPicPr>
          <p:nvPr/>
        </p:nvPicPr>
        <p:blipFill rotWithShape="1">
          <a:blip r:embed="rId14">
            <a:extLst>
              <a:ext uri="{28A0092B-C50C-407E-A947-70E740481C1C}">
                <a14:useLocalDpi xmlns:a14="http://schemas.microsoft.com/office/drawing/2010/main" val="0"/>
              </a:ext>
            </a:extLst>
          </a:blip>
          <a:srcRect b="75316"/>
          <a:stretch/>
        </p:blipFill>
        <p:spPr>
          <a:xfrm>
            <a:off x="9624292" y="287273"/>
            <a:ext cx="1127857" cy="1060732"/>
          </a:xfrm>
          <a:prstGeom prst="rect">
            <a:avLst/>
          </a:prstGeom>
        </p:spPr>
      </p:pic>
      <p:sp>
        <p:nvSpPr>
          <p:cNvPr id="18" name="Speech Bubble: Oval 17">
            <a:hlinkClick r:id="" action="ppaction://noaction">
              <a:snd r:embed="rId15" name="T3_W7F_4.2.wav"/>
            </a:hlinkClick>
            <a:extLst>
              <a:ext uri="{FF2B5EF4-FFF2-40B4-BE49-F238E27FC236}">
                <a16:creationId xmlns:a16="http://schemas.microsoft.com/office/drawing/2014/main" id="{E60FFBBA-4A31-5113-C9CC-FE0C2D66268A}"/>
              </a:ext>
            </a:extLst>
          </p:cNvPr>
          <p:cNvSpPr/>
          <p:nvPr/>
        </p:nvSpPr>
        <p:spPr>
          <a:xfrm>
            <a:off x="7748608" y="193566"/>
            <a:ext cx="1730828" cy="943734"/>
          </a:xfrm>
          <a:prstGeom prst="wedgeEllipseCallout">
            <a:avLst>
              <a:gd name="adj1" fmla="val 60299"/>
              <a:gd name="adj2" fmla="val 20110"/>
            </a:avLst>
          </a:prstGeom>
          <a:solidFill>
            <a:schemeClr val="accent3">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Familie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itle 1">
            <a:extLst>
              <a:ext uri="{FF2B5EF4-FFF2-40B4-BE49-F238E27FC236}">
                <a16:creationId xmlns:a16="http://schemas.microsoft.com/office/drawing/2014/main" id="{F3488CCF-9660-41F2-B685-381DCDCCE7F7}"/>
              </a:ext>
            </a:extLst>
          </p:cNvPr>
          <p:cNvSpPr txBox="1">
            <a:spLocks/>
          </p:cNvSpPr>
          <p:nvPr/>
        </p:nvSpPr>
        <p:spPr>
          <a:xfrm>
            <a:off x="10943566" y="665031"/>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31" name="Picture 30" descr="A picture containing text, clipart&#10;&#10;Description automatically generated">
            <a:extLst>
              <a:ext uri="{FF2B5EF4-FFF2-40B4-BE49-F238E27FC236}">
                <a16:creationId xmlns:a16="http://schemas.microsoft.com/office/drawing/2014/main" id="{C4B78C0E-4F42-4D18-B96A-90AF3452E139}"/>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62391" y="-153845"/>
            <a:ext cx="829609" cy="1060056"/>
          </a:xfrm>
          <a:prstGeom prst="rect">
            <a:avLst/>
          </a:prstGeom>
        </p:spPr>
      </p:pic>
    </p:spTree>
    <p:extLst>
      <p:ext uri="{BB962C8B-B14F-4D97-AF65-F5344CB8AC3E}">
        <p14:creationId xmlns:p14="http://schemas.microsoft.com/office/powerpoint/2010/main" val="185840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8" grpId="0" animBg="1"/>
      <p:bldP spid="29" grpId="0" animBg="1"/>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extLst>
              <p:ext uri="{D42A27DB-BD31-4B8C-83A1-F6EECF244321}">
                <p14:modId xmlns:p14="http://schemas.microsoft.com/office/powerpoint/2010/main" val="2564075444"/>
              </p:ext>
            </p:extLst>
          </p:nvPr>
        </p:nvGraphicFramePr>
        <p:xfrm>
          <a:off x="242956" y="1397933"/>
          <a:ext cx="1387061" cy="5331568"/>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332892">
                <a:tc>
                  <a:txBody>
                    <a:bodyPr/>
                    <a:lstStyle/>
                    <a:p>
                      <a:pPr algn="ctr"/>
                      <a:r>
                        <a:rPr lang="en-GB" sz="2400" b="1" dirty="0">
                          <a:solidFill>
                            <a:srgbClr val="002060"/>
                          </a:solidFill>
                          <a:latin typeface="Century Gothic" panose="020B0502020202020204" pitchFamily="34" charset="0"/>
                        </a:rPr>
                        <a:t>my</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332892">
                <a:tc>
                  <a:txBody>
                    <a:bodyPr/>
                    <a:lstStyle/>
                    <a:p>
                      <a:pPr algn="ctr"/>
                      <a:r>
                        <a:rPr lang="en-GB" sz="2400" b="1" dirty="0">
                          <a:solidFill>
                            <a:srgbClr val="002060"/>
                          </a:solidFill>
                          <a:latin typeface="Century Gothic" panose="020B0502020202020204" pitchFamily="34" charset="0"/>
                        </a:rPr>
                        <a:t>your</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332892">
                <a:tc>
                  <a:txBody>
                    <a:bodyPr/>
                    <a:lstStyle/>
                    <a:p>
                      <a:pPr algn="ctr"/>
                      <a:r>
                        <a:rPr lang="en-GB" sz="2400" b="1" dirty="0">
                          <a:solidFill>
                            <a:srgbClr val="002060"/>
                          </a:solidFill>
                          <a:latin typeface="Century Gothic" panose="020B0502020202020204" pitchFamily="34" charset="0"/>
                        </a:rPr>
                        <a:t>his</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r h="1332892">
                <a:tc>
                  <a:txBody>
                    <a:bodyPr/>
                    <a:lstStyle/>
                    <a:p>
                      <a:pPr algn="ctr"/>
                      <a:r>
                        <a:rPr lang="en-GB" sz="2400" b="1" dirty="0">
                          <a:solidFill>
                            <a:srgbClr val="002060"/>
                          </a:solidFill>
                          <a:latin typeface="Century Gothic" panose="020B0502020202020204" pitchFamily="34" charset="0"/>
                        </a:rPr>
                        <a:t>her</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760539996"/>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42103" y="965088"/>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Family</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794937" y="966399"/>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Granddad</a:t>
            </a:r>
          </a:p>
        </p:txBody>
      </p:sp>
      <p:sp>
        <p:nvSpPr>
          <p:cNvPr id="65" name="TextBox 64">
            <a:extLst>
              <a:ext uri="{FF2B5EF4-FFF2-40B4-BE49-F238E27FC236}">
                <a16:creationId xmlns:a16="http://schemas.microsoft.com/office/drawing/2014/main" id="{DE345B6C-CE94-4AE9-BB03-8897784E8D40}"/>
              </a:ext>
            </a:extLst>
          </p:cNvPr>
          <p:cNvSpPr txBox="1"/>
          <p:nvPr/>
        </p:nvSpPr>
        <p:spPr>
          <a:xfrm>
            <a:off x="5796359" y="994728"/>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Mother</a:t>
            </a:r>
          </a:p>
        </p:txBody>
      </p:sp>
      <p:sp>
        <p:nvSpPr>
          <p:cNvPr id="66" name="TextBox 65">
            <a:extLst>
              <a:ext uri="{FF2B5EF4-FFF2-40B4-BE49-F238E27FC236}">
                <a16:creationId xmlns:a16="http://schemas.microsoft.com/office/drawing/2014/main" id="{D2F3BD12-ADB4-411C-A76E-C8E4C6498282}"/>
              </a:ext>
            </a:extLst>
          </p:cNvPr>
          <p:cNvSpPr txBox="1"/>
          <p:nvPr/>
        </p:nvSpPr>
        <p:spPr>
          <a:xfrm>
            <a:off x="7759192" y="1004366"/>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Father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5" name="Table 2">
            <a:extLst>
              <a:ext uri="{FF2B5EF4-FFF2-40B4-BE49-F238E27FC236}">
                <a16:creationId xmlns:a16="http://schemas.microsoft.com/office/drawing/2014/main" id="{7E52D187-BA39-4A74-99E7-442211DCADE6}"/>
              </a:ext>
            </a:extLst>
          </p:cNvPr>
          <p:cNvGraphicFramePr>
            <a:graphicFrameLocks noGrp="1"/>
          </p:cNvGraphicFramePr>
          <p:nvPr>
            <p:extLst>
              <p:ext uri="{D42A27DB-BD31-4B8C-83A1-F6EECF244321}">
                <p14:modId xmlns:p14="http://schemas.microsoft.com/office/powerpoint/2010/main" val="3627497654"/>
              </p:ext>
            </p:extLst>
          </p:nvPr>
        </p:nvGraphicFramePr>
        <p:xfrm>
          <a:off x="1819249" y="1415836"/>
          <a:ext cx="7913684" cy="5313664"/>
        </p:xfrm>
        <a:graphic>
          <a:graphicData uri="http://schemas.openxmlformats.org/drawingml/2006/table">
            <a:tbl>
              <a:tblPr firstRow="1" bandRow="1"/>
              <a:tblGrid>
                <a:gridCol w="1978421">
                  <a:extLst>
                    <a:ext uri="{9D8B030D-6E8A-4147-A177-3AD203B41FA5}">
                      <a16:colId xmlns:a16="http://schemas.microsoft.com/office/drawing/2014/main" val="934599182"/>
                    </a:ext>
                  </a:extLst>
                </a:gridCol>
                <a:gridCol w="1978421">
                  <a:extLst>
                    <a:ext uri="{9D8B030D-6E8A-4147-A177-3AD203B41FA5}">
                      <a16:colId xmlns:a16="http://schemas.microsoft.com/office/drawing/2014/main" val="715750411"/>
                    </a:ext>
                  </a:extLst>
                </a:gridCol>
                <a:gridCol w="1978421">
                  <a:extLst>
                    <a:ext uri="{9D8B030D-6E8A-4147-A177-3AD203B41FA5}">
                      <a16:colId xmlns:a16="http://schemas.microsoft.com/office/drawing/2014/main" val="3997896774"/>
                    </a:ext>
                  </a:extLst>
                </a:gridCol>
                <a:gridCol w="1978421">
                  <a:extLst>
                    <a:ext uri="{9D8B030D-6E8A-4147-A177-3AD203B41FA5}">
                      <a16:colId xmlns:a16="http://schemas.microsoft.com/office/drawing/2014/main" val="3901701660"/>
                    </a:ext>
                  </a:extLst>
                </a:gridCol>
              </a:tblGrid>
              <a:tr h="1328416">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328416">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328416">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81450260"/>
                  </a:ext>
                </a:extLst>
              </a:tr>
              <a:tr h="1328416">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sp>
        <p:nvSpPr>
          <p:cNvPr id="109" name="Title 1">
            <a:hlinkClick r:id="" action="ppaction://noaction">
              <a:snd r:embed="rId3" name="T3_W7F_5.1.wav"/>
            </a:hlinkClick>
            <a:extLst>
              <a:ext uri="{FF2B5EF4-FFF2-40B4-BE49-F238E27FC236}">
                <a16:creationId xmlns:a16="http://schemas.microsoft.com/office/drawing/2014/main" id="{BA5BB38B-43DA-47D1-9636-112EF46494C3}"/>
              </a:ext>
            </a:extLst>
          </p:cNvPr>
          <p:cNvSpPr txBox="1">
            <a:spLocks/>
          </p:cNvSpPr>
          <p:nvPr/>
        </p:nvSpPr>
        <p:spPr>
          <a:xfrm>
            <a:off x="3346357" y="98939"/>
            <a:ext cx="6386576" cy="6757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Wo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sind</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Lias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Ronja, Leonie, Lothar und Dieter?</a:t>
            </a:r>
            <a:endParaRPr kumimoji="0" lang="en-GB" sz="2400" b="0" i="0" u="none" strike="noStrike" kern="1200" cap="none" spc="0" normalizeH="0" baseline="0" noProof="0" dirty="0">
              <a:ln>
                <a:noFill/>
              </a:ln>
              <a:solidFill>
                <a:prstClr val="black"/>
              </a:solidFill>
              <a:effectLst/>
              <a:uLnTx/>
              <a:uFillTx/>
              <a:latin typeface="Calibri Light" panose="020F0302020204030204"/>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6E0D62D7-1C4C-8BFC-0414-74EDC8FCDA21}"/>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4" name="Picture 3" descr="Icon&#10;&#10;Description automatically generated">
            <a:extLst>
              <a:ext uri="{FF2B5EF4-FFF2-40B4-BE49-F238E27FC236}">
                <a16:creationId xmlns:a16="http://schemas.microsoft.com/office/drawing/2014/main" id="{DF3CC217-D247-7BF2-293D-1425EE286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5" name="Rectangle 4">
            <a:extLst>
              <a:ext uri="{FF2B5EF4-FFF2-40B4-BE49-F238E27FC236}">
                <a16:creationId xmlns:a16="http://schemas.microsoft.com/office/drawing/2014/main" id="{B475F495-8D5C-F162-5243-27DD84429615}"/>
              </a:ext>
            </a:extLst>
          </p:cNvPr>
          <p:cNvSpPr/>
          <p:nvPr/>
        </p:nvSpPr>
        <p:spPr>
          <a:xfrm>
            <a:off x="10303329" y="6310957"/>
            <a:ext cx="1784508" cy="4348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sind</a:t>
            </a:r>
            <a:r>
              <a:rPr lang="en-GB" sz="2400" dirty="0">
                <a:solidFill>
                  <a:srgbClr val="002060"/>
                </a:solidFill>
                <a:latin typeface="Century Gothic" panose="020B0502020202020204" pitchFamily="34" charset="0"/>
              </a:rPr>
              <a:t> - are</a:t>
            </a:r>
          </a:p>
        </p:txBody>
      </p:sp>
      <p:pic>
        <p:nvPicPr>
          <p:cNvPr id="7" name="Picture 6" descr="A cartoon of a person with her arms crossed&#10;&#10;Description automatically generated">
            <a:extLst>
              <a:ext uri="{FF2B5EF4-FFF2-40B4-BE49-F238E27FC236}">
                <a16:creationId xmlns:a16="http://schemas.microsoft.com/office/drawing/2014/main" id="{C5888327-6822-573D-AD2F-B5AE9B3C29AD}"/>
              </a:ext>
            </a:extLst>
          </p:cNvPr>
          <p:cNvPicPr>
            <a:picLocks noChangeAspect="1"/>
          </p:cNvPicPr>
          <p:nvPr/>
        </p:nvPicPr>
        <p:blipFill rotWithShape="1">
          <a:blip r:embed="rId5">
            <a:extLst>
              <a:ext uri="{28A0092B-C50C-407E-A947-70E740481C1C}">
                <a14:useLocalDpi xmlns:a14="http://schemas.microsoft.com/office/drawing/2010/main" val="0"/>
              </a:ext>
            </a:extLst>
          </a:blip>
          <a:srcRect b="43214"/>
          <a:stretch/>
        </p:blipFill>
        <p:spPr>
          <a:xfrm>
            <a:off x="6096000" y="4047749"/>
            <a:ext cx="1348298" cy="1324351"/>
          </a:xfrm>
          <a:prstGeom prst="rect">
            <a:avLst/>
          </a:prstGeom>
        </p:spPr>
      </p:pic>
      <p:pic>
        <p:nvPicPr>
          <p:cNvPr id="9" name="Picture 8" descr="A cartoon of a child&#10;&#10;Description automatically generated">
            <a:extLst>
              <a:ext uri="{FF2B5EF4-FFF2-40B4-BE49-F238E27FC236}">
                <a16:creationId xmlns:a16="http://schemas.microsoft.com/office/drawing/2014/main" id="{6140B1F4-69A8-1524-C40B-028015C52A95}"/>
              </a:ext>
            </a:extLst>
          </p:cNvPr>
          <p:cNvPicPr>
            <a:picLocks noChangeAspect="1"/>
          </p:cNvPicPr>
          <p:nvPr/>
        </p:nvPicPr>
        <p:blipFill rotWithShape="1">
          <a:blip r:embed="rId6">
            <a:extLst>
              <a:ext uri="{28A0092B-C50C-407E-A947-70E740481C1C}">
                <a14:useLocalDpi xmlns:a14="http://schemas.microsoft.com/office/drawing/2010/main" val="0"/>
              </a:ext>
            </a:extLst>
          </a:blip>
          <a:srcRect b="40978"/>
          <a:stretch/>
        </p:blipFill>
        <p:spPr>
          <a:xfrm>
            <a:off x="2239626" y="2720816"/>
            <a:ext cx="1238361" cy="1326933"/>
          </a:xfrm>
          <a:prstGeom prst="rect">
            <a:avLst/>
          </a:prstGeom>
        </p:spPr>
      </p:pic>
      <p:pic>
        <p:nvPicPr>
          <p:cNvPr id="11" name="Picture 10" descr="A cartoon of a person with her hands in her pockets&#10;&#10;Description automatically generated">
            <a:extLst>
              <a:ext uri="{FF2B5EF4-FFF2-40B4-BE49-F238E27FC236}">
                <a16:creationId xmlns:a16="http://schemas.microsoft.com/office/drawing/2014/main" id="{19260C20-154C-D953-CEDD-8D960AD6A8CE}"/>
              </a:ext>
            </a:extLst>
          </p:cNvPr>
          <p:cNvPicPr>
            <a:picLocks noChangeAspect="1"/>
          </p:cNvPicPr>
          <p:nvPr/>
        </p:nvPicPr>
        <p:blipFill rotWithShape="1">
          <a:blip r:embed="rId7">
            <a:extLst>
              <a:ext uri="{28A0092B-C50C-407E-A947-70E740481C1C}">
                <a14:useLocalDpi xmlns:a14="http://schemas.microsoft.com/office/drawing/2010/main" val="0"/>
              </a:ext>
            </a:extLst>
          </a:blip>
          <a:srcRect b="67381"/>
          <a:stretch/>
        </p:blipFill>
        <p:spPr>
          <a:xfrm>
            <a:off x="1979270" y="1437713"/>
            <a:ext cx="1519048" cy="1282468"/>
          </a:xfrm>
          <a:prstGeom prst="rect">
            <a:avLst/>
          </a:prstGeom>
        </p:spPr>
      </p:pic>
      <p:pic>
        <p:nvPicPr>
          <p:cNvPr id="13" name="Picture 12" descr="A person in a white shirt&#10;&#10;Description automatically generated">
            <a:extLst>
              <a:ext uri="{FF2B5EF4-FFF2-40B4-BE49-F238E27FC236}">
                <a16:creationId xmlns:a16="http://schemas.microsoft.com/office/drawing/2014/main" id="{7D232EB1-B32D-068B-5A4C-08A9340D4D67}"/>
              </a:ext>
            </a:extLst>
          </p:cNvPr>
          <p:cNvPicPr>
            <a:picLocks noChangeAspect="1"/>
          </p:cNvPicPr>
          <p:nvPr/>
        </p:nvPicPr>
        <p:blipFill rotWithShape="1">
          <a:blip r:embed="rId8">
            <a:extLst>
              <a:ext uri="{28A0092B-C50C-407E-A947-70E740481C1C}">
                <a14:useLocalDpi xmlns:a14="http://schemas.microsoft.com/office/drawing/2010/main" val="0"/>
              </a:ext>
            </a:extLst>
          </a:blip>
          <a:srcRect b="59022"/>
          <a:stretch/>
        </p:blipFill>
        <p:spPr>
          <a:xfrm>
            <a:off x="8012341" y="5507477"/>
            <a:ext cx="1477799" cy="1187240"/>
          </a:xfrm>
          <a:prstGeom prst="rect">
            <a:avLst/>
          </a:prstGeom>
        </p:spPr>
      </p:pic>
      <p:pic>
        <p:nvPicPr>
          <p:cNvPr id="14" name="Picture 13" descr="A person with his arms crossed&#10;&#10;Description automatically generated">
            <a:extLst>
              <a:ext uri="{FF2B5EF4-FFF2-40B4-BE49-F238E27FC236}">
                <a16:creationId xmlns:a16="http://schemas.microsoft.com/office/drawing/2014/main" id="{A2CFE0AD-2704-5C00-83BA-2460B3587564}"/>
              </a:ext>
            </a:extLst>
          </p:cNvPr>
          <p:cNvPicPr>
            <a:picLocks noChangeAspect="1"/>
          </p:cNvPicPr>
          <p:nvPr/>
        </p:nvPicPr>
        <p:blipFill rotWithShape="1">
          <a:blip r:embed="rId9">
            <a:extLst>
              <a:ext uri="{28A0092B-C50C-407E-A947-70E740481C1C}">
                <a14:useLocalDpi xmlns:a14="http://schemas.microsoft.com/office/drawing/2010/main" val="0"/>
              </a:ext>
            </a:extLst>
          </a:blip>
          <a:srcRect b="27200"/>
          <a:stretch/>
        </p:blipFill>
        <p:spPr>
          <a:xfrm>
            <a:off x="4183702" y="5452582"/>
            <a:ext cx="1278206" cy="1245526"/>
          </a:xfrm>
          <a:prstGeom prst="rect">
            <a:avLst/>
          </a:prstGeom>
        </p:spPr>
      </p:pic>
      <p:pic>
        <p:nvPicPr>
          <p:cNvPr id="31" name="Picture 4" descr="Free african child mother illustration">
            <a:extLst>
              <a:ext uri="{FF2B5EF4-FFF2-40B4-BE49-F238E27FC236}">
                <a16:creationId xmlns:a16="http://schemas.microsoft.com/office/drawing/2014/main" id="{00D5655C-38C3-C7AA-839D-54BFD31B944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16" t="1" r="72496" b="85758"/>
          <a:stretch/>
        </p:blipFill>
        <p:spPr bwMode="auto">
          <a:xfrm>
            <a:off x="1843857" y="1444165"/>
            <a:ext cx="1951080" cy="127601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Free african child mother illustration">
            <a:extLst>
              <a:ext uri="{FF2B5EF4-FFF2-40B4-BE49-F238E27FC236}">
                <a16:creationId xmlns:a16="http://schemas.microsoft.com/office/drawing/2014/main" id="{E0F31DB3-E0FB-62D1-4D20-11A0B774ED0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300" t="1" r="53552" b="85758"/>
          <a:stretch/>
        </p:blipFill>
        <p:spPr bwMode="auto">
          <a:xfrm>
            <a:off x="3868132" y="1442453"/>
            <a:ext cx="1855032" cy="127601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ree african child mother illustration">
            <a:extLst>
              <a:ext uri="{FF2B5EF4-FFF2-40B4-BE49-F238E27FC236}">
                <a16:creationId xmlns:a16="http://schemas.microsoft.com/office/drawing/2014/main" id="{1B3424C1-2EA4-DE7C-E264-D65D66ACF2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7164" t="1" r="33972" b="85758"/>
          <a:stretch/>
        </p:blipFill>
        <p:spPr bwMode="auto">
          <a:xfrm>
            <a:off x="5796359" y="1442453"/>
            <a:ext cx="1928227" cy="12760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Free african child mother illustration">
            <a:extLst>
              <a:ext uri="{FF2B5EF4-FFF2-40B4-BE49-F238E27FC236}">
                <a16:creationId xmlns:a16="http://schemas.microsoft.com/office/drawing/2014/main" id="{C2F63512-4B82-B5B4-4633-3476982B317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684" t="1" r="14899" b="85758"/>
          <a:stretch/>
        </p:blipFill>
        <p:spPr bwMode="auto">
          <a:xfrm>
            <a:off x="7797781" y="1442453"/>
            <a:ext cx="1882484" cy="12760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Free african child mother illustration">
            <a:extLst>
              <a:ext uri="{FF2B5EF4-FFF2-40B4-BE49-F238E27FC236}">
                <a16:creationId xmlns:a16="http://schemas.microsoft.com/office/drawing/2014/main" id="{B1BE550C-93BF-C29E-23FE-5474786778E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16" t="14559" r="72496" b="70922"/>
          <a:stretch/>
        </p:blipFill>
        <p:spPr bwMode="auto">
          <a:xfrm>
            <a:off x="1843857" y="2746797"/>
            <a:ext cx="1951080" cy="13009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Free african child mother illustration">
            <a:extLst>
              <a:ext uri="{FF2B5EF4-FFF2-40B4-BE49-F238E27FC236}">
                <a16:creationId xmlns:a16="http://schemas.microsoft.com/office/drawing/2014/main" id="{A9F372F1-73E6-1669-CA93-D9BEAC4818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762" t="14559" r="53373" b="70922"/>
          <a:stretch/>
        </p:blipFill>
        <p:spPr bwMode="auto">
          <a:xfrm>
            <a:off x="3819545" y="2740546"/>
            <a:ext cx="1928226" cy="13009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ree african child mother illustration">
            <a:extLst>
              <a:ext uri="{FF2B5EF4-FFF2-40B4-BE49-F238E27FC236}">
                <a16:creationId xmlns:a16="http://schemas.microsoft.com/office/drawing/2014/main" id="{E1272FCE-8B11-DC7D-7CCD-D7C87D5B24E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7103" t="14559" r="34033" b="70922"/>
          <a:stretch/>
        </p:blipFill>
        <p:spPr bwMode="auto">
          <a:xfrm>
            <a:off x="5796358" y="2740546"/>
            <a:ext cx="1928227" cy="13009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Free african child mother illustration">
            <a:extLst>
              <a:ext uri="{FF2B5EF4-FFF2-40B4-BE49-F238E27FC236}">
                <a16:creationId xmlns:a16="http://schemas.microsoft.com/office/drawing/2014/main" id="{ED83B8FA-7BC2-FFF8-31AF-4F100C516C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377" t="14559" r="14965" b="70922"/>
          <a:stretch/>
        </p:blipFill>
        <p:spPr bwMode="auto">
          <a:xfrm>
            <a:off x="7773172" y="2747433"/>
            <a:ext cx="1907092" cy="13009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Free african child mother illustration">
            <a:extLst>
              <a:ext uri="{FF2B5EF4-FFF2-40B4-BE49-F238E27FC236}">
                <a16:creationId xmlns:a16="http://schemas.microsoft.com/office/drawing/2014/main" id="{06653349-35CD-9BDF-40FA-244907D9AD5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16" t="29610" r="72496" b="56149"/>
          <a:stretch/>
        </p:blipFill>
        <p:spPr bwMode="auto">
          <a:xfrm>
            <a:off x="1836930" y="4096084"/>
            <a:ext cx="1951080" cy="12760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Free african child mother illustration">
            <a:extLst>
              <a:ext uri="{FF2B5EF4-FFF2-40B4-BE49-F238E27FC236}">
                <a16:creationId xmlns:a16="http://schemas.microsoft.com/office/drawing/2014/main" id="{C8353CC3-468A-D79A-6A6E-96F462A0473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639" t="29610" r="53496" b="56149"/>
          <a:stretch/>
        </p:blipFill>
        <p:spPr bwMode="auto">
          <a:xfrm>
            <a:off x="3819543" y="4090833"/>
            <a:ext cx="1928228" cy="12760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Free african child mother illustration">
            <a:extLst>
              <a:ext uri="{FF2B5EF4-FFF2-40B4-BE49-F238E27FC236}">
                <a16:creationId xmlns:a16="http://schemas.microsoft.com/office/drawing/2014/main" id="{62CFCADB-7430-9F5C-2EBA-BDE83578EF3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6902" t="29610" r="34155" b="56149"/>
          <a:stretch/>
        </p:blipFill>
        <p:spPr bwMode="auto">
          <a:xfrm>
            <a:off x="5788303" y="4084814"/>
            <a:ext cx="1936281" cy="127601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Free african child mother illustration">
            <a:extLst>
              <a:ext uri="{FF2B5EF4-FFF2-40B4-BE49-F238E27FC236}">
                <a16:creationId xmlns:a16="http://schemas.microsoft.com/office/drawing/2014/main" id="{58FE27F5-9681-6A61-C6E2-682F80433E9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510" t="29610" r="15023" b="56149"/>
          <a:stretch/>
        </p:blipFill>
        <p:spPr bwMode="auto">
          <a:xfrm>
            <a:off x="7792527" y="4084814"/>
            <a:ext cx="1887737" cy="127601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Free african child mother illustration">
            <a:extLst>
              <a:ext uri="{FF2B5EF4-FFF2-40B4-BE49-F238E27FC236}">
                <a16:creationId xmlns:a16="http://schemas.microsoft.com/office/drawing/2014/main" id="{491CCA19-2B25-6833-C76B-A2C8A349856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16" t="44515" r="72496" b="41262"/>
          <a:stretch/>
        </p:blipFill>
        <p:spPr bwMode="auto">
          <a:xfrm>
            <a:off x="1836930" y="5420287"/>
            <a:ext cx="1951080" cy="12744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Free african child mother illustration">
            <a:extLst>
              <a:ext uri="{FF2B5EF4-FFF2-40B4-BE49-F238E27FC236}">
                <a16:creationId xmlns:a16="http://schemas.microsoft.com/office/drawing/2014/main" id="{E9BCF408-1431-67CF-22B9-AAE2216E52E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813" t="44515" r="53098" b="41262"/>
          <a:stretch/>
        </p:blipFill>
        <p:spPr bwMode="auto">
          <a:xfrm>
            <a:off x="3819542" y="5415978"/>
            <a:ext cx="1951080" cy="12744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Free african child mother illustration">
            <a:extLst>
              <a:ext uri="{FF2B5EF4-FFF2-40B4-BE49-F238E27FC236}">
                <a16:creationId xmlns:a16="http://schemas.microsoft.com/office/drawing/2014/main" id="{DF6D86C9-BEE2-433D-496F-B0240F90FC2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7155" t="44515" r="33980" b="41262"/>
          <a:stretch/>
        </p:blipFill>
        <p:spPr bwMode="auto">
          <a:xfrm>
            <a:off x="5796358" y="5418557"/>
            <a:ext cx="1928226" cy="12744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Free african child mother illustration">
            <a:extLst>
              <a:ext uri="{FF2B5EF4-FFF2-40B4-BE49-F238E27FC236}">
                <a16:creationId xmlns:a16="http://schemas.microsoft.com/office/drawing/2014/main" id="{12DFF004-D10A-0C19-836D-A39A05036C8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6724" t="44515" r="14807" b="41262"/>
          <a:stretch/>
        </p:blipFill>
        <p:spPr bwMode="auto">
          <a:xfrm>
            <a:off x="7792526" y="5429200"/>
            <a:ext cx="1887738" cy="127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625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42" restart="whenNotActive" fill="hold" evtFilter="cancelBubble" nodeType="interactiveSeq">
                <p:stCondLst>
                  <p:cond evt="onClick" delay="0">
                    <p:tgtEl>
                      <p:spTgt spid="3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4"/>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2" restart="whenNotActive" fill="hold" evtFilter="cancelBubble" nodeType="interactiveSeq">
                <p:stCondLst>
                  <p:cond evt="onClick" delay="0">
                    <p:tgtEl>
                      <p:spTgt spid="45"/>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hlinkClick r:id="" action="ppaction://noaction">
              <a:snd r:embed="rId3" name="T3_W7F_6.1.wav"/>
            </a:hlinkClick>
            <a:extLst>
              <a:ext uri="{FF2B5EF4-FFF2-40B4-BE49-F238E27FC236}">
                <a16:creationId xmlns:a16="http://schemas.microsoft.com/office/drawing/2014/main" id="{67F195E3-B4A8-4B57-84B5-E286C7573A0E}"/>
              </a:ext>
            </a:extLst>
          </p:cNvPr>
          <p:cNvSpPr/>
          <p:nvPr/>
        </p:nvSpPr>
        <p:spPr>
          <a:xfrm>
            <a:off x="2869591" y="48311"/>
            <a:ext cx="502981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sein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5" name="T3_W7F_6.2.wav"/>
            </a:hlinkClick>
            <a:extLst>
              <a:ext uri="{FF2B5EF4-FFF2-40B4-BE49-F238E27FC236}">
                <a16:creationId xmlns:a16="http://schemas.microsoft.com/office/drawing/2014/main" id="{59240F57-A22B-4D0E-8019-AC8D258BB600}"/>
              </a:ext>
            </a:extLst>
          </p:cNvPr>
          <p:cNvSpPr/>
          <p:nvPr/>
        </p:nvSpPr>
        <p:spPr>
          <a:xfrm>
            <a:off x="1031282" y="695408"/>
            <a:ext cx="6275842" cy="518040"/>
          </a:xfrm>
          <a:prstGeom prst="wedgeRoundRectCallout">
            <a:avLst>
              <a:gd name="adj1" fmla="val -58397"/>
              <a:gd name="adj2" fmla="val -1259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Partnerin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Partner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3" name="Speech Bubble: Rectangle with Corners Rounded 2">
            <a:hlinkClick r:id="" action="ppaction://noaction">
              <a:snd r:embed="rId8" name="T3_W7F_6.3.wav"/>
            </a:hlinkClick>
            <a:extLst>
              <a:ext uri="{FF2B5EF4-FFF2-40B4-BE49-F238E27FC236}">
                <a16:creationId xmlns:a16="http://schemas.microsoft.com/office/drawing/2014/main" id="{4411F2AF-0376-0C64-5E47-83E69DA2A3CF}"/>
              </a:ext>
            </a:extLst>
          </p:cNvPr>
          <p:cNvSpPr/>
          <p:nvPr/>
        </p:nvSpPr>
        <p:spPr>
          <a:xfrm>
            <a:off x="2416684" y="2653485"/>
            <a:ext cx="2431763" cy="1461315"/>
          </a:xfrm>
          <a:prstGeom prst="wedgeRoundRectCallout">
            <a:avLst>
              <a:gd name="adj1" fmla="val -57831"/>
              <a:gd name="adj2" fmla="val -26594"/>
              <a:gd name="adj3" fmla="val 16667"/>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arbeite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4" name="Picture 2" descr="Free tree trunk leaves vector">
            <a:extLst>
              <a:ext uri="{FF2B5EF4-FFF2-40B4-BE49-F238E27FC236}">
                <a16:creationId xmlns:a16="http://schemas.microsoft.com/office/drawing/2014/main" id="{1E0991AA-8802-A85E-D2FE-1F204B9F85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4475" y="1732821"/>
            <a:ext cx="1715481" cy="18545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ree computer desktop modern vector">
            <a:extLst>
              <a:ext uri="{FF2B5EF4-FFF2-40B4-BE49-F238E27FC236}">
                <a16:creationId xmlns:a16="http://schemas.microsoft.com/office/drawing/2014/main" id="{6E00B63A-A2CF-8A0F-B07F-E94B82BAFC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4475" y="4357623"/>
            <a:ext cx="1812649" cy="136374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2">
            <a:extLst>
              <a:ext uri="{FF2B5EF4-FFF2-40B4-BE49-F238E27FC236}">
                <a16:creationId xmlns:a16="http://schemas.microsoft.com/office/drawing/2014/main" id="{81CE4515-99F7-5367-10BD-F8A221BE87A3}"/>
              </a:ext>
            </a:extLst>
          </p:cNvPr>
          <p:cNvSpPr txBox="1">
            <a:spLocks/>
          </p:cNvSpPr>
          <p:nvPr/>
        </p:nvSpPr>
        <p:spPr>
          <a:xfrm>
            <a:off x="9022792" y="1056706"/>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7" name="Graphic 16" descr="Blackboard">
            <a:extLst>
              <a:ext uri="{FF2B5EF4-FFF2-40B4-BE49-F238E27FC236}">
                <a16:creationId xmlns:a16="http://schemas.microsoft.com/office/drawing/2014/main" id="{DACF4C7C-8052-4D78-3ADB-CA013E6ADCB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18074" y="-29542"/>
            <a:ext cx="1256675" cy="1256675"/>
          </a:xfrm>
          <a:prstGeom prst="rect">
            <a:avLst/>
          </a:prstGeom>
        </p:spPr>
      </p:pic>
      <p:sp>
        <p:nvSpPr>
          <p:cNvPr id="18" name="TextBox 17">
            <a:extLst>
              <a:ext uri="{FF2B5EF4-FFF2-40B4-BE49-F238E27FC236}">
                <a16:creationId xmlns:a16="http://schemas.microsoft.com/office/drawing/2014/main" id="{A6A9ED9A-E88C-DCE8-99A5-EB05951E3C9A}"/>
              </a:ext>
            </a:extLst>
          </p:cNvPr>
          <p:cNvSpPr txBox="1"/>
          <p:nvPr/>
        </p:nvSpPr>
        <p:spPr>
          <a:xfrm>
            <a:off x="7600680" y="35839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21" name="Straight Connector 20">
            <a:extLst>
              <a:ext uri="{FF2B5EF4-FFF2-40B4-BE49-F238E27FC236}">
                <a16:creationId xmlns:a16="http://schemas.microsoft.com/office/drawing/2014/main" id="{9EF3933D-1700-BB33-FC9A-EC31D1F9F239}"/>
              </a:ext>
            </a:extLst>
          </p:cNvPr>
          <p:cNvCxnSpPr/>
          <p:nvPr/>
        </p:nvCxnSpPr>
        <p:spPr>
          <a:xfrm>
            <a:off x="8638606" y="4377162"/>
            <a:ext cx="3189768" cy="0"/>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hlinkClick r:id="" action="ppaction://noaction">
              <a:snd r:embed="rId13" name="T3_W7F_6.4.wav"/>
            </a:hlinkClick>
            <a:extLst>
              <a:ext uri="{FF2B5EF4-FFF2-40B4-BE49-F238E27FC236}">
                <a16:creationId xmlns:a16="http://schemas.microsoft.com/office/drawing/2014/main" id="{3F683FFA-C5DE-EC71-2CBC-C1CED803FABC}"/>
              </a:ext>
            </a:extLst>
          </p:cNvPr>
          <p:cNvSpPr txBox="1"/>
          <p:nvPr/>
        </p:nvSpPr>
        <p:spPr>
          <a:xfrm>
            <a:off x="8537225" y="3877753"/>
            <a:ext cx="32854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Computer.</a:t>
            </a:r>
          </a:p>
        </p:txBody>
      </p:sp>
      <p:sp>
        <p:nvSpPr>
          <p:cNvPr id="23" name="Oval 22">
            <a:extLst>
              <a:ext uri="{FF2B5EF4-FFF2-40B4-BE49-F238E27FC236}">
                <a16:creationId xmlns:a16="http://schemas.microsoft.com/office/drawing/2014/main" id="{CDC12C50-D57B-2DB6-1DC8-DF140373E21E}"/>
              </a:ext>
            </a:extLst>
          </p:cNvPr>
          <p:cNvSpPr/>
          <p:nvPr/>
        </p:nvSpPr>
        <p:spPr>
          <a:xfrm>
            <a:off x="5263116" y="3858016"/>
            <a:ext cx="2431763" cy="2287597"/>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descr="A cartoon of a person with her hands in her pockets&#10;&#10;Description automatically generated">
            <a:extLst>
              <a:ext uri="{FF2B5EF4-FFF2-40B4-BE49-F238E27FC236}">
                <a16:creationId xmlns:a16="http://schemas.microsoft.com/office/drawing/2014/main" id="{1B3727DB-3D27-3C38-E9C4-D07BB330DAA1}"/>
              </a:ext>
            </a:extLst>
          </p:cNvPr>
          <p:cNvPicPr>
            <a:picLocks noChangeAspect="1"/>
          </p:cNvPicPr>
          <p:nvPr/>
        </p:nvPicPr>
        <p:blipFill rotWithShape="1">
          <a:blip r:embed="rId14">
            <a:extLst>
              <a:ext uri="{28A0092B-C50C-407E-A947-70E740481C1C}">
                <a14:useLocalDpi xmlns:a14="http://schemas.microsoft.com/office/drawing/2010/main" val="0"/>
              </a:ext>
            </a:extLst>
          </a:blip>
          <a:srcRect l="5607"/>
          <a:stretch/>
        </p:blipFill>
        <p:spPr>
          <a:xfrm>
            <a:off x="244769" y="1227133"/>
            <a:ext cx="1960456" cy="5375510"/>
          </a:xfrm>
          <a:prstGeom prst="rect">
            <a:avLst/>
          </a:prstGeom>
        </p:spPr>
      </p:pic>
    </p:spTree>
    <p:extLst>
      <p:ext uri="{BB962C8B-B14F-4D97-AF65-F5344CB8AC3E}">
        <p14:creationId xmlns:p14="http://schemas.microsoft.com/office/powerpoint/2010/main" val="1430526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hlinkClick r:id="" action="ppaction://noaction">
              <a:snd r:embed="rId9" name="T3_W7F_6.1.wav"/>
            </a:hlinkClick>
            <a:extLst>
              <a:ext uri="{FF2B5EF4-FFF2-40B4-BE49-F238E27FC236}">
                <a16:creationId xmlns:a16="http://schemas.microsoft.com/office/drawing/2014/main" id="{67F195E3-B4A8-4B57-84B5-E286C7573A0E}"/>
              </a:ext>
            </a:extLst>
          </p:cNvPr>
          <p:cNvSpPr/>
          <p:nvPr/>
        </p:nvSpPr>
        <p:spPr>
          <a:xfrm>
            <a:off x="2869591" y="48311"/>
            <a:ext cx="502981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sein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hlinkClick r:id="" action="ppaction://noaction">
              <a:snd r:embed="rId11" name="T3_W7F_6.2.wav"/>
            </a:hlinkClick>
            <a:extLst>
              <a:ext uri="{FF2B5EF4-FFF2-40B4-BE49-F238E27FC236}">
                <a16:creationId xmlns:a16="http://schemas.microsoft.com/office/drawing/2014/main" id="{59240F57-A22B-4D0E-8019-AC8D258BB600}"/>
              </a:ext>
            </a:extLst>
          </p:cNvPr>
          <p:cNvSpPr/>
          <p:nvPr/>
        </p:nvSpPr>
        <p:spPr>
          <a:xfrm>
            <a:off x="1031282" y="695408"/>
            <a:ext cx="6275842" cy="518040"/>
          </a:xfrm>
          <a:prstGeom prst="wedgeRoundRectCallout">
            <a:avLst>
              <a:gd name="adj1" fmla="val -58397"/>
              <a:gd name="adj2" fmla="val -1259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Partnerin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deinem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Partner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154" y="463138"/>
            <a:ext cx="914400" cy="914400"/>
          </a:xfrm>
          <a:prstGeom prst="rect">
            <a:avLst/>
          </a:prstGeom>
        </p:spPr>
      </p:pic>
      <p:sp>
        <p:nvSpPr>
          <p:cNvPr id="16" name="Title 2">
            <a:extLst>
              <a:ext uri="{FF2B5EF4-FFF2-40B4-BE49-F238E27FC236}">
                <a16:creationId xmlns:a16="http://schemas.microsoft.com/office/drawing/2014/main" id="{81CE4515-99F7-5367-10BD-F8A221BE87A3}"/>
              </a:ext>
            </a:extLst>
          </p:cNvPr>
          <p:cNvSpPr txBox="1">
            <a:spLocks/>
          </p:cNvSpPr>
          <p:nvPr/>
        </p:nvSpPr>
        <p:spPr>
          <a:xfrm>
            <a:off x="9022792" y="1056706"/>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7" name="Graphic 16" descr="Blackboard">
            <a:extLst>
              <a:ext uri="{FF2B5EF4-FFF2-40B4-BE49-F238E27FC236}">
                <a16:creationId xmlns:a16="http://schemas.microsoft.com/office/drawing/2014/main" id="{DACF4C7C-8052-4D78-3ADB-CA013E6ADCB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18074" y="-29542"/>
            <a:ext cx="1256675" cy="1256675"/>
          </a:xfrm>
          <a:prstGeom prst="rect">
            <a:avLst/>
          </a:prstGeom>
        </p:spPr>
      </p:pic>
      <p:pic>
        <p:nvPicPr>
          <p:cNvPr id="5" name="Picture 4">
            <a:extLst>
              <a:ext uri="{FF2B5EF4-FFF2-40B4-BE49-F238E27FC236}">
                <a16:creationId xmlns:a16="http://schemas.microsoft.com/office/drawing/2014/main" id="{95793355-576C-CF49-E95F-5773D75C66B1}"/>
              </a:ext>
            </a:extLst>
          </p:cNvPr>
          <p:cNvPicPr>
            <a:picLocks noChangeAspect="1"/>
          </p:cNvPicPr>
          <p:nvPr/>
        </p:nvPicPr>
        <p:blipFill>
          <a:blip r:embed="rId16"/>
          <a:stretch>
            <a:fillRect/>
          </a:stretch>
        </p:blipFill>
        <p:spPr>
          <a:xfrm>
            <a:off x="8681022" y="4354338"/>
            <a:ext cx="2235953" cy="1479036"/>
          </a:xfrm>
          <a:prstGeom prst="rect">
            <a:avLst/>
          </a:prstGeom>
        </p:spPr>
      </p:pic>
      <p:pic>
        <p:nvPicPr>
          <p:cNvPr id="7" name="Picture 6" descr="Free Basketball Ball vector and picture">
            <a:extLst>
              <a:ext uri="{FF2B5EF4-FFF2-40B4-BE49-F238E27FC236}">
                <a16:creationId xmlns:a16="http://schemas.microsoft.com/office/drawing/2014/main" id="{80934CE8-ED57-1D93-D43F-5FBDF6911A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6554" y="1775129"/>
            <a:ext cx="1514939" cy="15149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Free brief envelope letter vector">
            <a:extLst>
              <a:ext uri="{FF2B5EF4-FFF2-40B4-BE49-F238E27FC236}">
                <a16:creationId xmlns:a16="http://schemas.microsoft.com/office/drawing/2014/main" id="{71B377E9-A179-045C-6EC4-061049A734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6554" y="4291178"/>
            <a:ext cx="1671100" cy="16788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ree bicycle bike ride vector">
            <a:extLst>
              <a:ext uri="{FF2B5EF4-FFF2-40B4-BE49-F238E27FC236}">
                <a16:creationId xmlns:a16="http://schemas.microsoft.com/office/drawing/2014/main" id="{62910FA3-B596-41CE-F994-ACCDB332305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37522" y="4058462"/>
            <a:ext cx="2969602" cy="19115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Jacket Clothing vector and picture">
            <a:extLst>
              <a:ext uri="{FF2B5EF4-FFF2-40B4-BE49-F238E27FC236}">
                <a16:creationId xmlns:a16="http://schemas.microsoft.com/office/drawing/2014/main" id="{5A05704F-A8AA-15E3-BF79-B282920B40C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04885" y="1667175"/>
            <a:ext cx="1951215" cy="16083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Free Paper Leaf vector and picture">
            <a:extLst>
              <a:ext uri="{FF2B5EF4-FFF2-40B4-BE49-F238E27FC236}">
                <a16:creationId xmlns:a16="http://schemas.microsoft.com/office/drawing/2014/main" id="{0B2AF9E8-889C-EEF7-EA16-915DC3871F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22792" y="1660956"/>
            <a:ext cx="1269166" cy="160832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D4F4454E-0FB9-74E6-DF1E-A367ADA8D5C2}"/>
              </a:ext>
            </a:extLst>
          </p:cNvPr>
          <p:cNvSpPr/>
          <p:nvPr/>
        </p:nvSpPr>
        <p:spPr>
          <a:xfrm>
            <a:off x="293992" y="3529089"/>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6" name="Rectangle: Rounded Corners 25">
            <a:extLst>
              <a:ext uri="{FF2B5EF4-FFF2-40B4-BE49-F238E27FC236}">
                <a16:creationId xmlns:a16="http://schemas.microsoft.com/office/drawing/2014/main" id="{F421CF06-58E8-F2A2-E241-1583CB42646E}"/>
              </a:ext>
            </a:extLst>
          </p:cNvPr>
          <p:cNvSpPr/>
          <p:nvPr/>
        </p:nvSpPr>
        <p:spPr>
          <a:xfrm>
            <a:off x="4201674" y="3529089"/>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7" name="Rectangle: Rounded Corners 26">
            <a:extLst>
              <a:ext uri="{FF2B5EF4-FFF2-40B4-BE49-F238E27FC236}">
                <a16:creationId xmlns:a16="http://schemas.microsoft.com/office/drawing/2014/main" id="{C53D56E9-BA37-3B61-D568-BE490A0E39FD}"/>
              </a:ext>
            </a:extLst>
          </p:cNvPr>
          <p:cNvSpPr/>
          <p:nvPr/>
        </p:nvSpPr>
        <p:spPr>
          <a:xfrm>
            <a:off x="8011413" y="3542774"/>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8" name="Rectangle: Rounded Corners 27">
            <a:extLst>
              <a:ext uri="{FF2B5EF4-FFF2-40B4-BE49-F238E27FC236}">
                <a16:creationId xmlns:a16="http://schemas.microsoft.com/office/drawing/2014/main" id="{26882B44-D063-65A3-2207-182E0A20BA16}"/>
              </a:ext>
            </a:extLst>
          </p:cNvPr>
          <p:cNvSpPr/>
          <p:nvPr/>
        </p:nvSpPr>
        <p:spPr>
          <a:xfrm>
            <a:off x="181989" y="6200703"/>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29" name="Rectangle: Rounded Corners 28">
            <a:extLst>
              <a:ext uri="{FF2B5EF4-FFF2-40B4-BE49-F238E27FC236}">
                <a16:creationId xmlns:a16="http://schemas.microsoft.com/office/drawing/2014/main" id="{7F5EC26E-4360-F341-F8F1-61D9FA73199E}"/>
              </a:ext>
            </a:extLst>
          </p:cNvPr>
          <p:cNvSpPr/>
          <p:nvPr/>
        </p:nvSpPr>
        <p:spPr>
          <a:xfrm>
            <a:off x="4089671" y="6200703"/>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30" name="Rectangle: Rounded Corners 29">
            <a:extLst>
              <a:ext uri="{FF2B5EF4-FFF2-40B4-BE49-F238E27FC236}">
                <a16:creationId xmlns:a16="http://schemas.microsoft.com/office/drawing/2014/main" id="{10DFECAA-B1F5-5E70-1B00-B59CFEB0E9DC}"/>
              </a:ext>
            </a:extLst>
          </p:cNvPr>
          <p:cNvSpPr/>
          <p:nvPr/>
        </p:nvSpPr>
        <p:spPr>
          <a:xfrm>
            <a:off x="7899410" y="6214388"/>
            <a:ext cx="3848168" cy="62946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a:t>
            </a:r>
          </a:p>
        </p:txBody>
      </p:sp>
      <p:sp>
        <p:nvSpPr>
          <p:cNvPr id="31" name="Rectangle 30">
            <a:extLst>
              <a:ext uri="{FF2B5EF4-FFF2-40B4-BE49-F238E27FC236}">
                <a16:creationId xmlns:a16="http://schemas.microsoft.com/office/drawing/2014/main" id="{52F05A68-F1A4-2C39-B16A-B2FFD73FF7D6}"/>
              </a:ext>
            </a:extLst>
          </p:cNvPr>
          <p:cNvSpPr/>
          <p:nvPr/>
        </p:nvSpPr>
        <p:spPr>
          <a:xfrm>
            <a:off x="1373420" y="3592729"/>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ihr</a:t>
            </a:r>
            <a:r>
              <a:rPr lang="en-GB" sz="2400" b="1" dirty="0">
                <a:solidFill>
                  <a:srgbClr val="002060"/>
                </a:solidFill>
                <a:latin typeface="Century Gothic" panose="020B0502020202020204" pitchFamily="34" charset="0"/>
              </a:rPr>
              <a:t> Ball.</a:t>
            </a:r>
          </a:p>
        </p:txBody>
      </p:sp>
      <p:sp>
        <p:nvSpPr>
          <p:cNvPr id="32" name="Rectangle 31">
            <a:extLst>
              <a:ext uri="{FF2B5EF4-FFF2-40B4-BE49-F238E27FC236}">
                <a16:creationId xmlns:a16="http://schemas.microsoft.com/office/drawing/2014/main" id="{CF0CE231-81BC-F031-A316-8DAC75E2ED6F}"/>
              </a:ext>
            </a:extLst>
          </p:cNvPr>
          <p:cNvSpPr/>
          <p:nvPr/>
        </p:nvSpPr>
        <p:spPr>
          <a:xfrm>
            <a:off x="5257659" y="3592869"/>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seine </a:t>
            </a:r>
            <a:r>
              <a:rPr lang="en-GB" sz="2400" b="1" dirty="0" err="1">
                <a:solidFill>
                  <a:srgbClr val="002060"/>
                </a:solidFill>
                <a:latin typeface="Century Gothic" panose="020B0502020202020204" pitchFamily="34" charset="0"/>
              </a:rPr>
              <a:t>Jacke</a:t>
            </a:r>
            <a:r>
              <a:rPr lang="en-GB" sz="2400" b="1" dirty="0">
                <a:solidFill>
                  <a:srgbClr val="002060"/>
                </a:solidFill>
                <a:latin typeface="Century Gothic" panose="020B0502020202020204" pitchFamily="34" charset="0"/>
              </a:rPr>
              <a:t>.</a:t>
            </a:r>
          </a:p>
        </p:txBody>
      </p:sp>
      <p:sp>
        <p:nvSpPr>
          <p:cNvPr id="33" name="Rectangle 32">
            <a:extLst>
              <a:ext uri="{FF2B5EF4-FFF2-40B4-BE49-F238E27FC236}">
                <a16:creationId xmlns:a16="http://schemas.microsoft.com/office/drawing/2014/main" id="{9C24F3F7-C003-A1E3-A368-5EF2F25EEF2F}"/>
              </a:ext>
            </a:extLst>
          </p:cNvPr>
          <p:cNvSpPr/>
          <p:nvPr/>
        </p:nvSpPr>
        <p:spPr>
          <a:xfrm>
            <a:off x="9077482" y="3572569"/>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sein Blatt.</a:t>
            </a:r>
          </a:p>
        </p:txBody>
      </p:sp>
      <p:sp>
        <p:nvSpPr>
          <p:cNvPr id="34" name="Rectangle 33">
            <a:extLst>
              <a:ext uri="{FF2B5EF4-FFF2-40B4-BE49-F238E27FC236}">
                <a16:creationId xmlns:a16="http://schemas.microsoft.com/office/drawing/2014/main" id="{328C627C-24AC-04BA-E1F3-0A69EB78900B}"/>
              </a:ext>
            </a:extLst>
          </p:cNvPr>
          <p:cNvSpPr/>
          <p:nvPr/>
        </p:nvSpPr>
        <p:spPr>
          <a:xfrm>
            <a:off x="1260688" y="6256414"/>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ihr</a:t>
            </a:r>
            <a:r>
              <a:rPr lang="en-GB" sz="2400" b="1" dirty="0">
                <a:solidFill>
                  <a:srgbClr val="002060"/>
                </a:solidFill>
                <a:latin typeface="Century Gothic" panose="020B0502020202020204" pitchFamily="34" charset="0"/>
              </a:rPr>
              <a:t> Brief.</a:t>
            </a:r>
          </a:p>
        </p:txBody>
      </p:sp>
      <p:sp>
        <p:nvSpPr>
          <p:cNvPr id="36" name="Rectangle 35">
            <a:extLst>
              <a:ext uri="{FF2B5EF4-FFF2-40B4-BE49-F238E27FC236}">
                <a16:creationId xmlns:a16="http://schemas.microsoft.com/office/drawing/2014/main" id="{81218B02-D4DB-4627-AE9B-8823F5DC5F82}"/>
              </a:ext>
            </a:extLst>
          </p:cNvPr>
          <p:cNvSpPr/>
          <p:nvPr/>
        </p:nvSpPr>
        <p:spPr>
          <a:xfrm>
            <a:off x="5151207" y="6270384"/>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ihr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Fahrrad</a:t>
            </a:r>
            <a:r>
              <a:rPr lang="en-GB" sz="2400" b="1" dirty="0">
                <a:solidFill>
                  <a:srgbClr val="002060"/>
                </a:solidFill>
                <a:latin typeface="Century Gothic" panose="020B0502020202020204" pitchFamily="34" charset="0"/>
              </a:rPr>
              <a:t>.</a:t>
            </a:r>
          </a:p>
        </p:txBody>
      </p:sp>
      <p:sp>
        <p:nvSpPr>
          <p:cNvPr id="37" name="Rectangle 36">
            <a:extLst>
              <a:ext uri="{FF2B5EF4-FFF2-40B4-BE49-F238E27FC236}">
                <a16:creationId xmlns:a16="http://schemas.microsoft.com/office/drawing/2014/main" id="{39AE7C1F-BE9D-1F0D-2E5F-BAEA6B133D51}"/>
              </a:ext>
            </a:extLst>
          </p:cNvPr>
          <p:cNvSpPr/>
          <p:nvPr/>
        </p:nvSpPr>
        <p:spPr>
          <a:xfrm>
            <a:off x="8976158" y="6256038"/>
            <a:ext cx="2401610" cy="5180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sein Spiel.</a:t>
            </a:r>
          </a:p>
        </p:txBody>
      </p:sp>
    </p:spTree>
    <p:extLst>
      <p:ext uri="{BB962C8B-B14F-4D97-AF65-F5344CB8AC3E}">
        <p14:creationId xmlns:p14="http://schemas.microsoft.com/office/powerpoint/2010/main" val="17698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7F_6.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7F_6.6.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7F_6.7.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7F_6.8.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7F_6.9.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7F_6.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66109593"/>
              </p:ext>
            </p:extLst>
          </p:nvPr>
        </p:nvGraphicFramePr>
        <p:xfrm>
          <a:off x="557161" y="596479"/>
          <a:ext cx="9810698" cy="6174480"/>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1971">
                  <a:extLst>
                    <a:ext uri="{9D8B030D-6E8A-4147-A177-3AD203B41FA5}">
                      <a16:colId xmlns:a16="http://schemas.microsoft.com/office/drawing/2014/main" val="1810222861"/>
                    </a:ext>
                  </a:extLst>
                </a:gridCol>
                <a:gridCol w="2704872">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Nummer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fünf</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null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zwölf</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drei</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es</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gibt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71810">
                <a:tc vMerge="1">
                  <a:txBody>
                    <a:bodyPr/>
                    <a:lstStyle/>
                    <a:p>
                      <a:endParaRPr lang="en-GB"/>
                    </a:p>
                  </a:txBody>
                  <a:tcPr/>
                </a:tc>
                <a:tc>
                  <a:txBody>
                    <a:bodyPr/>
                    <a:lstStyle/>
                    <a:p>
                      <a:r>
                        <a:rPr lang="en-GB" sz="2400" b="1" dirty="0" err="1">
                          <a:solidFill>
                            <a:srgbClr val="00B0F0"/>
                          </a:solidFill>
                          <a:latin typeface="Century Gothic" panose="020B0502020202020204" pitchFamily="34" charset="0"/>
                        </a:rPr>
                        <a:t>eins</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sechs</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B0F0"/>
                          </a:solidFill>
                          <a:latin typeface="Century Gothic" panose="020B0502020202020204" pitchFamily="34" charset="0"/>
                        </a:rPr>
                        <a:t>sieben</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78604814"/>
                  </a:ext>
                </a:extLst>
              </a:tr>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wann</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Januar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a:t>
                      </a:r>
                      <a:r>
                        <a:rPr lang="en-GB" sz="2400" b="1" baseline="0" dirty="0">
                          <a:solidFill>
                            <a:srgbClr val="92D050"/>
                          </a:solidFill>
                          <a:latin typeface="Century Gothic" panose="020B0502020202020204" pitchFamily="34" charset="0"/>
                        </a:rPr>
                        <a:t> Plan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März</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Juni</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Monat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771810">
                <a:tc vMerge="1">
                  <a:txBody>
                    <a:bodyPr/>
                    <a:lstStyle/>
                    <a:p>
                      <a:endParaRPr lang="en-GB"/>
                    </a:p>
                  </a:txBody>
                  <a:tcPr/>
                </a:tc>
                <a:tc>
                  <a:txBody>
                    <a:bodyPr/>
                    <a:lstStyle/>
                    <a:p>
                      <a:r>
                        <a:rPr lang="en-GB" sz="2400" b="1" dirty="0">
                          <a:solidFill>
                            <a:srgbClr val="92D050"/>
                          </a:solidFill>
                          <a:latin typeface="Century Gothic" panose="020B0502020202020204" pitchFamily="34" charset="0"/>
                        </a:rPr>
                        <a:t>Mai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Oktober</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Dezember</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418305292"/>
                  </a:ext>
                </a:extLst>
              </a:tr>
              <a:tr h="77181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Opa</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ihr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771810">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Vater</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lieb</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Mutter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7F_8.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58722" y="3491328"/>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254" y="111877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54480" y="537050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16471" y="405478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2854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father</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982398" y="63186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k</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dear</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327742"/>
            <a:ext cx="2342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mother</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93401" y="5540652"/>
            <a:ext cx="2775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grandad</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940484" y="553418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5341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his</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476883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982398" y="47570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October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4754918"/>
            <a:ext cx="2486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December</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399907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March</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40482" y="397208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June</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400974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month</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00027" y="32237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hen?</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80898" y="321090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January</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0472" y="3236980"/>
            <a:ext cx="3028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lang="en-GB" sz="2400" kern="0" dirty="0">
                <a:solidFill>
                  <a:srgbClr val="002060"/>
                </a:solidFill>
                <a:latin typeface="Century Gothic" panose="020B0502020202020204" pitchFamily="34" charset="0"/>
                <a:cs typeface="Arial"/>
                <a:sym typeface="Arial"/>
              </a:rPr>
              <a:t> plan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2448113"/>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980896" y="244811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six</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24481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3" name="TextBox 2">
            <a:extLst>
              <a:ext uri="{FF2B5EF4-FFF2-40B4-BE49-F238E27FC236}">
                <a16:creationId xmlns:a16="http://schemas.microsoft.com/office/drawing/2014/main" id="{F56ABA3E-6764-431D-BF9C-B1649DDC5338}"/>
              </a:ext>
            </a:extLst>
          </p:cNvPr>
          <p:cNvSpPr txBox="1"/>
          <p:nvPr/>
        </p:nvSpPr>
        <p:spPr>
          <a:xfrm>
            <a:off x="2293400" y="1678498"/>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twelve</a:t>
            </a:r>
          </a:p>
        </p:txBody>
      </p:sp>
      <p:sp>
        <p:nvSpPr>
          <p:cNvPr id="4" name="TextBox 3">
            <a:extLst>
              <a:ext uri="{FF2B5EF4-FFF2-40B4-BE49-F238E27FC236}">
                <a16:creationId xmlns:a16="http://schemas.microsoft.com/office/drawing/2014/main" id="{89C7498A-DD1A-0C6D-B6C6-9E3CA7AA95DA}"/>
              </a:ext>
            </a:extLst>
          </p:cNvPr>
          <p:cNvSpPr txBox="1"/>
          <p:nvPr/>
        </p:nvSpPr>
        <p:spPr>
          <a:xfrm>
            <a:off x="4961018" y="16784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three</a:t>
            </a:r>
          </a:p>
        </p:txBody>
      </p:sp>
      <p:sp>
        <p:nvSpPr>
          <p:cNvPr id="5" name="TextBox 4">
            <a:extLst>
              <a:ext uri="{FF2B5EF4-FFF2-40B4-BE49-F238E27FC236}">
                <a16:creationId xmlns:a16="http://schemas.microsoft.com/office/drawing/2014/main" id="{8025C911-1E31-5A74-1E0D-ACC0C648B493}"/>
              </a:ext>
            </a:extLst>
          </p:cNvPr>
          <p:cNvSpPr txBox="1"/>
          <p:nvPr/>
        </p:nvSpPr>
        <p:spPr>
          <a:xfrm>
            <a:off x="7654970" y="167849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 is, there are</a:t>
            </a:r>
          </a:p>
        </p:txBody>
      </p:sp>
      <p:sp>
        <p:nvSpPr>
          <p:cNvPr id="6" name="TextBox 5">
            <a:extLst>
              <a:ext uri="{FF2B5EF4-FFF2-40B4-BE49-F238E27FC236}">
                <a16:creationId xmlns:a16="http://schemas.microsoft.com/office/drawing/2014/main" id="{4A65F2C6-275F-F88C-3502-7788059CF37A}"/>
              </a:ext>
            </a:extLst>
          </p:cNvPr>
          <p:cNvSpPr txBox="1"/>
          <p:nvPr/>
        </p:nvSpPr>
        <p:spPr>
          <a:xfrm>
            <a:off x="2278902" y="896202"/>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number</a:t>
            </a:r>
          </a:p>
        </p:txBody>
      </p:sp>
      <p:sp>
        <p:nvSpPr>
          <p:cNvPr id="7" name="TextBox 6">
            <a:extLst>
              <a:ext uri="{FF2B5EF4-FFF2-40B4-BE49-F238E27FC236}">
                <a16:creationId xmlns:a16="http://schemas.microsoft.com/office/drawing/2014/main" id="{763A885B-01E4-CA3C-C4E2-DA6C5CA0364E}"/>
              </a:ext>
            </a:extLst>
          </p:cNvPr>
          <p:cNvSpPr txBox="1"/>
          <p:nvPr/>
        </p:nvSpPr>
        <p:spPr>
          <a:xfrm>
            <a:off x="4946520" y="8962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8" name="TextBox 7">
            <a:extLst>
              <a:ext uri="{FF2B5EF4-FFF2-40B4-BE49-F238E27FC236}">
                <a16:creationId xmlns:a16="http://schemas.microsoft.com/office/drawing/2014/main" id="{EFA16D79-A9F6-CC5A-2381-3792E3021D5A}"/>
              </a:ext>
            </a:extLst>
          </p:cNvPr>
          <p:cNvSpPr txBox="1"/>
          <p:nvPr/>
        </p:nvSpPr>
        <p:spPr>
          <a:xfrm>
            <a:off x="7640472" y="89620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zero</a:t>
            </a:r>
          </a:p>
        </p:txBody>
      </p:sp>
    </p:spTree>
    <p:extLst>
      <p:ext uri="{BB962C8B-B14F-4D97-AF65-F5344CB8AC3E}">
        <p14:creationId xmlns:p14="http://schemas.microsoft.com/office/powerpoint/2010/main" val="247323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4" grpId="0"/>
      <p:bldP spid="65" grpId="0"/>
      <p:bldP spid="66" grpId="0"/>
      <p:bldP spid="67" grpId="0"/>
      <p:bldP spid="68" grpId="0"/>
      <p:bldP spid="69" grpId="0"/>
      <p:bldP spid="70" grpId="0"/>
      <p:bldP spid="71" grpId="0"/>
      <p:bldP spid="72" grpId="0"/>
      <p:bldP spid="73" grpId="0"/>
      <p:bldP spid="74" grpId="0"/>
      <p:bldP spid="75" grpId="0"/>
      <p:bldP spid="3" grpId="0"/>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8E6012E-8228-69DD-D16F-A58E70ECD56B}"/>
              </a:ext>
            </a:extLst>
          </p:cNvPr>
          <p:cNvGraphicFramePr>
            <a:graphicFrameLocks noGrp="1"/>
          </p:cNvGraphicFramePr>
          <p:nvPr>
            <p:extLst>
              <p:ext uri="{D42A27DB-BD31-4B8C-83A1-F6EECF244321}">
                <p14:modId xmlns:p14="http://schemas.microsoft.com/office/powerpoint/2010/main" val="2015035963"/>
              </p:ext>
            </p:extLst>
          </p:nvPr>
        </p:nvGraphicFramePr>
        <p:xfrm>
          <a:off x="582014" y="596479"/>
          <a:ext cx="9810698" cy="6174480"/>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1971">
                  <a:extLst>
                    <a:ext uri="{9D8B030D-6E8A-4147-A177-3AD203B41FA5}">
                      <a16:colId xmlns:a16="http://schemas.microsoft.com/office/drawing/2014/main" val="1810222861"/>
                    </a:ext>
                  </a:extLst>
                </a:gridCol>
                <a:gridCol w="2615056">
                  <a:extLst>
                    <a:ext uri="{9D8B030D-6E8A-4147-A177-3AD203B41FA5}">
                      <a16:colId xmlns:a16="http://schemas.microsoft.com/office/drawing/2014/main" val="274413866"/>
                    </a:ext>
                  </a:extLst>
                </a:gridCol>
                <a:gridCol w="2783238">
                  <a:extLst>
                    <a:ext uri="{9D8B030D-6E8A-4147-A177-3AD203B41FA5}">
                      <a16:colId xmlns:a16="http://schemas.microsoft.com/office/drawing/2014/main" val="2706468897"/>
                    </a:ext>
                  </a:extLst>
                </a:gridCol>
              </a:tblGrid>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two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there is, there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zero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771810">
                <a:tc vMerge="1">
                  <a:txBody>
                    <a:bodyPr/>
                    <a:lstStyle/>
                    <a:p>
                      <a:endParaRPr lang="en-GB"/>
                    </a:p>
                  </a:txBody>
                  <a:tcPr/>
                </a:tc>
                <a:tc>
                  <a:txBody>
                    <a:bodyPr/>
                    <a:lstStyle/>
                    <a:p>
                      <a:r>
                        <a:rPr lang="en-GB" sz="2400" b="1" dirty="0">
                          <a:solidFill>
                            <a:srgbClr val="00B0F0"/>
                          </a:solidFill>
                          <a:latin typeface="Century Gothic" panose="020B0502020202020204" pitchFamily="34" charset="0"/>
                        </a:rPr>
                        <a:t>eleven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B0F0"/>
                          </a:solidFill>
                          <a:latin typeface="Century Gothic" panose="020B0502020202020204" pitchFamily="34" charset="0"/>
                        </a:rPr>
                        <a:t>nine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78604814"/>
                  </a:ext>
                </a:extLst>
              </a:tr>
              <a:tr h="771810">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month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April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771810">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February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November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plan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771810">
                <a:tc vMerge="1">
                  <a:txBody>
                    <a:bodyPr/>
                    <a:lstStyle/>
                    <a:p>
                      <a:endParaRPr lang="en-GB"/>
                    </a:p>
                  </a:txBody>
                  <a:tcPr/>
                </a:tc>
                <a:tc>
                  <a:txBody>
                    <a:bodyPr/>
                    <a:lstStyle/>
                    <a:p>
                      <a:r>
                        <a:rPr lang="en-GB" sz="2400" b="1" dirty="0">
                          <a:solidFill>
                            <a:srgbClr val="92D050"/>
                          </a:solidFill>
                          <a:latin typeface="Century Gothic" panose="020B0502020202020204" pitchFamily="34" charset="0"/>
                        </a:rPr>
                        <a:t>July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August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418305292"/>
                  </a:ext>
                </a:extLst>
              </a:tr>
              <a:tr h="771810">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family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grandad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771810">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tired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quiet, calm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7F_8.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 name="Picture 3">
            <a:extLst>
              <a:ext uri="{FF2B5EF4-FFF2-40B4-BE49-F238E27FC236}">
                <a16:creationId xmlns:a16="http://schemas.microsoft.com/office/drawing/2014/main" id="{DC217B77-B549-1D3C-0E61-A0E1222E5C20}"/>
              </a:ext>
            </a:extLst>
          </p:cNvPr>
          <p:cNvPicPr>
            <a:picLocks noChangeAspect="1"/>
          </p:cNvPicPr>
          <p:nvPr/>
        </p:nvPicPr>
        <p:blipFill>
          <a:blip r:embed="rId4"/>
          <a:stretch>
            <a:fillRect/>
          </a:stretch>
        </p:blipFill>
        <p:spPr>
          <a:xfrm>
            <a:off x="658722" y="3491328"/>
            <a:ext cx="1186070" cy="1080360"/>
          </a:xfrm>
          <a:prstGeom prst="rect">
            <a:avLst/>
          </a:prstGeom>
        </p:spPr>
      </p:pic>
      <p:pic>
        <p:nvPicPr>
          <p:cNvPr id="5" name="Picture 4" descr="Icon&#10;&#10;Description automatically generated">
            <a:extLst>
              <a:ext uri="{FF2B5EF4-FFF2-40B4-BE49-F238E27FC236}">
                <a16:creationId xmlns:a16="http://schemas.microsoft.com/office/drawing/2014/main" id="{34DF3C37-44AD-6E27-66E6-8DD276616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254" y="1118779"/>
            <a:ext cx="1186070" cy="1186070"/>
          </a:xfrm>
          <a:prstGeom prst="rect">
            <a:avLst/>
          </a:prstGeom>
        </p:spPr>
      </p:pic>
      <p:pic>
        <p:nvPicPr>
          <p:cNvPr id="6" name="Picture 5">
            <a:extLst>
              <a:ext uri="{FF2B5EF4-FFF2-40B4-BE49-F238E27FC236}">
                <a16:creationId xmlns:a16="http://schemas.microsoft.com/office/drawing/2014/main" id="{E716F864-7473-79A6-C3D8-1859B0EF2A92}"/>
              </a:ext>
            </a:extLst>
          </p:cNvPr>
          <p:cNvPicPr>
            <a:picLocks noChangeAspect="1"/>
          </p:cNvPicPr>
          <p:nvPr/>
        </p:nvPicPr>
        <p:blipFill>
          <a:blip r:embed="rId6"/>
          <a:stretch>
            <a:fillRect/>
          </a:stretch>
        </p:blipFill>
        <p:spPr>
          <a:xfrm>
            <a:off x="654480" y="5370507"/>
            <a:ext cx="1162417" cy="1101237"/>
          </a:xfrm>
          <a:prstGeom prst="rect">
            <a:avLst/>
          </a:prstGeom>
        </p:spPr>
      </p:pic>
      <p:sp>
        <p:nvSpPr>
          <p:cNvPr id="7" name="TextBox 6">
            <a:extLst>
              <a:ext uri="{FF2B5EF4-FFF2-40B4-BE49-F238E27FC236}">
                <a16:creationId xmlns:a16="http://schemas.microsoft.com/office/drawing/2014/main" id="{3E125826-2B85-B8A7-EAB1-90F67B254E45}"/>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 name="TextBox 7">
            <a:extLst>
              <a:ext uri="{FF2B5EF4-FFF2-40B4-BE49-F238E27FC236}">
                <a16:creationId xmlns:a16="http://schemas.microsoft.com/office/drawing/2014/main" id="{6ECA25A9-F536-AD97-EC55-1085D2A92332}"/>
              </a:ext>
            </a:extLst>
          </p:cNvPr>
          <p:cNvSpPr txBox="1"/>
          <p:nvPr/>
        </p:nvSpPr>
        <p:spPr>
          <a:xfrm>
            <a:off x="1616471" y="405478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9" name="TextBox 8">
            <a:extLst>
              <a:ext uri="{FF2B5EF4-FFF2-40B4-BE49-F238E27FC236}">
                <a16:creationId xmlns:a16="http://schemas.microsoft.com/office/drawing/2014/main" id="{CEBCB122-AF4A-5FDD-1017-80D4F806EE24}"/>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0" name="TextBox 9">
            <a:hlinkClick r:id="" action="ppaction://noaction">
              <a:snd r:embed="rId7" name="T3_W7F_8.3.wav"/>
            </a:hlinkClick>
            <a:extLst>
              <a:ext uri="{FF2B5EF4-FFF2-40B4-BE49-F238E27FC236}">
                <a16:creationId xmlns:a16="http://schemas.microsoft.com/office/drawing/2014/main" id="{B01C162E-8E97-02CC-4506-23BA2739B405}"/>
              </a:ext>
            </a:extLst>
          </p:cNvPr>
          <p:cNvSpPr txBox="1"/>
          <p:nvPr/>
        </p:nvSpPr>
        <p:spPr>
          <a:xfrm>
            <a:off x="2313281" y="6285410"/>
            <a:ext cx="1899579" cy="461665"/>
          </a:xfrm>
          <a:prstGeom prst="rect">
            <a:avLst/>
          </a:prstGeom>
          <a:noFill/>
        </p:spPr>
        <p:txBody>
          <a:bodyPr wrap="square" rtlCol="0">
            <a:spAutoFit/>
          </a:bodyPr>
          <a:lstStyle/>
          <a:p>
            <a:pPr lvl="0">
              <a:buClr>
                <a:srgbClr val="000000"/>
              </a:buClr>
              <a:defRPr/>
            </a:pPr>
            <a:r>
              <a:rPr lang="en-GB" sz="2400" kern="0" dirty="0" err="1">
                <a:solidFill>
                  <a:srgbClr val="002060"/>
                </a:solidFill>
                <a:latin typeface="Century Gothic" panose="020B0502020202020204" pitchFamily="34" charset="0"/>
                <a:cs typeface="Arial"/>
                <a:sym typeface="Arial"/>
              </a:rPr>
              <a:t>müde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a:hlinkClick r:id="" action="ppaction://noaction">
              <a:snd r:embed="rId8" name="T3_W7F_8.4.wav"/>
            </a:hlinkClick>
            <a:extLst>
              <a:ext uri="{FF2B5EF4-FFF2-40B4-BE49-F238E27FC236}">
                <a16:creationId xmlns:a16="http://schemas.microsoft.com/office/drawing/2014/main" id="{F1F73468-0099-C96F-A948-820957651379}"/>
              </a:ext>
            </a:extLst>
          </p:cNvPr>
          <p:cNvSpPr txBox="1"/>
          <p:nvPr/>
        </p:nvSpPr>
        <p:spPr>
          <a:xfrm>
            <a:off x="4982398" y="63186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ruhig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2" name="TextBox 11">
            <a:hlinkClick r:id="" action="ppaction://noaction">
              <a:snd r:embed="rId9" name="T3_W7F_8.5.wav"/>
            </a:hlinkClick>
            <a:extLst>
              <a:ext uri="{FF2B5EF4-FFF2-40B4-BE49-F238E27FC236}">
                <a16:creationId xmlns:a16="http://schemas.microsoft.com/office/drawing/2014/main" id="{BEBE8477-3F92-C4B4-3477-DC09F73B449E}"/>
              </a:ext>
            </a:extLst>
          </p:cNvPr>
          <p:cNvSpPr txBox="1"/>
          <p:nvPr/>
        </p:nvSpPr>
        <p:spPr>
          <a:xfrm>
            <a:off x="7605694" y="6327742"/>
            <a:ext cx="23425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ihr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extBox 12">
            <a:hlinkClick r:id="" action="ppaction://noaction">
              <a:snd r:embed="rId10" name="T3_W7F_8.6.wav"/>
            </a:hlinkClick>
            <a:extLst>
              <a:ext uri="{FF2B5EF4-FFF2-40B4-BE49-F238E27FC236}">
                <a16:creationId xmlns:a16="http://schemas.microsoft.com/office/drawing/2014/main" id="{9FCFD45B-2DF9-4513-8A29-72F6A5A1955A}"/>
              </a:ext>
            </a:extLst>
          </p:cNvPr>
          <p:cNvSpPr txBox="1"/>
          <p:nvPr/>
        </p:nvSpPr>
        <p:spPr>
          <a:xfrm>
            <a:off x="2293401" y="5540652"/>
            <a:ext cx="26470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Familie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4" name="TextBox 13">
            <a:hlinkClick r:id="" action="ppaction://noaction">
              <a:snd r:embed="rId11" name="T3_W7F_8.7.wav"/>
            </a:hlinkClick>
            <a:extLst>
              <a:ext uri="{FF2B5EF4-FFF2-40B4-BE49-F238E27FC236}">
                <a16:creationId xmlns:a16="http://schemas.microsoft.com/office/drawing/2014/main" id="{DC2FE7E3-FBA6-BF39-21DC-26C1AE28F9CE}"/>
              </a:ext>
            </a:extLst>
          </p:cNvPr>
          <p:cNvSpPr txBox="1"/>
          <p:nvPr/>
        </p:nvSpPr>
        <p:spPr>
          <a:xfrm>
            <a:off x="4940484" y="553418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sein</a:t>
            </a:r>
          </a:p>
        </p:txBody>
      </p:sp>
      <p:sp>
        <p:nvSpPr>
          <p:cNvPr id="15" name="TextBox 14">
            <a:hlinkClick r:id="" action="ppaction://noaction">
              <a:snd r:embed="rId12" name="T3_W7F_8.8.wav"/>
            </a:hlinkClick>
            <a:extLst>
              <a:ext uri="{FF2B5EF4-FFF2-40B4-BE49-F238E27FC236}">
                <a16:creationId xmlns:a16="http://schemas.microsoft.com/office/drawing/2014/main" id="{58BC7DBE-5EC3-B606-3F66-B445A7627B83}"/>
              </a:ext>
            </a:extLst>
          </p:cNvPr>
          <p:cNvSpPr txBox="1"/>
          <p:nvPr/>
        </p:nvSpPr>
        <p:spPr>
          <a:xfrm>
            <a:off x="7605694" y="55341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Opa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hlinkClick r:id="" action="ppaction://noaction">
              <a:snd r:embed="rId13" name="T3_W7F_8.9.wav"/>
            </a:hlinkClick>
            <a:extLst>
              <a:ext uri="{FF2B5EF4-FFF2-40B4-BE49-F238E27FC236}">
                <a16:creationId xmlns:a16="http://schemas.microsoft.com/office/drawing/2014/main" id="{B5198EC6-6612-80F1-7F3D-68AC37951D2F}"/>
              </a:ext>
            </a:extLst>
          </p:cNvPr>
          <p:cNvSpPr txBox="1"/>
          <p:nvPr/>
        </p:nvSpPr>
        <p:spPr>
          <a:xfrm>
            <a:off x="2246061" y="476883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Juli</a:t>
            </a:r>
          </a:p>
        </p:txBody>
      </p:sp>
      <p:sp>
        <p:nvSpPr>
          <p:cNvPr id="17" name="TextBox 16">
            <a:hlinkClick r:id="" action="ppaction://noaction">
              <a:snd r:embed="rId14" name="T3_W7F_8.10.wav"/>
            </a:hlinkClick>
            <a:extLst>
              <a:ext uri="{FF2B5EF4-FFF2-40B4-BE49-F238E27FC236}">
                <a16:creationId xmlns:a16="http://schemas.microsoft.com/office/drawing/2014/main" id="{32B395DD-D3EA-077D-0998-BCE36CAFEEDB}"/>
              </a:ext>
            </a:extLst>
          </p:cNvPr>
          <p:cNvSpPr txBox="1"/>
          <p:nvPr/>
        </p:nvSpPr>
        <p:spPr>
          <a:xfrm>
            <a:off x="4982398" y="47570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September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hlinkClick r:id="" action="ppaction://noaction">
              <a:snd r:embed="rId15" name="T3_W7F_8.11.wav"/>
            </a:hlinkClick>
            <a:extLst>
              <a:ext uri="{FF2B5EF4-FFF2-40B4-BE49-F238E27FC236}">
                <a16:creationId xmlns:a16="http://schemas.microsoft.com/office/drawing/2014/main" id="{FEA923E9-9FF7-61D4-A3CC-798B857D7081}"/>
              </a:ext>
            </a:extLst>
          </p:cNvPr>
          <p:cNvSpPr txBox="1"/>
          <p:nvPr/>
        </p:nvSpPr>
        <p:spPr>
          <a:xfrm>
            <a:off x="7602264" y="4754918"/>
            <a:ext cx="2486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August</a:t>
            </a:r>
          </a:p>
        </p:txBody>
      </p:sp>
      <p:sp>
        <p:nvSpPr>
          <p:cNvPr id="19" name="TextBox 18">
            <a:hlinkClick r:id="" action="ppaction://noaction">
              <a:snd r:embed="rId16" name="T3_W7F_8.12.wav"/>
            </a:hlinkClick>
            <a:extLst>
              <a:ext uri="{FF2B5EF4-FFF2-40B4-BE49-F238E27FC236}">
                <a16:creationId xmlns:a16="http://schemas.microsoft.com/office/drawing/2014/main" id="{617DA393-DCDC-2963-C4DF-746930006835}"/>
              </a:ext>
            </a:extLst>
          </p:cNvPr>
          <p:cNvSpPr txBox="1"/>
          <p:nvPr/>
        </p:nvSpPr>
        <p:spPr>
          <a:xfrm>
            <a:off x="2246060" y="399907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Februar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hlinkClick r:id="" action="ppaction://noaction">
              <a:snd r:embed="rId17" name="T3_W7F_8.13.wav"/>
            </a:hlinkClick>
            <a:extLst>
              <a:ext uri="{FF2B5EF4-FFF2-40B4-BE49-F238E27FC236}">
                <a16:creationId xmlns:a16="http://schemas.microsoft.com/office/drawing/2014/main" id="{8D3F864B-CCB0-CCB7-41E3-7ACCAF893001}"/>
              </a:ext>
            </a:extLst>
          </p:cNvPr>
          <p:cNvSpPr txBox="1"/>
          <p:nvPr/>
        </p:nvSpPr>
        <p:spPr>
          <a:xfrm>
            <a:off x="4940482" y="397208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November</a:t>
            </a:r>
          </a:p>
        </p:txBody>
      </p:sp>
      <p:sp>
        <p:nvSpPr>
          <p:cNvPr id="23" name="TextBox 22">
            <a:hlinkClick r:id="" action="ppaction://noaction">
              <a:snd r:embed="rId18" name="T3_W7F_8.14.wav"/>
            </a:hlinkClick>
            <a:extLst>
              <a:ext uri="{FF2B5EF4-FFF2-40B4-BE49-F238E27FC236}">
                <a16:creationId xmlns:a16="http://schemas.microsoft.com/office/drawing/2014/main" id="{D000B746-36A6-6848-8B9C-27AF1431CFB6}"/>
              </a:ext>
            </a:extLst>
          </p:cNvPr>
          <p:cNvSpPr txBox="1"/>
          <p:nvPr/>
        </p:nvSpPr>
        <p:spPr>
          <a:xfrm>
            <a:off x="7599861" y="400974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Plan</a:t>
            </a:r>
          </a:p>
        </p:txBody>
      </p:sp>
      <p:sp>
        <p:nvSpPr>
          <p:cNvPr id="24" name="TextBox 23">
            <a:hlinkClick r:id="" action="ppaction://noaction">
              <a:snd r:embed="rId19" name="T3_W7F_8.15.wav"/>
            </a:hlinkClick>
            <a:extLst>
              <a:ext uri="{FF2B5EF4-FFF2-40B4-BE49-F238E27FC236}">
                <a16:creationId xmlns:a16="http://schemas.microsoft.com/office/drawing/2014/main" id="{207507AD-8316-30A0-60D2-196C4CDCD02E}"/>
              </a:ext>
            </a:extLst>
          </p:cNvPr>
          <p:cNvSpPr txBox="1"/>
          <p:nvPr/>
        </p:nvSpPr>
        <p:spPr>
          <a:xfrm>
            <a:off x="2291863" y="3223728"/>
            <a:ext cx="2414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Monat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5" name="TextBox 24">
            <a:hlinkClick r:id="" action="ppaction://noaction">
              <a:snd r:embed="rId20" name="T3_W7F_8.16.wav"/>
            </a:hlinkClick>
            <a:extLst>
              <a:ext uri="{FF2B5EF4-FFF2-40B4-BE49-F238E27FC236}">
                <a16:creationId xmlns:a16="http://schemas.microsoft.com/office/drawing/2014/main" id="{8A6040A6-44B5-8273-9C55-4FD46446040D}"/>
              </a:ext>
            </a:extLst>
          </p:cNvPr>
          <p:cNvSpPr txBox="1"/>
          <p:nvPr/>
        </p:nvSpPr>
        <p:spPr>
          <a:xfrm>
            <a:off x="4980898" y="321090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April</a:t>
            </a:r>
          </a:p>
        </p:txBody>
      </p:sp>
      <p:sp>
        <p:nvSpPr>
          <p:cNvPr id="26" name="TextBox 25">
            <a:hlinkClick r:id="" action="ppaction://noaction">
              <a:snd r:embed="rId21" name="T3_W7F_8.17.wav"/>
            </a:hlinkClick>
            <a:extLst>
              <a:ext uri="{FF2B5EF4-FFF2-40B4-BE49-F238E27FC236}">
                <a16:creationId xmlns:a16="http://schemas.microsoft.com/office/drawing/2014/main" id="{BD10F625-F155-8E4A-9278-69318C0D4854}"/>
              </a:ext>
            </a:extLst>
          </p:cNvPr>
          <p:cNvSpPr txBox="1"/>
          <p:nvPr/>
        </p:nvSpPr>
        <p:spPr>
          <a:xfrm>
            <a:off x="7640472" y="3236980"/>
            <a:ext cx="3028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9" name="TextBox 28">
            <a:hlinkClick r:id="" action="ppaction://noaction">
              <a:snd r:embed="rId22" name="T3_W7F_8.18.wav"/>
            </a:hlinkClick>
            <a:extLst>
              <a:ext uri="{FF2B5EF4-FFF2-40B4-BE49-F238E27FC236}">
                <a16:creationId xmlns:a16="http://schemas.microsoft.com/office/drawing/2014/main" id="{455517BC-1341-5212-B08A-A1B2C1848609}"/>
              </a:ext>
            </a:extLst>
          </p:cNvPr>
          <p:cNvSpPr txBox="1"/>
          <p:nvPr/>
        </p:nvSpPr>
        <p:spPr>
          <a:xfrm>
            <a:off x="2313278" y="2448113"/>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elf</a:t>
            </a:r>
          </a:p>
        </p:txBody>
      </p:sp>
      <p:sp>
        <p:nvSpPr>
          <p:cNvPr id="30" name="TextBox 29">
            <a:hlinkClick r:id="" action="ppaction://noaction">
              <a:snd r:embed="rId23" name="T3_W7F_8.19.wav"/>
            </a:hlinkClick>
            <a:extLst>
              <a:ext uri="{FF2B5EF4-FFF2-40B4-BE49-F238E27FC236}">
                <a16:creationId xmlns:a16="http://schemas.microsoft.com/office/drawing/2014/main" id="{0E0DFBF2-C300-4456-E24F-07E35D7EEC56}"/>
              </a:ext>
            </a:extLst>
          </p:cNvPr>
          <p:cNvSpPr txBox="1"/>
          <p:nvPr/>
        </p:nvSpPr>
        <p:spPr>
          <a:xfrm>
            <a:off x="4980896" y="2448113"/>
            <a:ext cx="23321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Nummer</a:t>
            </a:r>
          </a:p>
        </p:txBody>
      </p:sp>
      <p:sp>
        <p:nvSpPr>
          <p:cNvPr id="31" name="TextBox 30">
            <a:hlinkClick r:id="" action="ppaction://noaction">
              <a:snd r:embed="rId24" name="T3_W7F_8.20.wav"/>
            </a:hlinkClick>
            <a:extLst>
              <a:ext uri="{FF2B5EF4-FFF2-40B4-BE49-F238E27FC236}">
                <a16:creationId xmlns:a16="http://schemas.microsoft.com/office/drawing/2014/main" id="{E181B57A-98E4-EE3B-720D-F17B52D4C4AF}"/>
              </a:ext>
            </a:extLst>
          </p:cNvPr>
          <p:cNvSpPr txBox="1"/>
          <p:nvPr/>
        </p:nvSpPr>
        <p:spPr>
          <a:xfrm>
            <a:off x="7617700" y="24481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hlinkClick r:id="" action="ppaction://noaction">
              <a:snd r:embed="rId25" name="T3_W7F_8.21.wav"/>
            </a:hlinkClick>
            <a:extLst>
              <a:ext uri="{FF2B5EF4-FFF2-40B4-BE49-F238E27FC236}">
                <a16:creationId xmlns:a16="http://schemas.microsoft.com/office/drawing/2014/main" id="{C0FCD7F0-A827-1D94-ECB8-04064BCFE230}"/>
              </a:ext>
            </a:extLst>
          </p:cNvPr>
          <p:cNvSpPr txBox="1"/>
          <p:nvPr/>
        </p:nvSpPr>
        <p:spPr>
          <a:xfrm>
            <a:off x="2293400" y="1678498"/>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vier</a:t>
            </a:r>
          </a:p>
        </p:txBody>
      </p:sp>
      <p:sp>
        <p:nvSpPr>
          <p:cNvPr id="33" name="TextBox 32">
            <a:hlinkClick r:id="" action="ppaction://noaction">
              <a:snd r:embed="rId26" name="T3_W7F_8.22.wav"/>
            </a:hlinkClick>
            <a:extLst>
              <a:ext uri="{FF2B5EF4-FFF2-40B4-BE49-F238E27FC236}">
                <a16:creationId xmlns:a16="http://schemas.microsoft.com/office/drawing/2014/main" id="{9C66F1E4-54BC-D641-29F8-19802DC67C21}"/>
              </a:ext>
            </a:extLst>
          </p:cNvPr>
          <p:cNvSpPr txBox="1"/>
          <p:nvPr/>
        </p:nvSpPr>
        <p:spPr>
          <a:xfrm>
            <a:off x="4961018" y="16784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4" name="TextBox 33">
            <a:hlinkClick r:id="" action="ppaction://noaction">
              <a:snd r:embed="rId27" name="T3_W7F_8.23.wav"/>
            </a:hlinkClick>
            <a:extLst>
              <a:ext uri="{FF2B5EF4-FFF2-40B4-BE49-F238E27FC236}">
                <a16:creationId xmlns:a16="http://schemas.microsoft.com/office/drawing/2014/main" id="{ED49AB2B-1445-A0BC-F652-F96B1DEF835A}"/>
              </a:ext>
            </a:extLst>
          </p:cNvPr>
          <p:cNvSpPr txBox="1"/>
          <p:nvPr/>
        </p:nvSpPr>
        <p:spPr>
          <a:xfrm>
            <a:off x="7597822" y="167849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null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hlinkClick r:id="" action="ppaction://noaction">
              <a:snd r:embed="rId28" name="T3_W7F_8.24.wav"/>
            </a:hlinkClick>
            <a:extLst>
              <a:ext uri="{FF2B5EF4-FFF2-40B4-BE49-F238E27FC236}">
                <a16:creationId xmlns:a16="http://schemas.microsoft.com/office/drawing/2014/main" id="{BD240638-1956-E37E-BC13-B794516A1642}"/>
              </a:ext>
            </a:extLst>
          </p:cNvPr>
          <p:cNvSpPr txBox="1"/>
          <p:nvPr/>
        </p:nvSpPr>
        <p:spPr>
          <a:xfrm>
            <a:off x="2278902" y="896202"/>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zwei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hlinkClick r:id="" action="ppaction://noaction">
              <a:snd r:embed="rId29" name="T3_W7F_8.25.wav"/>
            </a:hlinkClick>
            <a:extLst>
              <a:ext uri="{FF2B5EF4-FFF2-40B4-BE49-F238E27FC236}">
                <a16:creationId xmlns:a16="http://schemas.microsoft.com/office/drawing/2014/main" id="{E57CB4EF-8232-81A2-FB91-8138268F6A94}"/>
              </a:ext>
            </a:extLst>
          </p:cNvPr>
          <p:cNvSpPr txBox="1"/>
          <p:nvPr/>
        </p:nvSpPr>
        <p:spPr>
          <a:xfrm>
            <a:off x="4946520" y="8962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hlinkClick r:id="" action="ppaction://noaction">
              <a:snd r:embed="rId30" name="T3_W7F_8.26.wav"/>
            </a:hlinkClick>
            <a:extLst>
              <a:ext uri="{FF2B5EF4-FFF2-40B4-BE49-F238E27FC236}">
                <a16:creationId xmlns:a16="http://schemas.microsoft.com/office/drawing/2014/main" id="{A598B149-8B6F-40A4-B8EC-73990BAD4E7E}"/>
              </a:ext>
            </a:extLst>
          </p:cNvPr>
          <p:cNvSpPr txBox="1"/>
          <p:nvPr/>
        </p:nvSpPr>
        <p:spPr>
          <a:xfrm>
            <a:off x="7583324" y="89620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gibt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32685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2" grpId="0"/>
      <p:bldP spid="23" grpId="0"/>
      <p:bldP spid="24" grpId="0"/>
      <p:bldP spid="25" grpId="0"/>
      <p:bldP spid="26" grpId="0"/>
      <p:bldP spid="29" grpId="0"/>
      <p:bldP spid="30" grpId="0"/>
      <p:bldP spid="31" grpId="0"/>
      <p:bldP spid="32" grpId="0"/>
      <p:bldP spid="33" grpId="0"/>
      <p:bldP spid="34" grpId="0"/>
      <p:bldP spid="35" grpId="0"/>
      <p:bldP spid="36" grpId="0"/>
      <p:bldP spid="37"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2425</Words>
  <Application>Microsoft Office PowerPoint</Application>
  <PresentationFormat>Widescreen</PresentationFormat>
  <Paragraphs>454</Paragraphs>
  <Slides>16</Slides>
  <Notes>16</Notes>
  <HiddenSlides>0</HiddenSlides>
  <MMClips>0</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16</vt:i4>
      </vt:variant>
    </vt:vector>
  </HeadingPairs>
  <TitlesOfParts>
    <vt:vector size="25" baseType="lpstr">
      <vt:lpstr>Arial</vt:lpstr>
      <vt:lpstr>Calibri</vt:lpstr>
      <vt:lpstr>Calibri Light</vt:lpstr>
      <vt:lpstr>Century Gothic</vt:lpstr>
      <vt:lpstr>Century Gothic</vt:lpstr>
      <vt:lpstr>Modern Love</vt:lpstr>
      <vt:lpstr>1_Office Theme</vt:lpstr>
      <vt:lpstr>Office Theme</vt:lpstr>
      <vt:lpstr>3_Office Theme</vt:lpstr>
      <vt:lpstr>Talking about activities and events</vt:lpstr>
      <vt:lpstr>aussprechen</vt:lpstr>
      <vt:lpstr>Follow up 1</vt:lpstr>
      <vt:lpstr>Follow up 2</vt:lpstr>
      <vt:lpstr>Follow up 3: </vt:lpstr>
      <vt:lpstr>Follow up 4</vt:lpstr>
      <vt:lpstr>Follow up 4</vt:lpstr>
      <vt:lpstr>Follow up 5: </vt:lpstr>
      <vt:lpstr>Follow up 5: </vt:lpstr>
      <vt:lpstr>Presentazione standard di PowerPoint</vt:lpstr>
      <vt:lpstr>Presentazione standard di PowerPoint</vt:lpstr>
      <vt:lpstr>Presentazione standard di PowerPoint</vt:lpstr>
      <vt:lpstr>Follow up 4</vt:lpstr>
      <vt:lpstr>Presentazione standard di PowerPoint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51</cp:revision>
  <dcterms:created xsi:type="dcterms:W3CDTF">2021-06-12T06:20:35Z</dcterms:created>
  <dcterms:modified xsi:type="dcterms:W3CDTF">2024-03-01T19:38:02Z</dcterms:modified>
</cp:coreProperties>
</file>