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1039" r:id="rId3"/>
    <p:sldId id="972" r:id="rId4"/>
    <p:sldId id="975" r:id="rId5"/>
    <p:sldId id="973" r:id="rId6"/>
    <p:sldId id="281" r:id="rId7"/>
    <p:sldId id="1037" r:id="rId8"/>
    <p:sldId id="1038" r:id="rId9"/>
    <p:sldId id="294" r:id="rId10"/>
    <p:sldId id="1034" r:id="rId11"/>
    <p:sldId id="293" r:id="rId12"/>
    <p:sldId id="1021" r:id="rId13"/>
    <p:sldId id="931" r:id="rId14"/>
    <p:sldId id="1026" r:id="rId15"/>
    <p:sldId id="1027" r:id="rId16"/>
    <p:sldId id="962" r:id="rId17"/>
    <p:sldId id="1030" r:id="rId18"/>
    <p:sldId id="1035" r:id="rId19"/>
    <p:sldId id="1036" r:id="rId20"/>
    <p:sldId id="1028" r:id="rId21"/>
    <p:sldId id="10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ADE4"/>
    <a:srgbClr val="FFD319"/>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75488" autoAdjust="0"/>
  </p:normalViewPr>
  <p:slideViewPr>
    <p:cSldViewPr snapToGrid="0">
      <p:cViewPr varScale="1">
        <p:scale>
          <a:sx n="60" d="100"/>
          <a:sy n="60" d="100"/>
        </p:scale>
        <p:origin x="628"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US" sz="1800" b="0" strike="noStrike" spc="-1" dirty="0">
                <a:solidFill>
                  <a:srgbClr val="002060"/>
                </a:solidFill>
                <a:latin typeface="Century Gothic"/>
                <a:ea typeface="Century Gothic"/>
              </a:rPr>
              <a:t>Revisit SSC: [v] [w] [r] [er-] [-er] [-</a:t>
            </a:r>
            <a:r>
              <a:rPr lang="en-US" sz="1800" b="0" strike="noStrike" spc="-1" dirty="0" err="1">
                <a:solidFill>
                  <a:srgbClr val="002060"/>
                </a:solidFill>
                <a:latin typeface="Century Gothic"/>
                <a:ea typeface="Century Gothic"/>
              </a:rPr>
              <a:t>ig</a:t>
            </a:r>
            <a:r>
              <a:rPr lang="en-US" sz="1800" b="0" strike="noStrike" spc="-1" dirty="0">
                <a:solidFill>
                  <a:srgbClr val="002060"/>
                </a:solidFill>
                <a:latin typeface="Century Gothic"/>
                <a:ea typeface="Century Gothic"/>
              </a:rPr>
              <a:t>] [-g] [-d] [-b] [-</a:t>
            </a:r>
            <a:r>
              <a:rPr lang="en-US" sz="1800" b="0" strike="noStrike" spc="-1" dirty="0" err="1">
                <a:solidFill>
                  <a:srgbClr val="002060"/>
                </a:solidFill>
                <a:latin typeface="Century Gothic"/>
                <a:ea typeface="Century Gothic"/>
              </a:rPr>
              <a:t>tion</a:t>
            </a:r>
            <a:r>
              <a:rPr lang="en-US" sz="1800" b="0" strike="noStrike" spc="-1" dirty="0">
                <a:solidFill>
                  <a:srgbClr val="002060"/>
                </a:solidFill>
                <a:latin typeface="Century Gothic"/>
                <a:ea typeface="Century Gothic"/>
              </a:rPr>
              <a:t>] [z] [</a:t>
            </a:r>
            <a:r>
              <a:rPr lang="en-US" sz="1800" b="0" strike="noStrike" spc="-1" dirty="0" err="1">
                <a:solidFill>
                  <a:srgbClr val="002060"/>
                </a:solidFill>
                <a:latin typeface="Century Gothic"/>
                <a:ea typeface="Century Gothic"/>
              </a:rPr>
              <a:t>ei</a:t>
            </a:r>
            <a:r>
              <a:rPr lang="en-US" sz="1800" b="0" strike="noStrike" spc="-1" dirty="0">
                <a:solidFill>
                  <a:srgbClr val="002060"/>
                </a:solidFill>
                <a:latin typeface="Century Gothic"/>
                <a:ea typeface="Century Gothic"/>
              </a:rPr>
              <a:t>] [</a:t>
            </a:r>
            <a:r>
              <a:rPr lang="en-US" sz="1800" b="0" strike="noStrike" spc="-1" dirty="0" err="1">
                <a:solidFill>
                  <a:srgbClr val="002060"/>
                </a:solidFill>
                <a:latin typeface="Century Gothic"/>
                <a:ea typeface="Century Gothic"/>
              </a:rPr>
              <a:t>ie</a:t>
            </a:r>
            <a:r>
              <a:rPr lang="en-US" sz="1800" b="0" strike="noStrike" spc="-1" dirty="0">
                <a:solidFill>
                  <a:srgbClr val="002060"/>
                </a:solidFill>
                <a:latin typeface="Century Gothic"/>
                <a:ea typeface="Century Gothic"/>
              </a:rPr>
              <a:t>] [</a:t>
            </a:r>
            <a:r>
              <a:rPr lang="en-US" sz="1800" b="0" strike="noStrike" spc="-1" dirty="0" err="1">
                <a:solidFill>
                  <a:srgbClr val="002060"/>
                </a:solidFill>
                <a:latin typeface="Century Gothic"/>
                <a:ea typeface="Century Gothic"/>
              </a:rPr>
              <a:t>th</a:t>
            </a:r>
            <a:r>
              <a:rPr lang="en-US" sz="1800" b="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1" i="0" strike="noStrike" spc="-1" dirty="0">
                <a:solidFill>
                  <a:srgbClr val="002060"/>
                </a:solidFill>
                <a:latin typeface="Century Gothic"/>
                <a:ea typeface="Century Gothic"/>
              </a:rPr>
              <a:t>Revisit language from Term 3</a:t>
            </a:r>
          </a:p>
          <a:p>
            <a:pPr marL="216000" indent="-216000">
              <a:lnSpc>
                <a:spcPct val="100000"/>
              </a:lnSpc>
            </a:pPr>
            <a:r>
              <a:rPr lang="en-GB" sz="1800" b="1" i="0" strike="noStrike" spc="-1" dirty="0">
                <a:solidFill>
                  <a:srgbClr val="002060"/>
                </a:solidFill>
                <a:latin typeface="Century Gothic"/>
                <a:ea typeface="Century Gothic"/>
              </a:rPr>
              <a:t>Revisit 1: </a:t>
            </a:r>
            <a:r>
              <a:rPr lang="de-DE" sz="2800" b="0" i="0" u="none" strike="noStrike" dirty="0">
                <a:solidFill>
                  <a:srgbClr val="002060"/>
                </a:solidFill>
                <a:effectLst/>
                <a:latin typeface="Century Gothic" panose="020B0502020202020204" pitchFamily="34" charset="0"/>
              </a:rPr>
              <a:t>er/sie/es möchte [n/a]</a:t>
            </a:r>
            <a:r>
              <a:rPr lang="de-DE" sz="1800" dirty="0"/>
              <a:t> </a:t>
            </a:r>
          </a:p>
          <a:p>
            <a:pPr marL="216000" indent="-216000">
              <a:lnSpc>
                <a:spcPct val="100000"/>
              </a:lnSpc>
            </a:pPr>
            <a:r>
              <a:rPr lang="en-GB" sz="1800" b="1" i="0" strike="noStrike" spc="-1" dirty="0">
                <a:solidFill>
                  <a:srgbClr val="002060"/>
                </a:solidFill>
                <a:latin typeface="Century Gothic"/>
                <a:ea typeface="Century Gothic"/>
              </a:rPr>
              <a:t>Revisit 2: </a:t>
            </a:r>
            <a:r>
              <a:rPr lang="de-DE" sz="2800" b="0" i="0" u="none" strike="noStrike" dirty="0">
                <a:solidFill>
                  <a:srgbClr val="002060"/>
                </a:solidFill>
                <a:effectLst/>
                <a:latin typeface="Century Gothic" panose="020B0502020202020204" pitchFamily="34" charset="0"/>
              </a:rPr>
              <a:t>Montag [1044] Dienstag [1356] Mittwoch [1187] Donnerstag [1244] Freitag [981] Samstag [1112] Sonntag [804] Tag [111] Woche [219] heute [116] morgen [752] </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yes/no questions.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Use this slide to model the activity. Ronja and </a:t>
            </a:r>
            <a:r>
              <a:rPr lang="en-GB" sz="1200" b="0" strike="noStrike" spc="-1" dirty="0" err="1">
                <a:latin typeface="Arial"/>
              </a:rPr>
              <a:t>Lias</a:t>
            </a:r>
            <a:r>
              <a:rPr lang="en-GB" sz="1200" b="0" strike="noStrike" spc="-1" dirty="0">
                <a:latin typeface="Arial"/>
              </a:rPr>
              <a:t> are playing a game of guess who using the characters below. Click through the animations to see the questions Ronja asks </a:t>
            </a:r>
            <a:r>
              <a:rPr lang="en-GB" sz="1200" b="0" strike="noStrike" spc="-1" dirty="0" err="1">
                <a:latin typeface="Arial"/>
              </a:rPr>
              <a:t>Lias</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following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work in pairs. Partner A chooses a character. Partner B asks a series of yes/no questions to work out who they have picked. Partners swap roles.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second activity slide, pupils play the game again.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Wohnst</a:t>
            </a:r>
            <a:r>
              <a:rPr lang="en-GB" sz="1200" b="0" strike="noStrike" spc="-1" dirty="0">
                <a:latin typeface="Arial"/>
              </a:rPr>
              <a:t> du in England? | </a:t>
            </a:r>
            <a:r>
              <a:rPr lang="en-GB" sz="1200" b="0" strike="noStrike" spc="-1" dirty="0" err="1">
                <a:latin typeface="Arial"/>
              </a:rPr>
              <a:t>Wohnst</a:t>
            </a:r>
            <a:r>
              <a:rPr lang="en-GB" sz="1200" b="0" strike="noStrike" spc="-1" dirty="0">
                <a:latin typeface="Arial"/>
              </a:rPr>
              <a:t> du in der Schweiz?</a:t>
            </a:r>
          </a:p>
          <a:p>
            <a:pPr>
              <a:lnSpc>
                <a:spcPct val="100000"/>
              </a:lnSpc>
            </a:pPr>
            <a:r>
              <a:rPr lang="en-GB" sz="1200" b="0" strike="noStrike" spc="-1" dirty="0">
                <a:latin typeface="Arial"/>
              </a:rPr>
              <a:t>2.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neun</a:t>
            </a:r>
            <a:r>
              <a:rPr lang="en-GB" sz="1200" b="0" strike="noStrike" spc="-1" dirty="0">
                <a:latin typeface="Arial"/>
              </a:rPr>
              <a:t> Jahre alt?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zwölf</a:t>
            </a:r>
            <a:r>
              <a:rPr lang="en-GB" sz="1200" b="0" strike="noStrike" spc="-1" dirty="0">
                <a:latin typeface="Arial"/>
              </a:rPr>
              <a:t> Jahre alt?</a:t>
            </a:r>
            <a:br>
              <a:rPr lang="en-GB" sz="1200" b="0" strike="noStrike" spc="-1" dirty="0">
                <a:latin typeface="Arial"/>
              </a:rPr>
            </a:br>
            <a:r>
              <a:rPr lang="en-GB" sz="1200" b="0" strike="noStrike" spc="-1" dirty="0">
                <a:latin typeface="Arial"/>
              </a:rPr>
              <a:t>3. Hast du </a:t>
            </a:r>
            <a:r>
              <a:rPr lang="en-GB" sz="1200" b="0" strike="noStrike" spc="-1" dirty="0" err="1">
                <a:latin typeface="Arial"/>
              </a:rPr>
              <a:t>im</a:t>
            </a:r>
            <a:r>
              <a:rPr lang="en-GB" sz="1200" b="0" strike="noStrike" spc="-1" dirty="0">
                <a:latin typeface="Arial"/>
              </a:rPr>
              <a:t> </a:t>
            </a:r>
            <a:r>
              <a:rPr lang="en-GB" sz="1200" b="0" strike="noStrike" spc="-1" dirty="0" err="1">
                <a:latin typeface="Arial"/>
              </a:rPr>
              <a:t>Januar</a:t>
            </a:r>
            <a:r>
              <a:rPr lang="en-GB" sz="1200" b="0" strike="noStrike" spc="-1" dirty="0">
                <a:latin typeface="Arial"/>
              </a:rPr>
              <a:t> </a:t>
            </a:r>
            <a:r>
              <a:rPr lang="en-GB" sz="1200" b="0" strike="noStrike" spc="-1" dirty="0" err="1">
                <a:latin typeface="Arial"/>
              </a:rPr>
              <a:t>Pläne</a:t>
            </a:r>
            <a:r>
              <a:rPr lang="en-GB" sz="1200" b="0" strike="noStrike" spc="-1" dirty="0">
                <a:latin typeface="Arial"/>
              </a:rPr>
              <a:t>? | Hast du </a:t>
            </a:r>
            <a:r>
              <a:rPr lang="en-GB" sz="1200" b="0" strike="noStrike" spc="-1" dirty="0" err="1">
                <a:latin typeface="Arial"/>
              </a:rPr>
              <a:t>im</a:t>
            </a:r>
            <a:r>
              <a:rPr lang="en-GB" sz="1200" b="0" strike="noStrike" spc="-1" dirty="0">
                <a:latin typeface="Arial"/>
              </a:rPr>
              <a:t> August </a:t>
            </a:r>
            <a:r>
              <a:rPr lang="en-GB" sz="1200" b="0" strike="noStrike" spc="-1" dirty="0" err="1">
                <a:latin typeface="Arial"/>
              </a:rPr>
              <a:t>Pläne</a:t>
            </a:r>
            <a:r>
              <a:rPr lang="en-GB" sz="1200" b="0" strike="noStrike" spc="-1" dirty="0">
                <a:latin typeface="Arial"/>
              </a:rPr>
              <a:t>?</a:t>
            </a:r>
          </a:p>
          <a:p>
            <a:pPr>
              <a:lnSpc>
                <a:spcPct val="100000"/>
              </a:lnSpc>
            </a:pPr>
            <a:r>
              <a:rPr lang="en-GB" sz="1200" b="0" strike="noStrike" spc="-1" dirty="0">
                <a:latin typeface="Arial"/>
              </a:rPr>
              <a:t>4.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Lieblingstag</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Lieblingsmonat</a:t>
            </a:r>
            <a:r>
              <a:rPr lang="en-GB" sz="1200" b="0" strike="noStrike" spc="-1" dirty="0">
                <a:latin typeface="Arial"/>
              </a:rPr>
              <a:t>?</a:t>
            </a:r>
          </a:p>
          <a:p>
            <a:pPr>
              <a:lnSpc>
                <a:spcPct val="100000"/>
              </a:lnSpc>
            </a:pPr>
            <a:r>
              <a:rPr lang="en-GB" sz="1200" b="0" strike="noStrike" spc="-1" dirty="0">
                <a:latin typeface="Arial"/>
              </a:rPr>
              <a:t>5.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Lieblingssport</a:t>
            </a:r>
            <a:r>
              <a:rPr lang="en-GB" sz="1200" b="0" strike="noStrike" spc="-1" dirty="0">
                <a:latin typeface="Arial"/>
              </a:rPr>
              <a:t>? | Hast du </a:t>
            </a:r>
            <a:r>
              <a:rPr lang="en-GB" sz="1200" b="0" strike="noStrike" spc="-1" dirty="0" err="1">
                <a:latin typeface="Arial"/>
              </a:rPr>
              <a:t>einen</a:t>
            </a:r>
            <a:r>
              <a:rPr lang="en-GB" sz="1200" b="0" strike="noStrike" spc="-1" dirty="0">
                <a:latin typeface="Arial"/>
              </a:rPr>
              <a:t> </a:t>
            </a:r>
            <a:r>
              <a:rPr lang="en-GB" sz="1200" b="0" strike="noStrike" spc="-1" dirty="0" err="1">
                <a:latin typeface="Arial"/>
              </a:rPr>
              <a:t>Lieblingssong</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0425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[3/3]</a:t>
            </a:r>
          </a:p>
          <a:p>
            <a:pPr>
              <a:lnSpc>
                <a:spcPct val="100000"/>
              </a:lnSpc>
            </a:pPr>
            <a:endParaRPr lang="en-GB" sz="1200" b="0" strike="noStrike" spc="-1" dirty="0">
              <a:latin typeface="Arial"/>
            </a:endParaRPr>
          </a:p>
          <a:p>
            <a:pPr>
              <a:lnSpc>
                <a:spcPct val="100000"/>
              </a:lnSpc>
            </a:pPr>
            <a:r>
              <a:rPr lang="en-GB" sz="1200" b="0" strike="noStrike" spc="-1" dirty="0">
                <a:latin typeface="Arial"/>
              </a:rPr>
              <a:t>The questions students need for this round are:</a:t>
            </a:r>
            <a:br>
              <a:rPr lang="en-GB" sz="1200" b="0" strike="noStrike" spc="-1" dirty="0">
                <a:latin typeface="Arial"/>
              </a:rPr>
            </a:br>
            <a:br>
              <a:rPr lang="en-GB" sz="1200" b="0" strike="noStrike" spc="-1" dirty="0">
                <a:latin typeface="Arial"/>
              </a:rPr>
            </a:br>
            <a:r>
              <a:rPr lang="en-GB" sz="1200" b="0" strike="noStrike" spc="-1" dirty="0">
                <a:latin typeface="Arial"/>
              </a:rPr>
              <a:t>1. </a:t>
            </a:r>
            <a:r>
              <a:rPr lang="en-GB" sz="1200" b="0" strike="noStrike" spc="-1" dirty="0" err="1">
                <a:latin typeface="Arial"/>
              </a:rPr>
              <a:t>Arbeitest</a:t>
            </a:r>
            <a:r>
              <a:rPr lang="en-GB" sz="1200" b="0" strike="noStrike" spc="-1" dirty="0">
                <a:latin typeface="Arial"/>
              </a:rPr>
              <a:t> du </a:t>
            </a:r>
            <a:r>
              <a:rPr lang="en-GB" sz="1200" b="0" strike="noStrike" spc="-1" dirty="0" err="1">
                <a:latin typeface="Arial"/>
              </a:rPr>
              <a:t>mit</a:t>
            </a:r>
            <a:r>
              <a:rPr lang="en-GB" sz="1200" b="0" strike="noStrike" spc="-1" dirty="0">
                <a:latin typeface="Arial"/>
              </a:rPr>
              <a:t> Ben? | </a:t>
            </a:r>
            <a:r>
              <a:rPr lang="en-GB" sz="1200" b="0" strike="noStrike" spc="-1" dirty="0" err="1">
                <a:latin typeface="Arial"/>
              </a:rPr>
              <a:t>Arbeitest</a:t>
            </a:r>
            <a:r>
              <a:rPr lang="en-GB" sz="1200" b="0" strike="noStrike" spc="-1" dirty="0">
                <a:latin typeface="Arial"/>
              </a:rPr>
              <a:t> du </a:t>
            </a:r>
            <a:r>
              <a:rPr lang="en-GB" sz="1200" b="0" strike="noStrike" spc="-1" dirty="0" err="1">
                <a:latin typeface="Arial"/>
              </a:rPr>
              <a:t>mit</a:t>
            </a:r>
            <a:r>
              <a:rPr lang="en-GB" sz="1200" b="0" strike="noStrike" spc="-1" dirty="0">
                <a:latin typeface="Arial"/>
              </a:rPr>
              <a:t> Lea?</a:t>
            </a:r>
          </a:p>
          <a:p>
            <a:pPr>
              <a:lnSpc>
                <a:spcPct val="100000"/>
              </a:lnSpc>
            </a:pPr>
            <a:r>
              <a:rPr lang="en-GB" sz="1200" b="0" strike="noStrike" spc="-1" dirty="0">
                <a:latin typeface="Arial"/>
              </a:rPr>
              <a:t>2. </a:t>
            </a:r>
            <a:r>
              <a:rPr lang="en-GB" sz="1200" b="0" strike="noStrike" spc="-1" dirty="0" err="1">
                <a:latin typeface="Arial"/>
              </a:rPr>
              <a:t>Besuchst</a:t>
            </a:r>
            <a:r>
              <a:rPr lang="en-GB" sz="1200" b="0" strike="noStrike" spc="-1" dirty="0">
                <a:latin typeface="Arial"/>
              </a:rPr>
              <a:t> du Oma? | </a:t>
            </a:r>
            <a:r>
              <a:rPr lang="en-GB" sz="1200" b="0" strike="noStrike" spc="-1" dirty="0" err="1">
                <a:latin typeface="Arial"/>
              </a:rPr>
              <a:t>Besuchst</a:t>
            </a:r>
            <a:r>
              <a:rPr lang="en-GB" sz="1200" b="0" strike="noStrike" spc="-1" dirty="0">
                <a:latin typeface="Arial"/>
              </a:rPr>
              <a:t> du </a:t>
            </a:r>
            <a:r>
              <a:rPr lang="en-GB" sz="1200" b="0" strike="noStrike" spc="-1" dirty="0" err="1">
                <a:latin typeface="Arial"/>
              </a:rPr>
              <a:t>Opa</a:t>
            </a:r>
            <a:r>
              <a:rPr lang="en-GB" sz="1200" b="0" strike="noStrike" spc="-1" dirty="0">
                <a:latin typeface="Arial"/>
              </a:rPr>
              <a:t>?</a:t>
            </a:r>
          </a:p>
          <a:p>
            <a:pPr>
              <a:lnSpc>
                <a:spcPct val="100000"/>
              </a:lnSpc>
            </a:pPr>
            <a:r>
              <a:rPr lang="en-GB" sz="1200" b="0" strike="noStrike" spc="-1" dirty="0">
                <a:latin typeface="Arial"/>
              </a:rPr>
              <a:t>3. </a:t>
            </a:r>
            <a:r>
              <a:rPr lang="en-GB" sz="1200" b="0" strike="noStrike" spc="-1" dirty="0" err="1">
                <a:latin typeface="Arial"/>
              </a:rPr>
              <a:t>Möchtest</a:t>
            </a:r>
            <a:r>
              <a:rPr lang="en-GB" sz="1200" b="0" strike="noStrike" spc="-1" dirty="0">
                <a:latin typeface="Arial"/>
              </a:rPr>
              <a:t> du </a:t>
            </a:r>
            <a:r>
              <a:rPr lang="en-GB" sz="1200" b="0" strike="noStrike" spc="-1" dirty="0" err="1">
                <a:latin typeface="Arial"/>
              </a:rPr>
              <a:t>fahren</a:t>
            </a:r>
            <a:r>
              <a:rPr lang="en-GB" sz="1200" b="0" strike="noStrike" spc="-1" dirty="0">
                <a:latin typeface="Arial"/>
              </a:rPr>
              <a:t>? | </a:t>
            </a:r>
            <a:r>
              <a:rPr lang="en-GB" sz="1200" b="0" strike="noStrike" spc="-1" dirty="0" err="1">
                <a:latin typeface="Arial"/>
              </a:rPr>
              <a:t>Möchtest</a:t>
            </a:r>
            <a:r>
              <a:rPr lang="en-GB" sz="1200" b="0" strike="noStrike" spc="-1" dirty="0">
                <a:latin typeface="Arial"/>
              </a:rPr>
              <a:t> du </a:t>
            </a:r>
            <a:r>
              <a:rPr lang="en-GB" sz="1200" b="0" strike="noStrike" spc="-1" dirty="0" err="1">
                <a:latin typeface="Arial"/>
              </a:rPr>
              <a:t>bleiben</a:t>
            </a:r>
            <a:r>
              <a:rPr lang="en-GB" sz="1200" b="0" strike="noStrike" spc="-1" dirty="0">
                <a:latin typeface="Arial"/>
              </a:rPr>
              <a:t>?</a:t>
            </a:r>
            <a:br>
              <a:rPr lang="en-GB" sz="1200" b="0" strike="noStrike" spc="-1" dirty="0">
                <a:latin typeface="Arial"/>
              </a:rPr>
            </a:br>
            <a:r>
              <a:rPr lang="en-GB" sz="1200" b="0" strike="noStrike" spc="-1" dirty="0">
                <a:latin typeface="Arial"/>
              </a:rPr>
              <a:t>4. </a:t>
            </a:r>
            <a:r>
              <a:rPr lang="en-GB" sz="1200" b="0" strike="noStrike" spc="-1" dirty="0" err="1">
                <a:latin typeface="Arial"/>
              </a:rPr>
              <a:t>Spielst</a:t>
            </a:r>
            <a:r>
              <a:rPr lang="en-GB" sz="1200" b="0" strike="noStrike" spc="-1" dirty="0">
                <a:latin typeface="Arial"/>
              </a:rPr>
              <a:t> du </a:t>
            </a:r>
            <a:r>
              <a:rPr lang="en-GB" sz="1200" b="0" strike="noStrike" spc="-1" dirty="0" err="1">
                <a:latin typeface="Arial"/>
              </a:rPr>
              <a:t>Gitarre</a:t>
            </a:r>
            <a:r>
              <a:rPr lang="en-GB" sz="1200" b="0" strike="noStrike" spc="-1" dirty="0">
                <a:latin typeface="Arial"/>
              </a:rPr>
              <a:t>? | </a:t>
            </a:r>
            <a:r>
              <a:rPr lang="en-GB" sz="1200" b="0" strike="noStrike" spc="-1" dirty="0" err="1">
                <a:latin typeface="Arial"/>
              </a:rPr>
              <a:t>Spielst</a:t>
            </a:r>
            <a:r>
              <a:rPr lang="en-GB" sz="1200" b="0" strike="noStrike" spc="-1" dirty="0">
                <a:latin typeface="Arial"/>
              </a:rPr>
              <a:t> du </a:t>
            </a:r>
            <a:r>
              <a:rPr lang="en-GB" sz="1200" b="0" strike="noStrike" spc="-1" dirty="0" err="1">
                <a:latin typeface="Arial"/>
              </a:rPr>
              <a:t>ein</a:t>
            </a:r>
            <a:r>
              <a:rPr lang="en-GB" sz="1200" b="0" strike="noStrike" spc="-1" dirty="0">
                <a:latin typeface="Arial"/>
              </a:rPr>
              <a:t> Spiel?</a:t>
            </a:r>
            <a:br>
              <a:rPr lang="en-GB" sz="1200" b="0" strike="noStrike" spc="-1" dirty="0">
                <a:latin typeface="Arial"/>
              </a:rPr>
            </a:br>
            <a:r>
              <a:rPr lang="en-GB" sz="1200" b="0" strike="noStrike" spc="-1" dirty="0">
                <a:latin typeface="Arial"/>
              </a:rPr>
              <a:t>5.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lieb</a:t>
            </a:r>
            <a:r>
              <a:rPr lang="en-GB" sz="1200" b="0" strike="noStrike" spc="-1" dirty="0">
                <a:latin typeface="Arial"/>
              </a:rPr>
              <a:t>?  | </a:t>
            </a:r>
            <a:r>
              <a:rPr lang="en-GB" sz="1200" b="0" strike="noStrike" spc="-1" dirty="0" err="1">
                <a:latin typeface="Arial"/>
              </a:rPr>
              <a:t>Bist</a:t>
            </a:r>
            <a:r>
              <a:rPr lang="en-GB" sz="1200" b="0" strike="noStrike" spc="-1" dirty="0">
                <a:latin typeface="Arial"/>
              </a:rPr>
              <a:t> du </a:t>
            </a:r>
            <a:r>
              <a:rPr lang="en-GB" sz="1200" b="0" strike="noStrike" spc="-1" dirty="0" err="1">
                <a:latin typeface="Arial"/>
              </a:rPr>
              <a:t>ruhig</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855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This week, this vocabulary activity is extra. Teachers may do this activity instead of one of the others, or in addition.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HANDOUT</a:t>
            </a:r>
            <a:r>
              <a:rPr lang="en-GB" dirty="0"/>
              <a:t> (to be divided in half and half given to Pupil A and half to pupil B). </a:t>
            </a:r>
          </a:p>
          <a:p>
            <a:pPr>
              <a:buClr>
                <a:schemeClr val="dk1"/>
              </a:buClr>
              <a:buSzPts val="1200"/>
            </a:pPr>
            <a:endParaRPr lang="en-GB" dirty="0"/>
          </a:p>
          <a:p>
            <a:pPr>
              <a:buClr>
                <a:schemeClr val="dk1"/>
              </a:buClr>
              <a:buSzPts val="1200"/>
            </a:pPr>
            <a:r>
              <a:rPr lang="en-GB" dirty="0"/>
              <a:t>Note: Handout A should be given to Pupil A and has the words Pupil B will pronounce; handout B should be given to Pupil B and has the words that Pupil A will pronounce. </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16</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3867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444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6894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43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containing sounds covered in Term 3.</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Pupils work in pairs, as Person A and Person B. One pupil will pronounce words whilst the other checks pronunciation. There are 9 words for Person A to pronounce on this slide, and 9 more words for Person B to pronounce on the next slide. There is a handout at the end of the presentation for the checker to use, or pupils can simply write 1-9 in their books and tick or cross.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Click </a:t>
            </a:r>
            <a:r>
              <a:rPr lang="en-GB" b="1" dirty="0">
                <a:solidFill>
                  <a:srgbClr val="FF0000"/>
                </a:solidFill>
                <a:highlight>
                  <a:srgbClr val="FFFF00"/>
                </a:highlight>
                <a:latin typeface="Calibri" panose="020F0502020204030204" pitchFamily="34" charset="0"/>
                <a:cs typeface="Calibri" panose="020F0502020204030204" pitchFamily="34" charset="0"/>
              </a:rPr>
              <a:t>once </a:t>
            </a:r>
            <a:r>
              <a:rPr lang="en-GB" b="0" dirty="0">
                <a:solidFill>
                  <a:srgbClr val="FF0000"/>
                </a:solidFill>
                <a:highlight>
                  <a:srgbClr val="FFFF00"/>
                </a:highlight>
                <a:latin typeface="Calibri" panose="020F0502020204030204" pitchFamily="34" charset="0"/>
                <a:cs typeface="Calibri" panose="020F0502020204030204" pitchFamily="34" charset="0"/>
              </a:rPr>
              <a:t>to make the spaceship appear (</a:t>
            </a:r>
            <a:r>
              <a:rPr lang="en-GB" b="1" dirty="0">
                <a:solidFill>
                  <a:srgbClr val="FF0000"/>
                </a:solidFill>
                <a:highlight>
                  <a:srgbClr val="FFFF00"/>
                </a:highlight>
                <a:latin typeface="Calibri" panose="020F0502020204030204" pitchFamily="34" charset="0"/>
                <a:cs typeface="Calibri" panose="020F0502020204030204" pitchFamily="34" charset="0"/>
              </a:rPr>
              <a:t>This animation is timed - don’t click again until all words have appeared</a:t>
            </a:r>
            <a:r>
              <a:rPr lang="en-GB" b="0" dirty="0">
                <a:solidFill>
                  <a:srgbClr val="FF0000"/>
                </a:solidFill>
                <a:highlight>
                  <a:srgbClr val="FFFF00"/>
                </a:highlight>
                <a:latin typeface="Calibri" panose="020F0502020204030204" pitchFamily="34" charset="0"/>
                <a:cs typeface="Calibri" panose="020F0502020204030204" pitchFamily="34" charset="0"/>
              </a:rPr>
              <a:t>). Pupil A pronounces all of the words. Pupil B ticks the words pronounced correctly. </a:t>
            </a:r>
            <a:endParaRPr lang="en-GB" dirty="0">
              <a:solidFill>
                <a:srgbClr val="FF0000"/>
              </a:solidFill>
              <a:highlight>
                <a:srgbClr val="FFFF00"/>
              </a:highlight>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solidFill>
                  <a:srgbClr val="FF0000"/>
                </a:solidFill>
                <a:highlight>
                  <a:srgbClr val="FFFF00"/>
                </a:highlight>
                <a:latin typeface="Calibri" panose="020F0502020204030204" pitchFamily="34" charset="0"/>
                <a:cs typeface="Calibri" panose="020F0502020204030204" pitchFamily="34" charset="0"/>
              </a:rPr>
              <a:t>Move to next slide for Pupil B’s turn and repeat. </a:t>
            </a:r>
          </a:p>
          <a:p>
            <a:endParaRPr lang="en-GB" dirty="0">
              <a:latin typeface="Calibri" panose="020F0502020204030204" pitchFamily="34" charset="0"/>
              <a:cs typeface="Calibri" panose="020F0502020204030204" pitchFamily="34" charset="0"/>
            </a:endParaRPr>
          </a:p>
          <a:p>
            <a:pPr defTabSz="964418">
              <a:defRPr/>
            </a:pPr>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400" b="0" dirty="0">
                <a:solidFill>
                  <a:srgbClr val="002060"/>
                </a:solidFill>
                <a:latin typeface="Century Gothic" panose="020B0502020202020204" pitchFamily="34" charset="0"/>
              </a:rPr>
              <a:t>Eis [1874] mag [168] </a:t>
            </a:r>
            <a:r>
              <a:rPr lang="en-GB" sz="1400" b="0" dirty="0" err="1">
                <a:solidFill>
                  <a:srgbClr val="002060"/>
                </a:solidFill>
                <a:latin typeface="Century Gothic" panose="020B0502020202020204" pitchFamily="34" charset="0"/>
              </a:rPr>
              <a:t>ob</a:t>
            </a:r>
            <a:r>
              <a:rPr lang="en-GB" sz="1400" b="0" dirty="0">
                <a:latin typeface="Arial" panose="020B0604020202020204" pitchFamily="34" charset="0"/>
              </a:rPr>
              <a:t> [127] Sommer [771] von [9] </a:t>
            </a:r>
            <a:r>
              <a:rPr lang="en-GB" sz="1400" b="0" dirty="0" err="1">
                <a:latin typeface="Arial" panose="020B0604020202020204" pitchFamily="34" charset="0"/>
              </a:rPr>
              <a:t>waschen</a:t>
            </a:r>
            <a:r>
              <a:rPr lang="en-GB" sz="1400" b="0" dirty="0">
                <a:latin typeface="Arial" panose="020B0604020202020204" pitchFamily="34" charset="0"/>
              </a:rPr>
              <a:t> [2315] </a:t>
            </a:r>
            <a:r>
              <a:rPr lang="en-GB" sz="1400" b="0" dirty="0" err="1">
                <a:latin typeface="Arial" panose="020B0604020202020204" pitchFamily="34" charset="0"/>
              </a:rPr>
              <a:t>werden</a:t>
            </a:r>
            <a:r>
              <a:rPr lang="en-GB" sz="1400" b="0" dirty="0">
                <a:latin typeface="Arial" panose="020B0604020202020204" pitchFamily="34" charset="0"/>
              </a:rPr>
              <a:t> [8] </a:t>
            </a:r>
            <a:r>
              <a:rPr lang="en-GB" sz="1400" b="0" dirty="0" err="1">
                <a:latin typeface="Arial" panose="020B0604020202020204" pitchFamily="34" charset="0"/>
              </a:rPr>
              <a:t>wir</a:t>
            </a:r>
            <a:r>
              <a:rPr lang="en-GB" sz="1400" b="0" dirty="0">
                <a:latin typeface="Arial" panose="020B0604020202020204" pitchFamily="34" charset="0"/>
              </a:rPr>
              <a:t> [26] Zimmer [665] </a:t>
            </a: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2</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defTabSz="964418">
              <a:buClr>
                <a:schemeClr val="dk1"/>
              </a:buClr>
              <a:buSzPts val="1200"/>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Pupil A now checks pronunciation, as Pupil B pronounces the 9 words.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Click to start the animation as on previous slide. </a:t>
            </a:r>
          </a:p>
          <a:p>
            <a:pPr marL="241104" indent="-241104" defTabSz="964418">
              <a:buClr>
                <a:schemeClr val="dk1"/>
              </a:buClr>
              <a:buSzPts val="1200"/>
              <a:buFont typeface="Calibri"/>
              <a:buAutoNum type="arabicPeriod"/>
              <a:defRPr/>
            </a:pPr>
            <a:r>
              <a:rPr lang="en-GB" b="0" dirty="0">
                <a:latin typeface="Calibri" panose="020F0502020204030204" pitchFamily="34" charset="0"/>
                <a:cs typeface="Calibri" panose="020F0502020204030204" pitchFamily="34" charset="0"/>
              </a:rPr>
              <a:t>Move to slide 3 to show the ‘value’ of each word. Pupils can compare their results and see who earned the most. </a:t>
            </a:r>
          </a:p>
          <a:p>
            <a:pPr marL="0" indent="0" defTabSz="964418">
              <a:buClr>
                <a:schemeClr val="dk1"/>
              </a:buClr>
              <a:buSzPts val="1200"/>
              <a:buFont typeface="Calibri"/>
              <a:buNone/>
              <a:defRPr/>
            </a:pPr>
            <a:endParaRPr lang="en-GB" sz="1900" b="0" dirty="0">
              <a:latin typeface="Calibri" panose="020F0502020204030204" pitchFamily="34" charset="0"/>
              <a:cs typeface="Calibri" panose="020F0502020204030204" pitchFamily="34" charset="0"/>
            </a:endParaRPr>
          </a:p>
          <a:p>
            <a:pPr marL="0" indent="0" defTabSz="964418">
              <a:buClr>
                <a:schemeClr val="dk1"/>
              </a:buClr>
              <a:buSzPts val="1200"/>
              <a:buFont typeface="Calibri"/>
              <a:buNone/>
              <a:defRPr/>
            </a:pPr>
            <a:r>
              <a:rPr lang="en-GB" sz="1900"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2000" b="0" dirty="0" err="1">
                <a:solidFill>
                  <a:srgbClr val="002060"/>
                </a:solidFill>
                <a:latin typeface="Century Gothic" panose="020B0502020202020204" pitchFamily="34" charset="0"/>
              </a:rPr>
              <a:t>Aktion</a:t>
            </a:r>
            <a:r>
              <a:rPr lang="en-GB" sz="2000" b="0" dirty="0">
                <a:solidFill>
                  <a:srgbClr val="002060"/>
                </a:solidFill>
                <a:latin typeface="Century Gothic" panose="020B0502020202020204" pitchFamily="34" charset="0"/>
              </a:rPr>
              <a:t> [1838] Durst [n/a] </a:t>
            </a:r>
            <a:r>
              <a:rPr lang="en-GB" sz="2000" b="0" dirty="0" err="1">
                <a:solidFill>
                  <a:srgbClr val="002060"/>
                </a:solidFill>
                <a:latin typeface="Century Gothic" panose="020B0502020202020204" pitchFamily="34" charset="0"/>
              </a:rPr>
              <a:t>fertig</a:t>
            </a:r>
            <a:r>
              <a:rPr lang="en-GB" sz="2000" b="0" dirty="0">
                <a:solidFill>
                  <a:srgbClr val="002060"/>
                </a:solidFill>
                <a:latin typeface="Century Gothic" panose="020B0502020202020204" pitchFamily="34" charset="0"/>
              </a:rPr>
              <a:t> [n/a] </a:t>
            </a:r>
            <a:r>
              <a:rPr lang="en-GB" sz="2000" b="0" dirty="0" err="1">
                <a:solidFill>
                  <a:srgbClr val="002060"/>
                </a:solidFill>
                <a:latin typeface="Century Gothic" panose="020B0502020202020204" pitchFamily="34" charset="0"/>
              </a:rPr>
              <a:t>halb</a:t>
            </a:r>
            <a:r>
              <a:rPr lang="en-GB" sz="2000" b="0" dirty="0">
                <a:solidFill>
                  <a:srgbClr val="002060"/>
                </a:solidFill>
                <a:latin typeface="Century Gothic" panose="020B0502020202020204" pitchFamily="34" charset="0"/>
              </a:rPr>
              <a:t> [443] Kind [133] </a:t>
            </a:r>
            <a:r>
              <a:rPr lang="en-GB" sz="2000" b="0" dirty="0" err="1">
                <a:solidFill>
                  <a:srgbClr val="002060"/>
                </a:solidFill>
                <a:latin typeface="Century Gothic" panose="020B0502020202020204" pitchFamily="34" charset="0"/>
              </a:rPr>
              <a:t>nie</a:t>
            </a:r>
            <a:r>
              <a:rPr lang="en-GB" sz="2000" b="0" dirty="0">
                <a:solidFill>
                  <a:srgbClr val="002060"/>
                </a:solidFill>
                <a:latin typeface="Century Gothic" panose="020B0502020202020204" pitchFamily="34" charset="0"/>
              </a:rPr>
              <a:t> [196] </a:t>
            </a:r>
            <a:r>
              <a:rPr lang="en-GB" sz="2000" b="0" dirty="0" err="1">
                <a:solidFill>
                  <a:srgbClr val="002060"/>
                </a:solidFill>
                <a:latin typeface="Century Gothic" panose="020B0502020202020204" pitchFamily="34" charset="0"/>
              </a:rPr>
              <a:t>ob</a:t>
            </a:r>
            <a:r>
              <a:rPr lang="en-GB" sz="2000" b="0" dirty="0">
                <a:latin typeface="Arial" panose="020B0604020202020204" pitchFamily="34" charset="0"/>
              </a:rPr>
              <a:t> [127] Thema [298] </a:t>
            </a:r>
            <a:r>
              <a:rPr lang="en-GB" sz="2000" b="0" dirty="0" err="1">
                <a:latin typeface="Arial" panose="020B0604020202020204" pitchFamily="34" charset="0"/>
              </a:rPr>
              <a:t>trinken</a:t>
            </a:r>
            <a:r>
              <a:rPr lang="en-GB" sz="2000" b="0" dirty="0">
                <a:latin typeface="Arial" panose="020B0604020202020204" pitchFamily="34" charset="0"/>
              </a:rPr>
              <a:t> [634] Zukunft [469]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latin typeface="Calibri" panose="020F0502020204030204" pitchFamily="34" charset="0"/>
              <a:cs typeface="Calibri" panose="020F0502020204030204" pitchFamily="34" charset="0"/>
            </a:endParaRP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3</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r>
              <a:rPr lang="en-GB" b="0" dirty="0">
                <a:latin typeface="Calibri" panose="020F0502020204030204" pitchFamily="34" charset="0"/>
                <a:cs typeface="Calibri" panose="020F0502020204030204" pitchFamily="34" charset="0"/>
              </a:rPr>
              <a:t>1. Pupils can add up and compare their results. </a:t>
            </a:r>
          </a:p>
          <a:p>
            <a:r>
              <a:rPr lang="en-GB" sz="1900" b="0" dirty="0">
                <a:solidFill>
                  <a:srgbClr val="002060"/>
                </a:solidFill>
                <a:latin typeface="Calibri" panose="020F0502020204030204" pitchFamily="34" charset="0"/>
                <a:cs typeface="Calibri" panose="020F0502020204030204" pitchFamily="34" charset="0"/>
              </a:rPr>
              <a:t>2. Repeat the activity with pupils swapping slides, if time allows.</a:t>
            </a:r>
          </a:p>
          <a:p>
            <a:r>
              <a:rPr lang="en-GB" sz="1900" b="0" dirty="0">
                <a:solidFill>
                  <a:srgbClr val="002060"/>
                </a:solidFill>
                <a:latin typeface="Calibri" panose="020F0502020204030204" pitchFamily="34" charset="0"/>
                <a:cs typeface="Calibri" panose="020F0502020204030204" pitchFamily="34" charset="0"/>
              </a:rPr>
              <a:t>3. Click on the audio buttons to check pronunciation of individual words.</a:t>
            </a:r>
          </a:p>
          <a:p>
            <a:endParaRPr lang="en-GB" sz="1900" dirty="0">
              <a:solidFill>
                <a:srgbClr val="002060"/>
              </a:solidFill>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Frequency of unknown words and cognates:</a:t>
            </a:r>
          </a:p>
          <a:p>
            <a:pPr defTabSz="964418">
              <a:buClr>
                <a:schemeClr val="dk1"/>
              </a:buClr>
              <a:buSzPts val="1200"/>
              <a:defRPr/>
            </a:pPr>
            <a:r>
              <a:rPr lang="en-GB" sz="1200" b="0" dirty="0" err="1">
                <a:solidFill>
                  <a:srgbClr val="002060"/>
                </a:solidFill>
                <a:latin typeface="Century Gothic" panose="020B0502020202020204" pitchFamily="34" charset="0"/>
              </a:rPr>
              <a:t>Aktion</a:t>
            </a:r>
            <a:r>
              <a:rPr lang="en-GB" sz="1200" b="0" dirty="0">
                <a:solidFill>
                  <a:srgbClr val="002060"/>
                </a:solidFill>
                <a:latin typeface="Century Gothic" panose="020B0502020202020204" pitchFamily="34" charset="0"/>
              </a:rPr>
              <a:t> [1838] Durst [n/a] Eis [1874] </a:t>
            </a:r>
            <a:r>
              <a:rPr lang="en-GB" sz="1200" b="0" dirty="0" err="1">
                <a:solidFill>
                  <a:srgbClr val="002060"/>
                </a:solidFill>
                <a:latin typeface="Century Gothic" panose="020B0502020202020204" pitchFamily="34" charset="0"/>
              </a:rPr>
              <a:t>fertig</a:t>
            </a:r>
            <a:r>
              <a:rPr lang="en-GB" sz="1200" b="0" dirty="0">
                <a:solidFill>
                  <a:srgbClr val="002060"/>
                </a:solidFill>
                <a:latin typeface="Century Gothic" panose="020B0502020202020204" pitchFamily="34" charset="0"/>
              </a:rPr>
              <a:t> [n/a] </a:t>
            </a:r>
            <a:r>
              <a:rPr lang="en-GB" sz="1200" b="0" dirty="0" err="1">
                <a:solidFill>
                  <a:srgbClr val="002060"/>
                </a:solidFill>
                <a:latin typeface="Century Gothic" panose="020B0502020202020204" pitchFamily="34" charset="0"/>
              </a:rPr>
              <a:t>halb</a:t>
            </a:r>
            <a:r>
              <a:rPr lang="en-GB" sz="1200" b="0" dirty="0">
                <a:solidFill>
                  <a:srgbClr val="002060"/>
                </a:solidFill>
                <a:latin typeface="Century Gothic" panose="020B0502020202020204" pitchFamily="34" charset="0"/>
              </a:rPr>
              <a:t> [443] Hunger [2097] Kind [133] mag [168] </a:t>
            </a:r>
            <a:r>
              <a:rPr lang="en-GB" sz="1200" b="0" dirty="0" err="1">
                <a:solidFill>
                  <a:srgbClr val="002060"/>
                </a:solidFill>
                <a:latin typeface="Century Gothic" panose="020B0502020202020204" pitchFamily="34" charset="0"/>
              </a:rPr>
              <a:t>nie</a:t>
            </a:r>
            <a:r>
              <a:rPr lang="en-GB" sz="1200" b="0" dirty="0">
                <a:solidFill>
                  <a:srgbClr val="002060"/>
                </a:solidFill>
                <a:latin typeface="Century Gothic" panose="020B0502020202020204" pitchFamily="34" charset="0"/>
              </a:rPr>
              <a:t> [196] </a:t>
            </a:r>
            <a:r>
              <a:rPr lang="en-GB" sz="1200" b="0" dirty="0" err="1">
                <a:solidFill>
                  <a:srgbClr val="002060"/>
                </a:solidFill>
                <a:latin typeface="Century Gothic" panose="020B0502020202020204" pitchFamily="34" charset="0"/>
              </a:rPr>
              <a:t>ob</a:t>
            </a:r>
            <a:r>
              <a:rPr lang="en-GB" sz="1200" b="0" dirty="0">
                <a:latin typeface="Arial" panose="020B0604020202020204" pitchFamily="34" charset="0"/>
              </a:rPr>
              <a:t> [127] Sommer [771] Thema [298] </a:t>
            </a:r>
            <a:r>
              <a:rPr lang="en-GB" sz="1200" b="0" dirty="0" err="1">
                <a:latin typeface="Arial" panose="020B0604020202020204" pitchFamily="34" charset="0"/>
              </a:rPr>
              <a:t>trinken</a:t>
            </a:r>
            <a:r>
              <a:rPr lang="en-GB" sz="1200" b="0" dirty="0">
                <a:latin typeface="Arial" panose="020B0604020202020204" pitchFamily="34" charset="0"/>
              </a:rPr>
              <a:t> [634] von [9] </a:t>
            </a:r>
            <a:r>
              <a:rPr lang="en-GB" sz="1200" b="0" dirty="0" err="1">
                <a:latin typeface="Arial" panose="020B0604020202020204" pitchFamily="34" charset="0"/>
              </a:rPr>
              <a:t>waschen</a:t>
            </a:r>
            <a:r>
              <a:rPr lang="en-GB" sz="1200" b="0" dirty="0">
                <a:latin typeface="Arial" panose="020B0604020202020204" pitchFamily="34" charset="0"/>
              </a:rPr>
              <a:t> [2315] </a:t>
            </a:r>
            <a:r>
              <a:rPr lang="en-GB" sz="1200" b="0" dirty="0" err="1">
                <a:latin typeface="Arial" panose="020B0604020202020204" pitchFamily="34" charset="0"/>
              </a:rPr>
              <a:t>werden</a:t>
            </a:r>
            <a:r>
              <a:rPr lang="en-GB" sz="1200" b="0" dirty="0">
                <a:latin typeface="Arial" panose="020B0604020202020204" pitchFamily="34" charset="0"/>
              </a:rPr>
              <a:t> [8] </a:t>
            </a:r>
            <a:r>
              <a:rPr lang="en-GB" sz="1200" b="0" dirty="0" err="1">
                <a:latin typeface="Arial" panose="020B0604020202020204" pitchFamily="34" charset="0"/>
              </a:rPr>
              <a:t>wir</a:t>
            </a:r>
            <a:r>
              <a:rPr lang="en-GB" sz="1200" b="0" dirty="0">
                <a:latin typeface="Arial" panose="020B0604020202020204" pitchFamily="34" charset="0"/>
              </a:rPr>
              <a:t> [26] Zimmer [665] Zukunft [469]</a:t>
            </a:r>
          </a:p>
          <a:p>
            <a:pPr defTabSz="964418">
              <a:buClr>
                <a:schemeClr val="dk1"/>
              </a:buClr>
              <a:buSzPts val="1200"/>
              <a:defRPr/>
            </a:pPr>
            <a:r>
              <a:rPr lang="en-GB" sz="1200" dirty="0">
                <a:latin typeface="Arial" panose="020B0604020202020204" pitchFamily="34" charset="0"/>
              </a:rPr>
              <a:t> </a:t>
            </a: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Mariem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blue text box to hear Mariem.</a:t>
            </a:r>
          </a:p>
          <a:p>
            <a:pPr>
              <a:lnSpc>
                <a:spcPct val="100000"/>
              </a:lnSpc>
            </a:pPr>
            <a:endParaRPr lang="en-GB" sz="1200" b="0" strike="noStrike" spc="-1" dirty="0">
              <a:latin typeface="Arial"/>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err="1">
                <a:solidFill>
                  <a:srgbClr val="002060"/>
                </a:solidFill>
                <a:latin typeface="Century Gothic" panose="020B0502020202020204" pitchFamily="34" charset="0"/>
              </a:rPr>
              <a:t>Tunesier</a:t>
            </a:r>
            <a:r>
              <a:rPr lang="en-GB" sz="1200" b="0" dirty="0">
                <a:solidFill>
                  <a:srgbClr val="002060"/>
                </a:solidFill>
                <a:latin typeface="Century Gothic" panose="020B0502020202020204" pitchFamily="34" charset="0"/>
              </a:rPr>
              <a:t> [&gt;5000] </a:t>
            </a:r>
            <a:r>
              <a:rPr lang="en-GB" sz="1200" b="0" dirty="0" err="1">
                <a:solidFill>
                  <a:srgbClr val="002060"/>
                </a:solidFill>
                <a:latin typeface="Century Gothic" panose="020B0502020202020204" pitchFamily="34" charset="0"/>
              </a:rPr>
              <a:t>Tunesien</a:t>
            </a:r>
            <a:r>
              <a:rPr lang="en-GB" sz="1200" b="0" dirty="0">
                <a:solidFill>
                  <a:srgbClr val="002060"/>
                </a:solidFill>
                <a:latin typeface="Century Gothic" panose="020B0502020202020204" pitchFamily="34" charset="0"/>
              </a:rPr>
              <a:t> [&gt;5000]</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simpler version of the activity, which requires pupils to decide which picture corresponds to each audio clip, and to use the prompts on the right to write about each person.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talking about the family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decide who is being described. Click to play the audio again. Using the prompts on the right, pupils make notes about the person. Pupils will need to listen to each audio clip several times.</a:t>
            </a:r>
          </a:p>
          <a:p>
            <a:pPr marL="216000" indent="-216000">
              <a:lnSpc>
                <a:spcPct val="100000"/>
              </a:lnSpc>
            </a:pPr>
            <a:r>
              <a:rPr lang="en-GB" sz="1200" b="0" strike="noStrike" spc="-1" dirty="0">
                <a:solidFill>
                  <a:srgbClr val="000000"/>
                </a:solidFill>
                <a:latin typeface="Calibri"/>
              </a:rPr>
              <a:t>3. Repeat for sentences 2-4.</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Note: </a:t>
            </a:r>
            <a:r>
              <a:rPr lang="en-GB" sz="1200" b="0" strike="noStrike" spc="-1" dirty="0">
                <a:solidFill>
                  <a:srgbClr val="000000"/>
                </a:solidFill>
                <a:latin typeface="Calibri"/>
              </a:rPr>
              <a:t>Pupils haven’t learned “das Baby”, but as it is a cognate we expect pupils will understand.</a:t>
            </a:r>
          </a:p>
          <a:p>
            <a:pPr marL="21600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We have given characters German names that are also common in English, to ease cognitive load.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Sie </a:t>
            </a:r>
            <a:r>
              <a:rPr lang="en-GB" sz="1200" b="0" strike="noStrike" spc="-1" dirty="0" err="1">
                <a:solidFill>
                  <a:srgbClr val="000000"/>
                </a:solidFill>
                <a:latin typeface="Calibri"/>
              </a:rPr>
              <a:t>heißt</a:t>
            </a:r>
            <a:r>
              <a:rPr lang="en-GB" sz="1200" b="0" strike="noStrike" spc="-1" dirty="0">
                <a:solidFill>
                  <a:srgbClr val="000000"/>
                </a:solidFill>
                <a:latin typeface="Calibri"/>
              </a:rPr>
              <a:t> Anna. Sie </a:t>
            </a:r>
            <a:r>
              <a:rPr lang="en-GB" sz="1200" b="0" strike="noStrike" spc="-1" dirty="0" err="1">
                <a:solidFill>
                  <a:srgbClr val="000000"/>
                </a:solidFill>
                <a:latin typeface="Calibri"/>
              </a:rPr>
              <a:t>wohnt</a:t>
            </a:r>
            <a:r>
              <a:rPr lang="en-GB" sz="1200" b="0" strike="noStrike" spc="-1" dirty="0">
                <a:solidFill>
                  <a:srgbClr val="000000"/>
                </a:solidFill>
                <a:latin typeface="Calibri"/>
              </a:rPr>
              <a:t> in der Schweiz.  Sie hat </a:t>
            </a:r>
            <a:r>
              <a:rPr lang="en-GB" sz="1200" b="0" strike="noStrike" spc="-1" dirty="0" err="1">
                <a:solidFill>
                  <a:srgbClr val="000000"/>
                </a:solidFill>
                <a:latin typeface="Calibri"/>
              </a:rPr>
              <a:t>im</a:t>
            </a:r>
            <a:r>
              <a:rPr lang="en-GB" sz="1200" b="0" strike="noStrike" spc="-1" dirty="0">
                <a:solidFill>
                  <a:srgbClr val="000000"/>
                </a:solidFill>
                <a:latin typeface="Calibri"/>
              </a:rPr>
              <a:t> Juli </a:t>
            </a:r>
            <a:r>
              <a:rPr lang="en-GB" sz="1200" b="0" strike="noStrike" spc="-1" dirty="0" err="1">
                <a:solidFill>
                  <a:srgbClr val="000000"/>
                </a:solidFill>
                <a:latin typeface="Calibri"/>
              </a:rPr>
              <a:t>Pläne</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bekommt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 Wunderbar!</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Und das bin ich! Ich </a:t>
            </a:r>
            <a:r>
              <a:rPr lang="en-GB" sz="1200" b="0" strike="noStrike" spc="-1" dirty="0" err="1">
                <a:solidFill>
                  <a:srgbClr val="000000"/>
                </a:solidFill>
                <a:latin typeface="Calibri"/>
              </a:rPr>
              <a:t>heiße</a:t>
            </a:r>
            <a:r>
              <a:rPr lang="en-GB" sz="1200" b="0" strike="noStrike" spc="-1" dirty="0">
                <a:solidFill>
                  <a:srgbClr val="000000"/>
                </a:solidFill>
                <a:latin typeface="Calibri"/>
              </a:rPr>
              <a:t> Emma und ich bin elf Jahre alt. Mein </a:t>
            </a:r>
            <a:r>
              <a:rPr lang="en-GB" sz="1200" b="0" strike="noStrike" spc="-1" dirty="0" err="1">
                <a:solidFill>
                  <a:srgbClr val="000000"/>
                </a:solidFill>
                <a:latin typeface="Calibri"/>
              </a:rPr>
              <a:t>Lieblingstag</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Samstag</a:t>
            </a:r>
            <a:r>
              <a:rPr lang="en-GB" sz="1200" b="0" strike="noStrike" spc="-1" dirty="0">
                <a:solidFill>
                  <a:srgbClr val="000000"/>
                </a:solidFill>
                <a:latin typeface="Calibri"/>
              </a:rPr>
              <a:t>. Ich </a:t>
            </a:r>
            <a:r>
              <a:rPr lang="en-GB" sz="1200" b="0" strike="noStrike" spc="-1" dirty="0" err="1">
                <a:solidFill>
                  <a:srgbClr val="000000"/>
                </a:solidFill>
                <a:latin typeface="Calibri"/>
              </a:rPr>
              <a:t>bleibe</a:t>
            </a:r>
            <a:r>
              <a:rPr lang="en-GB" sz="1200" b="0" strike="noStrike" spc="-1" dirty="0">
                <a:solidFill>
                  <a:srgbClr val="000000"/>
                </a:solidFill>
                <a:latin typeface="Calibri"/>
              </a:rPr>
              <a:t> </a:t>
            </a:r>
            <a:r>
              <a:rPr lang="en-GB" sz="1200" b="0" strike="noStrike" spc="-1" dirty="0" err="1">
                <a:solidFill>
                  <a:srgbClr val="000000"/>
                </a:solidFill>
                <a:latin typeface="Calibri"/>
              </a:rPr>
              <a:t>samstags</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Ich </a:t>
            </a:r>
            <a:r>
              <a:rPr lang="en-GB" sz="1200" b="0" strike="noStrike" spc="-1" dirty="0" err="1">
                <a:solidFill>
                  <a:srgbClr val="000000"/>
                </a:solidFill>
                <a:latin typeface="Calibri"/>
              </a:rPr>
              <a:t>besuche</a:t>
            </a:r>
            <a:r>
              <a:rPr lang="en-GB" sz="1200" b="0" strike="noStrike" spc="-1" dirty="0">
                <a:solidFill>
                  <a:srgbClr val="000000"/>
                </a:solidFill>
                <a:latin typeface="Calibri"/>
              </a:rPr>
              <a:t> Oma.</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a:t>
            </a:r>
            <a:r>
              <a:rPr lang="en-GB" sz="1200" b="0" strike="noStrike" spc="-1" dirty="0" err="1">
                <a:solidFill>
                  <a:srgbClr val="000000"/>
                </a:solidFill>
                <a:latin typeface="Calibri"/>
              </a:rPr>
              <a:t>Opa</a:t>
            </a:r>
            <a:r>
              <a:rPr lang="en-GB" sz="1200" b="0" strike="noStrike" spc="-1" dirty="0">
                <a:solidFill>
                  <a:srgbClr val="000000"/>
                </a:solidFill>
                <a:latin typeface="Calibri"/>
              </a:rPr>
              <a:t>. Er </a:t>
            </a:r>
            <a:r>
              <a:rPr lang="en-GB" sz="1200" b="0" strike="noStrike" spc="-1" dirty="0" err="1">
                <a:solidFill>
                  <a:srgbClr val="000000"/>
                </a:solidFill>
                <a:latin typeface="Calibri"/>
              </a:rPr>
              <a:t>heißt</a:t>
            </a:r>
            <a:r>
              <a:rPr lang="en-GB" sz="1200" b="0" strike="noStrike" spc="-1" dirty="0">
                <a:solidFill>
                  <a:srgbClr val="000000"/>
                </a:solidFill>
                <a:latin typeface="Calibri"/>
              </a:rPr>
              <a:t> Thomas. Er </a:t>
            </a:r>
            <a:r>
              <a:rPr lang="en-GB" sz="1200" b="0" strike="noStrike" spc="-1" dirty="0" err="1">
                <a:solidFill>
                  <a:srgbClr val="000000"/>
                </a:solidFill>
                <a:latin typeface="Calibri"/>
              </a:rPr>
              <a:t>wohnt</a:t>
            </a:r>
            <a:r>
              <a:rPr lang="en-GB" sz="1200" b="0" strike="noStrike" spc="-1" dirty="0">
                <a:solidFill>
                  <a:srgbClr val="000000"/>
                </a:solidFill>
                <a:latin typeface="Calibri"/>
              </a:rPr>
              <a:t> in England. Er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Gitarre</a:t>
            </a:r>
            <a:r>
              <a:rPr lang="en-GB" sz="1200" b="0" strike="noStrike" spc="-1" dirty="0">
                <a:solidFill>
                  <a:srgbClr val="000000"/>
                </a:solidFill>
                <a:latin typeface="Calibri"/>
              </a:rPr>
              <a:t> </a:t>
            </a:r>
            <a:r>
              <a:rPr lang="en-GB" sz="1200" b="0" strike="noStrike" spc="-1" dirty="0" err="1">
                <a:solidFill>
                  <a:srgbClr val="000000"/>
                </a:solidFill>
                <a:latin typeface="Calibri"/>
              </a:rPr>
              <a:t>spielen</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Baby </a:t>
            </a:r>
            <a:r>
              <a:rPr lang="en-GB" sz="1200" b="0" strike="noStrike" spc="-1" dirty="0" err="1">
                <a:solidFill>
                  <a:srgbClr val="000000"/>
                </a:solidFill>
                <a:latin typeface="Calibri"/>
              </a:rPr>
              <a:t>heißt</a:t>
            </a:r>
            <a:r>
              <a:rPr lang="en-GB" sz="1200" b="0" strike="noStrike" spc="-1" dirty="0">
                <a:solidFill>
                  <a:srgbClr val="000000"/>
                </a:solidFill>
                <a:latin typeface="Calibri"/>
              </a:rPr>
              <a:t> Noah.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jung</a:t>
            </a:r>
            <a:r>
              <a:rPr lang="en-GB" sz="1200" b="0" strike="noStrike" spc="-1" dirty="0">
                <a:solidFill>
                  <a:srgbClr val="000000"/>
                </a:solidFill>
                <a:latin typeface="Calibri"/>
              </a:rPr>
              <a:t>,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Wochen</a:t>
            </a:r>
            <a:r>
              <a:rPr lang="en-GB" sz="1200" b="0" strike="noStrike" spc="-1" dirty="0">
                <a:solidFill>
                  <a:srgbClr val="000000"/>
                </a:solidFill>
                <a:latin typeface="Calibri"/>
              </a:rPr>
              <a:t> alt.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Der </a:t>
            </a:r>
            <a:r>
              <a:rPr lang="en-GB" sz="1200" b="0" strike="noStrike" spc="-1" dirty="0" err="1">
                <a:solidFill>
                  <a:srgbClr val="000000"/>
                </a:solidFill>
                <a:latin typeface="Calibri"/>
              </a:rPr>
              <a:t>Grund</a:t>
            </a:r>
            <a:r>
              <a:rPr lang="en-GB" sz="1200" b="0" strike="noStrike" spc="-1" dirty="0">
                <a:solidFill>
                  <a:srgbClr val="000000"/>
                </a:solidFill>
                <a:latin typeface="Calibri"/>
              </a:rPr>
              <a:t>? Noah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ruhig</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a:solidFill>
                  <a:srgbClr val="002060"/>
                </a:solidFill>
                <a:latin typeface="Century Gothic" panose="020B0502020202020204" pitchFamily="34" charset="0"/>
              </a:rPr>
              <a:t>Baby [2297]</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and grammar from Term 3 in a more holistic activity.</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which requires pupils to decide which picture corresponds to each audio clip, and to write about each person based on the audio.</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 Pupils are going to listen to someone talking about the family on the board. </a:t>
            </a:r>
          </a:p>
          <a:p>
            <a:pPr marL="216000" indent="-216000">
              <a:lnSpc>
                <a:spcPct val="100000"/>
              </a:lnSpc>
            </a:pPr>
            <a:r>
              <a:rPr lang="en-GB" sz="1200" b="0" strike="noStrike" spc="-1" dirty="0">
                <a:solidFill>
                  <a:srgbClr val="000000"/>
                </a:solidFill>
                <a:latin typeface="Calibri"/>
              </a:rPr>
              <a:t>2. Click on the first audio button to hear the first sentence. Pupils listen to the description and decide who is being described. Click to play the audio again. Pupils make notes about the person. Pupils will need to listen to each audio clip several times.</a:t>
            </a:r>
          </a:p>
          <a:p>
            <a:pPr marL="216000" indent="-216000">
              <a:lnSpc>
                <a:spcPct val="100000"/>
              </a:lnSpc>
            </a:pPr>
            <a:r>
              <a:rPr lang="en-GB" sz="1200" b="0" strike="noStrike" spc="-1" dirty="0">
                <a:solidFill>
                  <a:srgbClr val="000000"/>
                </a:solidFill>
                <a:latin typeface="Calibri"/>
              </a:rPr>
              <a:t>3. Repeat for sentences 2-4.</a:t>
            </a:r>
          </a:p>
          <a:p>
            <a:pPr marL="216000" indent="-216000">
              <a:lnSpc>
                <a:spcPct val="100000"/>
              </a:lnSpc>
            </a:pPr>
            <a:r>
              <a:rPr lang="en-GB" sz="1200" b="0" strike="noStrike" spc="-1" dirty="0">
                <a:solidFill>
                  <a:srgbClr val="000000"/>
                </a:solidFill>
                <a:latin typeface="Calibri"/>
              </a:rPr>
              <a:t>4. 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Note: </a:t>
            </a:r>
            <a:r>
              <a:rPr lang="en-GB" sz="1200" b="0" strike="noStrike" spc="-1" dirty="0">
                <a:solidFill>
                  <a:srgbClr val="000000"/>
                </a:solidFill>
                <a:latin typeface="Calibri"/>
              </a:rPr>
              <a:t>Pupils haven’t learned “das Baby”, but as it is a cognate we expect pupils will understand.</a:t>
            </a:r>
          </a:p>
          <a:p>
            <a:pPr marL="21600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We have given characters German names that are also common in English, to ease cognitive load.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Sie </a:t>
            </a:r>
            <a:r>
              <a:rPr lang="en-GB" sz="1200" b="0" strike="noStrike" spc="-1" dirty="0" err="1">
                <a:solidFill>
                  <a:srgbClr val="000000"/>
                </a:solidFill>
                <a:latin typeface="Calibri"/>
              </a:rPr>
              <a:t>heißt</a:t>
            </a:r>
            <a:r>
              <a:rPr lang="en-GB" sz="1200" b="0" strike="noStrike" spc="-1" dirty="0">
                <a:solidFill>
                  <a:srgbClr val="000000"/>
                </a:solidFill>
                <a:latin typeface="Calibri"/>
              </a:rPr>
              <a:t> Anna. Sie </a:t>
            </a:r>
            <a:r>
              <a:rPr lang="en-GB" sz="1200" b="0" strike="noStrike" spc="-1" dirty="0" err="1">
                <a:solidFill>
                  <a:srgbClr val="000000"/>
                </a:solidFill>
                <a:latin typeface="Calibri"/>
              </a:rPr>
              <a:t>wohnt</a:t>
            </a:r>
            <a:r>
              <a:rPr lang="en-GB" sz="1200" b="0" strike="noStrike" spc="-1" dirty="0">
                <a:solidFill>
                  <a:srgbClr val="000000"/>
                </a:solidFill>
                <a:latin typeface="Calibri"/>
              </a:rPr>
              <a:t> in der Schweiz.  Sie hat </a:t>
            </a:r>
            <a:r>
              <a:rPr lang="en-GB" sz="1200" b="0" strike="noStrike" spc="-1" dirty="0" err="1">
                <a:solidFill>
                  <a:srgbClr val="000000"/>
                </a:solidFill>
                <a:latin typeface="Calibri"/>
              </a:rPr>
              <a:t>im</a:t>
            </a:r>
            <a:r>
              <a:rPr lang="en-GB" sz="1200" b="0" strike="noStrike" spc="-1" dirty="0">
                <a:solidFill>
                  <a:srgbClr val="000000"/>
                </a:solidFill>
                <a:latin typeface="Calibri"/>
              </a:rPr>
              <a:t> Juli </a:t>
            </a:r>
            <a:r>
              <a:rPr lang="en-GB" sz="1200" b="0" strike="noStrike" spc="-1" dirty="0" err="1">
                <a:solidFill>
                  <a:srgbClr val="000000"/>
                </a:solidFill>
                <a:latin typeface="Calibri"/>
              </a:rPr>
              <a:t>Pläne</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bekommt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 Wunderbar!</a:t>
            </a:r>
          </a:p>
          <a:p>
            <a:pPr marL="228600" indent="-228600">
              <a:lnSpc>
                <a:spcPct val="100000"/>
              </a:lnSpc>
              <a:buAutoNum type="arabicPeriod"/>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Und das bin ich! Ich </a:t>
            </a:r>
            <a:r>
              <a:rPr lang="en-GB" sz="1200" b="0" strike="noStrike" spc="-1" dirty="0" err="1">
                <a:solidFill>
                  <a:srgbClr val="000000"/>
                </a:solidFill>
                <a:latin typeface="Calibri"/>
              </a:rPr>
              <a:t>heiße</a:t>
            </a:r>
            <a:r>
              <a:rPr lang="en-GB" sz="1200" b="0" strike="noStrike" spc="-1" dirty="0">
                <a:solidFill>
                  <a:srgbClr val="000000"/>
                </a:solidFill>
                <a:latin typeface="Calibri"/>
              </a:rPr>
              <a:t> Emma und ich bin elf Jahre alt. Mein </a:t>
            </a:r>
            <a:r>
              <a:rPr lang="en-GB" sz="1200" b="0" strike="noStrike" spc="-1" dirty="0" err="1">
                <a:solidFill>
                  <a:srgbClr val="000000"/>
                </a:solidFill>
                <a:latin typeface="Calibri"/>
              </a:rPr>
              <a:t>Lieblingstag</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Samstag</a:t>
            </a:r>
            <a:r>
              <a:rPr lang="en-GB" sz="1200" b="0" strike="noStrike" spc="-1" dirty="0">
                <a:solidFill>
                  <a:srgbClr val="000000"/>
                </a:solidFill>
                <a:latin typeface="Calibri"/>
              </a:rPr>
              <a:t>. Ich </a:t>
            </a:r>
            <a:r>
              <a:rPr lang="en-GB" sz="1200" b="0" strike="noStrike" spc="-1" dirty="0" err="1">
                <a:solidFill>
                  <a:srgbClr val="000000"/>
                </a:solidFill>
                <a:latin typeface="Calibri"/>
              </a:rPr>
              <a:t>bleibe</a:t>
            </a:r>
            <a:r>
              <a:rPr lang="en-GB" sz="1200" b="0" strike="noStrike" spc="-1" dirty="0">
                <a:solidFill>
                  <a:srgbClr val="000000"/>
                </a:solidFill>
                <a:latin typeface="Calibri"/>
              </a:rPr>
              <a:t> </a:t>
            </a:r>
            <a:r>
              <a:rPr lang="en-GB" sz="1200" b="0" strike="noStrike" spc="-1" dirty="0" err="1">
                <a:solidFill>
                  <a:srgbClr val="000000"/>
                </a:solidFill>
                <a:latin typeface="Calibri"/>
              </a:rPr>
              <a:t>samstags</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Ich </a:t>
            </a:r>
            <a:r>
              <a:rPr lang="en-GB" sz="1200" b="0" strike="noStrike" spc="-1" dirty="0" err="1">
                <a:solidFill>
                  <a:srgbClr val="000000"/>
                </a:solidFill>
                <a:latin typeface="Calibri"/>
              </a:rPr>
              <a:t>besuche</a:t>
            </a:r>
            <a:r>
              <a:rPr lang="en-GB" sz="1200" b="0" strike="noStrike" spc="-1" dirty="0">
                <a:solidFill>
                  <a:srgbClr val="000000"/>
                </a:solidFill>
                <a:latin typeface="Calibri"/>
              </a:rPr>
              <a:t> Oma.</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a:t>
            </a:r>
            <a:r>
              <a:rPr lang="en-GB" sz="1200" b="0" strike="noStrike" spc="-1" dirty="0" err="1">
                <a:solidFill>
                  <a:srgbClr val="000000"/>
                </a:solidFill>
                <a:latin typeface="Calibri"/>
              </a:rPr>
              <a:t>Opa</a:t>
            </a:r>
            <a:r>
              <a:rPr lang="en-GB" sz="1200" b="0" strike="noStrike" spc="-1" dirty="0">
                <a:solidFill>
                  <a:srgbClr val="000000"/>
                </a:solidFill>
                <a:latin typeface="Calibri"/>
              </a:rPr>
              <a:t>. Er </a:t>
            </a:r>
            <a:r>
              <a:rPr lang="en-GB" sz="1200" b="0" strike="noStrike" spc="-1" dirty="0" err="1">
                <a:solidFill>
                  <a:srgbClr val="000000"/>
                </a:solidFill>
                <a:latin typeface="Calibri"/>
              </a:rPr>
              <a:t>heißt</a:t>
            </a:r>
            <a:r>
              <a:rPr lang="en-GB" sz="1200" b="0" strike="noStrike" spc="-1" dirty="0">
                <a:solidFill>
                  <a:srgbClr val="000000"/>
                </a:solidFill>
                <a:latin typeface="Calibri"/>
              </a:rPr>
              <a:t> Thomas. Er </a:t>
            </a:r>
            <a:r>
              <a:rPr lang="en-GB" sz="1200" b="0" strike="noStrike" spc="-1" dirty="0" err="1">
                <a:solidFill>
                  <a:srgbClr val="000000"/>
                </a:solidFill>
                <a:latin typeface="Calibri"/>
              </a:rPr>
              <a:t>wohnt</a:t>
            </a:r>
            <a:r>
              <a:rPr lang="en-GB" sz="1200" b="0" strike="noStrike" spc="-1" dirty="0">
                <a:solidFill>
                  <a:srgbClr val="000000"/>
                </a:solidFill>
                <a:latin typeface="Calibri"/>
              </a:rPr>
              <a:t> in England. Er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Gitarre</a:t>
            </a:r>
            <a:r>
              <a:rPr lang="en-GB" sz="1200" b="0" strike="noStrike" spc="-1" dirty="0">
                <a:solidFill>
                  <a:srgbClr val="000000"/>
                </a:solidFill>
                <a:latin typeface="Calibri"/>
              </a:rPr>
              <a:t> </a:t>
            </a:r>
            <a:r>
              <a:rPr lang="en-GB" sz="1200" b="0" strike="noStrike" spc="-1" dirty="0" err="1">
                <a:solidFill>
                  <a:srgbClr val="000000"/>
                </a:solidFill>
                <a:latin typeface="Calibri"/>
              </a:rPr>
              <a:t>spielen</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Das Baby </a:t>
            </a:r>
            <a:r>
              <a:rPr lang="en-GB" sz="1200" b="0" strike="noStrike" spc="-1" dirty="0" err="1">
                <a:solidFill>
                  <a:srgbClr val="000000"/>
                </a:solidFill>
                <a:latin typeface="Calibri"/>
              </a:rPr>
              <a:t>heißt</a:t>
            </a:r>
            <a:r>
              <a:rPr lang="en-GB" sz="1200" b="0" strike="noStrike" spc="-1" dirty="0">
                <a:solidFill>
                  <a:srgbClr val="000000"/>
                </a:solidFill>
                <a:latin typeface="Calibri"/>
              </a:rPr>
              <a:t> Noah.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jung</a:t>
            </a:r>
            <a:r>
              <a:rPr lang="en-GB" sz="1200" b="0" strike="noStrike" spc="-1" dirty="0">
                <a:solidFill>
                  <a:srgbClr val="000000"/>
                </a:solidFill>
                <a:latin typeface="Calibri"/>
              </a:rPr>
              <a:t>, 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Wochen</a:t>
            </a:r>
            <a:r>
              <a:rPr lang="en-GB" sz="1200" b="0" strike="noStrike" spc="-1" dirty="0">
                <a:solidFill>
                  <a:srgbClr val="000000"/>
                </a:solidFill>
                <a:latin typeface="Calibri"/>
              </a:rPr>
              <a:t> alt. </a:t>
            </a:r>
            <a:r>
              <a:rPr lang="en-GB" sz="1200" b="0" strike="noStrike" spc="-1" dirty="0" err="1">
                <a:solidFill>
                  <a:srgbClr val="000000"/>
                </a:solidFill>
                <a:latin typeface="Calibri"/>
              </a:rPr>
              <a:t>Meine</a:t>
            </a:r>
            <a:r>
              <a:rPr lang="en-GB" sz="1200" b="0" strike="noStrike" spc="-1" dirty="0">
                <a:solidFill>
                  <a:srgbClr val="000000"/>
                </a:solidFill>
                <a:latin typeface="Calibri"/>
              </a:rPr>
              <a:t> Mutter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Der </a:t>
            </a:r>
            <a:r>
              <a:rPr lang="en-GB" sz="1200" b="0" strike="noStrike" spc="-1" dirty="0" err="1">
                <a:solidFill>
                  <a:srgbClr val="000000"/>
                </a:solidFill>
                <a:latin typeface="Calibri"/>
              </a:rPr>
              <a:t>Grund</a:t>
            </a:r>
            <a:r>
              <a:rPr lang="en-GB" sz="1200" b="0" strike="noStrike" spc="-1" dirty="0">
                <a:solidFill>
                  <a:srgbClr val="000000"/>
                </a:solidFill>
                <a:latin typeface="Calibri"/>
              </a:rPr>
              <a:t>? Noah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ruhig</a:t>
            </a:r>
            <a:r>
              <a:rPr lang="en-GB" sz="1200" b="0" strike="noStrike" spc="-1" dirty="0">
                <a:solidFill>
                  <a:srgbClr val="000000"/>
                </a:solidFill>
                <a:latin typeface="Calibri"/>
              </a:rPr>
              <a:t>!</a:t>
            </a:r>
          </a:p>
          <a:p>
            <a:pPr marL="228600" indent="-228600">
              <a:lnSpc>
                <a:spcPct val="100000"/>
              </a:lnSpc>
              <a:buAutoNum type="arabicPeriod"/>
            </a:pPr>
            <a:endParaRPr lang="en-GB" sz="1200" b="0" strike="noStrike" spc="-1" dirty="0">
              <a:solidFill>
                <a:srgbClr val="000000"/>
              </a:solidFill>
              <a:latin typeface="Calibri"/>
            </a:endParaRPr>
          </a:p>
          <a:p>
            <a:r>
              <a:rPr lang="en-GB" b="1" dirty="0">
                <a:latin typeface="Calibri" panose="020F0502020204030204" pitchFamily="34" charset="0"/>
                <a:cs typeface="Calibri" panose="020F0502020204030204" pitchFamily="34" charset="0"/>
              </a:rPr>
              <a:t>Frequency of unknown words and cognates:</a:t>
            </a:r>
          </a:p>
          <a:p>
            <a:pPr marL="0" marR="0" lvl="0" indent="0" algn="l" defTabSz="964418" rtl="0" eaLnBrk="1" fontAlgn="auto" latinLnBrk="0" hangingPunct="1">
              <a:lnSpc>
                <a:spcPct val="100000"/>
              </a:lnSpc>
              <a:spcBef>
                <a:spcPts val="0"/>
              </a:spcBef>
              <a:spcAft>
                <a:spcPts val="0"/>
              </a:spcAft>
              <a:buClr>
                <a:schemeClr val="dk1"/>
              </a:buClr>
              <a:buSzPts val="1200"/>
              <a:buFontTx/>
              <a:buNone/>
              <a:tabLst/>
              <a:defRPr/>
            </a:pPr>
            <a:r>
              <a:rPr lang="en-GB" sz="1200" b="0" dirty="0">
                <a:solidFill>
                  <a:srgbClr val="002060"/>
                </a:solidFill>
                <a:latin typeface="Century Gothic" panose="020B0502020202020204" pitchFamily="34" charset="0"/>
              </a:rPr>
              <a:t>Baby [2297]</a:t>
            </a:r>
            <a:endParaRPr lang="en-GB" sz="1200" b="0" dirty="0">
              <a:latin typeface="Arial" panose="020B0604020202020204" pitchFamily="34" charset="0"/>
            </a:endParaRPr>
          </a:p>
          <a:p>
            <a:pPr defTabSz="964418">
              <a:buClr>
                <a:schemeClr val="dk1"/>
              </a:buClr>
              <a:buSzPts val="1200"/>
              <a:defRPr/>
            </a:pPr>
            <a:r>
              <a:rPr lang="en-GB" i="1" dirty="0"/>
              <a:t>Source:  Jones, R.L. &amp; </a:t>
            </a:r>
            <a:r>
              <a:rPr lang="en-GB" i="1" dirty="0" err="1"/>
              <a:t>Tschirner</a:t>
            </a:r>
            <a:r>
              <a:rPr lang="en-GB" i="1" dirty="0"/>
              <a:t>, E. (2019). A frequency dictionary of German: core vocabulary for learners. Routledge</a:t>
            </a: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57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look at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use the words and pictures in the calendar as inspiration. They fill in the calendar by writing any words in German. They could use any of the words or pictures in the calendar, they could write individual months, nouns, adjectives, verbs etc. Three months have been left blank for pupils to write any other words they know.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look at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They use the words and pictures in the calendar as inspiration. They use the empty notepad on the right to write sentences or words about the year’s plans. They could use any of the words or pictures in the calendar, they could write individual months, nouns, adjectives, verbs etc. Three months have been left blank for pupils’ own ideas.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782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8.png"/><Relationship Id="rId26" Type="http://schemas.openxmlformats.org/officeDocument/2006/relationships/image" Target="../media/image56.gif"/><Relationship Id="rId3" Type="http://schemas.openxmlformats.org/officeDocument/2006/relationships/image" Target="../media/image36.png"/><Relationship Id="rId21" Type="http://schemas.openxmlformats.org/officeDocument/2006/relationships/image" Target="../media/image51.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7.png"/><Relationship Id="rId25" Type="http://schemas.openxmlformats.org/officeDocument/2006/relationships/image" Target="../media/image55.gif"/><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8.svg"/><Relationship Id="rId15" Type="http://schemas.openxmlformats.org/officeDocument/2006/relationships/image" Target="../media/image46.png"/><Relationship Id="rId23" Type="http://schemas.openxmlformats.org/officeDocument/2006/relationships/image" Target="../media/image53.pn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gif"/><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36.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61.gif"/><Relationship Id="rId17" Type="http://schemas.openxmlformats.org/officeDocument/2006/relationships/image" Target="../media/image43.png"/><Relationship Id="rId25"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image" Target="../media/image51.jpeg"/><Relationship Id="rId29"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60.gif"/><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64.gif"/><Relationship Id="rId23" Type="http://schemas.openxmlformats.org/officeDocument/2006/relationships/image" Target="../media/image46.png"/><Relationship Id="rId28" Type="http://schemas.openxmlformats.org/officeDocument/2006/relationships/image" Target="../media/image49.png"/><Relationship Id="rId10" Type="http://schemas.openxmlformats.org/officeDocument/2006/relationships/image" Target="../media/image59.gif"/><Relationship Id="rId19"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58.gif"/><Relationship Id="rId14" Type="http://schemas.openxmlformats.org/officeDocument/2006/relationships/image" Target="../media/image63.gif"/><Relationship Id="rId22" Type="http://schemas.openxmlformats.org/officeDocument/2006/relationships/image" Target="../media/image45.png"/><Relationship Id="rId27"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8.svg"/><Relationship Id="rId18" Type="http://schemas.openxmlformats.org/officeDocument/2006/relationships/image" Target="../media/image66.png"/><Relationship Id="rId26" Type="http://schemas.openxmlformats.org/officeDocument/2006/relationships/image" Target="../media/image68.png"/><Relationship Id="rId3" Type="http://schemas.openxmlformats.org/officeDocument/2006/relationships/image" Target="../media/image57.gif"/><Relationship Id="rId21" Type="http://schemas.openxmlformats.org/officeDocument/2006/relationships/image" Target="../media/image25.gif"/><Relationship Id="rId7" Type="http://schemas.openxmlformats.org/officeDocument/2006/relationships/image" Target="../media/image61.gif"/><Relationship Id="rId12" Type="http://schemas.openxmlformats.org/officeDocument/2006/relationships/image" Target="../media/image5.png"/><Relationship Id="rId17" Type="http://schemas.openxmlformats.org/officeDocument/2006/relationships/image" Target="../media/image31.png"/><Relationship Id="rId25"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image" Target="../media/image65.png"/><Relationship Id="rId20" Type="http://schemas.openxmlformats.org/officeDocument/2006/relationships/image" Target="../media/image29.gif"/><Relationship Id="rId1" Type="http://schemas.openxmlformats.org/officeDocument/2006/relationships/slideLayout" Target="../slideLayouts/slideLayout16.xml"/><Relationship Id="rId6" Type="http://schemas.openxmlformats.org/officeDocument/2006/relationships/image" Target="../media/image60.gif"/><Relationship Id="rId11" Type="http://schemas.openxmlformats.org/officeDocument/2006/relationships/image" Target="../media/image36.png"/><Relationship Id="rId24" Type="http://schemas.openxmlformats.org/officeDocument/2006/relationships/image" Target="../media/image67.png"/><Relationship Id="rId5" Type="http://schemas.openxmlformats.org/officeDocument/2006/relationships/image" Target="../media/image59.gif"/><Relationship Id="rId15" Type="http://schemas.openxmlformats.org/officeDocument/2006/relationships/image" Target="../media/image38.png"/><Relationship Id="rId23" Type="http://schemas.openxmlformats.org/officeDocument/2006/relationships/image" Target="../media/image33.png"/><Relationship Id="rId28" Type="http://schemas.openxmlformats.org/officeDocument/2006/relationships/image" Target="../media/image70.png"/><Relationship Id="rId10" Type="http://schemas.openxmlformats.org/officeDocument/2006/relationships/image" Target="../media/image64.gif"/><Relationship Id="rId19" Type="http://schemas.openxmlformats.org/officeDocument/2006/relationships/image" Target="../media/image26.png"/><Relationship Id="rId4" Type="http://schemas.openxmlformats.org/officeDocument/2006/relationships/image" Target="../media/image58.gif"/><Relationship Id="rId9" Type="http://schemas.openxmlformats.org/officeDocument/2006/relationships/image" Target="../media/image63.gif"/><Relationship Id="rId14" Type="http://schemas.openxmlformats.org/officeDocument/2006/relationships/image" Target="../media/image37.png"/><Relationship Id="rId22" Type="http://schemas.openxmlformats.org/officeDocument/2006/relationships/image" Target="../media/image32.png"/><Relationship Id="rId27"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3"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notesSlide" Target="../notesSlides/notesSlide17.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3.svg"/><Relationship Id="rId11" Type="http://schemas.openxmlformats.org/officeDocument/2006/relationships/image" Target="../media/image28.gif"/><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8.sv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23.svg"/><Relationship Id="rId12" Type="http://schemas.openxmlformats.org/officeDocument/2006/relationships/image" Target="../media/image28.gif"/><Relationship Id="rId17" Type="http://schemas.openxmlformats.org/officeDocument/2006/relationships/image" Target="../media/image33.png"/><Relationship Id="rId2" Type="http://schemas.openxmlformats.org/officeDocument/2006/relationships/notesSlide" Target="../notesSlides/notesSlide18.xml"/><Relationship Id="rId16"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gif"/><Relationship Id="rId1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8.svg"/><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9.png"/><Relationship Id="rId18" Type="http://schemas.openxmlformats.org/officeDocument/2006/relationships/audio" Target="../media/audio8.wav"/><Relationship Id="rId3" Type="http://schemas.openxmlformats.org/officeDocument/2006/relationships/image" Target="../media/image17.png"/><Relationship Id="rId21" Type="http://schemas.openxmlformats.org/officeDocument/2006/relationships/audio" Target="../media/audio11.wav"/><Relationship Id="rId7" Type="http://schemas.openxmlformats.org/officeDocument/2006/relationships/audio" Target="../media/audio3.wav"/><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audio" Target="../media/audio10.wav"/><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audio" Target="../media/audio7.wav"/><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audio" Target="../media/audio6.wav"/><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9.png"/><Relationship Id="rId18" Type="http://schemas.openxmlformats.org/officeDocument/2006/relationships/audio" Target="../media/audio8.wav"/><Relationship Id="rId3" Type="http://schemas.openxmlformats.org/officeDocument/2006/relationships/image" Target="../media/image17.png"/><Relationship Id="rId21" Type="http://schemas.openxmlformats.org/officeDocument/2006/relationships/audio" Target="../media/audio11.wav"/><Relationship Id="rId7" Type="http://schemas.openxmlformats.org/officeDocument/2006/relationships/audio" Target="../media/audio3.wav"/><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21.png"/><Relationship Id="rId20" Type="http://schemas.openxmlformats.org/officeDocument/2006/relationships/audio" Target="../media/audio10.wav"/><Relationship Id="rId1" Type="http://schemas.openxmlformats.org/officeDocument/2006/relationships/slideLayout" Target="../slideLayouts/slideLayout16.xml"/><Relationship Id="rId6" Type="http://schemas.openxmlformats.org/officeDocument/2006/relationships/image" Target="../media/image8.svg"/><Relationship Id="rId11" Type="http://schemas.openxmlformats.org/officeDocument/2006/relationships/audio" Target="../media/audio7.wav"/><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audio" Target="../media/audio6.wav"/><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3"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3.svg"/><Relationship Id="rId11" Type="http://schemas.openxmlformats.org/officeDocument/2006/relationships/image" Target="../media/image28.gif"/><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8.sv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23.svg"/><Relationship Id="rId12" Type="http://schemas.openxmlformats.org/officeDocument/2006/relationships/image" Target="../media/image28.gif"/><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gif"/><Relationship Id="rId1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picture containing icon&#10;&#10;Description automatically generated">
            <a:extLst>
              <a:ext uri="{FF2B5EF4-FFF2-40B4-BE49-F238E27FC236}">
                <a16:creationId xmlns:a16="http://schemas.microsoft.com/office/drawing/2014/main" id="{B5658F11-0DDA-B9F8-8EC9-BE6DDBCFF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76" y="2184228"/>
            <a:ext cx="4234636" cy="3525166"/>
          </a:xfrm>
          <a:prstGeom prst="rect">
            <a:avLst/>
          </a:prstGeom>
        </p:spPr>
      </p:pic>
      <p:sp>
        <p:nvSpPr>
          <p:cNvPr id="5" name="CustomShape 3">
            <a:hlinkClick r:id="" action="ppaction://noaction">
              <a:snd r:embed="rId5" name="T3_W9_1.1.wav"/>
            </a:hlinkClick>
            <a:extLst>
              <a:ext uri="{FF2B5EF4-FFF2-40B4-BE49-F238E27FC236}">
                <a16:creationId xmlns:a16="http://schemas.microsoft.com/office/drawing/2014/main" id="{C9E112E4-B560-6A1B-1824-140D37D7F2AD}"/>
              </a:ext>
            </a:extLst>
          </p:cNvPr>
          <p:cNvSpPr/>
          <p:nvPr/>
        </p:nvSpPr>
        <p:spPr>
          <a:xfrm rot="20928694">
            <a:off x="2027930" y="2668920"/>
            <a:ext cx="2241877" cy="9239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fr-FR" sz="2400" b="1" i="0" u="none" strike="noStrike" kern="1200" cap="none" spc="-1"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mn-cs"/>
              </a:rPr>
              <a:t>Ich wiederhole!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0" name="Speech Bubble: Rectangle with Corners Rounded 9">
            <a:extLst>
              <a:ext uri="{FF2B5EF4-FFF2-40B4-BE49-F238E27FC236}">
                <a16:creationId xmlns:a16="http://schemas.microsoft.com/office/drawing/2014/main" id="{634391E0-C648-40DE-94C3-5199687FD3C2}"/>
              </a:ext>
            </a:extLst>
          </p:cNvPr>
          <p:cNvSpPr/>
          <p:nvPr/>
        </p:nvSpPr>
        <p:spPr>
          <a:xfrm>
            <a:off x="923216" y="596444"/>
            <a:ext cx="5689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20" y="435101"/>
            <a:ext cx="914400" cy="914400"/>
          </a:xfrm>
          <a:prstGeom prst="rect">
            <a:avLst/>
          </a:prstGeom>
        </p:spPr>
      </p:pic>
      <p:sp>
        <p:nvSpPr>
          <p:cNvPr id="13" name="Google Shape;108;p3">
            <a:extLst>
              <a:ext uri="{FF2B5EF4-FFF2-40B4-BE49-F238E27FC236}">
                <a16:creationId xmlns:a16="http://schemas.microsoft.com/office/drawing/2014/main" id="{A072C7AF-CD69-4633-8F70-77CF6783366D}"/>
              </a:ext>
            </a:extLst>
          </p:cNvPr>
          <p:cNvSpPr txBox="1"/>
          <p:nvPr/>
        </p:nvSpPr>
        <p:spPr>
          <a:xfrm>
            <a:off x="955660" y="608114"/>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630" y="50881"/>
            <a:ext cx="2413000" cy="120650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1749" y="50881"/>
            <a:ext cx="1406702" cy="1061620"/>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613716" y="4045687"/>
          <a:ext cx="8964567" cy="2735695"/>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110209" y="1210799"/>
            <a:ext cx="1062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sp>
        <p:nvSpPr>
          <p:cNvPr id="35" name="TextBox 34">
            <a:extLst>
              <a:ext uri="{FF2B5EF4-FFF2-40B4-BE49-F238E27FC236}">
                <a16:creationId xmlns:a16="http://schemas.microsoft.com/office/drawing/2014/main" id="{E6DAAF93-976C-4BFD-BBCB-632E57F1CAFD}"/>
              </a:ext>
            </a:extLst>
          </p:cNvPr>
          <p:cNvSpPr txBox="1"/>
          <p:nvPr/>
        </p:nvSpPr>
        <p:spPr>
          <a:xfrm>
            <a:off x="1650640" y="438562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Tim</a:t>
            </a:r>
          </a:p>
        </p:txBody>
      </p:sp>
      <p:sp>
        <p:nvSpPr>
          <p:cNvPr id="40" name="TextBox 39">
            <a:extLst>
              <a:ext uri="{FF2B5EF4-FFF2-40B4-BE49-F238E27FC236}">
                <a16:creationId xmlns:a16="http://schemas.microsoft.com/office/drawing/2014/main" id="{F749AB9C-750F-47B7-A22F-357CE8877E86}"/>
              </a:ext>
            </a:extLst>
          </p:cNvPr>
          <p:cNvSpPr txBox="1"/>
          <p:nvPr/>
        </p:nvSpPr>
        <p:spPr>
          <a:xfrm>
            <a:off x="4601905" y="4416368"/>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Mia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7674560" y="4384170"/>
            <a:ext cx="1250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Ahmet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2" name="Title 4">
            <a:extLst>
              <a:ext uri="{FF2B5EF4-FFF2-40B4-BE49-F238E27FC236}">
                <a16:creationId xmlns:a16="http://schemas.microsoft.com/office/drawing/2014/main" id="{1F51A672-1E3F-53DF-F57A-EA574D7806EE}"/>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9" name="Google Shape;119;p1">
            <a:extLst>
              <a:ext uri="{FF2B5EF4-FFF2-40B4-BE49-F238E27FC236}">
                <a16:creationId xmlns:a16="http://schemas.microsoft.com/office/drawing/2014/main" id="{B5CEBC93-7D21-F881-9609-ECD91BAA6DFB}"/>
              </a:ext>
            </a:extLst>
          </p:cNvPr>
          <p:cNvSpPr/>
          <p:nvPr/>
        </p:nvSpPr>
        <p:spPr>
          <a:xfrm>
            <a:off x="75769" y="4141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Boy Child vector and picture">
            <a:extLst>
              <a:ext uri="{FF2B5EF4-FFF2-40B4-BE49-F238E27FC236}">
                <a16:creationId xmlns:a16="http://schemas.microsoft.com/office/drawing/2014/main" id="{12A3841E-DA42-8127-EF0F-EED3DC37C8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713" r="36378" b="52341"/>
          <a:stretch/>
        </p:blipFill>
        <p:spPr bwMode="auto">
          <a:xfrm>
            <a:off x="1622080" y="5024142"/>
            <a:ext cx="1441383" cy="1308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Boy Jumping vector and picture">
            <a:extLst>
              <a:ext uri="{FF2B5EF4-FFF2-40B4-BE49-F238E27FC236}">
                <a16:creationId xmlns:a16="http://schemas.microsoft.com/office/drawing/2014/main" id="{978613B1-A5A4-59B3-5DC2-5A71DE8622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025" t="3976" r="29044" b="68653"/>
          <a:stretch/>
        </p:blipFill>
        <p:spPr bwMode="auto">
          <a:xfrm>
            <a:off x="7687372" y="5007221"/>
            <a:ext cx="1206700" cy="1334470"/>
          </a:xfrm>
          <a:prstGeom prst="rect">
            <a:avLst/>
          </a:prstGeom>
          <a:noFill/>
          <a:extLst>
            <a:ext uri="{909E8E84-426E-40DD-AFC4-6F175D3DCCD1}">
              <a14:hiddenFill xmlns:a14="http://schemas.microsoft.com/office/drawing/2010/main">
                <a:solidFill>
                  <a:srgbClr val="FFFFFF"/>
                </a:solidFill>
              </a14:hiddenFill>
            </a:ext>
          </a:extLst>
        </p:spPr>
      </p:pic>
      <p:sp>
        <p:nvSpPr>
          <p:cNvPr id="118" name="Oval 117">
            <a:extLst>
              <a:ext uri="{FF2B5EF4-FFF2-40B4-BE49-F238E27FC236}">
                <a16:creationId xmlns:a16="http://schemas.microsoft.com/office/drawing/2014/main" id="{0B6C11E6-16EC-5661-9167-2D047EEB5287}"/>
              </a:ext>
            </a:extLst>
          </p:cNvPr>
          <p:cNvSpPr/>
          <p:nvPr/>
        </p:nvSpPr>
        <p:spPr>
          <a:xfrm>
            <a:off x="7971880" y="4796335"/>
            <a:ext cx="240988" cy="3833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56" name="Picture 8" descr="Free Girl School vector and picture">
            <a:extLst>
              <a:ext uri="{FF2B5EF4-FFF2-40B4-BE49-F238E27FC236}">
                <a16:creationId xmlns:a16="http://schemas.microsoft.com/office/drawing/2014/main" id="{BD59B467-3FD3-5A6B-27F7-C4C02D2FC2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9093"/>
          <a:stretch/>
        </p:blipFill>
        <p:spPr bwMode="auto">
          <a:xfrm>
            <a:off x="4654592" y="5056593"/>
            <a:ext cx="1395877" cy="1275879"/>
          </a:xfrm>
          <a:prstGeom prst="rect">
            <a:avLst/>
          </a:prstGeom>
          <a:noFill/>
          <a:extLst>
            <a:ext uri="{909E8E84-426E-40DD-AFC4-6F175D3DCCD1}">
              <a14:hiddenFill xmlns:a14="http://schemas.microsoft.com/office/drawing/2010/main">
                <a:solidFill>
                  <a:srgbClr val="FFFFFF"/>
                </a:solidFill>
              </a14:hiddenFill>
            </a:ext>
          </a:extLst>
        </p:spPr>
      </p:pic>
      <p:sp>
        <p:nvSpPr>
          <p:cNvPr id="123" name="Speech Bubble: Rectangle with Corners Rounded 122">
            <a:extLst>
              <a:ext uri="{FF2B5EF4-FFF2-40B4-BE49-F238E27FC236}">
                <a16:creationId xmlns:a16="http://schemas.microsoft.com/office/drawing/2014/main" id="{E1D2DA87-5360-A305-0EF9-FE1E3915C26A}"/>
              </a:ext>
            </a:extLst>
          </p:cNvPr>
          <p:cNvSpPr/>
          <p:nvPr/>
        </p:nvSpPr>
        <p:spPr>
          <a:xfrm>
            <a:off x="1222836" y="201418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Wohnst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in der Schweiz?</a:t>
            </a:r>
          </a:p>
        </p:txBody>
      </p:sp>
      <p:sp>
        <p:nvSpPr>
          <p:cNvPr id="124" name="Speech Bubble: Rectangle with Corners Rounded 123">
            <a:extLst>
              <a:ext uri="{FF2B5EF4-FFF2-40B4-BE49-F238E27FC236}">
                <a16:creationId xmlns:a16="http://schemas.microsoft.com/office/drawing/2014/main" id="{AEB2FB56-EA47-EAEF-B8E9-9DA3BB69A23D}"/>
              </a:ext>
            </a:extLst>
          </p:cNvPr>
          <p:cNvSpPr/>
          <p:nvPr/>
        </p:nvSpPr>
        <p:spPr>
          <a:xfrm>
            <a:off x="8109331" y="2191189"/>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5" name="Speech Bubble: Rectangle with Corners Rounded 124">
            <a:extLst>
              <a:ext uri="{FF2B5EF4-FFF2-40B4-BE49-F238E27FC236}">
                <a16:creationId xmlns:a16="http://schemas.microsoft.com/office/drawing/2014/main" id="{A056C1D6-8892-951F-9B59-EF37A1CDD219}"/>
              </a:ext>
            </a:extLst>
          </p:cNvPr>
          <p:cNvSpPr/>
          <p:nvPr/>
        </p:nvSpPr>
        <p:spPr>
          <a:xfrm>
            <a:off x="1221505" y="2012721"/>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zwölf</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Jahre alt?</a:t>
            </a:r>
          </a:p>
        </p:txBody>
      </p:sp>
      <p:sp>
        <p:nvSpPr>
          <p:cNvPr id="126" name="Speech Bubble: Rectangle with Corners Rounded 125">
            <a:extLst>
              <a:ext uri="{FF2B5EF4-FFF2-40B4-BE49-F238E27FC236}">
                <a16:creationId xmlns:a16="http://schemas.microsoft.com/office/drawing/2014/main" id="{A55AC167-3C27-59A2-703C-F70F2F1F800D}"/>
              </a:ext>
            </a:extLst>
          </p:cNvPr>
          <p:cNvSpPr/>
          <p:nvPr/>
        </p:nvSpPr>
        <p:spPr>
          <a:xfrm>
            <a:off x="8107626" y="219192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Nein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7" name="Speech Bubble: Rectangle with Corners Rounded 126">
            <a:extLst>
              <a:ext uri="{FF2B5EF4-FFF2-40B4-BE49-F238E27FC236}">
                <a16:creationId xmlns:a16="http://schemas.microsoft.com/office/drawing/2014/main" id="{A93A8B02-2185-362D-41F7-B2973E45C18C}"/>
              </a:ext>
            </a:extLst>
          </p:cNvPr>
          <p:cNvSpPr/>
          <p:nvPr/>
        </p:nvSpPr>
        <p:spPr>
          <a:xfrm>
            <a:off x="1221505" y="2018167"/>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Januar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48" name="Speech Bubble: Rectangle with Corners Rounded 2047">
            <a:extLst>
              <a:ext uri="{FF2B5EF4-FFF2-40B4-BE49-F238E27FC236}">
                <a16:creationId xmlns:a16="http://schemas.microsoft.com/office/drawing/2014/main" id="{CA2CC770-7255-C80C-69DD-8D86E05D6B19}"/>
              </a:ext>
            </a:extLst>
          </p:cNvPr>
          <p:cNvSpPr/>
          <p:nvPr/>
        </p:nvSpPr>
        <p:spPr>
          <a:xfrm>
            <a:off x="8113728" y="2197216"/>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49" name="Speech Bubble: Rectangle with Corners Rounded 2048">
            <a:extLst>
              <a:ext uri="{FF2B5EF4-FFF2-40B4-BE49-F238E27FC236}">
                <a16:creationId xmlns:a16="http://schemas.microsoft.com/office/drawing/2014/main" id="{7C29588C-F7E3-BACF-A256-9B474AED82B3}"/>
              </a:ext>
            </a:extLst>
          </p:cNvPr>
          <p:cNvSpPr/>
          <p:nvPr/>
        </p:nvSpPr>
        <p:spPr>
          <a:xfrm>
            <a:off x="1243425" y="2009748"/>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Lieblingstag</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51" name="Speech Bubble: Rectangle with Corners Rounded 2050">
            <a:extLst>
              <a:ext uri="{FF2B5EF4-FFF2-40B4-BE49-F238E27FC236}">
                <a16:creationId xmlns:a16="http://schemas.microsoft.com/office/drawing/2014/main" id="{1AC5617A-2598-A521-991C-D5772EAC2DA3}"/>
              </a:ext>
            </a:extLst>
          </p:cNvPr>
          <p:cNvSpPr/>
          <p:nvPr/>
        </p:nvSpPr>
        <p:spPr>
          <a:xfrm>
            <a:off x="1236757" y="2001329"/>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Lieblingssong</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55" name="Speech Bubble: Rectangle with Corners Rounded 2054">
            <a:extLst>
              <a:ext uri="{FF2B5EF4-FFF2-40B4-BE49-F238E27FC236}">
                <a16:creationId xmlns:a16="http://schemas.microsoft.com/office/drawing/2014/main" id="{46D0C7D6-EF8F-B2BC-D48D-122682A5EB89}"/>
              </a:ext>
            </a:extLst>
          </p:cNvPr>
          <p:cNvSpPr/>
          <p:nvPr/>
        </p:nvSpPr>
        <p:spPr>
          <a:xfrm>
            <a:off x="1235426" y="2001174"/>
            <a:ext cx="2823286" cy="1243019"/>
          </a:xfrm>
          <a:prstGeom prst="wedgeRoundRectCallout">
            <a:avLst>
              <a:gd name="adj1" fmla="val 68557"/>
              <a:gd name="adj2" fmla="val -11798"/>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Mia?</a:t>
            </a:r>
          </a:p>
        </p:txBody>
      </p:sp>
      <p:sp>
        <p:nvSpPr>
          <p:cNvPr id="2058" name="Speech Bubble: Rectangle with Corners Rounded 2057">
            <a:extLst>
              <a:ext uri="{FF2B5EF4-FFF2-40B4-BE49-F238E27FC236}">
                <a16:creationId xmlns:a16="http://schemas.microsoft.com/office/drawing/2014/main" id="{DD6BCF0B-9BFE-82C4-5DA2-C1C502DFD2E1}"/>
              </a:ext>
            </a:extLst>
          </p:cNvPr>
          <p:cNvSpPr/>
          <p:nvPr/>
        </p:nvSpPr>
        <p:spPr>
          <a:xfrm>
            <a:off x="8111717" y="2201770"/>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53" name="Speech Bubble: Rectangle with Corners Rounded 2052">
            <a:extLst>
              <a:ext uri="{FF2B5EF4-FFF2-40B4-BE49-F238E27FC236}">
                <a16:creationId xmlns:a16="http://schemas.microsoft.com/office/drawing/2014/main" id="{20187CE8-5E3A-9FA6-3ABE-4AA88DE309A7}"/>
              </a:ext>
            </a:extLst>
          </p:cNvPr>
          <p:cNvSpPr/>
          <p:nvPr/>
        </p:nvSpPr>
        <p:spPr>
          <a:xfrm>
            <a:off x="8114294" y="2190377"/>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Nein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57" name="Speech Bubble: Rectangle with Corners Rounded 2056">
            <a:extLst>
              <a:ext uri="{FF2B5EF4-FFF2-40B4-BE49-F238E27FC236}">
                <a16:creationId xmlns:a16="http://schemas.microsoft.com/office/drawing/2014/main" id="{6E27D0AF-5890-5157-2A81-4FC812B0ADD4}"/>
              </a:ext>
            </a:extLst>
          </p:cNvPr>
          <p:cNvSpPr/>
          <p:nvPr/>
        </p:nvSpPr>
        <p:spPr>
          <a:xfrm>
            <a:off x="8092374" y="2185823"/>
            <a:ext cx="1861754" cy="889007"/>
          </a:xfrm>
          <a:prstGeom prst="wedgeRoundRectCallout">
            <a:avLst>
              <a:gd name="adj1" fmla="val -67472"/>
              <a:gd name="adj2" fmla="val -5913"/>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descr="A picture containing font, logo, symbol, graphics&#10;&#10;Description automatically generated">
            <a:extLst>
              <a:ext uri="{FF2B5EF4-FFF2-40B4-BE49-F238E27FC236}">
                <a16:creationId xmlns:a16="http://schemas.microsoft.com/office/drawing/2014/main" id="{8C5F5033-B410-AD46-FC79-EECC1F7FE0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7937" y="4078696"/>
            <a:ext cx="622791" cy="477352"/>
          </a:xfrm>
          <a:prstGeom prst="rect">
            <a:avLst/>
          </a:prstGeom>
        </p:spPr>
      </p:pic>
      <p:pic>
        <p:nvPicPr>
          <p:cNvPr id="19" name="Picture 18">
            <a:extLst>
              <a:ext uri="{FF2B5EF4-FFF2-40B4-BE49-F238E27FC236}">
                <a16:creationId xmlns:a16="http://schemas.microsoft.com/office/drawing/2014/main" id="{F61302FC-4FDC-6EF2-F4CF-8EF153F17D74}"/>
              </a:ext>
            </a:extLst>
          </p:cNvPr>
          <p:cNvPicPr>
            <a:picLocks noChangeAspect="1"/>
          </p:cNvPicPr>
          <p:nvPr/>
        </p:nvPicPr>
        <p:blipFill>
          <a:blip r:embed="rId12"/>
          <a:stretch>
            <a:fillRect/>
          </a:stretch>
        </p:blipFill>
        <p:spPr>
          <a:xfrm>
            <a:off x="3912388" y="4090815"/>
            <a:ext cx="648436" cy="432994"/>
          </a:xfrm>
          <a:prstGeom prst="rect">
            <a:avLst/>
          </a:prstGeom>
        </p:spPr>
      </p:pic>
      <p:pic>
        <p:nvPicPr>
          <p:cNvPr id="20" name="Picture 19">
            <a:extLst>
              <a:ext uri="{FF2B5EF4-FFF2-40B4-BE49-F238E27FC236}">
                <a16:creationId xmlns:a16="http://schemas.microsoft.com/office/drawing/2014/main" id="{36309F0C-BDD1-CA35-1CB2-4FC09E7B4E1A}"/>
              </a:ext>
            </a:extLst>
          </p:cNvPr>
          <p:cNvPicPr>
            <a:picLocks noChangeAspect="1"/>
          </p:cNvPicPr>
          <p:nvPr/>
        </p:nvPicPr>
        <p:blipFill>
          <a:blip r:embed="rId13"/>
          <a:stretch>
            <a:fillRect/>
          </a:stretch>
        </p:blipFill>
        <p:spPr>
          <a:xfrm>
            <a:off x="3643745" y="6349337"/>
            <a:ext cx="340132" cy="325760"/>
          </a:xfrm>
          <a:prstGeom prst="rect">
            <a:avLst/>
          </a:prstGeom>
        </p:spPr>
      </p:pic>
      <p:pic>
        <p:nvPicPr>
          <p:cNvPr id="21" name="Picture 20">
            <a:extLst>
              <a:ext uri="{FF2B5EF4-FFF2-40B4-BE49-F238E27FC236}">
                <a16:creationId xmlns:a16="http://schemas.microsoft.com/office/drawing/2014/main" id="{64829BC8-454A-C552-F219-9CF76D857B38}"/>
              </a:ext>
            </a:extLst>
          </p:cNvPr>
          <p:cNvPicPr>
            <a:picLocks noChangeAspect="1"/>
          </p:cNvPicPr>
          <p:nvPr/>
        </p:nvPicPr>
        <p:blipFill>
          <a:blip r:embed="rId13"/>
          <a:stretch>
            <a:fillRect/>
          </a:stretch>
        </p:blipFill>
        <p:spPr>
          <a:xfrm>
            <a:off x="3633716" y="5739035"/>
            <a:ext cx="340132" cy="325760"/>
          </a:xfrm>
          <a:prstGeom prst="rect">
            <a:avLst/>
          </a:prstGeom>
        </p:spPr>
      </p:pic>
      <p:pic>
        <p:nvPicPr>
          <p:cNvPr id="22" name="Picture 6" descr="Contando, Matemáticas, Números">
            <a:extLst>
              <a:ext uri="{FF2B5EF4-FFF2-40B4-BE49-F238E27FC236}">
                <a16:creationId xmlns:a16="http://schemas.microsoft.com/office/drawing/2014/main" id="{614CB0A4-8C51-A0A4-EB73-D902677971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5449" y="4668543"/>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ontando, Matemáticas, Números">
            <a:extLst>
              <a:ext uri="{FF2B5EF4-FFF2-40B4-BE49-F238E27FC236}">
                <a16:creationId xmlns:a16="http://schemas.microsoft.com/office/drawing/2014/main" id="{7C320C82-BADF-0233-6BB7-DFDDBF25DC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88794" y="4672970"/>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ndered Image">
            <a:extLst>
              <a:ext uri="{FF2B5EF4-FFF2-40B4-BE49-F238E27FC236}">
                <a16:creationId xmlns:a16="http://schemas.microsoft.com/office/drawing/2014/main" id="{A15092E1-FAEE-2E7A-03A7-66D6CEB84D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93174" y="5123323"/>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2C8DA37-70E4-0C58-DF20-8740DBE24B71}"/>
              </a:ext>
            </a:extLst>
          </p:cNvPr>
          <p:cNvPicPr>
            <a:picLocks noChangeAspect="1"/>
          </p:cNvPicPr>
          <p:nvPr/>
        </p:nvPicPr>
        <p:blipFill>
          <a:blip r:embed="rId17"/>
          <a:stretch>
            <a:fillRect/>
          </a:stretch>
        </p:blipFill>
        <p:spPr>
          <a:xfrm>
            <a:off x="2917618" y="4935069"/>
            <a:ext cx="543048" cy="588013"/>
          </a:xfrm>
          <a:prstGeom prst="rect">
            <a:avLst/>
          </a:prstGeom>
        </p:spPr>
      </p:pic>
      <p:pic>
        <p:nvPicPr>
          <p:cNvPr id="26" name="Picture 25">
            <a:extLst>
              <a:ext uri="{FF2B5EF4-FFF2-40B4-BE49-F238E27FC236}">
                <a16:creationId xmlns:a16="http://schemas.microsoft.com/office/drawing/2014/main" id="{F180FC9E-5ADB-43B3-791D-0D676BC39A16}"/>
              </a:ext>
            </a:extLst>
          </p:cNvPr>
          <p:cNvPicPr>
            <a:picLocks noChangeAspect="1"/>
          </p:cNvPicPr>
          <p:nvPr/>
        </p:nvPicPr>
        <p:blipFill>
          <a:blip r:embed="rId18"/>
          <a:stretch>
            <a:fillRect/>
          </a:stretch>
        </p:blipFill>
        <p:spPr>
          <a:xfrm>
            <a:off x="4021289" y="5621627"/>
            <a:ext cx="533243" cy="372285"/>
          </a:xfrm>
          <a:prstGeom prst="rect">
            <a:avLst/>
          </a:prstGeom>
          <a:solidFill>
            <a:srgbClr val="5B9BD5">
              <a:lumMod val="20000"/>
              <a:lumOff val="80000"/>
            </a:srgbClr>
          </a:solidFill>
        </p:spPr>
      </p:pic>
      <p:pic>
        <p:nvPicPr>
          <p:cNvPr id="27" name="Picture 6" descr="Free sport sports pictogram vector">
            <a:extLst>
              <a:ext uri="{FF2B5EF4-FFF2-40B4-BE49-F238E27FC236}">
                <a16:creationId xmlns:a16="http://schemas.microsoft.com/office/drawing/2014/main" id="{341A5F97-BABC-6440-6C1E-2C6939AA76F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89083" y="6295387"/>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A8276F5-DC0C-C096-3A4B-F38CBA053747}"/>
              </a:ext>
            </a:extLst>
          </p:cNvPr>
          <p:cNvPicPr>
            <a:picLocks noChangeAspect="1"/>
          </p:cNvPicPr>
          <p:nvPr/>
        </p:nvPicPr>
        <p:blipFill>
          <a:blip r:embed="rId13"/>
          <a:stretch>
            <a:fillRect/>
          </a:stretch>
        </p:blipFill>
        <p:spPr>
          <a:xfrm>
            <a:off x="6552122" y="5846642"/>
            <a:ext cx="340132" cy="325760"/>
          </a:xfrm>
          <a:prstGeom prst="rect">
            <a:avLst/>
          </a:prstGeom>
        </p:spPr>
      </p:pic>
      <p:pic>
        <p:nvPicPr>
          <p:cNvPr id="29" name="Picture 28" descr="A picture containing font, logo, symbol, graphics&#10;&#10;Description automatically generated">
            <a:extLst>
              <a:ext uri="{FF2B5EF4-FFF2-40B4-BE49-F238E27FC236}">
                <a16:creationId xmlns:a16="http://schemas.microsoft.com/office/drawing/2014/main" id="{8A160F03-443B-76B8-3AAC-3EE0241DF6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1663" y="4115819"/>
            <a:ext cx="622791" cy="477352"/>
          </a:xfrm>
          <a:prstGeom prst="rect">
            <a:avLst/>
          </a:prstGeom>
        </p:spPr>
      </p:pic>
      <p:pic>
        <p:nvPicPr>
          <p:cNvPr id="30" name="Picture 29">
            <a:extLst>
              <a:ext uri="{FF2B5EF4-FFF2-40B4-BE49-F238E27FC236}">
                <a16:creationId xmlns:a16="http://schemas.microsoft.com/office/drawing/2014/main" id="{781441FC-BBDF-45AE-8FA9-9B3000A1D703}"/>
              </a:ext>
            </a:extLst>
          </p:cNvPr>
          <p:cNvPicPr>
            <a:picLocks noChangeAspect="1"/>
          </p:cNvPicPr>
          <p:nvPr/>
        </p:nvPicPr>
        <p:blipFill>
          <a:blip r:embed="rId20"/>
          <a:stretch>
            <a:fillRect/>
          </a:stretch>
        </p:blipFill>
        <p:spPr>
          <a:xfrm>
            <a:off x="6998869" y="5753074"/>
            <a:ext cx="472918" cy="472918"/>
          </a:xfrm>
          <a:prstGeom prst="rect">
            <a:avLst/>
          </a:prstGeom>
        </p:spPr>
      </p:pic>
      <p:pic>
        <p:nvPicPr>
          <p:cNvPr id="31" name="Picture 30">
            <a:extLst>
              <a:ext uri="{FF2B5EF4-FFF2-40B4-BE49-F238E27FC236}">
                <a16:creationId xmlns:a16="http://schemas.microsoft.com/office/drawing/2014/main" id="{473C5CD3-B263-87DC-D533-756372BA33C5}"/>
              </a:ext>
            </a:extLst>
          </p:cNvPr>
          <p:cNvPicPr>
            <a:picLocks noChangeAspect="1"/>
          </p:cNvPicPr>
          <p:nvPr/>
        </p:nvPicPr>
        <p:blipFill>
          <a:blip r:embed="rId13"/>
          <a:stretch>
            <a:fillRect/>
          </a:stretch>
        </p:blipFill>
        <p:spPr>
          <a:xfrm>
            <a:off x="6580838" y="6342595"/>
            <a:ext cx="340132" cy="325760"/>
          </a:xfrm>
          <a:prstGeom prst="rect">
            <a:avLst/>
          </a:prstGeom>
        </p:spPr>
      </p:pic>
      <p:pic>
        <p:nvPicPr>
          <p:cNvPr id="32" name="Picture 2" descr="Free Switzerland Flag photo and picture">
            <a:extLst>
              <a:ext uri="{FF2B5EF4-FFF2-40B4-BE49-F238E27FC236}">
                <a16:creationId xmlns:a16="http://schemas.microsoft.com/office/drawing/2014/main" id="{26BED84D-2538-443C-59D3-C19E2452C5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24291" y="409560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Contando, Matemáticas, Nueve, Números">
            <a:extLst>
              <a:ext uri="{FF2B5EF4-FFF2-40B4-BE49-F238E27FC236}">
                <a16:creationId xmlns:a16="http://schemas.microsoft.com/office/drawing/2014/main" id="{F19FEA78-C35C-D521-70CD-EA5A7C078DF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90886" y="461721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ndered Image">
            <a:extLst>
              <a:ext uri="{FF2B5EF4-FFF2-40B4-BE49-F238E27FC236}">
                <a16:creationId xmlns:a16="http://schemas.microsoft.com/office/drawing/2014/main" id="{83067598-257B-B919-0F62-58B42960A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53838" y="515272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225B689-4128-BA92-6FDD-BF33D7E2649E}"/>
              </a:ext>
            </a:extLst>
          </p:cNvPr>
          <p:cNvPicPr>
            <a:picLocks noChangeAspect="1"/>
          </p:cNvPicPr>
          <p:nvPr/>
        </p:nvPicPr>
        <p:blipFill>
          <a:blip r:embed="rId17"/>
          <a:stretch>
            <a:fillRect/>
          </a:stretch>
        </p:blipFill>
        <p:spPr>
          <a:xfrm>
            <a:off x="5878282" y="4964466"/>
            <a:ext cx="543048" cy="588013"/>
          </a:xfrm>
          <a:prstGeom prst="rect">
            <a:avLst/>
          </a:prstGeom>
        </p:spPr>
      </p:pic>
      <p:pic>
        <p:nvPicPr>
          <p:cNvPr id="37" name="Picture 6" descr="Free sport sports pictogram vector">
            <a:extLst>
              <a:ext uri="{FF2B5EF4-FFF2-40B4-BE49-F238E27FC236}">
                <a16:creationId xmlns:a16="http://schemas.microsoft.com/office/drawing/2014/main" id="{E1B61286-5DF4-1756-BD99-98532CDB52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30199" y="630017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font, logo, symbol, graphics&#10;&#10;Description automatically generated">
            <a:extLst>
              <a:ext uri="{FF2B5EF4-FFF2-40B4-BE49-F238E27FC236}">
                <a16:creationId xmlns:a16="http://schemas.microsoft.com/office/drawing/2014/main" id="{890B2770-8B12-0B3E-E29F-25466D8EFC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0360" y="4115819"/>
            <a:ext cx="622791" cy="477352"/>
          </a:xfrm>
          <a:prstGeom prst="rect">
            <a:avLst/>
          </a:prstGeom>
        </p:spPr>
      </p:pic>
      <p:pic>
        <p:nvPicPr>
          <p:cNvPr id="39" name="Picture 38">
            <a:extLst>
              <a:ext uri="{FF2B5EF4-FFF2-40B4-BE49-F238E27FC236}">
                <a16:creationId xmlns:a16="http://schemas.microsoft.com/office/drawing/2014/main" id="{D1E24A78-CB10-4930-7BAC-C7216CCC8668}"/>
              </a:ext>
            </a:extLst>
          </p:cNvPr>
          <p:cNvPicPr>
            <a:picLocks noChangeAspect="1"/>
          </p:cNvPicPr>
          <p:nvPr/>
        </p:nvPicPr>
        <p:blipFill>
          <a:blip r:embed="rId13"/>
          <a:stretch>
            <a:fillRect/>
          </a:stretch>
        </p:blipFill>
        <p:spPr>
          <a:xfrm>
            <a:off x="9586162" y="5768556"/>
            <a:ext cx="340132" cy="325760"/>
          </a:xfrm>
          <a:prstGeom prst="rect">
            <a:avLst/>
          </a:prstGeom>
        </p:spPr>
      </p:pic>
      <p:pic>
        <p:nvPicPr>
          <p:cNvPr id="41" name="Picture 40">
            <a:extLst>
              <a:ext uri="{FF2B5EF4-FFF2-40B4-BE49-F238E27FC236}">
                <a16:creationId xmlns:a16="http://schemas.microsoft.com/office/drawing/2014/main" id="{D7DFBF7B-D76E-1EC6-7735-4217640757B9}"/>
              </a:ext>
            </a:extLst>
          </p:cNvPr>
          <p:cNvPicPr>
            <a:picLocks noChangeAspect="1"/>
          </p:cNvPicPr>
          <p:nvPr/>
        </p:nvPicPr>
        <p:blipFill>
          <a:blip r:embed="rId13"/>
          <a:stretch>
            <a:fillRect/>
          </a:stretch>
        </p:blipFill>
        <p:spPr>
          <a:xfrm>
            <a:off x="9582272" y="6259868"/>
            <a:ext cx="340132" cy="325760"/>
          </a:xfrm>
          <a:prstGeom prst="rect">
            <a:avLst/>
          </a:prstGeom>
        </p:spPr>
      </p:pic>
      <p:pic>
        <p:nvPicPr>
          <p:cNvPr id="42" name="Picture 2" descr="Free Switzerland Flag photo and picture">
            <a:extLst>
              <a:ext uri="{FF2B5EF4-FFF2-40B4-BE49-F238E27FC236}">
                <a16:creationId xmlns:a16="http://schemas.microsoft.com/office/drawing/2014/main" id="{B09171A9-E3DF-9DDD-7B06-C719E7E9BAD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12782" y="411888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ontando, Matemáticas, Números">
            <a:extLst>
              <a:ext uri="{FF2B5EF4-FFF2-40B4-BE49-F238E27FC236}">
                <a16:creationId xmlns:a16="http://schemas.microsoft.com/office/drawing/2014/main" id="{37D0B435-A0B4-60A9-95E5-5D210D506E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3458" y="4615216"/>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Contando, Matemáticas, Números">
            <a:extLst>
              <a:ext uri="{FF2B5EF4-FFF2-40B4-BE49-F238E27FC236}">
                <a16:creationId xmlns:a16="http://schemas.microsoft.com/office/drawing/2014/main" id="{508EF046-2943-0CB2-045A-999EC6B0DC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36803" y="4619643"/>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087B23D-2C65-AC28-A66B-103F8B5282A0}"/>
              </a:ext>
            </a:extLst>
          </p:cNvPr>
          <p:cNvPicPr>
            <a:picLocks noChangeAspect="1"/>
          </p:cNvPicPr>
          <p:nvPr/>
        </p:nvPicPr>
        <p:blipFill>
          <a:blip r:embed="rId23"/>
          <a:stretch>
            <a:fillRect/>
          </a:stretch>
        </p:blipFill>
        <p:spPr>
          <a:xfrm>
            <a:off x="9033450" y="5107784"/>
            <a:ext cx="522214" cy="435178"/>
          </a:xfrm>
          <a:prstGeom prst="rect">
            <a:avLst/>
          </a:prstGeom>
        </p:spPr>
      </p:pic>
      <p:pic>
        <p:nvPicPr>
          <p:cNvPr id="48" name="Picture 2" descr="Rendered Image">
            <a:extLst>
              <a:ext uri="{FF2B5EF4-FFF2-40B4-BE49-F238E27FC236}">
                <a16:creationId xmlns:a16="http://schemas.microsoft.com/office/drawing/2014/main" id="{4B70732F-B77A-497D-A8F3-102D12A7F5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9390" y="5158663"/>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8D5F4AA-E4AD-51C6-C52B-5536D2A99A5C}"/>
              </a:ext>
            </a:extLst>
          </p:cNvPr>
          <p:cNvPicPr>
            <a:picLocks noChangeAspect="1"/>
          </p:cNvPicPr>
          <p:nvPr/>
        </p:nvPicPr>
        <p:blipFill>
          <a:blip r:embed="rId18"/>
          <a:stretch>
            <a:fillRect/>
          </a:stretch>
        </p:blipFill>
        <p:spPr>
          <a:xfrm>
            <a:off x="9990150" y="5676564"/>
            <a:ext cx="533243" cy="372285"/>
          </a:xfrm>
          <a:prstGeom prst="rect">
            <a:avLst/>
          </a:prstGeom>
          <a:solidFill>
            <a:srgbClr val="5B9BD5">
              <a:lumMod val="20000"/>
              <a:lumOff val="80000"/>
            </a:srgbClr>
          </a:solidFill>
        </p:spPr>
      </p:pic>
      <p:pic>
        <p:nvPicPr>
          <p:cNvPr id="57" name="Picture 2" descr="Free vector graphics of Vector file">
            <a:extLst>
              <a:ext uri="{FF2B5EF4-FFF2-40B4-BE49-F238E27FC236}">
                <a16:creationId xmlns:a16="http://schemas.microsoft.com/office/drawing/2014/main" id="{AC83D382-028B-55CA-DF5B-0FD5AF52E85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31748" y="6179912"/>
            <a:ext cx="486432" cy="5458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cartoon of a person&#10;&#10;Description automatically generated">
            <a:extLst>
              <a:ext uri="{FF2B5EF4-FFF2-40B4-BE49-F238E27FC236}">
                <a16:creationId xmlns:a16="http://schemas.microsoft.com/office/drawing/2014/main" id="{1ED8A83E-6B76-DB13-B11C-ED46950CAD4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76534" y="1879924"/>
            <a:ext cx="1315466" cy="1604367"/>
          </a:xfrm>
          <a:prstGeom prst="rect">
            <a:avLst/>
          </a:prstGeom>
        </p:spPr>
      </p:pic>
      <p:pic>
        <p:nvPicPr>
          <p:cNvPr id="63" name="Picture 62" descr="A cartoon of a person&#10;&#10;Description automatically generated">
            <a:extLst>
              <a:ext uri="{FF2B5EF4-FFF2-40B4-BE49-F238E27FC236}">
                <a16:creationId xmlns:a16="http://schemas.microsoft.com/office/drawing/2014/main" id="{87408F78-F156-6E1A-EF5B-33651092F3BE}"/>
              </a:ext>
            </a:extLst>
          </p:cNvPr>
          <p:cNvPicPr>
            <a:picLocks noChangeAspect="1"/>
          </p:cNvPicPr>
          <p:nvPr/>
        </p:nvPicPr>
        <p:blipFill rotWithShape="1">
          <a:blip r:embed="rId26">
            <a:extLst>
              <a:ext uri="{28A0092B-C50C-407E-A947-70E740481C1C}">
                <a14:useLocalDpi xmlns:a14="http://schemas.microsoft.com/office/drawing/2010/main" val="0"/>
              </a:ext>
            </a:extLst>
          </a:blip>
          <a:srcRect b="67379"/>
          <a:stretch/>
        </p:blipFill>
        <p:spPr>
          <a:xfrm>
            <a:off x="5989371" y="1715836"/>
            <a:ext cx="1459275" cy="1813697"/>
          </a:xfrm>
          <a:prstGeom prst="rect">
            <a:avLst/>
          </a:prstGeom>
        </p:spPr>
      </p:pic>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4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5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0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5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2048" grpId="0" animBg="1"/>
      <p:bldP spid="2048" grpId="1" animBg="1"/>
      <p:bldP spid="2049" grpId="0" animBg="1"/>
      <p:bldP spid="2049" grpId="1" animBg="1"/>
      <p:bldP spid="2051" grpId="0" animBg="1"/>
      <p:bldP spid="2051" grpId="1" animBg="1"/>
      <p:bldP spid="2055" grpId="0" animBg="1"/>
      <p:bldP spid="2058" grpId="0" animBg="1"/>
      <p:bldP spid="2058" grpId="1" animBg="1"/>
      <p:bldP spid="2053" grpId="0" animBg="1"/>
      <p:bldP spid="2053" grpId="1" animBg="1"/>
      <p:bldP spid="20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51A90-18B5-430E-B929-CBEE1A1E3E16}"/>
              </a:ext>
            </a:extLst>
          </p:cNvPr>
          <p:cNvGrpSpPr/>
          <p:nvPr/>
        </p:nvGrpSpPr>
        <p:grpSpPr>
          <a:xfrm>
            <a:off x="10737630" y="91705"/>
            <a:ext cx="1316286" cy="754334"/>
            <a:chOff x="10714104" y="160499"/>
            <a:chExt cx="1316286" cy="754334"/>
          </a:xfrm>
        </p:grpSpPr>
        <p:sp>
          <p:nvSpPr>
            <p:cNvPr id="11" name="Speech Bubble: Rectangle with Corners Rounded 10">
              <a:extLst>
                <a:ext uri="{FF2B5EF4-FFF2-40B4-BE49-F238E27FC236}">
                  <a16:creationId xmlns:a16="http://schemas.microsoft.com/office/drawing/2014/main" id="{1D6AF343-18E9-478B-A1B1-941B33E9197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Speech Bubble: Rectangle with Corners Rounded 4">
              <a:extLst>
                <a:ext uri="{FF2B5EF4-FFF2-40B4-BE49-F238E27FC236}">
                  <a16:creationId xmlns:a16="http://schemas.microsoft.com/office/drawing/2014/main" id="{E07D6D15-1A42-4F2E-B548-DE03A301541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3" descr="A picture containing text, reptile&#10;&#10;Description automatically generated">
              <a:extLst>
                <a:ext uri="{FF2B5EF4-FFF2-40B4-BE49-F238E27FC236}">
                  <a16:creationId xmlns:a16="http://schemas.microsoft.com/office/drawing/2014/main" id="{6419DE1B-5A5D-407B-A6C4-0ED17C0B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 name="TextBox 5">
              <a:extLst>
                <a:ext uri="{FF2B5EF4-FFF2-40B4-BE49-F238E27FC236}">
                  <a16:creationId xmlns:a16="http://schemas.microsoft.com/office/drawing/2014/main" id="{A3476B61-A203-4A33-9445-5F06870487C8}"/>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0" name="Speech Bubble: Rectangle with Corners Rounded 9">
            <a:extLst>
              <a:ext uri="{FF2B5EF4-FFF2-40B4-BE49-F238E27FC236}">
                <a16:creationId xmlns:a16="http://schemas.microsoft.com/office/drawing/2014/main" id="{634391E0-C648-40DE-94C3-5199687FD3C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Graphic 11" descr="Teacher">
            <a:extLst>
              <a:ext uri="{FF2B5EF4-FFF2-40B4-BE49-F238E27FC236}">
                <a16:creationId xmlns:a16="http://schemas.microsoft.com/office/drawing/2014/main" id="{CFC4DE32-5E41-4F5F-969D-8A6A48ECA3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634" y="426935"/>
            <a:ext cx="728857" cy="728857"/>
          </a:xfrm>
          <a:prstGeom prst="rect">
            <a:avLst/>
          </a:prstGeom>
        </p:spPr>
      </p:pic>
      <p:sp>
        <p:nvSpPr>
          <p:cNvPr id="13" name="Google Shape;108;p3">
            <a:extLst>
              <a:ext uri="{FF2B5EF4-FFF2-40B4-BE49-F238E27FC236}">
                <a16:creationId xmlns:a16="http://schemas.microsoft.com/office/drawing/2014/main" id="{A072C7AF-CD69-4633-8F70-77CF6783366D}"/>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7" name="Picture 6" descr="A picture containing screenshot, graphics, design, shadow&#10;&#10;Description automatically generated">
            <a:extLst>
              <a:ext uri="{FF2B5EF4-FFF2-40B4-BE49-F238E27FC236}">
                <a16:creationId xmlns:a16="http://schemas.microsoft.com/office/drawing/2014/main" id="{275EE234-1657-4153-B5BD-CCADEEC83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4" name="Picture 13" descr="A picture containing graphics, graphic design, art, green&#10;&#10;Description automatically generated">
            <a:extLst>
              <a:ext uri="{FF2B5EF4-FFF2-40B4-BE49-F238E27FC236}">
                <a16:creationId xmlns:a16="http://schemas.microsoft.com/office/drawing/2014/main" id="{0BE906FD-4EC4-4C17-BD3A-B254C21C8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nvGraphicFramePr>
        <p:xfrm>
          <a:off x="101160" y="1335728"/>
          <a:ext cx="11952756" cy="5471390"/>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735695">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735695">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sp>
        <p:nvSpPr>
          <p:cNvPr id="16" name="TextBox 15">
            <a:extLst>
              <a:ext uri="{FF2B5EF4-FFF2-40B4-BE49-F238E27FC236}">
                <a16:creationId xmlns:a16="http://schemas.microsoft.com/office/drawing/2014/main" id="{F7D9BA5E-9867-4423-8201-605F6CAE1CF0}"/>
              </a:ext>
            </a:extLst>
          </p:cNvPr>
          <p:cNvSpPr txBox="1"/>
          <p:nvPr/>
        </p:nvSpPr>
        <p:spPr>
          <a:xfrm>
            <a:off x="72976" y="953808"/>
            <a:ext cx="10765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38084" y="1675670"/>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162004" y="1674211"/>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Ella</a:t>
            </a:r>
          </a:p>
        </p:txBody>
      </p:sp>
      <p:pic>
        <p:nvPicPr>
          <p:cNvPr id="44" name="Picture 43" descr="A picture containing font, logo, symbol, graphics&#10;&#10;Description automatically generated">
            <a:extLst>
              <a:ext uri="{FF2B5EF4-FFF2-40B4-BE49-F238E27FC236}">
                <a16:creationId xmlns:a16="http://schemas.microsoft.com/office/drawing/2014/main" id="{036CA781-D583-467B-805F-05D3C24FD0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9962" y="1385101"/>
            <a:ext cx="622791" cy="477352"/>
          </a:xfrm>
          <a:prstGeom prst="rect">
            <a:avLst/>
          </a:prstGeom>
        </p:spPr>
      </p:pic>
      <p:pic>
        <p:nvPicPr>
          <p:cNvPr id="49" name="Picture 48">
            <a:extLst>
              <a:ext uri="{FF2B5EF4-FFF2-40B4-BE49-F238E27FC236}">
                <a16:creationId xmlns:a16="http://schemas.microsoft.com/office/drawing/2014/main" id="{EE699BC0-9784-4C0C-9FD1-9B02F2841A2E}"/>
              </a:ext>
            </a:extLst>
          </p:cNvPr>
          <p:cNvPicPr>
            <a:picLocks noChangeAspect="1"/>
          </p:cNvPicPr>
          <p:nvPr/>
        </p:nvPicPr>
        <p:blipFill>
          <a:blip r:embed="rId17"/>
          <a:stretch>
            <a:fillRect/>
          </a:stretch>
        </p:blipFill>
        <p:spPr>
          <a:xfrm>
            <a:off x="2394413" y="1397220"/>
            <a:ext cx="648436" cy="432994"/>
          </a:xfrm>
          <a:prstGeom prst="rect">
            <a:avLst/>
          </a:prstGeom>
        </p:spPr>
      </p:pic>
      <p:pic>
        <p:nvPicPr>
          <p:cNvPr id="52" name="Picture 51" descr="A picture containing font, logo, symbol, graphics&#10;&#10;Description automatically generated">
            <a:extLst>
              <a:ext uri="{FF2B5EF4-FFF2-40B4-BE49-F238E27FC236}">
                <a16:creationId xmlns:a16="http://schemas.microsoft.com/office/drawing/2014/main" id="{3464F808-9901-43EF-96CD-56408AE913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64582" y="1417696"/>
            <a:ext cx="622791" cy="477352"/>
          </a:xfrm>
          <a:prstGeom prst="rect">
            <a:avLst/>
          </a:prstGeom>
        </p:spPr>
      </p:pic>
      <p:pic>
        <p:nvPicPr>
          <p:cNvPr id="61" name="Picture 60">
            <a:extLst>
              <a:ext uri="{FF2B5EF4-FFF2-40B4-BE49-F238E27FC236}">
                <a16:creationId xmlns:a16="http://schemas.microsoft.com/office/drawing/2014/main" id="{A5E3B0CE-6732-4781-B91B-3FA1E21EC5E8}"/>
              </a:ext>
            </a:extLst>
          </p:cNvPr>
          <p:cNvPicPr>
            <a:picLocks noChangeAspect="1"/>
          </p:cNvPicPr>
          <p:nvPr/>
        </p:nvPicPr>
        <p:blipFill>
          <a:blip r:embed="rId18"/>
          <a:stretch>
            <a:fillRect/>
          </a:stretch>
        </p:blipFill>
        <p:spPr>
          <a:xfrm>
            <a:off x="2106257" y="3159647"/>
            <a:ext cx="340132" cy="325760"/>
          </a:xfrm>
          <a:prstGeom prst="rect">
            <a:avLst/>
          </a:prstGeom>
        </p:spPr>
      </p:pic>
      <p:pic>
        <p:nvPicPr>
          <p:cNvPr id="66" name="Picture 65">
            <a:extLst>
              <a:ext uri="{FF2B5EF4-FFF2-40B4-BE49-F238E27FC236}">
                <a16:creationId xmlns:a16="http://schemas.microsoft.com/office/drawing/2014/main" id="{65257377-013B-4CDA-AC92-52D63573D9D4}"/>
              </a:ext>
            </a:extLst>
          </p:cNvPr>
          <p:cNvPicPr>
            <a:picLocks noChangeAspect="1"/>
          </p:cNvPicPr>
          <p:nvPr/>
        </p:nvPicPr>
        <p:blipFill>
          <a:blip r:embed="rId19"/>
          <a:stretch>
            <a:fillRect/>
          </a:stretch>
        </p:blipFill>
        <p:spPr>
          <a:xfrm>
            <a:off x="2545362" y="3051181"/>
            <a:ext cx="472918" cy="472918"/>
          </a:xfrm>
          <a:prstGeom prst="rect">
            <a:avLst/>
          </a:prstGeom>
        </p:spPr>
      </p:pic>
      <p:pic>
        <p:nvPicPr>
          <p:cNvPr id="81" name="Picture 80">
            <a:extLst>
              <a:ext uri="{FF2B5EF4-FFF2-40B4-BE49-F238E27FC236}">
                <a16:creationId xmlns:a16="http://schemas.microsoft.com/office/drawing/2014/main" id="{92AE445C-94F1-4407-A712-BC014445CC3D}"/>
              </a:ext>
            </a:extLst>
          </p:cNvPr>
          <p:cNvPicPr>
            <a:picLocks noChangeAspect="1"/>
          </p:cNvPicPr>
          <p:nvPr/>
        </p:nvPicPr>
        <p:blipFill>
          <a:blip r:embed="rId18"/>
          <a:stretch>
            <a:fillRect/>
          </a:stretch>
        </p:blipFill>
        <p:spPr>
          <a:xfrm>
            <a:off x="2125770" y="3655742"/>
            <a:ext cx="340132" cy="3257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84" name="Picture 83">
            <a:extLst>
              <a:ext uri="{FF2B5EF4-FFF2-40B4-BE49-F238E27FC236}">
                <a16:creationId xmlns:a16="http://schemas.microsoft.com/office/drawing/2014/main" id="{FF8EA491-8BDD-47EA-A930-E6EF96CF190F}"/>
              </a:ext>
            </a:extLst>
          </p:cNvPr>
          <p:cNvPicPr>
            <a:picLocks noChangeAspect="1"/>
          </p:cNvPicPr>
          <p:nvPr/>
        </p:nvPicPr>
        <p:blipFill>
          <a:blip r:embed="rId18"/>
          <a:stretch>
            <a:fillRect/>
          </a:stretch>
        </p:blipFill>
        <p:spPr>
          <a:xfrm>
            <a:off x="5060457" y="3068643"/>
            <a:ext cx="340132" cy="325760"/>
          </a:xfrm>
          <a:prstGeom prst="rect">
            <a:avLst/>
          </a:prstGeom>
        </p:spPr>
      </p:pic>
      <p:pic>
        <p:nvPicPr>
          <p:cNvPr id="86" name="Picture 85">
            <a:extLst>
              <a:ext uri="{FF2B5EF4-FFF2-40B4-BE49-F238E27FC236}">
                <a16:creationId xmlns:a16="http://schemas.microsoft.com/office/drawing/2014/main" id="{C436B4FD-0CFB-4FC5-80D4-D275A9A8DBAD}"/>
              </a:ext>
            </a:extLst>
          </p:cNvPr>
          <p:cNvPicPr>
            <a:picLocks noChangeAspect="1"/>
          </p:cNvPicPr>
          <p:nvPr/>
        </p:nvPicPr>
        <p:blipFill>
          <a:blip r:embed="rId18"/>
          <a:stretch>
            <a:fillRect/>
          </a:stretch>
        </p:blipFill>
        <p:spPr>
          <a:xfrm>
            <a:off x="5072905" y="3621916"/>
            <a:ext cx="340132" cy="325760"/>
          </a:xfrm>
          <a:prstGeom prst="rect">
            <a:avLst/>
          </a:prstGeom>
        </p:spPr>
      </p:pic>
      <p:pic>
        <p:nvPicPr>
          <p:cNvPr id="88" name="Picture 87" descr="A picture containing font, logo, symbol, graphics&#10;&#10;Description automatically generated">
            <a:extLst>
              <a:ext uri="{FF2B5EF4-FFF2-40B4-BE49-F238E27FC236}">
                <a16:creationId xmlns:a16="http://schemas.microsoft.com/office/drawing/2014/main" id="{363065FA-BD7D-4739-B7D7-33EDC5AC41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07603" y="1444239"/>
            <a:ext cx="622791" cy="477352"/>
          </a:xfrm>
          <a:prstGeom prst="rect">
            <a:avLst/>
          </a:prstGeom>
        </p:spPr>
      </p:pic>
      <p:pic>
        <p:nvPicPr>
          <p:cNvPr id="91" name="Picture 90">
            <a:extLst>
              <a:ext uri="{FF2B5EF4-FFF2-40B4-BE49-F238E27FC236}">
                <a16:creationId xmlns:a16="http://schemas.microsoft.com/office/drawing/2014/main" id="{71654883-1E11-46BF-87FC-EDCAE3CFED13}"/>
              </a:ext>
            </a:extLst>
          </p:cNvPr>
          <p:cNvPicPr>
            <a:picLocks noChangeAspect="1"/>
          </p:cNvPicPr>
          <p:nvPr/>
        </p:nvPicPr>
        <p:blipFill>
          <a:blip r:embed="rId18"/>
          <a:stretch>
            <a:fillRect/>
          </a:stretch>
        </p:blipFill>
        <p:spPr>
          <a:xfrm>
            <a:off x="8024191" y="3183510"/>
            <a:ext cx="340132" cy="325760"/>
          </a:xfrm>
          <a:prstGeom prst="rect">
            <a:avLst/>
          </a:prstGeom>
        </p:spPr>
      </p:pic>
      <p:pic>
        <p:nvPicPr>
          <p:cNvPr id="94" name="Picture 93">
            <a:extLst>
              <a:ext uri="{FF2B5EF4-FFF2-40B4-BE49-F238E27FC236}">
                <a16:creationId xmlns:a16="http://schemas.microsoft.com/office/drawing/2014/main" id="{D0DA8292-E898-4635-ADC2-0B520F7001CA}"/>
              </a:ext>
            </a:extLst>
          </p:cNvPr>
          <p:cNvPicPr>
            <a:picLocks noChangeAspect="1"/>
          </p:cNvPicPr>
          <p:nvPr/>
        </p:nvPicPr>
        <p:blipFill>
          <a:blip r:embed="rId18"/>
          <a:stretch>
            <a:fillRect/>
          </a:stretch>
        </p:blipFill>
        <p:spPr>
          <a:xfrm>
            <a:off x="8048932" y="3608032"/>
            <a:ext cx="340132" cy="325760"/>
          </a:xfrm>
          <a:prstGeom prst="rect">
            <a:avLst/>
          </a:prstGeom>
        </p:spPr>
      </p:pic>
      <p:pic>
        <p:nvPicPr>
          <p:cNvPr id="96" name="Picture 95" descr="A picture containing font, logo, symbol, graphics&#10;&#10;Description automatically generated">
            <a:extLst>
              <a:ext uri="{FF2B5EF4-FFF2-40B4-BE49-F238E27FC236}">
                <a16:creationId xmlns:a16="http://schemas.microsoft.com/office/drawing/2014/main" id="{1885EF71-28DC-4B56-A8F2-E9CC8F9C8F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67027" y="1448262"/>
            <a:ext cx="622791" cy="477352"/>
          </a:xfrm>
          <a:prstGeom prst="rect">
            <a:avLst/>
          </a:prstGeom>
        </p:spPr>
      </p:pic>
      <p:pic>
        <p:nvPicPr>
          <p:cNvPr id="101" name="Picture 100">
            <a:extLst>
              <a:ext uri="{FF2B5EF4-FFF2-40B4-BE49-F238E27FC236}">
                <a16:creationId xmlns:a16="http://schemas.microsoft.com/office/drawing/2014/main" id="{7042E059-12B6-4C60-8C07-BCDF5B03C6D2}"/>
              </a:ext>
            </a:extLst>
          </p:cNvPr>
          <p:cNvPicPr>
            <a:picLocks noChangeAspect="1"/>
          </p:cNvPicPr>
          <p:nvPr/>
        </p:nvPicPr>
        <p:blipFill>
          <a:blip r:embed="rId18"/>
          <a:stretch>
            <a:fillRect/>
          </a:stretch>
        </p:blipFill>
        <p:spPr>
          <a:xfrm>
            <a:off x="11052829" y="3100999"/>
            <a:ext cx="340132" cy="325760"/>
          </a:xfrm>
          <a:prstGeom prst="rect">
            <a:avLst/>
          </a:prstGeom>
        </p:spPr>
      </p:pic>
      <p:pic>
        <p:nvPicPr>
          <p:cNvPr id="103" name="Picture 102">
            <a:extLst>
              <a:ext uri="{FF2B5EF4-FFF2-40B4-BE49-F238E27FC236}">
                <a16:creationId xmlns:a16="http://schemas.microsoft.com/office/drawing/2014/main" id="{A9392A40-7338-4D7E-84D7-233FC7CCFC98}"/>
              </a:ext>
            </a:extLst>
          </p:cNvPr>
          <p:cNvPicPr>
            <a:picLocks noChangeAspect="1"/>
          </p:cNvPicPr>
          <p:nvPr/>
        </p:nvPicPr>
        <p:blipFill>
          <a:blip r:embed="rId18"/>
          <a:stretch>
            <a:fillRect/>
          </a:stretch>
        </p:blipFill>
        <p:spPr>
          <a:xfrm>
            <a:off x="11048939" y="3592311"/>
            <a:ext cx="340132" cy="325760"/>
          </a:xfrm>
          <a:prstGeom prst="rect">
            <a:avLst/>
          </a:prstGeom>
        </p:spPr>
      </p:pic>
      <p:sp>
        <p:nvSpPr>
          <p:cNvPr id="2" name="Title 4">
            <a:extLst>
              <a:ext uri="{FF2B5EF4-FFF2-40B4-BE49-F238E27FC236}">
                <a16:creationId xmlns:a16="http://schemas.microsoft.com/office/drawing/2014/main" id="{1F51A672-1E3F-53DF-F57A-EA574D7806EE}"/>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9" name="Google Shape;119;p1">
            <a:extLst>
              <a:ext uri="{FF2B5EF4-FFF2-40B4-BE49-F238E27FC236}">
                <a16:creationId xmlns:a16="http://schemas.microsoft.com/office/drawing/2014/main" id="{B5CEBC93-7D21-F881-9609-ECD91BAA6DFB}"/>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ADAE1A3F-8344-CEA4-05A3-13D1DB2FBA3A}"/>
              </a:ext>
            </a:extLst>
          </p:cNvPr>
          <p:cNvPicPr>
            <a:picLocks noChangeAspect="1"/>
          </p:cNvPicPr>
          <p:nvPr/>
        </p:nvPicPr>
        <p:blipFill>
          <a:blip r:embed="rId18"/>
          <a:stretch>
            <a:fillRect/>
          </a:stretch>
        </p:blipFill>
        <p:spPr>
          <a:xfrm>
            <a:off x="2068421" y="5863412"/>
            <a:ext cx="340132" cy="325760"/>
          </a:xfrm>
          <a:prstGeom prst="rect">
            <a:avLst/>
          </a:prstGeom>
        </p:spPr>
      </p:pic>
      <p:pic>
        <p:nvPicPr>
          <p:cNvPr id="31" name="Picture 30" descr="A picture containing font, logo, symbol, graphics&#10;&#10;Description automatically generated">
            <a:extLst>
              <a:ext uri="{FF2B5EF4-FFF2-40B4-BE49-F238E27FC236}">
                <a16:creationId xmlns:a16="http://schemas.microsoft.com/office/drawing/2014/main" id="{CBA42BBA-B11E-DF39-5D22-B49A36E2DE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07962" y="4132589"/>
            <a:ext cx="622791" cy="477352"/>
          </a:xfrm>
          <a:prstGeom prst="rect">
            <a:avLst/>
          </a:prstGeom>
        </p:spPr>
      </p:pic>
      <p:pic>
        <p:nvPicPr>
          <p:cNvPr id="33" name="Picture 32" descr="A picture containing font, logo, symbol, graphics&#10;&#10;Description automatically generated">
            <a:extLst>
              <a:ext uri="{FF2B5EF4-FFF2-40B4-BE49-F238E27FC236}">
                <a16:creationId xmlns:a16="http://schemas.microsoft.com/office/drawing/2014/main" id="{DDE02D1B-1D0D-E229-AAF2-9DA992C241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5535" y="4184988"/>
            <a:ext cx="622791" cy="477352"/>
          </a:xfrm>
          <a:prstGeom prst="rect">
            <a:avLst/>
          </a:prstGeom>
        </p:spPr>
      </p:pic>
      <p:pic>
        <p:nvPicPr>
          <p:cNvPr id="36" name="Picture 35">
            <a:extLst>
              <a:ext uri="{FF2B5EF4-FFF2-40B4-BE49-F238E27FC236}">
                <a16:creationId xmlns:a16="http://schemas.microsoft.com/office/drawing/2014/main" id="{7101BC3F-54A8-D8D2-5DC3-0ACE04DE41AC}"/>
              </a:ext>
            </a:extLst>
          </p:cNvPr>
          <p:cNvPicPr>
            <a:picLocks noChangeAspect="1"/>
          </p:cNvPicPr>
          <p:nvPr/>
        </p:nvPicPr>
        <p:blipFill>
          <a:blip r:embed="rId17"/>
          <a:stretch>
            <a:fillRect/>
          </a:stretch>
        </p:blipFill>
        <p:spPr>
          <a:xfrm>
            <a:off x="5279986" y="4197107"/>
            <a:ext cx="648436" cy="432994"/>
          </a:xfrm>
          <a:prstGeom prst="rect">
            <a:avLst/>
          </a:prstGeom>
        </p:spPr>
      </p:pic>
      <p:pic>
        <p:nvPicPr>
          <p:cNvPr id="54" name="Picture 53">
            <a:extLst>
              <a:ext uri="{FF2B5EF4-FFF2-40B4-BE49-F238E27FC236}">
                <a16:creationId xmlns:a16="http://schemas.microsoft.com/office/drawing/2014/main" id="{0C4AA42E-50C3-5215-8D10-E936F0343699}"/>
              </a:ext>
            </a:extLst>
          </p:cNvPr>
          <p:cNvPicPr>
            <a:picLocks noChangeAspect="1"/>
          </p:cNvPicPr>
          <p:nvPr/>
        </p:nvPicPr>
        <p:blipFill>
          <a:blip r:embed="rId18"/>
          <a:stretch>
            <a:fillRect/>
          </a:stretch>
        </p:blipFill>
        <p:spPr>
          <a:xfrm>
            <a:off x="4991830" y="5917002"/>
            <a:ext cx="340132" cy="325760"/>
          </a:xfrm>
          <a:prstGeom prst="rect">
            <a:avLst/>
          </a:prstGeom>
        </p:spPr>
      </p:pic>
      <p:pic>
        <p:nvPicPr>
          <p:cNvPr id="67" name="Picture 66">
            <a:extLst>
              <a:ext uri="{FF2B5EF4-FFF2-40B4-BE49-F238E27FC236}">
                <a16:creationId xmlns:a16="http://schemas.microsoft.com/office/drawing/2014/main" id="{66D1E6AD-46CD-33B8-D939-28931A55250D}"/>
              </a:ext>
            </a:extLst>
          </p:cNvPr>
          <p:cNvPicPr>
            <a:picLocks noChangeAspect="1"/>
          </p:cNvPicPr>
          <p:nvPr/>
        </p:nvPicPr>
        <p:blipFill>
          <a:blip r:embed="rId19"/>
          <a:stretch>
            <a:fillRect/>
          </a:stretch>
        </p:blipFill>
        <p:spPr>
          <a:xfrm>
            <a:off x="5513845" y="5816147"/>
            <a:ext cx="472918" cy="472918"/>
          </a:xfrm>
          <a:prstGeom prst="rect">
            <a:avLst/>
          </a:prstGeom>
        </p:spPr>
      </p:pic>
      <p:pic>
        <p:nvPicPr>
          <p:cNvPr id="69" name="Picture 68">
            <a:extLst>
              <a:ext uri="{FF2B5EF4-FFF2-40B4-BE49-F238E27FC236}">
                <a16:creationId xmlns:a16="http://schemas.microsoft.com/office/drawing/2014/main" id="{19CE4AA5-424C-86FB-8DEB-9BEB027A4424}"/>
              </a:ext>
            </a:extLst>
          </p:cNvPr>
          <p:cNvPicPr>
            <a:picLocks noChangeAspect="1"/>
          </p:cNvPicPr>
          <p:nvPr/>
        </p:nvPicPr>
        <p:blipFill>
          <a:blip r:embed="rId18"/>
          <a:stretch>
            <a:fillRect/>
          </a:stretch>
        </p:blipFill>
        <p:spPr>
          <a:xfrm>
            <a:off x="5011343" y="6413097"/>
            <a:ext cx="340132" cy="325760"/>
          </a:xfrm>
          <a:prstGeom prst="rect">
            <a:avLst/>
          </a:prstGeom>
        </p:spPr>
      </p:pic>
      <p:pic>
        <p:nvPicPr>
          <p:cNvPr id="71" name="Picture 70" descr="A picture containing font, logo, symbol, graphics&#10;&#10;Description automatically generated">
            <a:extLst>
              <a:ext uri="{FF2B5EF4-FFF2-40B4-BE49-F238E27FC236}">
                <a16:creationId xmlns:a16="http://schemas.microsoft.com/office/drawing/2014/main" id="{9D623F16-445E-C72D-4908-C3B717C555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47706" y="4100252"/>
            <a:ext cx="622791" cy="477352"/>
          </a:xfrm>
          <a:prstGeom prst="rect">
            <a:avLst/>
          </a:prstGeom>
        </p:spPr>
      </p:pic>
      <p:pic>
        <p:nvPicPr>
          <p:cNvPr id="72" name="Picture 71">
            <a:extLst>
              <a:ext uri="{FF2B5EF4-FFF2-40B4-BE49-F238E27FC236}">
                <a16:creationId xmlns:a16="http://schemas.microsoft.com/office/drawing/2014/main" id="{41793B4F-0691-07F9-1787-509F9F599B5D}"/>
              </a:ext>
            </a:extLst>
          </p:cNvPr>
          <p:cNvPicPr>
            <a:picLocks noChangeAspect="1"/>
          </p:cNvPicPr>
          <p:nvPr/>
        </p:nvPicPr>
        <p:blipFill>
          <a:blip r:embed="rId17"/>
          <a:stretch>
            <a:fillRect/>
          </a:stretch>
        </p:blipFill>
        <p:spPr>
          <a:xfrm>
            <a:off x="8382157" y="4112371"/>
            <a:ext cx="648436" cy="432994"/>
          </a:xfrm>
          <a:prstGeom prst="rect">
            <a:avLst/>
          </a:prstGeom>
        </p:spPr>
      </p:pic>
      <p:pic>
        <p:nvPicPr>
          <p:cNvPr id="77" name="Picture 76">
            <a:extLst>
              <a:ext uri="{FF2B5EF4-FFF2-40B4-BE49-F238E27FC236}">
                <a16:creationId xmlns:a16="http://schemas.microsoft.com/office/drawing/2014/main" id="{7FBF6909-B76D-8EBA-6448-A6ECCBBCE827}"/>
              </a:ext>
            </a:extLst>
          </p:cNvPr>
          <p:cNvPicPr>
            <a:picLocks noChangeAspect="1"/>
          </p:cNvPicPr>
          <p:nvPr/>
        </p:nvPicPr>
        <p:blipFill>
          <a:blip r:embed="rId19"/>
          <a:stretch>
            <a:fillRect/>
          </a:stretch>
        </p:blipFill>
        <p:spPr>
          <a:xfrm>
            <a:off x="8467847" y="3037599"/>
            <a:ext cx="472918" cy="472918"/>
          </a:xfrm>
          <a:prstGeom prst="rect">
            <a:avLst/>
          </a:prstGeom>
        </p:spPr>
      </p:pic>
      <p:pic>
        <p:nvPicPr>
          <p:cNvPr id="104" name="Picture 103">
            <a:extLst>
              <a:ext uri="{FF2B5EF4-FFF2-40B4-BE49-F238E27FC236}">
                <a16:creationId xmlns:a16="http://schemas.microsoft.com/office/drawing/2014/main" id="{47D8C3D4-5DB1-69F0-B9E8-34D66353DB31}"/>
              </a:ext>
            </a:extLst>
          </p:cNvPr>
          <p:cNvPicPr>
            <a:picLocks noChangeAspect="1"/>
          </p:cNvPicPr>
          <p:nvPr/>
        </p:nvPicPr>
        <p:blipFill>
          <a:blip r:embed="rId18"/>
          <a:stretch>
            <a:fillRect/>
          </a:stretch>
        </p:blipFill>
        <p:spPr>
          <a:xfrm>
            <a:off x="8113514" y="6370893"/>
            <a:ext cx="340132" cy="325760"/>
          </a:xfrm>
          <a:prstGeom prst="rect">
            <a:avLst/>
          </a:prstGeom>
        </p:spPr>
      </p:pic>
      <p:pic>
        <p:nvPicPr>
          <p:cNvPr id="105" name="Picture 104">
            <a:extLst>
              <a:ext uri="{FF2B5EF4-FFF2-40B4-BE49-F238E27FC236}">
                <a16:creationId xmlns:a16="http://schemas.microsoft.com/office/drawing/2014/main" id="{F888F2B3-E19E-0ECA-7CE4-5AED4992B05A}"/>
              </a:ext>
            </a:extLst>
          </p:cNvPr>
          <p:cNvPicPr>
            <a:picLocks noChangeAspect="1"/>
          </p:cNvPicPr>
          <p:nvPr/>
        </p:nvPicPr>
        <p:blipFill>
          <a:blip r:embed="rId18"/>
          <a:stretch>
            <a:fillRect/>
          </a:stretch>
        </p:blipFill>
        <p:spPr>
          <a:xfrm>
            <a:off x="8103485" y="5760591"/>
            <a:ext cx="340132" cy="325760"/>
          </a:xfrm>
          <a:prstGeom prst="rect">
            <a:avLst/>
          </a:prstGeom>
        </p:spPr>
      </p:pic>
      <p:pic>
        <p:nvPicPr>
          <p:cNvPr id="107" name="Picture 106" descr="A picture containing font, logo, symbol, graphics&#10;&#10;Description automatically generated">
            <a:extLst>
              <a:ext uri="{FF2B5EF4-FFF2-40B4-BE49-F238E27FC236}">
                <a16:creationId xmlns:a16="http://schemas.microsoft.com/office/drawing/2014/main" id="{47074E93-702B-C880-F174-46B6D364B4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73302" y="4155981"/>
            <a:ext cx="622791" cy="477352"/>
          </a:xfrm>
          <a:prstGeom prst="rect">
            <a:avLst/>
          </a:prstGeom>
        </p:spPr>
      </p:pic>
      <p:pic>
        <p:nvPicPr>
          <p:cNvPr id="112" name="Picture 111">
            <a:extLst>
              <a:ext uri="{FF2B5EF4-FFF2-40B4-BE49-F238E27FC236}">
                <a16:creationId xmlns:a16="http://schemas.microsoft.com/office/drawing/2014/main" id="{C8A90508-58D1-81C3-5985-E2156B3111EC}"/>
              </a:ext>
            </a:extLst>
          </p:cNvPr>
          <p:cNvPicPr>
            <a:picLocks noChangeAspect="1"/>
          </p:cNvPicPr>
          <p:nvPr/>
        </p:nvPicPr>
        <p:blipFill>
          <a:blip r:embed="rId18"/>
          <a:stretch>
            <a:fillRect/>
          </a:stretch>
        </p:blipFill>
        <p:spPr>
          <a:xfrm>
            <a:off x="11059104" y="5808718"/>
            <a:ext cx="340132" cy="325760"/>
          </a:xfrm>
          <a:prstGeom prst="rect">
            <a:avLst/>
          </a:prstGeom>
        </p:spPr>
      </p:pic>
      <p:pic>
        <p:nvPicPr>
          <p:cNvPr id="114" name="Picture 113">
            <a:extLst>
              <a:ext uri="{FF2B5EF4-FFF2-40B4-BE49-F238E27FC236}">
                <a16:creationId xmlns:a16="http://schemas.microsoft.com/office/drawing/2014/main" id="{24B4256F-B50E-8A41-182E-872628E3DCEC}"/>
              </a:ext>
            </a:extLst>
          </p:cNvPr>
          <p:cNvPicPr>
            <a:picLocks noChangeAspect="1"/>
          </p:cNvPicPr>
          <p:nvPr/>
        </p:nvPicPr>
        <p:blipFill>
          <a:blip r:embed="rId19"/>
          <a:stretch>
            <a:fillRect/>
          </a:stretch>
        </p:blipFill>
        <p:spPr>
          <a:xfrm>
            <a:off x="2515168" y="5769844"/>
            <a:ext cx="472918" cy="472918"/>
          </a:xfrm>
          <a:prstGeom prst="rect">
            <a:avLst/>
          </a:prstGeom>
        </p:spPr>
      </p:pic>
      <p:pic>
        <p:nvPicPr>
          <p:cNvPr id="115" name="Picture 114">
            <a:extLst>
              <a:ext uri="{FF2B5EF4-FFF2-40B4-BE49-F238E27FC236}">
                <a16:creationId xmlns:a16="http://schemas.microsoft.com/office/drawing/2014/main" id="{899BA454-EC18-DFCB-9F44-60382A6440B2}"/>
              </a:ext>
            </a:extLst>
          </p:cNvPr>
          <p:cNvPicPr>
            <a:picLocks noChangeAspect="1"/>
          </p:cNvPicPr>
          <p:nvPr/>
        </p:nvPicPr>
        <p:blipFill>
          <a:blip r:embed="rId18"/>
          <a:stretch>
            <a:fillRect/>
          </a:stretch>
        </p:blipFill>
        <p:spPr>
          <a:xfrm>
            <a:off x="2097137" y="6359365"/>
            <a:ext cx="340132" cy="325760"/>
          </a:xfrm>
          <a:prstGeom prst="rect">
            <a:avLst/>
          </a:prstGeom>
        </p:spPr>
      </p:pic>
      <p:pic>
        <p:nvPicPr>
          <p:cNvPr id="117" name="Picture 116">
            <a:extLst>
              <a:ext uri="{FF2B5EF4-FFF2-40B4-BE49-F238E27FC236}">
                <a16:creationId xmlns:a16="http://schemas.microsoft.com/office/drawing/2014/main" id="{1D9EF18F-8077-B746-9D47-7E7910C36820}"/>
              </a:ext>
            </a:extLst>
          </p:cNvPr>
          <p:cNvPicPr>
            <a:picLocks noChangeAspect="1"/>
          </p:cNvPicPr>
          <p:nvPr/>
        </p:nvPicPr>
        <p:blipFill>
          <a:blip r:embed="rId18"/>
          <a:stretch>
            <a:fillRect/>
          </a:stretch>
        </p:blipFill>
        <p:spPr>
          <a:xfrm>
            <a:off x="11042690" y="6330337"/>
            <a:ext cx="340132" cy="325760"/>
          </a:xfrm>
          <a:prstGeom prst="rect">
            <a:avLst/>
          </a:prstGeom>
        </p:spPr>
      </p:pic>
      <p:pic>
        <p:nvPicPr>
          <p:cNvPr id="1026" name="Picture 2" descr="Free Switzerland Flag photo and picture">
            <a:extLst>
              <a:ext uri="{FF2B5EF4-FFF2-40B4-BE49-F238E27FC236}">
                <a16:creationId xmlns:a16="http://schemas.microsoft.com/office/drawing/2014/main" id="{E9962E9C-2895-D4EE-F430-590C049A8D0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19429" y="1403389"/>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Switzerland Flag photo and picture">
            <a:extLst>
              <a:ext uri="{FF2B5EF4-FFF2-40B4-BE49-F238E27FC236}">
                <a16:creationId xmlns:a16="http://schemas.microsoft.com/office/drawing/2014/main" id="{DFF5E0CD-9778-CA4F-FEBF-EBE5CE0175D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11186" y="1407569"/>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witzerland Flag photo and picture">
            <a:extLst>
              <a:ext uri="{FF2B5EF4-FFF2-40B4-BE49-F238E27FC236}">
                <a16:creationId xmlns:a16="http://schemas.microsoft.com/office/drawing/2014/main" id="{6224D22D-F9D7-E485-0612-7AD1344CD9F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79449" y="1451324"/>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ree Switzerland Flag photo and picture">
            <a:extLst>
              <a:ext uri="{FF2B5EF4-FFF2-40B4-BE49-F238E27FC236}">
                <a16:creationId xmlns:a16="http://schemas.microsoft.com/office/drawing/2014/main" id="{B6CAD497-54EF-CEBF-08A9-02A262875B2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0590" y="4112371"/>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Contando, Matemáticas, Nueve, Números">
            <a:extLst>
              <a:ext uri="{FF2B5EF4-FFF2-40B4-BE49-F238E27FC236}">
                <a16:creationId xmlns:a16="http://schemas.microsoft.com/office/drawing/2014/main" id="{A05E64B4-72C4-2FE9-E213-36449E2B02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04664" y="1948093"/>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ontando, Matemáticas, Números">
            <a:extLst>
              <a:ext uri="{FF2B5EF4-FFF2-40B4-BE49-F238E27FC236}">
                <a16:creationId xmlns:a16="http://schemas.microsoft.com/office/drawing/2014/main" id="{813FC40A-F5CE-4918-C0CB-7D4E5C118AA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45362" y="1950775"/>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Contando, Matemáticas, Números">
            <a:extLst>
              <a:ext uri="{FF2B5EF4-FFF2-40B4-BE49-F238E27FC236}">
                <a16:creationId xmlns:a16="http://schemas.microsoft.com/office/drawing/2014/main" id="{A5A6FCA7-5744-C507-1163-C5889A9717B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48707" y="1955202"/>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Contando, Matemáticas, Nueve, Números">
            <a:extLst>
              <a:ext uri="{FF2B5EF4-FFF2-40B4-BE49-F238E27FC236}">
                <a16:creationId xmlns:a16="http://schemas.microsoft.com/office/drawing/2014/main" id="{561F6AFE-036A-3E1F-D785-9E2A67CF1B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12012" y="195097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Contando, Matemáticas, Nueve, Números">
            <a:extLst>
              <a:ext uri="{FF2B5EF4-FFF2-40B4-BE49-F238E27FC236}">
                <a16:creationId xmlns:a16="http://schemas.microsoft.com/office/drawing/2014/main" id="{01B95EDF-7756-8D69-B511-1937A7CAA24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07185" y="4633985"/>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Contando, Matemáticas, Nueve, Números">
            <a:extLst>
              <a:ext uri="{FF2B5EF4-FFF2-40B4-BE49-F238E27FC236}">
                <a16:creationId xmlns:a16="http://schemas.microsoft.com/office/drawing/2014/main" id="{BDB0257F-BA17-0518-35D9-5C2D7A17C7D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28368" y="4709286"/>
            <a:ext cx="200605" cy="34622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ontando, Matemáticas, Números">
            <a:extLst>
              <a:ext uri="{FF2B5EF4-FFF2-40B4-BE49-F238E27FC236}">
                <a16:creationId xmlns:a16="http://schemas.microsoft.com/office/drawing/2014/main" id="{E6D95029-6FAB-DDE2-3346-D3350A95CC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500125" y="1947659"/>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Contando, Matemáticas, Números">
            <a:extLst>
              <a:ext uri="{FF2B5EF4-FFF2-40B4-BE49-F238E27FC236}">
                <a16:creationId xmlns:a16="http://schemas.microsoft.com/office/drawing/2014/main" id="{C6629BDF-8DF9-36B2-F14B-F0B5923A549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703470" y="1952086"/>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Contando, Matemáticas, Números">
            <a:extLst>
              <a:ext uri="{FF2B5EF4-FFF2-40B4-BE49-F238E27FC236}">
                <a16:creationId xmlns:a16="http://schemas.microsoft.com/office/drawing/2014/main" id="{1FB378E4-011C-9F40-9ADA-9F75004D4F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55218" y="4690099"/>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Contando, Matemáticas, Números">
            <a:extLst>
              <a:ext uri="{FF2B5EF4-FFF2-40B4-BE49-F238E27FC236}">
                <a16:creationId xmlns:a16="http://schemas.microsoft.com/office/drawing/2014/main" id="{62455237-BA43-40A7-EC6A-E6F1889A7F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58563" y="4694526"/>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ntando, Matemáticas, Números">
            <a:extLst>
              <a:ext uri="{FF2B5EF4-FFF2-40B4-BE49-F238E27FC236}">
                <a16:creationId xmlns:a16="http://schemas.microsoft.com/office/drawing/2014/main" id="{9F362D96-5B01-5DB8-B198-46A6664A3A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549861" y="4660588"/>
            <a:ext cx="193131" cy="29983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2" descr="Contando, Matemáticas, Números">
            <a:extLst>
              <a:ext uri="{FF2B5EF4-FFF2-40B4-BE49-F238E27FC236}">
                <a16:creationId xmlns:a16="http://schemas.microsoft.com/office/drawing/2014/main" id="{7E2AA22A-1465-0AC1-72DF-8B4B71D5D8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753206" y="4665015"/>
            <a:ext cx="254882" cy="31337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Free Switzerland Flag photo and picture">
            <a:extLst>
              <a:ext uri="{FF2B5EF4-FFF2-40B4-BE49-F238E27FC236}">
                <a16:creationId xmlns:a16="http://schemas.microsoft.com/office/drawing/2014/main" id="{76FF8CDF-0AB7-DD43-E92B-ADA5B7E530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41862" y="4129693"/>
            <a:ext cx="602259" cy="42065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Rendered Image">
            <a:extLst>
              <a:ext uri="{FF2B5EF4-FFF2-40B4-BE49-F238E27FC236}">
                <a16:creationId xmlns:a16="http://schemas.microsoft.com/office/drawing/2014/main" id="{591928EC-0FA8-99E8-103F-9ACC2CA7D15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13836" y="249286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830B0507-DC76-115F-E2E7-B0658EBE6920}"/>
              </a:ext>
            </a:extLst>
          </p:cNvPr>
          <p:cNvPicPr>
            <a:picLocks noChangeAspect="1"/>
          </p:cNvPicPr>
          <p:nvPr/>
        </p:nvPicPr>
        <p:blipFill>
          <a:blip r:embed="rId25"/>
          <a:stretch>
            <a:fillRect/>
          </a:stretch>
        </p:blipFill>
        <p:spPr>
          <a:xfrm>
            <a:off x="1438280" y="2304608"/>
            <a:ext cx="543048" cy="588013"/>
          </a:xfrm>
          <a:prstGeom prst="rect">
            <a:avLst/>
          </a:prstGeom>
        </p:spPr>
      </p:pic>
      <p:pic>
        <p:nvPicPr>
          <p:cNvPr id="124" name="Picture 123">
            <a:extLst>
              <a:ext uri="{FF2B5EF4-FFF2-40B4-BE49-F238E27FC236}">
                <a16:creationId xmlns:a16="http://schemas.microsoft.com/office/drawing/2014/main" id="{B7FFBC12-5F12-FE0F-30D2-B248A9718746}"/>
              </a:ext>
            </a:extLst>
          </p:cNvPr>
          <p:cNvPicPr>
            <a:picLocks noChangeAspect="1"/>
          </p:cNvPicPr>
          <p:nvPr/>
        </p:nvPicPr>
        <p:blipFill>
          <a:blip r:embed="rId26"/>
          <a:stretch>
            <a:fillRect/>
          </a:stretch>
        </p:blipFill>
        <p:spPr>
          <a:xfrm>
            <a:off x="4489129" y="2444443"/>
            <a:ext cx="522214" cy="435178"/>
          </a:xfrm>
          <a:prstGeom prst="rect">
            <a:avLst/>
          </a:prstGeom>
        </p:spPr>
      </p:pic>
      <p:pic>
        <p:nvPicPr>
          <p:cNvPr id="125" name="Picture 2" descr="Rendered Image">
            <a:extLst>
              <a:ext uri="{FF2B5EF4-FFF2-40B4-BE49-F238E27FC236}">
                <a16:creationId xmlns:a16="http://schemas.microsoft.com/office/drawing/2014/main" id="{539A809D-4840-AFD4-A280-9E284A44B56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30395" y="249532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A3372C9C-3966-94A1-53AE-50CF80767B8B}"/>
              </a:ext>
            </a:extLst>
          </p:cNvPr>
          <p:cNvPicPr>
            <a:picLocks noChangeAspect="1"/>
          </p:cNvPicPr>
          <p:nvPr/>
        </p:nvPicPr>
        <p:blipFill>
          <a:blip r:embed="rId25"/>
          <a:stretch>
            <a:fillRect/>
          </a:stretch>
        </p:blipFill>
        <p:spPr>
          <a:xfrm>
            <a:off x="7354839" y="2307068"/>
            <a:ext cx="543048" cy="588013"/>
          </a:xfrm>
          <a:prstGeom prst="rect">
            <a:avLst/>
          </a:prstGeom>
        </p:spPr>
      </p:pic>
      <p:pic>
        <p:nvPicPr>
          <p:cNvPr id="127" name="Picture 2" descr="Rendered Image">
            <a:extLst>
              <a:ext uri="{FF2B5EF4-FFF2-40B4-BE49-F238E27FC236}">
                <a16:creationId xmlns:a16="http://schemas.microsoft.com/office/drawing/2014/main" id="{FCC4B182-E918-5507-AF91-43BD8FC1DE5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70137" y="516949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8D89F720-73B7-DD71-41C0-DD21531D44EA}"/>
              </a:ext>
            </a:extLst>
          </p:cNvPr>
          <p:cNvPicPr>
            <a:picLocks noChangeAspect="1"/>
          </p:cNvPicPr>
          <p:nvPr/>
        </p:nvPicPr>
        <p:blipFill>
          <a:blip r:embed="rId25"/>
          <a:stretch>
            <a:fillRect/>
          </a:stretch>
        </p:blipFill>
        <p:spPr>
          <a:xfrm>
            <a:off x="1394581" y="4981236"/>
            <a:ext cx="543048" cy="588013"/>
          </a:xfrm>
          <a:prstGeom prst="rect">
            <a:avLst/>
          </a:prstGeom>
        </p:spPr>
      </p:pic>
      <p:pic>
        <p:nvPicPr>
          <p:cNvPr id="1025" name="Picture 2" descr="Rendered Image">
            <a:extLst>
              <a:ext uri="{FF2B5EF4-FFF2-40B4-BE49-F238E27FC236}">
                <a16:creationId xmlns:a16="http://schemas.microsoft.com/office/drawing/2014/main" id="{258005CC-6097-1DBA-1266-F9E774932A9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62943" y="5144879"/>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9B6B49B0-0198-38F6-3EE7-62726EDC1638}"/>
              </a:ext>
            </a:extLst>
          </p:cNvPr>
          <p:cNvPicPr>
            <a:picLocks noChangeAspect="1"/>
          </p:cNvPicPr>
          <p:nvPr/>
        </p:nvPicPr>
        <p:blipFill>
          <a:blip r:embed="rId25"/>
          <a:stretch>
            <a:fillRect/>
          </a:stretch>
        </p:blipFill>
        <p:spPr>
          <a:xfrm>
            <a:off x="7387387" y="4956625"/>
            <a:ext cx="543048" cy="588013"/>
          </a:xfrm>
          <a:prstGeom prst="rect">
            <a:avLst/>
          </a:prstGeom>
        </p:spPr>
      </p:pic>
      <p:pic>
        <p:nvPicPr>
          <p:cNvPr id="1028" name="Picture 2" descr="Rendered Image">
            <a:extLst>
              <a:ext uri="{FF2B5EF4-FFF2-40B4-BE49-F238E27FC236}">
                <a16:creationId xmlns:a16="http://schemas.microsoft.com/office/drawing/2014/main" id="{5B019A6E-5B2D-BB5A-3E08-2B9E60BD3DA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15069" y="2495322"/>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028">
            <a:extLst>
              <a:ext uri="{FF2B5EF4-FFF2-40B4-BE49-F238E27FC236}">
                <a16:creationId xmlns:a16="http://schemas.microsoft.com/office/drawing/2014/main" id="{4EC81060-232A-3A20-5698-D8931DB7E481}"/>
              </a:ext>
            </a:extLst>
          </p:cNvPr>
          <p:cNvPicPr>
            <a:picLocks noChangeAspect="1"/>
          </p:cNvPicPr>
          <p:nvPr/>
        </p:nvPicPr>
        <p:blipFill>
          <a:blip r:embed="rId26"/>
          <a:stretch>
            <a:fillRect/>
          </a:stretch>
        </p:blipFill>
        <p:spPr>
          <a:xfrm>
            <a:off x="10500117" y="2440227"/>
            <a:ext cx="522214" cy="435178"/>
          </a:xfrm>
          <a:prstGeom prst="rect">
            <a:avLst/>
          </a:prstGeom>
        </p:spPr>
      </p:pic>
      <p:pic>
        <p:nvPicPr>
          <p:cNvPr id="1030" name="Picture 2" descr="Rendered Image">
            <a:extLst>
              <a:ext uri="{FF2B5EF4-FFF2-40B4-BE49-F238E27FC236}">
                <a16:creationId xmlns:a16="http://schemas.microsoft.com/office/drawing/2014/main" id="{E6170B30-2CC1-6F69-6A67-77531D16EC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26057" y="2491106"/>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4BC74B1D-50AF-46BF-1B62-31F6B3B6FBE5}"/>
              </a:ext>
            </a:extLst>
          </p:cNvPr>
          <p:cNvPicPr>
            <a:picLocks noChangeAspect="1"/>
          </p:cNvPicPr>
          <p:nvPr/>
        </p:nvPicPr>
        <p:blipFill>
          <a:blip r:embed="rId26"/>
          <a:stretch>
            <a:fillRect/>
          </a:stretch>
        </p:blipFill>
        <p:spPr>
          <a:xfrm>
            <a:off x="10470295" y="5091011"/>
            <a:ext cx="522214" cy="435178"/>
          </a:xfrm>
          <a:prstGeom prst="rect">
            <a:avLst/>
          </a:prstGeom>
        </p:spPr>
      </p:pic>
      <p:pic>
        <p:nvPicPr>
          <p:cNvPr id="1032" name="Picture 2" descr="Rendered Image">
            <a:extLst>
              <a:ext uri="{FF2B5EF4-FFF2-40B4-BE49-F238E27FC236}">
                <a16:creationId xmlns:a16="http://schemas.microsoft.com/office/drawing/2014/main" id="{F309DCE5-809A-C2C2-126E-4B1FE5A3AEF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96235" y="5141890"/>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B91960BD-796E-5079-8E5C-EA7D8CDFD62E}"/>
              </a:ext>
            </a:extLst>
          </p:cNvPr>
          <p:cNvPicPr>
            <a:picLocks noChangeAspect="1"/>
          </p:cNvPicPr>
          <p:nvPr/>
        </p:nvPicPr>
        <p:blipFill>
          <a:blip r:embed="rId26"/>
          <a:stretch>
            <a:fillRect/>
          </a:stretch>
        </p:blipFill>
        <p:spPr>
          <a:xfrm>
            <a:off x="4462068" y="5090356"/>
            <a:ext cx="522214" cy="435178"/>
          </a:xfrm>
          <a:prstGeom prst="rect">
            <a:avLst/>
          </a:prstGeom>
        </p:spPr>
      </p:pic>
      <p:pic>
        <p:nvPicPr>
          <p:cNvPr id="1034" name="Picture 2" descr="Rendered Image">
            <a:extLst>
              <a:ext uri="{FF2B5EF4-FFF2-40B4-BE49-F238E27FC236}">
                <a16:creationId xmlns:a16="http://schemas.microsoft.com/office/drawing/2014/main" id="{CDD8A481-EBF9-4F0F-960B-1EBDD73D31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88008" y="5141235"/>
            <a:ext cx="1004333" cy="3383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035">
            <a:extLst>
              <a:ext uri="{FF2B5EF4-FFF2-40B4-BE49-F238E27FC236}">
                <a16:creationId xmlns:a16="http://schemas.microsoft.com/office/drawing/2014/main" id="{189EA64F-E98C-9088-9925-0706CE22B311}"/>
              </a:ext>
            </a:extLst>
          </p:cNvPr>
          <p:cNvPicPr>
            <a:picLocks noChangeAspect="1"/>
          </p:cNvPicPr>
          <p:nvPr/>
        </p:nvPicPr>
        <p:blipFill>
          <a:blip r:embed="rId27"/>
          <a:stretch>
            <a:fillRect/>
          </a:stretch>
        </p:blipFill>
        <p:spPr>
          <a:xfrm>
            <a:off x="5455909" y="3003626"/>
            <a:ext cx="533243" cy="372285"/>
          </a:xfrm>
          <a:prstGeom prst="rect">
            <a:avLst/>
          </a:prstGeom>
          <a:solidFill>
            <a:srgbClr val="5B9BD5">
              <a:lumMod val="20000"/>
              <a:lumOff val="80000"/>
            </a:srgbClr>
          </a:solidFill>
        </p:spPr>
      </p:pic>
      <p:pic>
        <p:nvPicPr>
          <p:cNvPr id="1037" name="Picture 1036">
            <a:extLst>
              <a:ext uri="{FF2B5EF4-FFF2-40B4-BE49-F238E27FC236}">
                <a16:creationId xmlns:a16="http://schemas.microsoft.com/office/drawing/2014/main" id="{2BB476BC-067E-975C-26CB-F2B5D9BD0985}"/>
              </a:ext>
            </a:extLst>
          </p:cNvPr>
          <p:cNvPicPr>
            <a:picLocks noChangeAspect="1"/>
          </p:cNvPicPr>
          <p:nvPr/>
        </p:nvPicPr>
        <p:blipFill>
          <a:blip r:embed="rId27"/>
          <a:stretch>
            <a:fillRect/>
          </a:stretch>
        </p:blipFill>
        <p:spPr>
          <a:xfrm>
            <a:off x="11456817" y="3009007"/>
            <a:ext cx="533243" cy="372285"/>
          </a:xfrm>
          <a:prstGeom prst="rect">
            <a:avLst/>
          </a:prstGeom>
          <a:solidFill>
            <a:srgbClr val="5B9BD5">
              <a:lumMod val="20000"/>
              <a:lumOff val="80000"/>
            </a:srgbClr>
          </a:solidFill>
        </p:spPr>
      </p:pic>
      <p:pic>
        <p:nvPicPr>
          <p:cNvPr id="1038" name="Picture 1037">
            <a:extLst>
              <a:ext uri="{FF2B5EF4-FFF2-40B4-BE49-F238E27FC236}">
                <a16:creationId xmlns:a16="http://schemas.microsoft.com/office/drawing/2014/main" id="{3B2AF3A1-9A2A-C511-C821-8C7662F00CD2}"/>
              </a:ext>
            </a:extLst>
          </p:cNvPr>
          <p:cNvPicPr>
            <a:picLocks noChangeAspect="1"/>
          </p:cNvPicPr>
          <p:nvPr/>
        </p:nvPicPr>
        <p:blipFill>
          <a:blip r:embed="rId27"/>
          <a:stretch>
            <a:fillRect/>
          </a:stretch>
        </p:blipFill>
        <p:spPr>
          <a:xfrm>
            <a:off x="11474845" y="5737328"/>
            <a:ext cx="533243" cy="372285"/>
          </a:xfrm>
          <a:prstGeom prst="rect">
            <a:avLst/>
          </a:prstGeom>
          <a:solidFill>
            <a:srgbClr val="5B9BD5">
              <a:lumMod val="20000"/>
              <a:lumOff val="80000"/>
            </a:srgbClr>
          </a:solidFill>
        </p:spPr>
      </p:pic>
      <p:pic>
        <p:nvPicPr>
          <p:cNvPr id="1039" name="Picture 1038">
            <a:extLst>
              <a:ext uri="{FF2B5EF4-FFF2-40B4-BE49-F238E27FC236}">
                <a16:creationId xmlns:a16="http://schemas.microsoft.com/office/drawing/2014/main" id="{3D1EC38F-60A5-54D8-FF9A-70C0A44F9AAA}"/>
              </a:ext>
            </a:extLst>
          </p:cNvPr>
          <p:cNvPicPr>
            <a:picLocks noChangeAspect="1"/>
          </p:cNvPicPr>
          <p:nvPr/>
        </p:nvPicPr>
        <p:blipFill>
          <a:blip r:embed="rId27"/>
          <a:stretch>
            <a:fillRect/>
          </a:stretch>
        </p:blipFill>
        <p:spPr>
          <a:xfrm>
            <a:off x="8491058" y="5643183"/>
            <a:ext cx="533243" cy="372285"/>
          </a:xfrm>
          <a:prstGeom prst="rect">
            <a:avLst/>
          </a:prstGeom>
          <a:solidFill>
            <a:srgbClr val="5B9BD5">
              <a:lumMod val="20000"/>
              <a:lumOff val="80000"/>
            </a:srgbClr>
          </a:solidFill>
        </p:spPr>
      </p:pic>
      <p:pic>
        <p:nvPicPr>
          <p:cNvPr id="1041" name="Picture 6" descr="Free sport sports pictogram vector">
            <a:extLst>
              <a:ext uri="{FF2B5EF4-FFF2-40B4-BE49-F238E27FC236}">
                <a16:creationId xmlns:a16="http://schemas.microsoft.com/office/drawing/2014/main" id="{C8A3F725-2050-14CB-1B17-7684A26E44B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602362" y="3584337"/>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6" descr="Free sport sports pictogram vector">
            <a:extLst>
              <a:ext uri="{FF2B5EF4-FFF2-40B4-BE49-F238E27FC236}">
                <a16:creationId xmlns:a16="http://schemas.microsoft.com/office/drawing/2014/main" id="{2663A362-0D10-E58E-2916-11C069DF77C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46498" y="631694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6" descr="Free sport sports pictogram vector">
            <a:extLst>
              <a:ext uri="{FF2B5EF4-FFF2-40B4-BE49-F238E27FC236}">
                <a16:creationId xmlns:a16="http://schemas.microsoft.com/office/drawing/2014/main" id="{BC9B0742-436E-C864-F3CC-D4E31411B75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265" y="6359365"/>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6" descr="Free sport sports pictogram vector">
            <a:extLst>
              <a:ext uri="{FF2B5EF4-FFF2-40B4-BE49-F238E27FC236}">
                <a16:creationId xmlns:a16="http://schemas.microsoft.com/office/drawing/2014/main" id="{AD7ED200-0BB2-8D26-D2CD-7276C70C3AB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58852" y="6316943"/>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6" descr="Free sport sports pictogram vector">
            <a:extLst>
              <a:ext uri="{FF2B5EF4-FFF2-40B4-BE49-F238E27FC236}">
                <a16:creationId xmlns:a16="http://schemas.microsoft.com/office/drawing/2014/main" id="{78DD96A8-ECC9-A335-2639-6B74767726D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561982" y="6335502"/>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6" descr="Free sport sports pictogram vector">
            <a:extLst>
              <a:ext uri="{FF2B5EF4-FFF2-40B4-BE49-F238E27FC236}">
                <a16:creationId xmlns:a16="http://schemas.microsoft.com/office/drawing/2014/main" id="{468616D2-4AFA-3DBC-B575-C5B11FA35CF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46739" y="3561792"/>
            <a:ext cx="41844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Free vector graphics of Vector file">
            <a:extLst>
              <a:ext uri="{FF2B5EF4-FFF2-40B4-BE49-F238E27FC236}">
                <a16:creationId xmlns:a16="http://schemas.microsoft.com/office/drawing/2014/main" id="{AD62019D-AF72-3947-7A45-18CE1D2941E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08503" y="3486557"/>
            <a:ext cx="486432" cy="54583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 descr="Free vector graphics of Vector file">
            <a:extLst>
              <a:ext uri="{FF2B5EF4-FFF2-40B4-BE49-F238E27FC236}">
                <a16:creationId xmlns:a16="http://schemas.microsoft.com/office/drawing/2014/main" id="{CFBD7600-98A4-9B70-2039-ADCE4DE596D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498415" y="3512355"/>
            <a:ext cx="486432" cy="54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0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53D7BFC2-E54F-413E-B764-E7DD66719BE3}"/>
              </a:ext>
            </a:extLst>
          </p:cNvPr>
          <p:cNvGraphicFramePr>
            <a:graphicFrameLocks noGrp="1"/>
          </p:cNvGraphicFramePr>
          <p:nvPr>
            <p:extLst>
              <p:ext uri="{D42A27DB-BD31-4B8C-83A1-F6EECF244321}">
                <p14:modId xmlns:p14="http://schemas.microsoft.com/office/powerpoint/2010/main" val="424402575"/>
              </p:ext>
            </p:extLst>
          </p:nvPr>
        </p:nvGraphicFramePr>
        <p:xfrm>
          <a:off x="101160" y="1702420"/>
          <a:ext cx="11952756" cy="4990826"/>
        </p:xfrm>
        <a:graphic>
          <a:graphicData uri="http://schemas.openxmlformats.org/drawingml/2006/table">
            <a:tbl>
              <a:tblPr firstRow="1" bandRow="1">
                <a:tableStyleId>{5940675A-B579-460E-94D1-54222C63F5DA}</a:tableStyleId>
              </a:tblPr>
              <a:tblGrid>
                <a:gridCol w="2988189">
                  <a:extLst>
                    <a:ext uri="{9D8B030D-6E8A-4147-A177-3AD203B41FA5}">
                      <a16:colId xmlns:a16="http://schemas.microsoft.com/office/drawing/2014/main" val="882558835"/>
                    </a:ext>
                  </a:extLst>
                </a:gridCol>
                <a:gridCol w="2988189">
                  <a:extLst>
                    <a:ext uri="{9D8B030D-6E8A-4147-A177-3AD203B41FA5}">
                      <a16:colId xmlns:a16="http://schemas.microsoft.com/office/drawing/2014/main" val="627738255"/>
                    </a:ext>
                  </a:extLst>
                </a:gridCol>
                <a:gridCol w="2988189">
                  <a:extLst>
                    <a:ext uri="{9D8B030D-6E8A-4147-A177-3AD203B41FA5}">
                      <a16:colId xmlns:a16="http://schemas.microsoft.com/office/drawing/2014/main" val="696256838"/>
                    </a:ext>
                  </a:extLst>
                </a:gridCol>
                <a:gridCol w="2988189">
                  <a:extLst>
                    <a:ext uri="{9D8B030D-6E8A-4147-A177-3AD203B41FA5}">
                      <a16:colId xmlns:a16="http://schemas.microsoft.com/office/drawing/2014/main" val="513699860"/>
                    </a:ext>
                  </a:extLst>
                </a:gridCol>
              </a:tblGrid>
              <a:tr h="2495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89697081"/>
                  </a:ext>
                </a:extLst>
              </a:tr>
              <a:tr h="2495413">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endParaRPr lang="en-GB"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67647481"/>
                  </a:ext>
                </a:extLst>
              </a:tr>
            </a:tbl>
          </a:graphicData>
        </a:graphic>
      </p:graphicFrame>
      <p:pic>
        <p:nvPicPr>
          <p:cNvPr id="18" name="Picture 17" descr="A cartoon of a child&#10;&#10;Description automatically generated with medium confidence">
            <a:extLst>
              <a:ext uri="{FF2B5EF4-FFF2-40B4-BE49-F238E27FC236}">
                <a16:creationId xmlns:a16="http://schemas.microsoft.com/office/drawing/2014/main" id="{3D55A301-8F40-4713-A794-5CF92F18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37" y="2174121"/>
            <a:ext cx="1076185" cy="1484624"/>
          </a:xfrm>
          <a:prstGeom prst="ellipse">
            <a:avLst/>
          </a:prstGeom>
        </p:spPr>
      </p:pic>
      <p:pic>
        <p:nvPicPr>
          <p:cNvPr id="20" name="Picture 19" descr="A cartoon of a child&#10;&#10;Description automatically generated">
            <a:extLst>
              <a:ext uri="{FF2B5EF4-FFF2-40B4-BE49-F238E27FC236}">
                <a16:creationId xmlns:a16="http://schemas.microsoft.com/office/drawing/2014/main" id="{9D8CCC8C-1F44-4EF3-8E33-BCB06CF6E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191" y="2331638"/>
            <a:ext cx="1004333" cy="1405448"/>
          </a:xfrm>
          <a:prstGeom prst="ellipse">
            <a:avLst/>
          </a:prstGeom>
        </p:spPr>
      </p:pic>
      <p:pic>
        <p:nvPicPr>
          <p:cNvPr id="22" name="Picture 21" descr="A cartoon of a child&#10;&#10;Description automatically generated with low confidence">
            <a:extLst>
              <a:ext uri="{FF2B5EF4-FFF2-40B4-BE49-F238E27FC236}">
                <a16:creationId xmlns:a16="http://schemas.microsoft.com/office/drawing/2014/main" id="{378ED648-B9B3-44CD-87ED-132551ACC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650797"/>
            <a:ext cx="1093466" cy="1627997"/>
          </a:xfrm>
          <a:prstGeom prst="ellipse">
            <a:avLst/>
          </a:prstGeom>
        </p:spPr>
      </p:pic>
      <p:pic>
        <p:nvPicPr>
          <p:cNvPr id="24" name="Picture 23" descr="A cartoon of a person&#10;&#10;Description automatically generated with low confidence">
            <a:extLst>
              <a:ext uri="{FF2B5EF4-FFF2-40B4-BE49-F238E27FC236}">
                <a16:creationId xmlns:a16="http://schemas.microsoft.com/office/drawing/2014/main" id="{7D56B64D-9C95-4617-94CE-F2627A43D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60" y="2304609"/>
            <a:ext cx="1141583" cy="1528068"/>
          </a:xfrm>
          <a:prstGeom prst="ellipse">
            <a:avLst/>
          </a:prstGeom>
        </p:spPr>
      </p:pic>
      <p:pic>
        <p:nvPicPr>
          <p:cNvPr id="26" name="Picture 25" descr="A cartoon of a child wearing glasses&#10;&#10;Description automatically generated with medium confidence">
            <a:extLst>
              <a:ext uri="{FF2B5EF4-FFF2-40B4-BE49-F238E27FC236}">
                <a16:creationId xmlns:a16="http://schemas.microsoft.com/office/drawing/2014/main" id="{D5A1F00C-3BE3-4286-8523-D0D22BF5E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0" y="4523878"/>
            <a:ext cx="1240488" cy="1763362"/>
          </a:xfrm>
          <a:prstGeom prst="ellipse">
            <a:avLst/>
          </a:prstGeom>
        </p:spPr>
      </p:pic>
      <p:pic>
        <p:nvPicPr>
          <p:cNvPr id="30" name="Picture 29" descr="A cartoon of a person&#10;&#10;Description automatically generated with medium confidence">
            <a:extLst>
              <a:ext uri="{FF2B5EF4-FFF2-40B4-BE49-F238E27FC236}">
                <a16:creationId xmlns:a16="http://schemas.microsoft.com/office/drawing/2014/main" id="{4BED92F0-18AC-473D-B5C7-D39F96397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470" y="4707905"/>
            <a:ext cx="1593689" cy="1514058"/>
          </a:xfrm>
          <a:prstGeom prst="ellipse">
            <a:avLst/>
          </a:prstGeom>
        </p:spPr>
      </p:pic>
      <p:pic>
        <p:nvPicPr>
          <p:cNvPr id="32" name="Picture 31" descr="A cartoon of a person wearing glasses&#10;&#10;Description automatically generated with medium confidence">
            <a:extLst>
              <a:ext uri="{FF2B5EF4-FFF2-40B4-BE49-F238E27FC236}">
                <a16:creationId xmlns:a16="http://schemas.microsoft.com/office/drawing/2014/main" id="{263D1CC8-9B6C-4F21-B078-C41D9A7BD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58" y="4480172"/>
            <a:ext cx="1453708" cy="1807068"/>
          </a:xfrm>
          <a:prstGeom prst="ellipse">
            <a:avLst/>
          </a:prstGeom>
        </p:spPr>
      </p:pic>
      <p:pic>
        <p:nvPicPr>
          <p:cNvPr id="34" name="Picture 33" descr="A cartoon of a person with glasses and a fur vest&#10;&#10;Description automatically generated with low confidence">
            <a:extLst>
              <a:ext uri="{FF2B5EF4-FFF2-40B4-BE49-F238E27FC236}">
                <a16:creationId xmlns:a16="http://schemas.microsoft.com/office/drawing/2014/main" id="{05F86E31-8754-464D-9F18-6DA9168B84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538" y="2075780"/>
            <a:ext cx="1627169" cy="2021380"/>
          </a:xfrm>
          <a:prstGeom prst="ellipse">
            <a:avLst/>
          </a:prstGeom>
        </p:spPr>
      </p:pic>
      <p:sp>
        <p:nvSpPr>
          <p:cNvPr id="35" name="TextBox 34">
            <a:extLst>
              <a:ext uri="{FF2B5EF4-FFF2-40B4-BE49-F238E27FC236}">
                <a16:creationId xmlns:a16="http://schemas.microsoft.com/office/drawing/2014/main" id="{E6DAAF93-976C-4BFD-BBCB-632E57F1CAFD}"/>
              </a:ext>
            </a:extLst>
          </p:cNvPr>
          <p:cNvSpPr txBox="1"/>
          <p:nvPr/>
        </p:nvSpPr>
        <p:spPr>
          <a:xfrm>
            <a:off x="101160" y="1675670"/>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Laura</a:t>
            </a:r>
          </a:p>
        </p:txBody>
      </p:sp>
      <p:sp>
        <p:nvSpPr>
          <p:cNvPr id="37" name="TextBox 36">
            <a:extLst>
              <a:ext uri="{FF2B5EF4-FFF2-40B4-BE49-F238E27FC236}">
                <a16:creationId xmlns:a16="http://schemas.microsoft.com/office/drawing/2014/main" id="{3E3C4D13-7C38-4D50-89D2-8B95584B560A}"/>
              </a:ext>
            </a:extLst>
          </p:cNvPr>
          <p:cNvSpPr txBox="1"/>
          <p:nvPr/>
        </p:nvSpPr>
        <p:spPr>
          <a:xfrm>
            <a:off x="9064709" y="1662398"/>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Ali</a:t>
            </a:r>
          </a:p>
        </p:txBody>
      </p:sp>
      <p:sp>
        <p:nvSpPr>
          <p:cNvPr id="38" name="TextBox 37">
            <a:extLst>
              <a:ext uri="{FF2B5EF4-FFF2-40B4-BE49-F238E27FC236}">
                <a16:creationId xmlns:a16="http://schemas.microsoft.com/office/drawing/2014/main" id="{A25EDB59-ACE9-45D5-8510-1E9614B1F0AC}"/>
              </a:ext>
            </a:extLst>
          </p:cNvPr>
          <p:cNvSpPr txBox="1"/>
          <p:nvPr/>
        </p:nvSpPr>
        <p:spPr>
          <a:xfrm>
            <a:off x="6077538"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Emma</a:t>
            </a:r>
          </a:p>
        </p:txBody>
      </p:sp>
      <p:sp>
        <p:nvSpPr>
          <p:cNvPr id="39" name="TextBox 38">
            <a:extLst>
              <a:ext uri="{FF2B5EF4-FFF2-40B4-BE49-F238E27FC236}">
                <a16:creationId xmlns:a16="http://schemas.microsoft.com/office/drawing/2014/main" id="{73BC54FD-BD70-4A51-80FB-48B4AA34D2D0}"/>
              </a:ext>
            </a:extLst>
          </p:cNvPr>
          <p:cNvSpPr txBox="1"/>
          <p:nvPr/>
        </p:nvSpPr>
        <p:spPr>
          <a:xfrm>
            <a:off x="72976"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Rafi</a:t>
            </a:r>
          </a:p>
        </p:txBody>
      </p:sp>
      <p:sp>
        <p:nvSpPr>
          <p:cNvPr id="40" name="TextBox 39">
            <a:extLst>
              <a:ext uri="{FF2B5EF4-FFF2-40B4-BE49-F238E27FC236}">
                <a16:creationId xmlns:a16="http://schemas.microsoft.com/office/drawing/2014/main" id="{F749AB9C-750F-47B7-A22F-357CE8877E86}"/>
              </a:ext>
            </a:extLst>
          </p:cNvPr>
          <p:cNvSpPr txBox="1"/>
          <p:nvPr/>
        </p:nvSpPr>
        <p:spPr>
          <a:xfrm>
            <a:off x="3089349" y="1706409"/>
            <a:ext cx="1063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Callum</a:t>
            </a:r>
          </a:p>
        </p:txBody>
      </p:sp>
      <p:sp>
        <p:nvSpPr>
          <p:cNvPr id="41" name="TextBox 40">
            <a:extLst>
              <a:ext uri="{FF2B5EF4-FFF2-40B4-BE49-F238E27FC236}">
                <a16:creationId xmlns:a16="http://schemas.microsoft.com/office/drawing/2014/main" id="{94C0D226-C9E2-431D-9C1F-884E08C4C8F5}"/>
              </a:ext>
            </a:extLst>
          </p:cNvPr>
          <p:cNvSpPr txBox="1"/>
          <p:nvPr/>
        </p:nvSpPr>
        <p:spPr>
          <a:xfrm>
            <a:off x="9110883" y="4120332"/>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Martin</a:t>
            </a:r>
          </a:p>
        </p:txBody>
      </p:sp>
      <p:sp>
        <p:nvSpPr>
          <p:cNvPr id="42" name="TextBox 41">
            <a:extLst>
              <a:ext uri="{FF2B5EF4-FFF2-40B4-BE49-F238E27FC236}">
                <a16:creationId xmlns:a16="http://schemas.microsoft.com/office/drawing/2014/main" id="{C6414C45-AC64-4550-A671-EC2138B5C759}"/>
              </a:ext>
            </a:extLst>
          </p:cNvPr>
          <p:cNvSpPr txBox="1"/>
          <p:nvPr/>
        </p:nvSpPr>
        <p:spPr>
          <a:xfrm>
            <a:off x="3106321" y="416287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Alara</a:t>
            </a:r>
          </a:p>
        </p:txBody>
      </p:sp>
      <p:sp>
        <p:nvSpPr>
          <p:cNvPr id="43" name="TextBox 42">
            <a:extLst>
              <a:ext uri="{FF2B5EF4-FFF2-40B4-BE49-F238E27FC236}">
                <a16:creationId xmlns:a16="http://schemas.microsoft.com/office/drawing/2014/main" id="{DA84A751-D028-459F-9E3C-6C29907C227D}"/>
              </a:ext>
            </a:extLst>
          </p:cNvPr>
          <p:cNvSpPr txBox="1"/>
          <p:nvPr/>
        </p:nvSpPr>
        <p:spPr>
          <a:xfrm>
            <a:off x="6075502" y="1636709"/>
            <a:ext cx="983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Ella</a:t>
            </a:r>
          </a:p>
        </p:txBody>
      </p:sp>
      <p:grpSp>
        <p:nvGrpSpPr>
          <p:cNvPr id="107" name="Group 106">
            <a:extLst>
              <a:ext uri="{FF2B5EF4-FFF2-40B4-BE49-F238E27FC236}">
                <a16:creationId xmlns:a16="http://schemas.microsoft.com/office/drawing/2014/main" id="{9F0BA4E5-4A21-06F2-C877-8A5452F27436}"/>
              </a:ext>
            </a:extLst>
          </p:cNvPr>
          <p:cNvGrpSpPr/>
          <p:nvPr/>
        </p:nvGrpSpPr>
        <p:grpSpPr>
          <a:xfrm>
            <a:off x="10737630" y="91705"/>
            <a:ext cx="1316286" cy="754334"/>
            <a:chOff x="10714104" y="160499"/>
            <a:chExt cx="1316286" cy="754334"/>
          </a:xfrm>
        </p:grpSpPr>
        <p:sp>
          <p:nvSpPr>
            <p:cNvPr id="108" name="Speech Bubble: Rectangle with Corners Rounded 107">
              <a:extLst>
                <a:ext uri="{FF2B5EF4-FFF2-40B4-BE49-F238E27FC236}">
                  <a16:creationId xmlns:a16="http://schemas.microsoft.com/office/drawing/2014/main" id="{07592104-326D-8435-0D74-B45B1D5C7C27}"/>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9" name="Speech Bubble: Rectangle with Corners Rounded 108">
              <a:extLst>
                <a:ext uri="{FF2B5EF4-FFF2-40B4-BE49-F238E27FC236}">
                  <a16:creationId xmlns:a16="http://schemas.microsoft.com/office/drawing/2014/main" id="{8EF47E64-023C-DC1A-35EB-D38204E9FE3A}"/>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10" name="Picture 109" descr="A picture containing text, reptile&#10;&#10;Description automatically generated">
              <a:extLst>
                <a:ext uri="{FF2B5EF4-FFF2-40B4-BE49-F238E27FC236}">
                  <a16:creationId xmlns:a16="http://schemas.microsoft.com/office/drawing/2014/main" id="{44CBBE72-DA99-749B-5E34-D981E008F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1" name="TextBox 110">
              <a:extLst>
                <a:ext uri="{FF2B5EF4-FFF2-40B4-BE49-F238E27FC236}">
                  <a16:creationId xmlns:a16="http://schemas.microsoft.com/office/drawing/2014/main" id="{00E6F612-24DC-4284-C69D-B146187AF386}"/>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112" name="Speech Bubble: Rectangle with Corners Rounded 111">
            <a:extLst>
              <a:ext uri="{FF2B5EF4-FFF2-40B4-BE49-F238E27FC236}">
                <a16:creationId xmlns:a16="http://schemas.microsoft.com/office/drawing/2014/main" id="{B46677F3-8B02-D070-F82D-96E89A6A7822}"/>
              </a:ext>
            </a:extLst>
          </p:cNvPr>
          <p:cNvSpPr/>
          <p:nvPr/>
        </p:nvSpPr>
        <p:spPr>
          <a:xfrm>
            <a:off x="1007679" y="552119"/>
            <a:ext cx="5689933" cy="40567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3" name="Graphic 112" descr="Teacher">
            <a:extLst>
              <a:ext uri="{FF2B5EF4-FFF2-40B4-BE49-F238E27FC236}">
                <a16:creationId xmlns:a16="http://schemas.microsoft.com/office/drawing/2014/main" id="{4DAC8538-BF80-8372-D28C-3AD03E467A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634" y="426935"/>
            <a:ext cx="728857" cy="728857"/>
          </a:xfrm>
          <a:prstGeom prst="rect">
            <a:avLst/>
          </a:prstGeom>
        </p:spPr>
      </p:pic>
      <p:sp>
        <p:nvSpPr>
          <p:cNvPr id="114" name="Google Shape;108;p3">
            <a:extLst>
              <a:ext uri="{FF2B5EF4-FFF2-40B4-BE49-F238E27FC236}">
                <a16:creationId xmlns:a16="http://schemas.microsoft.com/office/drawing/2014/main" id="{1E9A5226-D28B-F676-359B-E46B62F7F3B3}"/>
              </a:ext>
            </a:extLst>
          </p:cNvPr>
          <p:cNvSpPr txBox="1"/>
          <p:nvPr/>
        </p:nvSpPr>
        <p:spPr>
          <a:xfrm>
            <a:off x="1098386" y="517761"/>
            <a:ext cx="56574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Partner/</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deine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Partnerin</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15" name="Picture 114" descr="A picture containing screenshot, graphics, design, shadow&#10;&#10;Description automatically generated">
            <a:extLst>
              <a:ext uri="{FF2B5EF4-FFF2-40B4-BE49-F238E27FC236}">
                <a16:creationId xmlns:a16="http://schemas.microsoft.com/office/drawing/2014/main" id="{37B787AF-5625-D428-AAB4-8F087374C4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79870" y="50881"/>
            <a:ext cx="1864759" cy="932380"/>
          </a:xfrm>
          <a:prstGeom prst="rect">
            <a:avLst/>
          </a:prstGeom>
        </p:spPr>
      </p:pic>
      <p:pic>
        <p:nvPicPr>
          <p:cNvPr id="116" name="Picture 115" descr="A picture containing graphics, graphic design, art, green&#10;&#10;Description automatically generated">
            <a:extLst>
              <a:ext uri="{FF2B5EF4-FFF2-40B4-BE49-F238E27FC236}">
                <a16:creationId xmlns:a16="http://schemas.microsoft.com/office/drawing/2014/main" id="{8D912A2F-6A4F-F52B-0674-8171FAFBCF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5507" y="70084"/>
            <a:ext cx="1235420" cy="932356"/>
          </a:xfrm>
          <a:prstGeom prst="rect">
            <a:avLst/>
          </a:prstGeom>
        </p:spPr>
      </p:pic>
      <p:sp>
        <p:nvSpPr>
          <p:cNvPr id="117" name="TextBox 116">
            <a:extLst>
              <a:ext uri="{FF2B5EF4-FFF2-40B4-BE49-F238E27FC236}">
                <a16:creationId xmlns:a16="http://schemas.microsoft.com/office/drawing/2014/main" id="{5EF0D8FC-E1FB-805A-4967-439AC7368AAC}"/>
              </a:ext>
            </a:extLst>
          </p:cNvPr>
          <p:cNvSpPr txBox="1"/>
          <p:nvPr/>
        </p:nvSpPr>
        <p:spPr>
          <a:xfrm>
            <a:off x="72976" y="953808"/>
            <a:ext cx="10765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Ask only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yes|no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questions in German. Work out who your partner has chosen to be!</a:t>
            </a:r>
          </a:p>
        </p:txBody>
      </p:sp>
      <p:sp>
        <p:nvSpPr>
          <p:cNvPr id="118" name="Title 2">
            <a:extLst>
              <a:ext uri="{FF2B5EF4-FFF2-40B4-BE49-F238E27FC236}">
                <a16:creationId xmlns:a16="http://schemas.microsoft.com/office/drawing/2014/main" id="{27145353-00D0-D73C-28DF-6718A2A38CEF}"/>
              </a:ext>
            </a:extLst>
          </p:cNvPr>
          <p:cNvSpPr>
            <a:spLocks noGrp="1"/>
          </p:cNvSpPr>
          <p:nvPr>
            <p:ph type="title"/>
          </p:nvPr>
        </p:nvSpPr>
        <p:spPr>
          <a:xfrm>
            <a:off x="10737630" y="1069266"/>
            <a:ext cx="1316286"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sp>
        <p:nvSpPr>
          <p:cNvPr id="119" name="Title 4">
            <a:extLst>
              <a:ext uri="{FF2B5EF4-FFF2-40B4-BE49-F238E27FC236}">
                <a16:creationId xmlns:a16="http://schemas.microsoft.com/office/drawing/2014/main" id="{66223D4D-F733-4FAA-AFA0-73EE7D44BACA}"/>
              </a:ext>
            </a:extLst>
          </p:cNvPr>
          <p:cNvSpPr txBox="1">
            <a:spLocks/>
          </p:cNvSpPr>
          <p:nvPr/>
        </p:nvSpPr>
        <p:spPr>
          <a:xfrm>
            <a:off x="674529" y="48121"/>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20" name="Google Shape;119;p1">
            <a:extLst>
              <a:ext uri="{FF2B5EF4-FFF2-40B4-BE49-F238E27FC236}">
                <a16:creationId xmlns:a16="http://schemas.microsoft.com/office/drawing/2014/main" id="{9A691330-7315-A1A1-3E63-F20457FB0E2C}"/>
              </a:ext>
            </a:extLst>
          </p:cNvPr>
          <p:cNvSpPr/>
          <p:nvPr/>
        </p:nvSpPr>
        <p:spPr>
          <a:xfrm>
            <a:off x="68633" y="5779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Rendered Image">
            <a:extLst>
              <a:ext uri="{FF2B5EF4-FFF2-40B4-BE49-F238E27FC236}">
                <a16:creationId xmlns:a16="http://schemas.microsoft.com/office/drawing/2014/main" id="{E1CE9114-3B60-9C93-1581-429B0DFCA5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308" y="1736385"/>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F5D7D33-475B-2D11-662F-17D7D7F1518C}"/>
              </a:ext>
            </a:extLst>
          </p:cNvPr>
          <p:cNvGrpSpPr/>
          <p:nvPr/>
        </p:nvGrpSpPr>
        <p:grpSpPr>
          <a:xfrm>
            <a:off x="1896582" y="1730289"/>
            <a:ext cx="401622" cy="379237"/>
            <a:chOff x="-2579673" y="2642435"/>
            <a:chExt cx="2446639" cy="2420110"/>
          </a:xfrm>
        </p:grpSpPr>
        <p:sp>
          <p:nvSpPr>
            <p:cNvPr id="6" name="Oval 5">
              <a:extLst>
                <a:ext uri="{FF2B5EF4-FFF2-40B4-BE49-F238E27FC236}">
                  <a16:creationId xmlns:a16="http://schemas.microsoft.com/office/drawing/2014/main" id="{1E79272B-008E-C125-2DE9-D8A417198C70}"/>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 name="Picture 8" descr="Free home office at home work vector">
              <a:extLst>
                <a:ext uri="{FF2B5EF4-FFF2-40B4-BE49-F238E27FC236}">
                  <a16:creationId xmlns:a16="http://schemas.microsoft.com/office/drawing/2014/main" id="{81CA3D71-CB8B-990C-1921-AFA5345219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Rendered Image">
            <a:extLst>
              <a:ext uri="{FF2B5EF4-FFF2-40B4-BE49-F238E27FC236}">
                <a16:creationId xmlns:a16="http://schemas.microsoft.com/office/drawing/2014/main" id="{2BE82CB1-48BC-AC01-AFB0-80E32B2F3A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671" y="4231766"/>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8EAEB93-BC2A-FD21-02FF-E75E6AF6A206}"/>
              </a:ext>
            </a:extLst>
          </p:cNvPr>
          <p:cNvGrpSpPr/>
          <p:nvPr/>
        </p:nvGrpSpPr>
        <p:grpSpPr>
          <a:xfrm>
            <a:off x="4924945" y="4225670"/>
            <a:ext cx="401622" cy="379237"/>
            <a:chOff x="-2579673" y="2642435"/>
            <a:chExt cx="2446639" cy="2420110"/>
          </a:xfrm>
        </p:grpSpPr>
        <p:sp>
          <p:nvSpPr>
            <p:cNvPr id="10" name="Oval 9">
              <a:extLst>
                <a:ext uri="{FF2B5EF4-FFF2-40B4-BE49-F238E27FC236}">
                  <a16:creationId xmlns:a16="http://schemas.microsoft.com/office/drawing/2014/main" id="{85257FDA-35BE-6DD2-E032-75E6BD1025DC}"/>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 name="Picture 8" descr="Free home office at home work vector">
              <a:extLst>
                <a:ext uri="{FF2B5EF4-FFF2-40B4-BE49-F238E27FC236}">
                  <a16:creationId xmlns:a16="http://schemas.microsoft.com/office/drawing/2014/main" id="{C4EA9447-BFA9-67B2-B5BF-D7CA5776D30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Rendered Image">
            <a:extLst>
              <a:ext uri="{FF2B5EF4-FFF2-40B4-BE49-F238E27FC236}">
                <a16:creationId xmlns:a16="http://schemas.microsoft.com/office/drawing/2014/main" id="{7D298866-B8BF-BA6F-06B9-EE720B757F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1104" y="4239466"/>
            <a:ext cx="782013" cy="3882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E3400C6-FAC4-B3E5-5EDB-2BD9389659A0}"/>
              </a:ext>
            </a:extLst>
          </p:cNvPr>
          <p:cNvGrpSpPr/>
          <p:nvPr/>
        </p:nvGrpSpPr>
        <p:grpSpPr>
          <a:xfrm>
            <a:off x="7871378" y="4233370"/>
            <a:ext cx="401622" cy="379237"/>
            <a:chOff x="-2579673" y="2642435"/>
            <a:chExt cx="2446639" cy="2420110"/>
          </a:xfrm>
        </p:grpSpPr>
        <p:sp>
          <p:nvSpPr>
            <p:cNvPr id="14" name="Oval 13">
              <a:extLst>
                <a:ext uri="{FF2B5EF4-FFF2-40B4-BE49-F238E27FC236}">
                  <a16:creationId xmlns:a16="http://schemas.microsoft.com/office/drawing/2014/main" id="{8B937A43-41EC-8D75-FDC8-856B7C1851C4}"/>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6" name="Picture 8" descr="Free home office at home work vector">
              <a:extLst>
                <a:ext uri="{FF2B5EF4-FFF2-40B4-BE49-F238E27FC236}">
                  <a16:creationId xmlns:a16="http://schemas.microsoft.com/office/drawing/2014/main" id="{696A1EE1-5ACE-3FAD-52BD-0E10CD0BE7A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Rendered Image">
            <a:extLst>
              <a:ext uri="{FF2B5EF4-FFF2-40B4-BE49-F238E27FC236}">
                <a16:creationId xmlns:a16="http://schemas.microsoft.com/office/drawing/2014/main" id="{A8AC9855-1DE5-7E69-755B-99C21A8DF8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1113" y="1766032"/>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F35C81B-FEF6-89CD-A0C9-F7EB4333021A}"/>
              </a:ext>
            </a:extLst>
          </p:cNvPr>
          <p:cNvGrpSpPr/>
          <p:nvPr/>
        </p:nvGrpSpPr>
        <p:grpSpPr>
          <a:xfrm>
            <a:off x="4897734" y="1741114"/>
            <a:ext cx="401622" cy="379237"/>
            <a:chOff x="-2579673" y="2642435"/>
            <a:chExt cx="2446639" cy="2420110"/>
          </a:xfrm>
        </p:grpSpPr>
        <p:sp>
          <p:nvSpPr>
            <p:cNvPr id="23" name="Oval 22">
              <a:extLst>
                <a:ext uri="{FF2B5EF4-FFF2-40B4-BE49-F238E27FC236}">
                  <a16:creationId xmlns:a16="http://schemas.microsoft.com/office/drawing/2014/main" id="{8EC738C9-1B93-58F8-18FC-D29F7B77F787}"/>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9" name="Picture 8" descr="Free home office at home work vector">
              <a:extLst>
                <a:ext uri="{FF2B5EF4-FFF2-40B4-BE49-F238E27FC236}">
                  <a16:creationId xmlns:a16="http://schemas.microsoft.com/office/drawing/2014/main" id="{C957A622-6E78-3AC3-DA44-97B2CC714EF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Rendered Image">
            <a:extLst>
              <a:ext uri="{FF2B5EF4-FFF2-40B4-BE49-F238E27FC236}">
                <a16:creationId xmlns:a16="http://schemas.microsoft.com/office/drawing/2014/main" id="{026112DE-2450-C729-81E4-BA9F4142B33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17448" y="1755280"/>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479C874-F5E8-7677-005F-D4AECF659DEF}"/>
              </a:ext>
            </a:extLst>
          </p:cNvPr>
          <p:cNvGrpSpPr/>
          <p:nvPr/>
        </p:nvGrpSpPr>
        <p:grpSpPr>
          <a:xfrm>
            <a:off x="7884069" y="1730362"/>
            <a:ext cx="401622" cy="379237"/>
            <a:chOff x="-2579673" y="2642435"/>
            <a:chExt cx="2446639" cy="2420110"/>
          </a:xfrm>
        </p:grpSpPr>
        <p:sp>
          <p:nvSpPr>
            <p:cNvPr id="36" name="Oval 35">
              <a:extLst>
                <a:ext uri="{FF2B5EF4-FFF2-40B4-BE49-F238E27FC236}">
                  <a16:creationId xmlns:a16="http://schemas.microsoft.com/office/drawing/2014/main" id="{A80EFC27-E423-F259-CBFB-D901BFB52BA1}"/>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4" name="Picture 8" descr="Free home office at home work vector">
              <a:extLst>
                <a:ext uri="{FF2B5EF4-FFF2-40B4-BE49-F238E27FC236}">
                  <a16:creationId xmlns:a16="http://schemas.microsoft.com/office/drawing/2014/main" id="{9A0AF2AD-CCC1-D61E-0CDD-4125F9DB764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 descr="Rendered Image">
            <a:extLst>
              <a:ext uri="{FF2B5EF4-FFF2-40B4-BE49-F238E27FC236}">
                <a16:creationId xmlns:a16="http://schemas.microsoft.com/office/drawing/2014/main" id="{545BA4B4-63BB-F710-EADE-4084D9DB36F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39439" y="1774729"/>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E5D5F807-CA5A-2937-A8B0-6692CE8325CB}"/>
              </a:ext>
            </a:extLst>
          </p:cNvPr>
          <p:cNvGrpSpPr/>
          <p:nvPr/>
        </p:nvGrpSpPr>
        <p:grpSpPr>
          <a:xfrm>
            <a:off x="10806060" y="1749811"/>
            <a:ext cx="401622" cy="379237"/>
            <a:chOff x="-2579673" y="2642435"/>
            <a:chExt cx="2446639" cy="2420110"/>
          </a:xfrm>
        </p:grpSpPr>
        <p:sp>
          <p:nvSpPr>
            <p:cNvPr id="47" name="Oval 46">
              <a:extLst>
                <a:ext uri="{FF2B5EF4-FFF2-40B4-BE49-F238E27FC236}">
                  <a16:creationId xmlns:a16="http://schemas.microsoft.com/office/drawing/2014/main" id="{1744249D-7D14-6BC0-0114-FE8E3C15111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8" name="Picture 8" descr="Free home office at home work vector">
              <a:extLst>
                <a:ext uri="{FF2B5EF4-FFF2-40B4-BE49-F238E27FC236}">
                  <a16:creationId xmlns:a16="http://schemas.microsoft.com/office/drawing/2014/main" id="{323AD5AD-1950-711A-3C40-531955405F9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4" descr="Rendered Image">
            <a:extLst>
              <a:ext uri="{FF2B5EF4-FFF2-40B4-BE49-F238E27FC236}">
                <a16:creationId xmlns:a16="http://schemas.microsoft.com/office/drawing/2014/main" id="{1048FBB9-BBBB-72D0-7C51-4E87DCDC01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44204" y="4245687"/>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0D13463A-8ECA-B136-FE9B-7E96756AB25D}"/>
              </a:ext>
            </a:extLst>
          </p:cNvPr>
          <p:cNvGrpSpPr/>
          <p:nvPr/>
        </p:nvGrpSpPr>
        <p:grpSpPr>
          <a:xfrm>
            <a:off x="1910825" y="4220769"/>
            <a:ext cx="401622" cy="379237"/>
            <a:chOff x="-2579673" y="2642435"/>
            <a:chExt cx="2446639" cy="2420110"/>
          </a:xfrm>
        </p:grpSpPr>
        <p:sp>
          <p:nvSpPr>
            <p:cNvPr id="95" name="Oval 94">
              <a:extLst>
                <a:ext uri="{FF2B5EF4-FFF2-40B4-BE49-F238E27FC236}">
                  <a16:creationId xmlns:a16="http://schemas.microsoft.com/office/drawing/2014/main" id="{42DA9A01-6F84-7425-B557-8D7DE2B0EB5F}"/>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02" name="Picture 8" descr="Free home office at home work vector">
              <a:extLst>
                <a:ext uri="{FF2B5EF4-FFF2-40B4-BE49-F238E27FC236}">
                  <a16:creationId xmlns:a16="http://schemas.microsoft.com/office/drawing/2014/main" id="{56381561-039A-77AA-5EFC-64D24D4908A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 name="Picture 4" descr="Rendered Image">
            <a:extLst>
              <a:ext uri="{FF2B5EF4-FFF2-40B4-BE49-F238E27FC236}">
                <a16:creationId xmlns:a16="http://schemas.microsoft.com/office/drawing/2014/main" id="{9712FCBD-9D13-E7EB-C178-6F3CF1C055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16940" y="4242982"/>
            <a:ext cx="730297" cy="277460"/>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a:extLst>
              <a:ext uri="{FF2B5EF4-FFF2-40B4-BE49-F238E27FC236}">
                <a16:creationId xmlns:a16="http://schemas.microsoft.com/office/drawing/2014/main" id="{09599AD6-BEA6-E3E6-8F34-2A86B723CF0C}"/>
              </a:ext>
            </a:extLst>
          </p:cNvPr>
          <p:cNvGrpSpPr/>
          <p:nvPr/>
        </p:nvGrpSpPr>
        <p:grpSpPr>
          <a:xfrm>
            <a:off x="10883561" y="4218064"/>
            <a:ext cx="401622" cy="379237"/>
            <a:chOff x="-2579673" y="2642435"/>
            <a:chExt cx="2446639" cy="2420110"/>
          </a:xfrm>
        </p:grpSpPr>
        <p:sp>
          <p:nvSpPr>
            <p:cNvPr id="121" name="Oval 120">
              <a:extLst>
                <a:ext uri="{FF2B5EF4-FFF2-40B4-BE49-F238E27FC236}">
                  <a16:creationId xmlns:a16="http://schemas.microsoft.com/office/drawing/2014/main" id="{074A23C9-6D40-F139-248B-957EEB0ABAEC}"/>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22" name="Picture 8" descr="Free home office at home work vector">
              <a:extLst>
                <a:ext uri="{FF2B5EF4-FFF2-40B4-BE49-F238E27FC236}">
                  <a16:creationId xmlns:a16="http://schemas.microsoft.com/office/drawing/2014/main" id="{5EE6E2AD-60A9-7928-8A41-ECCEEA506EE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74F51065-9F89-6C3D-6366-39D24A5E5008}"/>
              </a:ext>
            </a:extLst>
          </p:cNvPr>
          <p:cNvGrpSpPr/>
          <p:nvPr/>
        </p:nvGrpSpPr>
        <p:grpSpPr>
          <a:xfrm>
            <a:off x="2036758" y="2151903"/>
            <a:ext cx="631050" cy="419872"/>
            <a:chOff x="7966723" y="4526165"/>
            <a:chExt cx="1786751" cy="1125230"/>
          </a:xfrm>
        </p:grpSpPr>
        <p:sp>
          <p:nvSpPr>
            <p:cNvPr id="124" name="Oval 123">
              <a:extLst>
                <a:ext uri="{FF2B5EF4-FFF2-40B4-BE49-F238E27FC236}">
                  <a16:creationId xmlns:a16="http://schemas.microsoft.com/office/drawing/2014/main" id="{D59607D0-DD99-5C81-52FE-009B0D0C6760}"/>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a16="http://schemas.microsoft.com/office/drawing/2014/main" id="{74976F8B-2C5A-DB4C-A902-7801A7FECF27}"/>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26" name="Picture 4" descr="Free Hand Card vector and picture">
              <a:extLst>
                <a:ext uri="{FF2B5EF4-FFF2-40B4-BE49-F238E27FC236}">
                  <a16:creationId xmlns:a16="http://schemas.microsoft.com/office/drawing/2014/main" id="{A640F621-6933-D2DC-A37A-1E192D3245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 name="Picture 1023" descr="A cartoon of a person&#10;&#10;Description automatically generated">
            <a:extLst>
              <a:ext uri="{FF2B5EF4-FFF2-40B4-BE49-F238E27FC236}">
                <a16:creationId xmlns:a16="http://schemas.microsoft.com/office/drawing/2014/main" id="{1BE07A40-CAA3-C831-B4A7-F17B6073E911}"/>
              </a:ext>
            </a:extLst>
          </p:cNvPr>
          <p:cNvPicPr>
            <a:picLocks noChangeAspect="1"/>
          </p:cNvPicPr>
          <p:nvPr/>
        </p:nvPicPr>
        <p:blipFill rotWithShape="1">
          <a:blip r:embed="rId20">
            <a:extLst>
              <a:ext uri="{28A0092B-C50C-407E-A947-70E740481C1C}">
                <a14:useLocalDpi xmlns:a14="http://schemas.microsoft.com/office/drawing/2010/main" val="0"/>
              </a:ext>
            </a:extLst>
          </a:blip>
          <a:srcRect t="1" r="6146" b="27114"/>
          <a:stretch/>
        </p:blipFill>
        <p:spPr>
          <a:xfrm>
            <a:off x="2522813" y="2093545"/>
            <a:ext cx="441837" cy="456460"/>
          </a:xfrm>
          <a:prstGeom prst="rect">
            <a:avLst/>
          </a:prstGeom>
        </p:spPr>
      </p:pic>
      <p:grpSp>
        <p:nvGrpSpPr>
          <p:cNvPr id="1025" name="Group 1024">
            <a:extLst>
              <a:ext uri="{FF2B5EF4-FFF2-40B4-BE49-F238E27FC236}">
                <a16:creationId xmlns:a16="http://schemas.microsoft.com/office/drawing/2014/main" id="{8DF93B1C-07D1-C10D-774D-8A611FE9329E}"/>
              </a:ext>
            </a:extLst>
          </p:cNvPr>
          <p:cNvGrpSpPr/>
          <p:nvPr/>
        </p:nvGrpSpPr>
        <p:grpSpPr>
          <a:xfrm>
            <a:off x="11084774" y="2155176"/>
            <a:ext cx="631050" cy="419872"/>
            <a:chOff x="7966723" y="4526165"/>
            <a:chExt cx="1786751" cy="1125230"/>
          </a:xfrm>
        </p:grpSpPr>
        <p:sp>
          <p:nvSpPr>
            <p:cNvPr id="1027" name="Oval 1026">
              <a:extLst>
                <a:ext uri="{FF2B5EF4-FFF2-40B4-BE49-F238E27FC236}">
                  <a16:creationId xmlns:a16="http://schemas.microsoft.com/office/drawing/2014/main" id="{CE9BD8D2-69D9-DBF7-AB22-DD762A6A677B}"/>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TextBox 1028">
              <a:extLst>
                <a:ext uri="{FF2B5EF4-FFF2-40B4-BE49-F238E27FC236}">
                  <a16:creationId xmlns:a16="http://schemas.microsoft.com/office/drawing/2014/main" id="{DBF8980F-0FCC-373D-C47B-9B1A246C0996}"/>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30" name="Picture 4" descr="Free Hand Card vector and picture">
              <a:extLst>
                <a:ext uri="{FF2B5EF4-FFF2-40B4-BE49-F238E27FC236}">
                  <a16:creationId xmlns:a16="http://schemas.microsoft.com/office/drawing/2014/main" id="{D3090147-C8CB-B9E5-A873-CE5C7171418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1" name="Picture 1030" descr="A cartoon of a person&#10;&#10;Description automatically generated">
            <a:extLst>
              <a:ext uri="{FF2B5EF4-FFF2-40B4-BE49-F238E27FC236}">
                <a16:creationId xmlns:a16="http://schemas.microsoft.com/office/drawing/2014/main" id="{C41BD5E2-2924-3FA8-AC4B-3B019D5E381A}"/>
              </a:ext>
            </a:extLst>
          </p:cNvPr>
          <p:cNvPicPr>
            <a:picLocks noChangeAspect="1"/>
          </p:cNvPicPr>
          <p:nvPr/>
        </p:nvPicPr>
        <p:blipFill rotWithShape="1">
          <a:blip r:embed="rId20">
            <a:extLst>
              <a:ext uri="{28A0092B-C50C-407E-A947-70E740481C1C}">
                <a14:useLocalDpi xmlns:a14="http://schemas.microsoft.com/office/drawing/2010/main" val="0"/>
              </a:ext>
            </a:extLst>
          </a:blip>
          <a:srcRect t="1" r="6146" b="27114"/>
          <a:stretch/>
        </p:blipFill>
        <p:spPr>
          <a:xfrm>
            <a:off x="11570829" y="2096818"/>
            <a:ext cx="441837" cy="456460"/>
          </a:xfrm>
          <a:prstGeom prst="rect">
            <a:avLst/>
          </a:prstGeom>
        </p:spPr>
      </p:pic>
      <p:grpSp>
        <p:nvGrpSpPr>
          <p:cNvPr id="1032" name="Group 1031">
            <a:extLst>
              <a:ext uri="{FF2B5EF4-FFF2-40B4-BE49-F238E27FC236}">
                <a16:creationId xmlns:a16="http://schemas.microsoft.com/office/drawing/2014/main" id="{31509D56-0280-BC0A-6780-60C3A0593E84}"/>
              </a:ext>
            </a:extLst>
          </p:cNvPr>
          <p:cNvGrpSpPr/>
          <p:nvPr/>
        </p:nvGrpSpPr>
        <p:grpSpPr>
          <a:xfrm>
            <a:off x="8084828" y="4659941"/>
            <a:ext cx="631050" cy="419872"/>
            <a:chOff x="7966723" y="4526165"/>
            <a:chExt cx="1786751" cy="1125230"/>
          </a:xfrm>
        </p:grpSpPr>
        <p:sp>
          <p:nvSpPr>
            <p:cNvPr id="1033" name="Oval 1032">
              <a:extLst>
                <a:ext uri="{FF2B5EF4-FFF2-40B4-BE49-F238E27FC236}">
                  <a16:creationId xmlns:a16="http://schemas.microsoft.com/office/drawing/2014/main" id="{A848BE2F-A39E-73F2-5AEB-7F010C0E8183}"/>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TextBox 1033">
              <a:extLst>
                <a:ext uri="{FF2B5EF4-FFF2-40B4-BE49-F238E27FC236}">
                  <a16:creationId xmlns:a16="http://schemas.microsoft.com/office/drawing/2014/main" id="{8CC27EEC-5069-481F-089D-413BDBB9816D}"/>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35" name="Picture 4" descr="Free Hand Card vector and picture">
              <a:extLst>
                <a:ext uri="{FF2B5EF4-FFF2-40B4-BE49-F238E27FC236}">
                  <a16:creationId xmlns:a16="http://schemas.microsoft.com/office/drawing/2014/main" id="{1B420BEE-F2BF-C638-E618-9073CA341BB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035" descr="A cartoon of a person&#10;&#10;Description automatically generated">
            <a:extLst>
              <a:ext uri="{FF2B5EF4-FFF2-40B4-BE49-F238E27FC236}">
                <a16:creationId xmlns:a16="http://schemas.microsoft.com/office/drawing/2014/main" id="{51B9A7A0-F47D-EC71-D8BA-2636479F290D}"/>
              </a:ext>
            </a:extLst>
          </p:cNvPr>
          <p:cNvPicPr>
            <a:picLocks noChangeAspect="1"/>
          </p:cNvPicPr>
          <p:nvPr/>
        </p:nvPicPr>
        <p:blipFill rotWithShape="1">
          <a:blip r:embed="rId20">
            <a:extLst>
              <a:ext uri="{28A0092B-C50C-407E-A947-70E740481C1C}">
                <a14:useLocalDpi xmlns:a14="http://schemas.microsoft.com/office/drawing/2010/main" val="0"/>
              </a:ext>
            </a:extLst>
          </a:blip>
          <a:srcRect t="1" r="6146" b="27114"/>
          <a:stretch/>
        </p:blipFill>
        <p:spPr>
          <a:xfrm>
            <a:off x="8570883" y="4601583"/>
            <a:ext cx="441837" cy="456460"/>
          </a:xfrm>
          <a:prstGeom prst="rect">
            <a:avLst/>
          </a:prstGeom>
        </p:spPr>
      </p:pic>
      <p:grpSp>
        <p:nvGrpSpPr>
          <p:cNvPr id="1037" name="Group 1036">
            <a:extLst>
              <a:ext uri="{FF2B5EF4-FFF2-40B4-BE49-F238E27FC236}">
                <a16:creationId xmlns:a16="http://schemas.microsoft.com/office/drawing/2014/main" id="{7E1255DD-F3DB-0BA2-FD40-8E49E09FF38D}"/>
              </a:ext>
            </a:extLst>
          </p:cNvPr>
          <p:cNvGrpSpPr/>
          <p:nvPr/>
        </p:nvGrpSpPr>
        <p:grpSpPr>
          <a:xfrm>
            <a:off x="11084774" y="4608771"/>
            <a:ext cx="631050" cy="419872"/>
            <a:chOff x="7966723" y="4526165"/>
            <a:chExt cx="1786751" cy="1125230"/>
          </a:xfrm>
        </p:grpSpPr>
        <p:sp>
          <p:nvSpPr>
            <p:cNvPr id="1038" name="Oval 1037">
              <a:extLst>
                <a:ext uri="{FF2B5EF4-FFF2-40B4-BE49-F238E27FC236}">
                  <a16:creationId xmlns:a16="http://schemas.microsoft.com/office/drawing/2014/main" id="{FE6D2CA4-9277-A003-19F5-A1BA97CF23E5}"/>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TextBox 1038">
              <a:extLst>
                <a:ext uri="{FF2B5EF4-FFF2-40B4-BE49-F238E27FC236}">
                  <a16:creationId xmlns:a16="http://schemas.microsoft.com/office/drawing/2014/main" id="{8C6B7605-03E7-6261-BA48-3659FEB362D2}"/>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40" name="Picture 4" descr="Free Hand Card vector and picture">
              <a:extLst>
                <a:ext uri="{FF2B5EF4-FFF2-40B4-BE49-F238E27FC236}">
                  <a16:creationId xmlns:a16="http://schemas.microsoft.com/office/drawing/2014/main" id="{B455424B-71D5-7392-2708-017795BC86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41" name="Picture 1040" descr="A cartoon of a person&#10;&#10;Description automatically generated">
            <a:extLst>
              <a:ext uri="{FF2B5EF4-FFF2-40B4-BE49-F238E27FC236}">
                <a16:creationId xmlns:a16="http://schemas.microsoft.com/office/drawing/2014/main" id="{2281700B-0461-6AB2-6388-F956E2A5095C}"/>
              </a:ext>
            </a:extLst>
          </p:cNvPr>
          <p:cNvPicPr>
            <a:picLocks noChangeAspect="1"/>
          </p:cNvPicPr>
          <p:nvPr/>
        </p:nvPicPr>
        <p:blipFill rotWithShape="1">
          <a:blip r:embed="rId20">
            <a:extLst>
              <a:ext uri="{28A0092B-C50C-407E-A947-70E740481C1C}">
                <a14:useLocalDpi xmlns:a14="http://schemas.microsoft.com/office/drawing/2010/main" val="0"/>
              </a:ext>
            </a:extLst>
          </a:blip>
          <a:srcRect t="1" r="6146" b="27114"/>
          <a:stretch/>
        </p:blipFill>
        <p:spPr>
          <a:xfrm>
            <a:off x="11570829" y="4550413"/>
            <a:ext cx="441837" cy="456460"/>
          </a:xfrm>
          <a:prstGeom prst="rect">
            <a:avLst/>
          </a:prstGeom>
        </p:spPr>
      </p:pic>
      <p:pic>
        <p:nvPicPr>
          <p:cNvPr id="1043" name="Picture 1042" descr="A person with his arms crossed&#10;&#10;Description automatically generated">
            <a:extLst>
              <a:ext uri="{FF2B5EF4-FFF2-40B4-BE49-F238E27FC236}">
                <a16:creationId xmlns:a16="http://schemas.microsoft.com/office/drawing/2014/main" id="{946BF4E4-8DC9-E3FA-4CAA-92B8378589F2}"/>
              </a:ext>
            </a:extLst>
          </p:cNvPr>
          <p:cNvPicPr>
            <a:picLocks noChangeAspect="1"/>
          </p:cNvPicPr>
          <p:nvPr/>
        </p:nvPicPr>
        <p:blipFill rotWithShape="1">
          <a:blip r:embed="rId21">
            <a:extLst>
              <a:ext uri="{28A0092B-C50C-407E-A947-70E740481C1C}">
                <a14:useLocalDpi xmlns:a14="http://schemas.microsoft.com/office/drawing/2010/main" val="0"/>
              </a:ext>
            </a:extLst>
          </a:blip>
          <a:srcRect r="17260" b="47381"/>
          <a:stretch/>
        </p:blipFill>
        <p:spPr>
          <a:xfrm>
            <a:off x="5494328" y="2071057"/>
            <a:ext cx="489679" cy="416830"/>
          </a:xfrm>
          <a:prstGeom prst="rect">
            <a:avLst/>
          </a:prstGeom>
        </p:spPr>
      </p:pic>
      <p:grpSp>
        <p:nvGrpSpPr>
          <p:cNvPr id="1046" name="Group 1045">
            <a:extLst>
              <a:ext uri="{FF2B5EF4-FFF2-40B4-BE49-F238E27FC236}">
                <a16:creationId xmlns:a16="http://schemas.microsoft.com/office/drawing/2014/main" id="{E6651D25-3A4A-FE95-9614-5965E5700506}"/>
              </a:ext>
            </a:extLst>
          </p:cNvPr>
          <p:cNvGrpSpPr/>
          <p:nvPr/>
        </p:nvGrpSpPr>
        <p:grpSpPr>
          <a:xfrm>
            <a:off x="5120176" y="2085262"/>
            <a:ext cx="631050" cy="419872"/>
            <a:chOff x="7966723" y="4526165"/>
            <a:chExt cx="1786751" cy="1125230"/>
          </a:xfrm>
        </p:grpSpPr>
        <p:sp>
          <p:nvSpPr>
            <p:cNvPr id="1047" name="Oval 1046">
              <a:extLst>
                <a:ext uri="{FF2B5EF4-FFF2-40B4-BE49-F238E27FC236}">
                  <a16:creationId xmlns:a16="http://schemas.microsoft.com/office/drawing/2014/main" id="{C3E06258-9204-E011-4C79-4E904D7BDEB9}"/>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TextBox 1047">
              <a:extLst>
                <a:ext uri="{FF2B5EF4-FFF2-40B4-BE49-F238E27FC236}">
                  <a16:creationId xmlns:a16="http://schemas.microsoft.com/office/drawing/2014/main" id="{9804AAC5-5E1D-B9BD-FF98-810E19799590}"/>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49" name="Picture 4" descr="Free Hand Card vector and picture">
              <a:extLst>
                <a:ext uri="{FF2B5EF4-FFF2-40B4-BE49-F238E27FC236}">
                  <a16:creationId xmlns:a16="http://schemas.microsoft.com/office/drawing/2014/main" id="{4E9EFF11-0EF3-E3BF-D948-8B54E9BBE0C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50" name="Picture 1049" descr="A person with his arms crossed&#10;&#10;Description automatically generated">
            <a:extLst>
              <a:ext uri="{FF2B5EF4-FFF2-40B4-BE49-F238E27FC236}">
                <a16:creationId xmlns:a16="http://schemas.microsoft.com/office/drawing/2014/main" id="{A07951A4-4910-5025-ED38-43E397581F36}"/>
              </a:ext>
            </a:extLst>
          </p:cNvPr>
          <p:cNvPicPr>
            <a:picLocks noChangeAspect="1"/>
          </p:cNvPicPr>
          <p:nvPr/>
        </p:nvPicPr>
        <p:blipFill rotWithShape="1">
          <a:blip r:embed="rId21">
            <a:extLst>
              <a:ext uri="{28A0092B-C50C-407E-A947-70E740481C1C}">
                <a14:useLocalDpi xmlns:a14="http://schemas.microsoft.com/office/drawing/2010/main" val="0"/>
              </a:ext>
            </a:extLst>
          </a:blip>
          <a:srcRect r="17260" b="47381"/>
          <a:stretch/>
        </p:blipFill>
        <p:spPr>
          <a:xfrm>
            <a:off x="8502457" y="2090882"/>
            <a:ext cx="489679" cy="416830"/>
          </a:xfrm>
          <a:prstGeom prst="rect">
            <a:avLst/>
          </a:prstGeom>
        </p:spPr>
      </p:pic>
      <p:grpSp>
        <p:nvGrpSpPr>
          <p:cNvPr id="1051" name="Group 1050">
            <a:extLst>
              <a:ext uri="{FF2B5EF4-FFF2-40B4-BE49-F238E27FC236}">
                <a16:creationId xmlns:a16="http://schemas.microsoft.com/office/drawing/2014/main" id="{D4F7110A-F69C-4DF6-F86D-124B5B5AB656}"/>
              </a:ext>
            </a:extLst>
          </p:cNvPr>
          <p:cNvGrpSpPr/>
          <p:nvPr/>
        </p:nvGrpSpPr>
        <p:grpSpPr>
          <a:xfrm>
            <a:off x="8128305" y="2105087"/>
            <a:ext cx="631050" cy="419872"/>
            <a:chOff x="7966723" y="4526165"/>
            <a:chExt cx="1786751" cy="1125230"/>
          </a:xfrm>
        </p:grpSpPr>
        <p:sp>
          <p:nvSpPr>
            <p:cNvPr id="1052" name="Oval 1051">
              <a:extLst>
                <a:ext uri="{FF2B5EF4-FFF2-40B4-BE49-F238E27FC236}">
                  <a16:creationId xmlns:a16="http://schemas.microsoft.com/office/drawing/2014/main" id="{FA6E4F76-931D-3781-6034-3F25F8D5387A}"/>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TextBox 1052">
              <a:extLst>
                <a:ext uri="{FF2B5EF4-FFF2-40B4-BE49-F238E27FC236}">
                  <a16:creationId xmlns:a16="http://schemas.microsoft.com/office/drawing/2014/main" id="{412EA7C0-374C-C81C-AC1C-E865DE6B118B}"/>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54" name="Picture 4" descr="Free Hand Card vector and picture">
              <a:extLst>
                <a:ext uri="{FF2B5EF4-FFF2-40B4-BE49-F238E27FC236}">
                  <a16:creationId xmlns:a16="http://schemas.microsoft.com/office/drawing/2014/main" id="{FCA6D4C8-43E3-415E-D53D-FBD5B0A5C7C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55" name="Picture 1054" descr="A person with his arms crossed&#10;&#10;Description automatically generated">
            <a:extLst>
              <a:ext uri="{FF2B5EF4-FFF2-40B4-BE49-F238E27FC236}">
                <a16:creationId xmlns:a16="http://schemas.microsoft.com/office/drawing/2014/main" id="{9AACE021-87F7-1A3A-4A8B-176D3600F7EE}"/>
              </a:ext>
            </a:extLst>
          </p:cNvPr>
          <p:cNvPicPr>
            <a:picLocks noChangeAspect="1"/>
          </p:cNvPicPr>
          <p:nvPr/>
        </p:nvPicPr>
        <p:blipFill rotWithShape="1">
          <a:blip r:embed="rId21">
            <a:extLst>
              <a:ext uri="{28A0092B-C50C-407E-A947-70E740481C1C}">
                <a14:useLocalDpi xmlns:a14="http://schemas.microsoft.com/office/drawing/2010/main" val="0"/>
              </a:ext>
            </a:extLst>
          </a:blip>
          <a:srcRect r="17260" b="47381"/>
          <a:stretch/>
        </p:blipFill>
        <p:spPr>
          <a:xfrm>
            <a:off x="2549672" y="4613493"/>
            <a:ext cx="489679" cy="416830"/>
          </a:xfrm>
          <a:prstGeom prst="rect">
            <a:avLst/>
          </a:prstGeom>
        </p:spPr>
      </p:pic>
      <p:grpSp>
        <p:nvGrpSpPr>
          <p:cNvPr id="1056" name="Group 1055">
            <a:extLst>
              <a:ext uri="{FF2B5EF4-FFF2-40B4-BE49-F238E27FC236}">
                <a16:creationId xmlns:a16="http://schemas.microsoft.com/office/drawing/2014/main" id="{3B412225-2F74-74C7-DA88-DD987B973A27}"/>
              </a:ext>
            </a:extLst>
          </p:cNvPr>
          <p:cNvGrpSpPr/>
          <p:nvPr/>
        </p:nvGrpSpPr>
        <p:grpSpPr>
          <a:xfrm>
            <a:off x="2175520" y="4627698"/>
            <a:ext cx="631050" cy="419872"/>
            <a:chOff x="7966723" y="4526165"/>
            <a:chExt cx="1786751" cy="1125230"/>
          </a:xfrm>
        </p:grpSpPr>
        <p:sp>
          <p:nvSpPr>
            <p:cNvPr id="1057" name="Oval 1056">
              <a:extLst>
                <a:ext uri="{FF2B5EF4-FFF2-40B4-BE49-F238E27FC236}">
                  <a16:creationId xmlns:a16="http://schemas.microsoft.com/office/drawing/2014/main" id="{9FD7D0C4-E168-72AE-54AE-3957676F4A1B}"/>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TextBox 1057">
              <a:extLst>
                <a:ext uri="{FF2B5EF4-FFF2-40B4-BE49-F238E27FC236}">
                  <a16:creationId xmlns:a16="http://schemas.microsoft.com/office/drawing/2014/main" id="{ACA334D2-170C-3A7A-C5A9-661722900A7F}"/>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59" name="Picture 4" descr="Free Hand Card vector and picture">
              <a:extLst>
                <a:ext uri="{FF2B5EF4-FFF2-40B4-BE49-F238E27FC236}">
                  <a16:creationId xmlns:a16="http://schemas.microsoft.com/office/drawing/2014/main" id="{5E79DA07-D02B-DF80-7528-37B09CC270B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1059" descr="A person with his arms crossed&#10;&#10;Description automatically generated">
            <a:extLst>
              <a:ext uri="{FF2B5EF4-FFF2-40B4-BE49-F238E27FC236}">
                <a16:creationId xmlns:a16="http://schemas.microsoft.com/office/drawing/2014/main" id="{03DD84EB-5CFE-8B69-0767-03334DEDFDE2}"/>
              </a:ext>
            </a:extLst>
          </p:cNvPr>
          <p:cNvPicPr>
            <a:picLocks noChangeAspect="1"/>
          </p:cNvPicPr>
          <p:nvPr/>
        </p:nvPicPr>
        <p:blipFill rotWithShape="1">
          <a:blip r:embed="rId21">
            <a:extLst>
              <a:ext uri="{28A0092B-C50C-407E-A947-70E740481C1C}">
                <a14:useLocalDpi xmlns:a14="http://schemas.microsoft.com/office/drawing/2010/main" val="0"/>
              </a:ext>
            </a:extLst>
          </a:blip>
          <a:srcRect r="17260" b="47381"/>
          <a:stretch/>
        </p:blipFill>
        <p:spPr>
          <a:xfrm>
            <a:off x="5548193" y="4635698"/>
            <a:ext cx="489679" cy="416830"/>
          </a:xfrm>
          <a:prstGeom prst="rect">
            <a:avLst/>
          </a:prstGeom>
        </p:spPr>
      </p:pic>
      <p:grpSp>
        <p:nvGrpSpPr>
          <p:cNvPr id="1061" name="Group 1060">
            <a:extLst>
              <a:ext uri="{FF2B5EF4-FFF2-40B4-BE49-F238E27FC236}">
                <a16:creationId xmlns:a16="http://schemas.microsoft.com/office/drawing/2014/main" id="{C44482D5-7B9F-C480-46C9-25F02879EC33}"/>
              </a:ext>
            </a:extLst>
          </p:cNvPr>
          <p:cNvGrpSpPr/>
          <p:nvPr/>
        </p:nvGrpSpPr>
        <p:grpSpPr>
          <a:xfrm>
            <a:off x="5174041" y="4649903"/>
            <a:ext cx="631050" cy="419872"/>
            <a:chOff x="7966723" y="4526165"/>
            <a:chExt cx="1786751" cy="1125230"/>
          </a:xfrm>
        </p:grpSpPr>
        <p:sp>
          <p:nvSpPr>
            <p:cNvPr id="1062" name="Oval 1061">
              <a:extLst>
                <a:ext uri="{FF2B5EF4-FFF2-40B4-BE49-F238E27FC236}">
                  <a16:creationId xmlns:a16="http://schemas.microsoft.com/office/drawing/2014/main" id="{7206C296-7114-15B8-0162-BFF876BC8217}"/>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TextBox 1062">
              <a:extLst>
                <a:ext uri="{FF2B5EF4-FFF2-40B4-BE49-F238E27FC236}">
                  <a16:creationId xmlns:a16="http://schemas.microsoft.com/office/drawing/2014/main" id="{8EC90302-C479-943A-57D9-9C3282A8E2C0}"/>
                </a:ext>
              </a:extLst>
            </p:cNvPr>
            <p:cNvSpPr txBox="1"/>
            <p:nvPr/>
          </p:nvSpPr>
          <p:spPr>
            <a:xfrm>
              <a:off x="7966723" y="5032780"/>
              <a:ext cx="1786751" cy="618615"/>
            </a:xfrm>
            <a:prstGeom prst="rect">
              <a:avLst/>
            </a:prstGeom>
            <a:noFill/>
          </p:spPr>
          <p:txBody>
            <a:bodyPr wrap="square" rtlCol="0">
              <a:spAutoFit/>
            </a:bodyPr>
            <a:lstStyle/>
            <a:p>
              <a:r>
                <a:rPr lang="en-GB" sz="900" dirty="0">
                  <a:solidFill>
                    <a:srgbClr val="002060"/>
                  </a:solidFill>
                  <a:latin typeface="Century Gothic" panose="020B0502020202020204" pitchFamily="34" charset="0"/>
                </a:rPr>
                <a:t>to visit</a:t>
              </a:r>
              <a:endParaRPr lang="en-GB" sz="1200" dirty="0">
                <a:solidFill>
                  <a:srgbClr val="002060"/>
                </a:solidFill>
                <a:latin typeface="Century Gothic" panose="020B0502020202020204" pitchFamily="34" charset="0"/>
              </a:endParaRPr>
            </a:p>
          </p:txBody>
        </p:sp>
        <p:pic>
          <p:nvPicPr>
            <p:cNvPr id="1064" name="Picture 4" descr="Free Hand Card vector and picture">
              <a:extLst>
                <a:ext uri="{FF2B5EF4-FFF2-40B4-BE49-F238E27FC236}">
                  <a16:creationId xmlns:a16="http://schemas.microsoft.com/office/drawing/2014/main" id="{8065A9F3-5AF1-6873-3735-1E85C53E30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65" name="Picture 1064">
            <a:extLst>
              <a:ext uri="{FF2B5EF4-FFF2-40B4-BE49-F238E27FC236}">
                <a16:creationId xmlns:a16="http://schemas.microsoft.com/office/drawing/2014/main" id="{08860104-2956-754C-916E-CB2C8CACFD5A}"/>
              </a:ext>
            </a:extLst>
          </p:cNvPr>
          <p:cNvPicPr>
            <a:picLocks noChangeAspect="1"/>
          </p:cNvPicPr>
          <p:nvPr/>
        </p:nvPicPr>
        <p:blipFill rotWithShape="1">
          <a:blip r:embed="rId22"/>
          <a:srcRect r="4602" b="2431"/>
          <a:stretch/>
        </p:blipFill>
        <p:spPr>
          <a:xfrm>
            <a:off x="2036758" y="2659248"/>
            <a:ext cx="504038" cy="467530"/>
          </a:xfrm>
          <a:prstGeom prst="rect">
            <a:avLst/>
          </a:prstGeom>
        </p:spPr>
      </p:pic>
      <p:pic>
        <p:nvPicPr>
          <p:cNvPr id="1066" name="Picture 1065">
            <a:extLst>
              <a:ext uri="{FF2B5EF4-FFF2-40B4-BE49-F238E27FC236}">
                <a16:creationId xmlns:a16="http://schemas.microsoft.com/office/drawing/2014/main" id="{50113FE9-B624-8328-29DA-11A2F0C61638}"/>
              </a:ext>
            </a:extLst>
          </p:cNvPr>
          <p:cNvPicPr>
            <a:picLocks noChangeAspect="1"/>
          </p:cNvPicPr>
          <p:nvPr/>
        </p:nvPicPr>
        <p:blipFill>
          <a:blip r:embed="rId23"/>
          <a:stretch>
            <a:fillRect/>
          </a:stretch>
        </p:blipFill>
        <p:spPr>
          <a:xfrm>
            <a:off x="2552197" y="2659606"/>
            <a:ext cx="469041" cy="495280"/>
          </a:xfrm>
          <a:prstGeom prst="rect">
            <a:avLst/>
          </a:prstGeom>
        </p:spPr>
      </p:pic>
      <p:pic>
        <p:nvPicPr>
          <p:cNvPr id="1067" name="Picture 1066">
            <a:extLst>
              <a:ext uri="{FF2B5EF4-FFF2-40B4-BE49-F238E27FC236}">
                <a16:creationId xmlns:a16="http://schemas.microsoft.com/office/drawing/2014/main" id="{31D9AFE4-CDAE-6D56-D30C-05F865A1A1BF}"/>
              </a:ext>
            </a:extLst>
          </p:cNvPr>
          <p:cNvPicPr>
            <a:picLocks noChangeAspect="1"/>
          </p:cNvPicPr>
          <p:nvPr/>
        </p:nvPicPr>
        <p:blipFill rotWithShape="1">
          <a:blip r:embed="rId22"/>
          <a:srcRect r="4602" b="2431"/>
          <a:stretch/>
        </p:blipFill>
        <p:spPr>
          <a:xfrm>
            <a:off x="2077012" y="5153794"/>
            <a:ext cx="504038" cy="467530"/>
          </a:xfrm>
          <a:prstGeom prst="rect">
            <a:avLst/>
          </a:prstGeom>
        </p:spPr>
      </p:pic>
      <p:pic>
        <p:nvPicPr>
          <p:cNvPr id="1068" name="Picture 1067">
            <a:extLst>
              <a:ext uri="{FF2B5EF4-FFF2-40B4-BE49-F238E27FC236}">
                <a16:creationId xmlns:a16="http://schemas.microsoft.com/office/drawing/2014/main" id="{709668DF-1943-FBD2-9979-A1D59BE5B148}"/>
              </a:ext>
            </a:extLst>
          </p:cNvPr>
          <p:cNvPicPr>
            <a:picLocks noChangeAspect="1"/>
          </p:cNvPicPr>
          <p:nvPr/>
        </p:nvPicPr>
        <p:blipFill>
          <a:blip r:embed="rId23"/>
          <a:stretch>
            <a:fillRect/>
          </a:stretch>
        </p:blipFill>
        <p:spPr>
          <a:xfrm>
            <a:off x="2592451" y="5154152"/>
            <a:ext cx="469041" cy="495280"/>
          </a:xfrm>
          <a:prstGeom prst="rect">
            <a:avLst/>
          </a:prstGeom>
        </p:spPr>
      </p:pic>
      <p:pic>
        <p:nvPicPr>
          <p:cNvPr id="1069" name="Picture 1068">
            <a:extLst>
              <a:ext uri="{FF2B5EF4-FFF2-40B4-BE49-F238E27FC236}">
                <a16:creationId xmlns:a16="http://schemas.microsoft.com/office/drawing/2014/main" id="{CA09C55F-5BB5-6663-FE17-16EE84B59F11}"/>
              </a:ext>
            </a:extLst>
          </p:cNvPr>
          <p:cNvPicPr>
            <a:picLocks noChangeAspect="1"/>
          </p:cNvPicPr>
          <p:nvPr/>
        </p:nvPicPr>
        <p:blipFill rotWithShape="1">
          <a:blip r:embed="rId22"/>
          <a:srcRect r="4602" b="2431"/>
          <a:stretch/>
        </p:blipFill>
        <p:spPr>
          <a:xfrm>
            <a:off x="8023594" y="5153794"/>
            <a:ext cx="504038" cy="467530"/>
          </a:xfrm>
          <a:prstGeom prst="rect">
            <a:avLst/>
          </a:prstGeom>
        </p:spPr>
      </p:pic>
      <p:pic>
        <p:nvPicPr>
          <p:cNvPr id="1070" name="Picture 1069">
            <a:extLst>
              <a:ext uri="{FF2B5EF4-FFF2-40B4-BE49-F238E27FC236}">
                <a16:creationId xmlns:a16="http://schemas.microsoft.com/office/drawing/2014/main" id="{B312B41F-E7BC-5AC5-9519-66BC06FA4B91}"/>
              </a:ext>
            </a:extLst>
          </p:cNvPr>
          <p:cNvPicPr>
            <a:picLocks noChangeAspect="1"/>
          </p:cNvPicPr>
          <p:nvPr/>
        </p:nvPicPr>
        <p:blipFill>
          <a:blip r:embed="rId23"/>
          <a:stretch>
            <a:fillRect/>
          </a:stretch>
        </p:blipFill>
        <p:spPr>
          <a:xfrm>
            <a:off x="8539033" y="5154152"/>
            <a:ext cx="469041" cy="495280"/>
          </a:xfrm>
          <a:prstGeom prst="rect">
            <a:avLst/>
          </a:prstGeom>
        </p:spPr>
      </p:pic>
      <p:pic>
        <p:nvPicPr>
          <p:cNvPr id="1071" name="Picture 1070">
            <a:extLst>
              <a:ext uri="{FF2B5EF4-FFF2-40B4-BE49-F238E27FC236}">
                <a16:creationId xmlns:a16="http://schemas.microsoft.com/office/drawing/2014/main" id="{1229FAAE-AB6B-A5B6-FD23-776F626D8861}"/>
              </a:ext>
            </a:extLst>
          </p:cNvPr>
          <p:cNvPicPr>
            <a:picLocks noChangeAspect="1"/>
          </p:cNvPicPr>
          <p:nvPr/>
        </p:nvPicPr>
        <p:blipFill rotWithShape="1">
          <a:blip r:embed="rId22"/>
          <a:srcRect r="4602" b="2431"/>
          <a:stretch/>
        </p:blipFill>
        <p:spPr>
          <a:xfrm>
            <a:off x="7995410" y="2658853"/>
            <a:ext cx="504038" cy="467530"/>
          </a:xfrm>
          <a:prstGeom prst="rect">
            <a:avLst/>
          </a:prstGeom>
        </p:spPr>
      </p:pic>
      <p:pic>
        <p:nvPicPr>
          <p:cNvPr id="1072" name="Picture 1071">
            <a:extLst>
              <a:ext uri="{FF2B5EF4-FFF2-40B4-BE49-F238E27FC236}">
                <a16:creationId xmlns:a16="http://schemas.microsoft.com/office/drawing/2014/main" id="{52D25ADA-BDE8-A850-08BD-460A27F3241E}"/>
              </a:ext>
            </a:extLst>
          </p:cNvPr>
          <p:cNvPicPr>
            <a:picLocks noChangeAspect="1"/>
          </p:cNvPicPr>
          <p:nvPr/>
        </p:nvPicPr>
        <p:blipFill>
          <a:blip r:embed="rId23"/>
          <a:stretch>
            <a:fillRect/>
          </a:stretch>
        </p:blipFill>
        <p:spPr>
          <a:xfrm>
            <a:off x="8510849" y="2659211"/>
            <a:ext cx="469041" cy="495280"/>
          </a:xfrm>
          <a:prstGeom prst="rect">
            <a:avLst/>
          </a:prstGeom>
        </p:spPr>
      </p:pic>
      <p:pic>
        <p:nvPicPr>
          <p:cNvPr id="1079" name="Picture 1078">
            <a:extLst>
              <a:ext uri="{FF2B5EF4-FFF2-40B4-BE49-F238E27FC236}">
                <a16:creationId xmlns:a16="http://schemas.microsoft.com/office/drawing/2014/main" id="{FC99B376-33A0-CD14-2337-376892D31641}"/>
              </a:ext>
            </a:extLst>
          </p:cNvPr>
          <p:cNvPicPr>
            <a:picLocks noChangeAspect="1"/>
          </p:cNvPicPr>
          <p:nvPr/>
        </p:nvPicPr>
        <p:blipFill rotWithShape="1">
          <a:blip r:embed="rId22"/>
          <a:srcRect r="4602" b="2431"/>
          <a:stretch/>
        </p:blipFill>
        <p:spPr>
          <a:xfrm>
            <a:off x="5009010" y="2651211"/>
            <a:ext cx="504038" cy="467530"/>
          </a:xfrm>
          <a:prstGeom prst="rect">
            <a:avLst/>
          </a:prstGeom>
        </p:spPr>
      </p:pic>
      <p:grpSp>
        <p:nvGrpSpPr>
          <p:cNvPr id="1080" name="Group 1079">
            <a:extLst>
              <a:ext uri="{FF2B5EF4-FFF2-40B4-BE49-F238E27FC236}">
                <a16:creationId xmlns:a16="http://schemas.microsoft.com/office/drawing/2014/main" id="{CA773DBE-ABDE-42B2-DDEA-ED3715C5570D}"/>
              </a:ext>
            </a:extLst>
          </p:cNvPr>
          <p:cNvGrpSpPr/>
          <p:nvPr/>
        </p:nvGrpSpPr>
        <p:grpSpPr>
          <a:xfrm>
            <a:off x="5529559" y="2656239"/>
            <a:ext cx="502578" cy="480734"/>
            <a:chOff x="6078686" y="695074"/>
            <a:chExt cx="2289164" cy="2233005"/>
          </a:xfrm>
        </p:grpSpPr>
        <p:sp>
          <p:nvSpPr>
            <p:cNvPr id="1081" name="Oval 1080">
              <a:extLst>
                <a:ext uri="{FF2B5EF4-FFF2-40B4-BE49-F238E27FC236}">
                  <a16:creationId xmlns:a16="http://schemas.microsoft.com/office/drawing/2014/main" id="{50DE130D-2085-F4C1-D7CF-D6678AC0C0BF}"/>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2" name="Group 1081">
              <a:extLst>
                <a:ext uri="{FF2B5EF4-FFF2-40B4-BE49-F238E27FC236}">
                  <a16:creationId xmlns:a16="http://schemas.microsoft.com/office/drawing/2014/main" id="{B7A2EC17-E51F-3394-7EBC-00065D64DAE4}"/>
                </a:ext>
              </a:extLst>
            </p:cNvPr>
            <p:cNvGrpSpPr/>
            <p:nvPr/>
          </p:nvGrpSpPr>
          <p:grpSpPr>
            <a:xfrm>
              <a:off x="6401094" y="1019163"/>
              <a:ext cx="1717274" cy="1515147"/>
              <a:chOff x="-4777161" y="6088593"/>
              <a:chExt cx="1851967" cy="1595912"/>
            </a:xfrm>
          </p:grpSpPr>
          <p:sp>
            <p:nvSpPr>
              <p:cNvPr id="1083" name="Rectangle 1082">
                <a:extLst>
                  <a:ext uri="{FF2B5EF4-FFF2-40B4-BE49-F238E27FC236}">
                    <a16:creationId xmlns:a16="http://schemas.microsoft.com/office/drawing/2014/main" id="{41303E7D-FEBF-D258-5E1E-8C2A0465B8EE}"/>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4" name="Picture 1083" descr="Text&#10;&#10;Description automatically generated">
                <a:extLst>
                  <a:ext uri="{FF2B5EF4-FFF2-40B4-BE49-F238E27FC236}">
                    <a16:creationId xmlns:a16="http://schemas.microsoft.com/office/drawing/2014/main" id="{B48BBDE7-5E00-BF6B-34AE-38B6B8058B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85" name="Isosceles Triangle 1084">
                <a:extLst>
                  <a:ext uri="{FF2B5EF4-FFF2-40B4-BE49-F238E27FC236}">
                    <a16:creationId xmlns:a16="http://schemas.microsoft.com/office/drawing/2014/main" id="{2474E464-5E65-8E98-6E92-710BCB653795}"/>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86" name="Picture 1085">
            <a:extLst>
              <a:ext uri="{FF2B5EF4-FFF2-40B4-BE49-F238E27FC236}">
                <a16:creationId xmlns:a16="http://schemas.microsoft.com/office/drawing/2014/main" id="{25DEAF66-6A60-A315-AA96-534DFFA46FD4}"/>
              </a:ext>
            </a:extLst>
          </p:cNvPr>
          <p:cNvPicPr>
            <a:picLocks noChangeAspect="1"/>
          </p:cNvPicPr>
          <p:nvPr/>
        </p:nvPicPr>
        <p:blipFill rotWithShape="1">
          <a:blip r:embed="rId22"/>
          <a:srcRect r="4602" b="2431"/>
          <a:stretch/>
        </p:blipFill>
        <p:spPr>
          <a:xfrm>
            <a:off x="5006510" y="5146479"/>
            <a:ext cx="504038" cy="467530"/>
          </a:xfrm>
          <a:prstGeom prst="rect">
            <a:avLst/>
          </a:prstGeom>
        </p:spPr>
      </p:pic>
      <p:grpSp>
        <p:nvGrpSpPr>
          <p:cNvPr id="1087" name="Group 1086">
            <a:extLst>
              <a:ext uri="{FF2B5EF4-FFF2-40B4-BE49-F238E27FC236}">
                <a16:creationId xmlns:a16="http://schemas.microsoft.com/office/drawing/2014/main" id="{5428E6DB-8747-DEEB-3C58-DC2F0BDE65B5}"/>
              </a:ext>
            </a:extLst>
          </p:cNvPr>
          <p:cNvGrpSpPr/>
          <p:nvPr/>
        </p:nvGrpSpPr>
        <p:grpSpPr>
          <a:xfrm>
            <a:off x="5527059" y="5151507"/>
            <a:ext cx="502578" cy="480734"/>
            <a:chOff x="6078686" y="695074"/>
            <a:chExt cx="2289164" cy="2233005"/>
          </a:xfrm>
        </p:grpSpPr>
        <p:sp>
          <p:nvSpPr>
            <p:cNvPr id="1088" name="Oval 1087">
              <a:extLst>
                <a:ext uri="{FF2B5EF4-FFF2-40B4-BE49-F238E27FC236}">
                  <a16:creationId xmlns:a16="http://schemas.microsoft.com/office/drawing/2014/main" id="{490B7B62-5686-1FBF-8F60-613735077BCC}"/>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9" name="Group 1088">
              <a:extLst>
                <a:ext uri="{FF2B5EF4-FFF2-40B4-BE49-F238E27FC236}">
                  <a16:creationId xmlns:a16="http://schemas.microsoft.com/office/drawing/2014/main" id="{77CF5956-6F1E-127A-932D-43EA9353740E}"/>
                </a:ext>
              </a:extLst>
            </p:cNvPr>
            <p:cNvGrpSpPr/>
            <p:nvPr/>
          </p:nvGrpSpPr>
          <p:grpSpPr>
            <a:xfrm>
              <a:off x="6401094" y="1019163"/>
              <a:ext cx="1717274" cy="1515147"/>
              <a:chOff x="-4777161" y="6088593"/>
              <a:chExt cx="1851967" cy="1595912"/>
            </a:xfrm>
          </p:grpSpPr>
          <p:sp>
            <p:nvSpPr>
              <p:cNvPr id="1090" name="Rectangle 1089">
                <a:extLst>
                  <a:ext uri="{FF2B5EF4-FFF2-40B4-BE49-F238E27FC236}">
                    <a16:creationId xmlns:a16="http://schemas.microsoft.com/office/drawing/2014/main" id="{5CFE8FCF-92F3-9709-2EC5-F9CD8075499D}"/>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1" name="Picture 1090" descr="Text&#10;&#10;Description automatically generated">
                <a:extLst>
                  <a:ext uri="{FF2B5EF4-FFF2-40B4-BE49-F238E27FC236}">
                    <a16:creationId xmlns:a16="http://schemas.microsoft.com/office/drawing/2014/main" id="{14836D79-7E8F-65FF-3DEB-71AD635C17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92" name="Isosceles Triangle 1091">
                <a:extLst>
                  <a:ext uri="{FF2B5EF4-FFF2-40B4-BE49-F238E27FC236}">
                    <a16:creationId xmlns:a16="http://schemas.microsoft.com/office/drawing/2014/main" id="{F0E0C8B8-6310-0A51-8CC5-E872570261E7}"/>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93" name="Picture 1092">
            <a:extLst>
              <a:ext uri="{FF2B5EF4-FFF2-40B4-BE49-F238E27FC236}">
                <a16:creationId xmlns:a16="http://schemas.microsoft.com/office/drawing/2014/main" id="{4B867E03-5E61-9225-D744-4D1CFB423EC5}"/>
              </a:ext>
            </a:extLst>
          </p:cNvPr>
          <p:cNvPicPr>
            <a:picLocks noChangeAspect="1"/>
          </p:cNvPicPr>
          <p:nvPr/>
        </p:nvPicPr>
        <p:blipFill rotWithShape="1">
          <a:blip r:embed="rId22"/>
          <a:srcRect r="4602" b="2431"/>
          <a:stretch/>
        </p:blipFill>
        <p:spPr>
          <a:xfrm>
            <a:off x="10983455" y="2673589"/>
            <a:ext cx="504038" cy="467530"/>
          </a:xfrm>
          <a:prstGeom prst="rect">
            <a:avLst/>
          </a:prstGeom>
        </p:spPr>
      </p:pic>
      <p:grpSp>
        <p:nvGrpSpPr>
          <p:cNvPr id="1094" name="Group 1093">
            <a:extLst>
              <a:ext uri="{FF2B5EF4-FFF2-40B4-BE49-F238E27FC236}">
                <a16:creationId xmlns:a16="http://schemas.microsoft.com/office/drawing/2014/main" id="{35BABE87-BFBF-DFD8-A009-D80C77E42604}"/>
              </a:ext>
            </a:extLst>
          </p:cNvPr>
          <p:cNvGrpSpPr/>
          <p:nvPr/>
        </p:nvGrpSpPr>
        <p:grpSpPr>
          <a:xfrm>
            <a:off x="11504004" y="2678617"/>
            <a:ext cx="502578" cy="480734"/>
            <a:chOff x="6078686" y="695074"/>
            <a:chExt cx="2289164" cy="2233005"/>
          </a:xfrm>
        </p:grpSpPr>
        <p:sp>
          <p:nvSpPr>
            <p:cNvPr id="1095" name="Oval 1094">
              <a:extLst>
                <a:ext uri="{FF2B5EF4-FFF2-40B4-BE49-F238E27FC236}">
                  <a16:creationId xmlns:a16="http://schemas.microsoft.com/office/drawing/2014/main" id="{B7D8F53E-5C9A-0DC1-140D-F9ECB8FF7345}"/>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6" name="Group 1095">
              <a:extLst>
                <a:ext uri="{FF2B5EF4-FFF2-40B4-BE49-F238E27FC236}">
                  <a16:creationId xmlns:a16="http://schemas.microsoft.com/office/drawing/2014/main" id="{1CA10716-5695-80DD-44F0-E636FFCCAFA5}"/>
                </a:ext>
              </a:extLst>
            </p:cNvPr>
            <p:cNvGrpSpPr/>
            <p:nvPr/>
          </p:nvGrpSpPr>
          <p:grpSpPr>
            <a:xfrm>
              <a:off x="6401094" y="1019163"/>
              <a:ext cx="1717274" cy="1515147"/>
              <a:chOff x="-4777161" y="6088593"/>
              <a:chExt cx="1851967" cy="1595912"/>
            </a:xfrm>
          </p:grpSpPr>
          <p:sp>
            <p:nvSpPr>
              <p:cNvPr id="1097" name="Rectangle 1096">
                <a:extLst>
                  <a:ext uri="{FF2B5EF4-FFF2-40B4-BE49-F238E27FC236}">
                    <a16:creationId xmlns:a16="http://schemas.microsoft.com/office/drawing/2014/main" id="{47F8E29E-D4B8-E514-F965-C6DA1FEAC013}"/>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8" name="Picture 1097" descr="Text&#10;&#10;Description automatically generated">
                <a:extLst>
                  <a:ext uri="{FF2B5EF4-FFF2-40B4-BE49-F238E27FC236}">
                    <a16:creationId xmlns:a16="http://schemas.microsoft.com/office/drawing/2014/main" id="{368C0918-94DE-7329-7E49-1C382D7C9FA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099" name="Isosceles Triangle 1098">
                <a:extLst>
                  <a:ext uri="{FF2B5EF4-FFF2-40B4-BE49-F238E27FC236}">
                    <a16:creationId xmlns:a16="http://schemas.microsoft.com/office/drawing/2014/main" id="{9474C1A6-57B5-C5BD-3E6D-69FACED27351}"/>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00" name="Picture 1099">
            <a:extLst>
              <a:ext uri="{FF2B5EF4-FFF2-40B4-BE49-F238E27FC236}">
                <a16:creationId xmlns:a16="http://schemas.microsoft.com/office/drawing/2014/main" id="{D846EDB8-DAF7-0BA9-311F-954A8B54638B}"/>
              </a:ext>
            </a:extLst>
          </p:cNvPr>
          <p:cNvPicPr>
            <a:picLocks noChangeAspect="1"/>
          </p:cNvPicPr>
          <p:nvPr/>
        </p:nvPicPr>
        <p:blipFill rotWithShape="1">
          <a:blip r:embed="rId22"/>
          <a:srcRect r="4602" b="2431"/>
          <a:stretch/>
        </p:blipFill>
        <p:spPr>
          <a:xfrm>
            <a:off x="10987420" y="5138770"/>
            <a:ext cx="504038" cy="467530"/>
          </a:xfrm>
          <a:prstGeom prst="rect">
            <a:avLst/>
          </a:prstGeom>
        </p:spPr>
      </p:pic>
      <p:grpSp>
        <p:nvGrpSpPr>
          <p:cNvPr id="1101" name="Group 1100">
            <a:extLst>
              <a:ext uri="{FF2B5EF4-FFF2-40B4-BE49-F238E27FC236}">
                <a16:creationId xmlns:a16="http://schemas.microsoft.com/office/drawing/2014/main" id="{E4327EB7-C076-DFA1-73FD-CF86329CF601}"/>
              </a:ext>
            </a:extLst>
          </p:cNvPr>
          <p:cNvGrpSpPr/>
          <p:nvPr/>
        </p:nvGrpSpPr>
        <p:grpSpPr>
          <a:xfrm>
            <a:off x="11507969" y="5143798"/>
            <a:ext cx="502578" cy="480734"/>
            <a:chOff x="6078686" y="695074"/>
            <a:chExt cx="2289164" cy="2233005"/>
          </a:xfrm>
        </p:grpSpPr>
        <p:sp>
          <p:nvSpPr>
            <p:cNvPr id="1102" name="Oval 1101">
              <a:extLst>
                <a:ext uri="{FF2B5EF4-FFF2-40B4-BE49-F238E27FC236}">
                  <a16:creationId xmlns:a16="http://schemas.microsoft.com/office/drawing/2014/main" id="{0AD0D3B7-D505-5580-459B-8C0A8D9200DD}"/>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3" name="Group 1102">
              <a:extLst>
                <a:ext uri="{FF2B5EF4-FFF2-40B4-BE49-F238E27FC236}">
                  <a16:creationId xmlns:a16="http://schemas.microsoft.com/office/drawing/2014/main" id="{05837467-A297-E242-D0D5-2DB9A94CB115}"/>
                </a:ext>
              </a:extLst>
            </p:cNvPr>
            <p:cNvGrpSpPr/>
            <p:nvPr/>
          </p:nvGrpSpPr>
          <p:grpSpPr>
            <a:xfrm>
              <a:off x="6401094" y="1019163"/>
              <a:ext cx="1717274" cy="1515147"/>
              <a:chOff x="-4777161" y="6088593"/>
              <a:chExt cx="1851967" cy="1595912"/>
            </a:xfrm>
          </p:grpSpPr>
          <p:sp>
            <p:nvSpPr>
              <p:cNvPr id="1104" name="Rectangle 1103">
                <a:extLst>
                  <a:ext uri="{FF2B5EF4-FFF2-40B4-BE49-F238E27FC236}">
                    <a16:creationId xmlns:a16="http://schemas.microsoft.com/office/drawing/2014/main" id="{165FAC64-757E-CE7F-8567-F824515F228D}"/>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5" name="Picture 1104" descr="Text&#10;&#10;Description automatically generated">
                <a:extLst>
                  <a:ext uri="{FF2B5EF4-FFF2-40B4-BE49-F238E27FC236}">
                    <a16:creationId xmlns:a16="http://schemas.microsoft.com/office/drawing/2014/main" id="{5882E7B9-0BCE-CE57-7B92-2FE26EAB25A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1106" name="Isosceles Triangle 1105">
                <a:extLst>
                  <a:ext uri="{FF2B5EF4-FFF2-40B4-BE49-F238E27FC236}">
                    <a16:creationId xmlns:a16="http://schemas.microsoft.com/office/drawing/2014/main" id="{5B94B79A-3513-2C20-D7C7-3FDEACE2E851}"/>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107" name="Picture 1106" descr="Free guitar music musical instrument vector">
            <a:extLst>
              <a:ext uri="{FF2B5EF4-FFF2-40B4-BE49-F238E27FC236}">
                <a16:creationId xmlns:a16="http://schemas.microsoft.com/office/drawing/2014/main" id="{813A6B36-A1B8-A701-C60D-4E73A00093C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36323" y="3147720"/>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1107" descr="Free guitar music musical instrument vector">
            <a:extLst>
              <a:ext uri="{FF2B5EF4-FFF2-40B4-BE49-F238E27FC236}">
                <a16:creationId xmlns:a16="http://schemas.microsoft.com/office/drawing/2014/main" id="{591DFA4C-21F6-5D9D-BA57-D03BD704D0D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90840" y="5683999"/>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1108" descr="Free guitar music musical instrument vector">
            <a:extLst>
              <a:ext uri="{FF2B5EF4-FFF2-40B4-BE49-F238E27FC236}">
                <a16:creationId xmlns:a16="http://schemas.microsoft.com/office/drawing/2014/main" id="{B3076674-F871-C0B4-BB94-6545AC418DE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30662" y="5675797"/>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1109" descr="Free guitar music musical instrument vector">
            <a:extLst>
              <a:ext uri="{FF2B5EF4-FFF2-40B4-BE49-F238E27FC236}">
                <a16:creationId xmlns:a16="http://schemas.microsoft.com/office/drawing/2014/main" id="{7316E68C-C2C8-E87F-1431-7DF2BABDEF9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488353" y="3203288"/>
            <a:ext cx="516085" cy="573428"/>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1110">
            <a:extLst>
              <a:ext uri="{FF2B5EF4-FFF2-40B4-BE49-F238E27FC236}">
                <a16:creationId xmlns:a16="http://schemas.microsoft.com/office/drawing/2014/main" id="{8F25A46F-3CFA-BF65-8051-D944BCE926F4}"/>
              </a:ext>
            </a:extLst>
          </p:cNvPr>
          <p:cNvPicPr>
            <a:picLocks noChangeAspect="1"/>
          </p:cNvPicPr>
          <p:nvPr/>
        </p:nvPicPr>
        <p:blipFill>
          <a:blip r:embed="rId26"/>
          <a:stretch>
            <a:fillRect/>
          </a:stretch>
        </p:blipFill>
        <p:spPr>
          <a:xfrm>
            <a:off x="11261733" y="3238804"/>
            <a:ext cx="744128" cy="492226"/>
          </a:xfrm>
          <a:prstGeom prst="rect">
            <a:avLst/>
          </a:prstGeom>
        </p:spPr>
      </p:pic>
      <p:pic>
        <p:nvPicPr>
          <p:cNvPr id="1112" name="Picture 1111">
            <a:extLst>
              <a:ext uri="{FF2B5EF4-FFF2-40B4-BE49-F238E27FC236}">
                <a16:creationId xmlns:a16="http://schemas.microsoft.com/office/drawing/2014/main" id="{27852D3E-4332-FFF0-7EF0-0F0886D9B39B}"/>
              </a:ext>
            </a:extLst>
          </p:cNvPr>
          <p:cNvPicPr>
            <a:picLocks noChangeAspect="1"/>
          </p:cNvPicPr>
          <p:nvPr/>
        </p:nvPicPr>
        <p:blipFill>
          <a:blip r:embed="rId26"/>
          <a:stretch>
            <a:fillRect/>
          </a:stretch>
        </p:blipFill>
        <p:spPr>
          <a:xfrm>
            <a:off x="5225779" y="3238615"/>
            <a:ext cx="744128" cy="492226"/>
          </a:xfrm>
          <a:prstGeom prst="rect">
            <a:avLst/>
          </a:prstGeom>
        </p:spPr>
      </p:pic>
      <p:pic>
        <p:nvPicPr>
          <p:cNvPr id="1113" name="Picture 1112">
            <a:extLst>
              <a:ext uri="{FF2B5EF4-FFF2-40B4-BE49-F238E27FC236}">
                <a16:creationId xmlns:a16="http://schemas.microsoft.com/office/drawing/2014/main" id="{DFCFDC95-A08B-3AD7-29A5-CEACA09968F5}"/>
              </a:ext>
            </a:extLst>
          </p:cNvPr>
          <p:cNvPicPr>
            <a:picLocks noChangeAspect="1"/>
          </p:cNvPicPr>
          <p:nvPr/>
        </p:nvPicPr>
        <p:blipFill>
          <a:blip r:embed="rId26"/>
          <a:stretch>
            <a:fillRect/>
          </a:stretch>
        </p:blipFill>
        <p:spPr>
          <a:xfrm>
            <a:off x="8235762" y="5689096"/>
            <a:ext cx="744128" cy="492226"/>
          </a:xfrm>
          <a:prstGeom prst="rect">
            <a:avLst/>
          </a:prstGeom>
        </p:spPr>
      </p:pic>
      <p:pic>
        <p:nvPicPr>
          <p:cNvPr id="1114" name="Picture 1113">
            <a:extLst>
              <a:ext uri="{FF2B5EF4-FFF2-40B4-BE49-F238E27FC236}">
                <a16:creationId xmlns:a16="http://schemas.microsoft.com/office/drawing/2014/main" id="{8BF7181D-2028-D618-3A49-F26BA4176DDB}"/>
              </a:ext>
            </a:extLst>
          </p:cNvPr>
          <p:cNvPicPr>
            <a:picLocks noChangeAspect="1"/>
          </p:cNvPicPr>
          <p:nvPr/>
        </p:nvPicPr>
        <p:blipFill>
          <a:blip r:embed="rId26"/>
          <a:stretch>
            <a:fillRect/>
          </a:stretch>
        </p:blipFill>
        <p:spPr>
          <a:xfrm>
            <a:off x="11276641" y="5694304"/>
            <a:ext cx="744128" cy="492226"/>
          </a:xfrm>
          <a:prstGeom prst="rect">
            <a:avLst/>
          </a:prstGeom>
        </p:spPr>
      </p:pic>
      <p:pic>
        <p:nvPicPr>
          <p:cNvPr id="1115" name="Picture 6" descr="Rendered Image">
            <a:extLst>
              <a:ext uri="{FF2B5EF4-FFF2-40B4-BE49-F238E27FC236}">
                <a16:creationId xmlns:a16="http://schemas.microsoft.com/office/drawing/2014/main" id="{DEEEAF69-9053-4B4F-E431-955756BF51E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47505" y="3696394"/>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6" descr="Rendered Image">
            <a:extLst>
              <a:ext uri="{FF2B5EF4-FFF2-40B4-BE49-F238E27FC236}">
                <a16:creationId xmlns:a16="http://schemas.microsoft.com/office/drawing/2014/main" id="{66CDB04D-D6D2-A215-3A78-F7E1E3B8523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33824" y="3739912"/>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6" descr="Rendered Image">
            <a:extLst>
              <a:ext uri="{FF2B5EF4-FFF2-40B4-BE49-F238E27FC236}">
                <a16:creationId xmlns:a16="http://schemas.microsoft.com/office/drawing/2014/main" id="{78558BA2-FBFE-D38E-64BA-648D6F6B330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9812" y="6205718"/>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6" descr="Rendered Image">
            <a:extLst>
              <a:ext uri="{FF2B5EF4-FFF2-40B4-BE49-F238E27FC236}">
                <a16:creationId xmlns:a16="http://schemas.microsoft.com/office/drawing/2014/main" id="{90682FC7-057F-B3D8-0208-4D93985F94A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98544" y="6205718"/>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6" descr="Rendered Image">
            <a:extLst>
              <a:ext uri="{FF2B5EF4-FFF2-40B4-BE49-F238E27FC236}">
                <a16:creationId xmlns:a16="http://schemas.microsoft.com/office/drawing/2014/main" id="{948154C5-C107-1890-525F-5C2153A1BDC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08540" y="6179236"/>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6" descr="Rendered Image">
            <a:extLst>
              <a:ext uri="{FF2B5EF4-FFF2-40B4-BE49-F238E27FC236}">
                <a16:creationId xmlns:a16="http://schemas.microsoft.com/office/drawing/2014/main" id="{947331C0-7821-82D0-C52C-9B59B6BA768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127534" y="6186530"/>
            <a:ext cx="912526" cy="438980"/>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8" descr="Rendered Image">
            <a:extLst>
              <a:ext uri="{FF2B5EF4-FFF2-40B4-BE49-F238E27FC236}">
                <a16:creationId xmlns:a16="http://schemas.microsoft.com/office/drawing/2014/main" id="{E8E3EEB0-2839-CB9F-601D-08E416638B4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41846" y="3739912"/>
            <a:ext cx="1269037" cy="472778"/>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8" descr="Rendered Image">
            <a:extLst>
              <a:ext uri="{FF2B5EF4-FFF2-40B4-BE49-F238E27FC236}">
                <a16:creationId xmlns:a16="http://schemas.microsoft.com/office/drawing/2014/main" id="{E2DFA5D9-FD8B-258A-F813-BD889B8E796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65353" y="3717708"/>
            <a:ext cx="1269037" cy="47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4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7954137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Mittwoch</a:t>
                      </a:r>
                      <a:r>
                        <a:rPr lang="en-GB" sz="2400" b="1" dirty="0">
                          <a:solidFill>
                            <a:srgbClr val="00B0F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Donnerstag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Dienstag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B0F0"/>
                          </a:solidFill>
                          <a:latin typeface="Century Gothic" panose="020B0502020202020204" pitchFamily="34" charset="0"/>
                          <a:sym typeface="Arial"/>
                        </a:rPr>
                        <a:t>Samstag</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der</a:t>
                      </a:r>
                      <a:r>
                        <a:rPr lang="en-GB" sz="2400" b="1" dirty="0">
                          <a:solidFill>
                            <a:srgbClr val="29C1FA"/>
                          </a:solidFill>
                          <a:latin typeface="Century Gothic" panose="020B0502020202020204" pitchFamily="34" charset="0"/>
                        </a:rPr>
                        <a:t> </a:t>
                      </a:r>
                      <a:r>
                        <a:rPr lang="en-GB" sz="2400" b="1" i="0" u="none" strike="noStrike" cap="none" dirty="0">
                          <a:solidFill>
                            <a:srgbClr val="00B0F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B0F0"/>
                          </a:solidFill>
                          <a:latin typeface="Century Gothic" panose="020B0502020202020204" pitchFamily="34" charset="0"/>
                          <a:sym typeface="Arial"/>
                        </a:rPr>
                        <a:t>die </a:t>
                      </a:r>
                      <a:r>
                        <a:rPr lang="en-GB" sz="2400" b="1" i="0" u="none" strike="noStrike" cap="none" dirty="0" err="1">
                          <a:solidFill>
                            <a:srgbClr val="00B0F0"/>
                          </a:solidFill>
                          <a:latin typeface="Century Gothic" panose="020B0502020202020204" pitchFamily="34" charset="0"/>
                          <a:sym typeface="Arial"/>
                        </a:rPr>
                        <a:t>Woche</a:t>
                      </a:r>
                      <a:endParaRPr lang="en-GB" sz="2400" b="1" i="0" u="none" strike="noStrike" cap="none" dirty="0">
                        <a:solidFill>
                          <a:srgbClr val="00B0F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heute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Grund</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möchte</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Juni</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Stunde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Dezember</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jung</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Februar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648836" y="67802"/>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young</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June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minute</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would like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262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reason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it </a:t>
            </a:r>
            <a:r>
              <a:rPr lang="en-GB" sz="2400" kern="0" dirty="0">
                <a:solidFill>
                  <a:srgbClr val="002060"/>
                </a:solidFill>
                <a:latin typeface="Century Gothic" panose="020B0502020202020204" pitchFamily="34" charset="0"/>
                <a:cs typeface="Arial"/>
                <a:sym typeface="Arial"/>
              </a:rPr>
              <a:t>would like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34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would like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238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053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Tree>
    <p:extLst>
      <p:ext uri="{BB962C8B-B14F-4D97-AF65-F5344CB8AC3E}">
        <p14:creationId xmlns:p14="http://schemas.microsoft.com/office/powerpoint/2010/main" val="26142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86645567"/>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she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family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his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Monat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Oktober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möchte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2783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Tag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83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1078303325"/>
              </p:ext>
            </p:extLst>
          </p:nvPr>
        </p:nvGraphicFramePr>
        <p:xfrm>
          <a:off x="6841022" y="1848705"/>
          <a:ext cx="4790146" cy="4663440"/>
        </p:xfrm>
        <a:graphic>
          <a:graphicData uri="http://schemas.openxmlformats.org/drawingml/2006/table">
            <a:tbl>
              <a:tblPr firstRow="1" bandRow="1">
                <a:tableStyleId>{5940675A-B579-460E-94D1-54222C63F5DA}</a:tableStyleId>
              </a:tblPr>
              <a:tblGrid>
                <a:gridCol w="3638002">
                  <a:extLst>
                    <a:ext uri="{9D8B030D-6E8A-4147-A177-3AD203B41FA5}">
                      <a16:colId xmlns:a16="http://schemas.microsoft.com/office/drawing/2014/main" val="2069531979"/>
                    </a:ext>
                  </a:extLst>
                </a:gridCol>
                <a:gridCol w="1152144">
                  <a:extLst>
                    <a:ext uri="{9D8B030D-6E8A-4147-A177-3AD203B41FA5}">
                      <a16:colId xmlns:a16="http://schemas.microsoft.com/office/drawing/2014/main" val="3386886134"/>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fert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(finished)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a:solidFill>
                            <a:srgbClr val="002060"/>
                          </a:solidFill>
                          <a:latin typeface="Century Gothic" panose="020B0502020202020204" pitchFamily="34" charset="0"/>
                        </a:rPr>
                        <a:t>Kin</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(child)</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Ak</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(action)</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ie</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(never)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ema </a:t>
                      </a:r>
                      <a:r>
                        <a:rPr lang="en-GB" sz="2000" b="0" dirty="0">
                          <a:solidFill>
                            <a:srgbClr val="002060"/>
                          </a:solidFill>
                          <a:latin typeface="Century Gothic" panose="020B0502020202020204" pitchFamily="34" charset="0"/>
                        </a:rPr>
                        <a:t>(topic)</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Du</a:t>
                      </a:r>
                      <a:r>
                        <a:rPr lang="en-GB" sz="2800" b="1" dirty="0">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st  </a:t>
                      </a:r>
                      <a:r>
                        <a:rPr lang="en-GB" sz="2000" b="0" dirty="0">
                          <a:solidFill>
                            <a:srgbClr val="002060"/>
                          </a:solidFill>
                          <a:latin typeface="Century Gothic" panose="020B0502020202020204" pitchFamily="34" charset="0"/>
                        </a:rPr>
                        <a:t>(thirst)</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t</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inken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drink)</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hal</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(half)</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ukunft  </a:t>
                      </a:r>
                      <a:r>
                        <a:rPr lang="en-GB" sz="2000" b="0" dirty="0">
                          <a:solidFill>
                            <a:srgbClr val="002060"/>
                          </a:solidFill>
                          <a:latin typeface="Century Gothic" panose="020B0502020202020204" pitchFamily="34" charset="0"/>
                        </a:rPr>
                        <a:t>(future)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247499995"/>
              </p:ext>
            </p:extLst>
          </p:nvPr>
        </p:nvGraphicFramePr>
        <p:xfrm>
          <a:off x="602901" y="1884028"/>
          <a:ext cx="4397723" cy="4663440"/>
        </p:xfrm>
        <a:graphic>
          <a:graphicData uri="http://schemas.openxmlformats.org/drawingml/2006/table">
            <a:tbl>
              <a:tblPr firstRow="1" bandRow="1">
                <a:tableStyleId>{5940675A-B579-460E-94D1-54222C63F5DA}</a:tableStyleId>
              </a:tblPr>
              <a:tblGrid>
                <a:gridCol w="3178552">
                  <a:extLst>
                    <a:ext uri="{9D8B030D-6E8A-4147-A177-3AD203B41FA5}">
                      <a16:colId xmlns:a16="http://schemas.microsoft.com/office/drawing/2014/main" val="2069531979"/>
                    </a:ext>
                  </a:extLst>
                </a:gridCol>
                <a:gridCol w="1219171">
                  <a:extLst>
                    <a:ext uri="{9D8B030D-6E8A-4147-A177-3AD203B41FA5}">
                      <a16:colId xmlns:a16="http://schemas.microsoft.com/office/drawing/2014/main" val="1103662833"/>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o</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(whether)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immer </a:t>
                      </a:r>
                      <a:r>
                        <a:rPr lang="en-GB" sz="2000" b="0" dirty="0">
                          <a:solidFill>
                            <a:srgbClr val="002060"/>
                          </a:solidFill>
                          <a:latin typeface="Century Gothic" panose="020B0502020202020204" pitchFamily="34" charset="0"/>
                        </a:rPr>
                        <a:t>(room)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wi</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(we)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Somm</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(summer)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Ei</a:t>
                      </a:r>
                      <a:r>
                        <a:rPr lang="en-GB" sz="2800" b="0" dirty="0">
                          <a:solidFill>
                            <a:srgbClr val="002060"/>
                          </a:solidFill>
                          <a:latin typeface="Century Gothic" panose="020B0502020202020204" pitchFamily="34" charset="0"/>
                        </a:rPr>
                        <a:t>s  </a:t>
                      </a:r>
                      <a:r>
                        <a:rPr lang="en-GB" sz="2000" b="0" dirty="0">
                          <a:solidFill>
                            <a:srgbClr val="002060"/>
                          </a:solidFill>
                          <a:latin typeface="Century Gothic" panose="020B0502020202020204" pitchFamily="34" charset="0"/>
                        </a:rPr>
                        <a:t>(ice cream)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on </a:t>
                      </a:r>
                      <a:r>
                        <a:rPr lang="en-GB" sz="2000" b="0" dirty="0">
                          <a:solidFill>
                            <a:srgbClr val="002060"/>
                          </a:solidFill>
                          <a:latin typeface="Century Gothic" panose="020B0502020202020204" pitchFamily="34" charset="0"/>
                        </a:rPr>
                        <a:t>(from)</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w</a:t>
                      </a:r>
                      <a:r>
                        <a:rPr lang="en-GB" sz="2800" b="0" dirty="0" err="1">
                          <a:solidFill>
                            <a:srgbClr val="002060"/>
                          </a:solidFill>
                          <a:latin typeface="Century Gothic" panose="020B0502020202020204" pitchFamily="34" charset="0"/>
                        </a:rPr>
                        <a:t>aschen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wash)</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w</a:t>
                      </a:r>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den</a:t>
                      </a:r>
                      <a:r>
                        <a:rPr lang="en-GB" sz="2800" b="0" dirty="0">
                          <a:solidFill>
                            <a:srgbClr val="002060"/>
                          </a:solidFill>
                          <a:latin typeface="Century Gothic" panose="020B0502020202020204" pitchFamily="34" charset="0"/>
                        </a:rPr>
                        <a:t> </a:t>
                      </a:r>
                      <a:r>
                        <a:rPr lang="en-GB" sz="1900" b="0" dirty="0">
                          <a:solidFill>
                            <a:srgbClr val="002060"/>
                          </a:solidFill>
                          <a:latin typeface="Century Gothic" panose="020B0502020202020204" pitchFamily="34" charset="0"/>
                        </a:rPr>
                        <a:t>(to become)</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ma</a:t>
                      </a:r>
                      <a:r>
                        <a:rPr lang="en-GB" sz="2800" b="1" dirty="0">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(like)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44" y="295522"/>
            <a:ext cx="914400" cy="914400"/>
          </a:xfrm>
          <a:prstGeom prst="rect">
            <a:avLst/>
          </a:prstGeom>
        </p:spPr>
      </p:pic>
      <p:sp>
        <p:nvSpPr>
          <p:cNvPr id="43" name="Speech Bubble: Rectangle with Corners Rounded 42">
            <a:extLst>
              <a:ext uri="{FF2B5EF4-FFF2-40B4-BE49-F238E27FC236}">
                <a16:creationId xmlns:a16="http://schemas.microsoft.com/office/drawing/2014/main" id="{F3D3FC26-48FA-42CE-A8AC-6F9C4923B7BF}"/>
              </a:ext>
            </a:extLst>
          </p:cNvPr>
          <p:cNvSpPr/>
          <p:nvPr/>
        </p:nvSpPr>
        <p:spPr>
          <a:xfrm>
            <a:off x="7743380" y="531107"/>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Graphic 43" descr="Teacher">
            <a:extLst>
              <a:ext uri="{FF2B5EF4-FFF2-40B4-BE49-F238E27FC236}">
                <a16:creationId xmlns:a16="http://schemas.microsoft.com/office/drawing/2014/main" id="{C2DD83B8-7629-48FE-AABB-43AC956A5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0557" y="385826"/>
            <a:ext cx="914400" cy="914400"/>
          </a:xfrm>
          <a:prstGeom prst="rect">
            <a:avLst/>
          </a:prstGeom>
        </p:spPr>
      </p:pic>
      <p:pic>
        <p:nvPicPr>
          <p:cNvPr id="6" name="Picture 5">
            <a:extLst>
              <a:ext uri="{FF2B5EF4-FFF2-40B4-BE49-F238E27FC236}">
                <a16:creationId xmlns:a16="http://schemas.microsoft.com/office/drawing/2014/main" id="{68F8A75F-4FAD-43E0-9DB7-C4D17CDFC9DD}"/>
              </a:ext>
            </a:extLst>
          </p:cNvPr>
          <p:cNvPicPr>
            <a:picLocks noChangeAspect="1"/>
          </p:cNvPicPr>
          <p:nvPr/>
        </p:nvPicPr>
        <p:blipFill>
          <a:blip r:embed="rId5"/>
          <a:stretch>
            <a:fillRect/>
          </a:stretch>
        </p:blipFill>
        <p:spPr>
          <a:xfrm>
            <a:off x="4030556" y="233282"/>
            <a:ext cx="1624013" cy="1619250"/>
          </a:xfrm>
          <a:prstGeom prst="rect">
            <a:avLst/>
          </a:prstGeom>
        </p:spPr>
      </p:pic>
      <p:pic>
        <p:nvPicPr>
          <p:cNvPr id="7" name="Picture 6">
            <a:extLst>
              <a:ext uri="{FF2B5EF4-FFF2-40B4-BE49-F238E27FC236}">
                <a16:creationId xmlns:a16="http://schemas.microsoft.com/office/drawing/2014/main" id="{818B35DB-F52A-4280-895E-5660B4C7DF9D}"/>
              </a:ext>
            </a:extLst>
          </p:cNvPr>
          <p:cNvPicPr>
            <a:picLocks noChangeAspect="1"/>
          </p:cNvPicPr>
          <p:nvPr/>
        </p:nvPicPr>
        <p:blipFill>
          <a:blip r:embed="rId6"/>
          <a:stretch>
            <a:fillRect/>
          </a:stretch>
        </p:blipFill>
        <p:spPr>
          <a:xfrm rot="325127">
            <a:off x="10591045" y="232068"/>
            <a:ext cx="1621677" cy="1621677"/>
          </a:xfrm>
          <a:prstGeom prst="rect">
            <a:avLst/>
          </a:prstGeom>
        </p:spPr>
      </p:pic>
      <p:sp>
        <p:nvSpPr>
          <p:cNvPr id="9" name="TextBox 8">
            <a:extLst>
              <a:ext uri="{FF2B5EF4-FFF2-40B4-BE49-F238E27FC236}">
                <a16:creationId xmlns:a16="http://schemas.microsoft.com/office/drawing/2014/main" id="{3EA7510D-4339-47BE-8875-000B5DC0A0CD}"/>
              </a:ext>
            </a:extLst>
          </p:cNvPr>
          <p:cNvSpPr txBox="1"/>
          <p:nvPr/>
        </p:nvSpPr>
        <p:spPr>
          <a:xfrm>
            <a:off x="1972435" y="-90970"/>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C067074A-B985-4DEF-897B-D772AD78212A}"/>
              </a:ext>
            </a:extLst>
          </p:cNvPr>
          <p:cNvSpPr txBox="1"/>
          <p:nvPr/>
        </p:nvSpPr>
        <p:spPr>
          <a:xfrm>
            <a:off x="8429286" y="3134"/>
            <a:ext cx="277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8" name="TextBox 47">
            <a:extLst>
              <a:ext uri="{FF2B5EF4-FFF2-40B4-BE49-F238E27FC236}">
                <a16:creationId xmlns:a16="http://schemas.microsoft.com/office/drawing/2014/main" id="{89E3F632-3DF6-436A-9471-5E121B71028F}"/>
              </a:ext>
            </a:extLst>
          </p:cNvPr>
          <p:cNvSpPr txBox="1"/>
          <p:nvPr/>
        </p:nvSpPr>
        <p:spPr>
          <a:xfrm>
            <a:off x="64445" y="1042906"/>
            <a:ext cx="4544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4" name="TextBox 13">
            <a:extLst>
              <a:ext uri="{FF2B5EF4-FFF2-40B4-BE49-F238E27FC236}">
                <a16:creationId xmlns:a16="http://schemas.microsoft.com/office/drawing/2014/main" id="{72AA7CC1-504E-4C56-892E-946461AECDC8}"/>
              </a:ext>
            </a:extLst>
          </p:cNvPr>
          <p:cNvSpPr txBox="1"/>
          <p:nvPr/>
        </p:nvSpPr>
        <p:spPr>
          <a:xfrm>
            <a:off x="6608494" y="1042906"/>
            <a:ext cx="4414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Focus on the underlined sounds. Does your partner pronounce them correctly? Tick or cross!</a:t>
            </a:r>
          </a:p>
        </p:txBody>
      </p:sp>
      <p:sp>
        <p:nvSpPr>
          <p:cNvPr id="15" name="Speech Bubble: Rectangle with Corners Rounded 14">
            <a:extLst>
              <a:ext uri="{FF2B5EF4-FFF2-40B4-BE49-F238E27FC236}">
                <a16:creationId xmlns:a16="http://schemas.microsoft.com/office/drawing/2014/main" id="{D7EB8C98-9A20-4A8C-B2F2-F3D340C3B742}"/>
              </a:ext>
            </a:extLst>
          </p:cNvPr>
          <p:cNvSpPr/>
          <p:nvPr/>
        </p:nvSpPr>
        <p:spPr>
          <a:xfrm>
            <a:off x="1122192" y="482721"/>
            <a:ext cx="2908364" cy="484129"/>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4740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2813917" cy="914401"/>
          </a:xfrm>
          <a:prstGeom prst="wedgeRoundRectCallout">
            <a:avLst>
              <a:gd name="adj1" fmla="val -61423"/>
              <a:gd name="adj2" fmla="val -11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Vokabeln auf Deutsch.</a:t>
            </a:r>
            <a:endParaRPr kumimoji="0" lang="de-DE"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0204" y="0"/>
            <a:ext cx="914400" cy="914400"/>
          </a:xfrm>
          <a:prstGeom prst="rect">
            <a:avLst/>
          </a:prstGeom>
        </p:spPr>
      </p:pic>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6943886" y="81007"/>
            <a:ext cx="3601817" cy="1236649"/>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German. You can add different words, too.</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nvGraphicFramePr>
        <p:xfrm>
          <a:off x="416970" y="1645876"/>
          <a:ext cx="11089232" cy="4972266"/>
        </p:xfrm>
        <a:graphic>
          <a:graphicData uri="http://schemas.openxmlformats.org/drawingml/2006/table">
            <a:tbl>
              <a:tblPr firstRow="1" bandRow="1">
                <a:tableStyleId>{5940675A-B579-460E-94D1-54222C63F5DA}</a:tableStyleId>
              </a:tblPr>
              <a:tblGrid>
                <a:gridCol w="2772308">
                  <a:extLst>
                    <a:ext uri="{9D8B030D-6E8A-4147-A177-3AD203B41FA5}">
                      <a16:colId xmlns:a16="http://schemas.microsoft.com/office/drawing/2014/main" val="3890360593"/>
                    </a:ext>
                  </a:extLst>
                </a:gridCol>
                <a:gridCol w="2772308">
                  <a:extLst>
                    <a:ext uri="{9D8B030D-6E8A-4147-A177-3AD203B41FA5}">
                      <a16:colId xmlns:a16="http://schemas.microsoft.com/office/drawing/2014/main" val="1054388332"/>
                    </a:ext>
                  </a:extLst>
                </a:gridCol>
                <a:gridCol w="2772308">
                  <a:extLst>
                    <a:ext uri="{9D8B030D-6E8A-4147-A177-3AD203B41FA5}">
                      <a16:colId xmlns:a16="http://schemas.microsoft.com/office/drawing/2014/main" val="718021040"/>
                    </a:ext>
                  </a:extLst>
                </a:gridCol>
                <a:gridCol w="2772308">
                  <a:extLst>
                    <a:ext uri="{9D8B030D-6E8A-4147-A177-3AD203B41FA5}">
                      <a16:colId xmlns:a16="http://schemas.microsoft.com/office/drawing/2014/main" val="2701366741"/>
                    </a:ext>
                  </a:extLst>
                </a:gridCol>
              </a:tblGrid>
              <a:tr h="1657422">
                <a:tc>
                  <a:txBody>
                    <a:bodyPr/>
                    <a:lstStyle/>
                    <a:p>
                      <a:pPr algn="ctr"/>
                      <a:r>
                        <a:rPr lang="en-GB" sz="2000" dirty="0"/>
                        <a:t>January</a:t>
                      </a:r>
                    </a:p>
                  </a:txBody>
                  <a:tcPr anchor="b"/>
                </a:tc>
                <a:tc>
                  <a:txBody>
                    <a:bodyPr/>
                    <a:lstStyle/>
                    <a:p>
                      <a:pPr algn="ctr"/>
                      <a:r>
                        <a:rPr lang="en-GB" sz="2000" dirty="0"/>
                        <a:t>February</a:t>
                      </a:r>
                    </a:p>
                  </a:txBody>
                  <a:tcPr anchor="b"/>
                </a:tc>
                <a:tc>
                  <a:txBody>
                    <a:bodyPr/>
                    <a:lstStyle/>
                    <a:p>
                      <a:pPr algn="ctr"/>
                      <a:r>
                        <a:rPr lang="en-GB" sz="2000" dirty="0"/>
                        <a:t>March</a:t>
                      </a:r>
                    </a:p>
                  </a:txBody>
                  <a:tcPr anchor="b"/>
                </a:tc>
                <a:tc>
                  <a:txBody>
                    <a:bodyPr/>
                    <a:lstStyle/>
                    <a:p>
                      <a:pPr algn="ctr"/>
                      <a:r>
                        <a:rPr lang="en-GB" sz="2000" dirty="0"/>
                        <a:t>April</a:t>
                      </a:r>
                    </a:p>
                  </a:txBody>
                  <a:tcPr anchor="b"/>
                </a:tc>
                <a:extLst>
                  <a:ext uri="{0D108BD9-81ED-4DB2-BD59-A6C34878D82A}">
                    <a16:rowId xmlns:a16="http://schemas.microsoft.com/office/drawing/2014/main" val="2470074995"/>
                  </a:ext>
                </a:extLst>
              </a:tr>
              <a:tr h="1657422">
                <a:tc>
                  <a:txBody>
                    <a:bodyPr/>
                    <a:lstStyle/>
                    <a:p>
                      <a:pPr algn="ctr"/>
                      <a:r>
                        <a:rPr lang="en-GB" sz="2000" dirty="0"/>
                        <a:t>May</a:t>
                      </a:r>
                    </a:p>
                  </a:txBody>
                  <a:tcPr anchor="b"/>
                </a:tc>
                <a:tc>
                  <a:txBody>
                    <a:bodyPr/>
                    <a:lstStyle/>
                    <a:p>
                      <a:pPr algn="ctr"/>
                      <a:r>
                        <a:rPr lang="en-GB" sz="2000" dirty="0"/>
                        <a:t>June</a:t>
                      </a:r>
                    </a:p>
                  </a:txBody>
                  <a:tcPr anchor="b"/>
                </a:tc>
                <a:tc>
                  <a:txBody>
                    <a:bodyPr/>
                    <a:lstStyle/>
                    <a:p>
                      <a:pPr algn="ctr"/>
                      <a:r>
                        <a:rPr lang="en-GB" sz="2000" dirty="0"/>
                        <a:t>July</a:t>
                      </a:r>
                    </a:p>
                  </a:txBody>
                  <a:tcPr anchor="b"/>
                </a:tc>
                <a:tc>
                  <a:txBody>
                    <a:bodyPr/>
                    <a:lstStyle/>
                    <a:p>
                      <a:pPr algn="ctr"/>
                      <a:r>
                        <a:rPr lang="en-GB" sz="2000" dirty="0"/>
                        <a:t>August</a:t>
                      </a:r>
                    </a:p>
                  </a:txBody>
                  <a:tcPr anchor="b"/>
                </a:tc>
                <a:extLst>
                  <a:ext uri="{0D108BD9-81ED-4DB2-BD59-A6C34878D82A}">
                    <a16:rowId xmlns:a16="http://schemas.microsoft.com/office/drawing/2014/main" val="3578378829"/>
                  </a:ext>
                </a:extLst>
              </a:tr>
              <a:tr h="1657422">
                <a:tc>
                  <a:txBody>
                    <a:bodyPr/>
                    <a:lstStyle/>
                    <a:p>
                      <a:pPr algn="ctr"/>
                      <a:r>
                        <a:rPr lang="en-GB" sz="2000" dirty="0"/>
                        <a:t>September</a:t>
                      </a:r>
                    </a:p>
                  </a:txBody>
                  <a:tcPr anchor="b"/>
                </a:tc>
                <a:tc>
                  <a:txBody>
                    <a:bodyPr/>
                    <a:lstStyle/>
                    <a:p>
                      <a:pPr algn="ctr"/>
                      <a:r>
                        <a:rPr lang="en-GB" sz="2000" dirty="0"/>
                        <a:t>October</a:t>
                      </a:r>
                    </a:p>
                  </a:txBody>
                  <a:tcPr anchor="b"/>
                </a:tc>
                <a:tc>
                  <a:txBody>
                    <a:bodyPr/>
                    <a:lstStyle/>
                    <a:p>
                      <a:pPr algn="ctr"/>
                      <a:r>
                        <a:rPr lang="en-GB" sz="2000" dirty="0"/>
                        <a:t>November</a:t>
                      </a:r>
                    </a:p>
                  </a:txBody>
                  <a:tcPr anchor="b"/>
                </a:tc>
                <a:tc>
                  <a:txBody>
                    <a:bodyPr/>
                    <a:lstStyle/>
                    <a:p>
                      <a:pPr algn="ctr"/>
                      <a:r>
                        <a:rPr lang="en-GB" sz="20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595" y="1727310"/>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8">
            <a:extLst>
              <a:ext uri="{28A0092B-C50C-407E-A947-70E740481C1C}">
                <a14:useLocalDpi xmlns:a14="http://schemas.microsoft.com/office/drawing/2010/main" val="0"/>
              </a:ext>
            </a:extLst>
          </a:blip>
          <a:srcRect b="27200"/>
          <a:stretch/>
        </p:blipFill>
        <p:spPr>
          <a:xfrm>
            <a:off x="9492284" y="3333683"/>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8833765" y="3360898"/>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5448" y="3424296"/>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1">
            <a:extLst>
              <a:ext uri="{28A0092B-C50C-407E-A947-70E740481C1C}">
                <a14:useLocalDpi xmlns:a14="http://schemas.microsoft.com/office/drawing/2010/main" val="0"/>
              </a:ext>
            </a:extLst>
          </a:blip>
          <a:srcRect b="44313"/>
          <a:stretch/>
        </p:blipFill>
        <p:spPr>
          <a:xfrm>
            <a:off x="503633" y="3333683"/>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2">
            <a:extLst>
              <a:ext uri="{28A0092B-C50C-407E-A947-70E740481C1C}">
                <a14:useLocalDpi xmlns:a14="http://schemas.microsoft.com/office/drawing/2010/main" val="0"/>
              </a:ext>
            </a:extLst>
          </a:blip>
          <a:srcRect b="12639"/>
          <a:stretch/>
        </p:blipFill>
        <p:spPr>
          <a:xfrm>
            <a:off x="3259595" y="4958591"/>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3">
            <a:extLst>
              <a:ext uri="{28A0092B-C50C-407E-A947-70E740481C1C}">
                <a14:useLocalDpi xmlns:a14="http://schemas.microsoft.com/office/drawing/2010/main" val="0"/>
              </a:ext>
            </a:extLst>
          </a:blip>
          <a:srcRect b="58781"/>
          <a:stretch/>
        </p:blipFill>
        <p:spPr>
          <a:xfrm>
            <a:off x="8763844" y="167066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6078097" y="5023245"/>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5"/>
          <a:srcRect r="4602" b="2431"/>
          <a:stretch/>
        </p:blipFill>
        <p:spPr>
          <a:xfrm>
            <a:off x="483558" y="5005925"/>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6"/>
          <a:stretch>
            <a:fillRect/>
          </a:stretch>
        </p:blipFill>
        <p:spPr>
          <a:xfrm>
            <a:off x="1233218" y="5005925"/>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3633" y="1656926"/>
            <a:ext cx="574672" cy="63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 screenshot, text&#10;&#10;Description automatically generated">
            <a:extLst>
              <a:ext uri="{FF2B5EF4-FFF2-40B4-BE49-F238E27FC236}">
                <a16:creationId xmlns:a16="http://schemas.microsoft.com/office/drawing/2014/main" id="{57C0CD39-86E8-97DF-34E4-94E17276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42" y="1075225"/>
            <a:ext cx="5335675" cy="543397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5554020" cy="601497"/>
          </a:xfrm>
          <a:prstGeom prst="wedgeRoundRectCallout">
            <a:avLst>
              <a:gd name="adj1" fmla="val -55421"/>
              <a:gd name="adj2" fmla="val -66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auf Deutsch.</a:t>
            </a:r>
            <a:endPar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0204" y="0"/>
            <a:ext cx="914400" cy="914400"/>
          </a:xfrm>
          <a:prstGeom prst="rect">
            <a:avLst/>
          </a:prstGeom>
        </p:spPr>
      </p:pic>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17" y="953352"/>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nvGraphicFramePr>
        <p:xfrm>
          <a:off x="307677" y="1983529"/>
          <a:ext cx="5554020" cy="3974826"/>
        </p:xfrm>
        <a:graphic>
          <a:graphicData uri="http://schemas.openxmlformats.org/drawingml/2006/table">
            <a:tbl>
              <a:tblPr firstRow="1" bandRow="1">
                <a:tableStyleId>{5940675A-B579-460E-94D1-54222C63F5DA}</a:tableStyleId>
              </a:tblPr>
              <a:tblGrid>
                <a:gridCol w="1459458">
                  <a:extLst>
                    <a:ext uri="{9D8B030D-6E8A-4147-A177-3AD203B41FA5}">
                      <a16:colId xmlns:a16="http://schemas.microsoft.com/office/drawing/2014/main" val="3890360593"/>
                    </a:ext>
                  </a:extLst>
                </a:gridCol>
                <a:gridCol w="1317552">
                  <a:extLst>
                    <a:ext uri="{9D8B030D-6E8A-4147-A177-3AD203B41FA5}">
                      <a16:colId xmlns:a16="http://schemas.microsoft.com/office/drawing/2014/main" val="1054388332"/>
                    </a:ext>
                  </a:extLst>
                </a:gridCol>
                <a:gridCol w="1388505">
                  <a:extLst>
                    <a:ext uri="{9D8B030D-6E8A-4147-A177-3AD203B41FA5}">
                      <a16:colId xmlns:a16="http://schemas.microsoft.com/office/drawing/2014/main" val="718021040"/>
                    </a:ext>
                  </a:extLst>
                </a:gridCol>
                <a:gridCol w="1388505">
                  <a:extLst>
                    <a:ext uri="{9D8B030D-6E8A-4147-A177-3AD203B41FA5}">
                      <a16:colId xmlns:a16="http://schemas.microsoft.com/office/drawing/2014/main" val="2701366741"/>
                    </a:ext>
                  </a:extLst>
                </a:gridCol>
              </a:tblGrid>
              <a:tr h="1324942">
                <a:tc>
                  <a:txBody>
                    <a:bodyPr/>
                    <a:lstStyle/>
                    <a:p>
                      <a:pPr algn="ctr"/>
                      <a:r>
                        <a:rPr lang="en-GB" sz="1800" dirty="0"/>
                        <a:t>January</a:t>
                      </a:r>
                    </a:p>
                  </a:txBody>
                  <a:tcPr anchor="b"/>
                </a:tc>
                <a:tc>
                  <a:txBody>
                    <a:bodyPr/>
                    <a:lstStyle/>
                    <a:p>
                      <a:pPr algn="ctr"/>
                      <a:r>
                        <a:rPr lang="en-GB" sz="1800" dirty="0"/>
                        <a:t>February</a:t>
                      </a:r>
                    </a:p>
                  </a:txBody>
                  <a:tcPr anchor="b"/>
                </a:tc>
                <a:tc>
                  <a:txBody>
                    <a:bodyPr/>
                    <a:lstStyle/>
                    <a:p>
                      <a:pPr algn="ctr"/>
                      <a:r>
                        <a:rPr lang="en-GB" sz="1800" dirty="0"/>
                        <a:t>March</a:t>
                      </a:r>
                    </a:p>
                  </a:txBody>
                  <a:tcPr anchor="b"/>
                </a:tc>
                <a:tc>
                  <a:txBody>
                    <a:bodyPr/>
                    <a:lstStyle/>
                    <a:p>
                      <a:pPr algn="ctr"/>
                      <a:r>
                        <a:rPr lang="en-GB" sz="1800" dirty="0"/>
                        <a:t>April</a:t>
                      </a:r>
                    </a:p>
                  </a:txBody>
                  <a:tcPr anchor="b"/>
                </a:tc>
                <a:extLst>
                  <a:ext uri="{0D108BD9-81ED-4DB2-BD59-A6C34878D82A}">
                    <a16:rowId xmlns:a16="http://schemas.microsoft.com/office/drawing/2014/main" val="2470074995"/>
                  </a:ext>
                </a:extLst>
              </a:tr>
              <a:tr h="1324942">
                <a:tc>
                  <a:txBody>
                    <a:bodyPr/>
                    <a:lstStyle/>
                    <a:p>
                      <a:pPr algn="ctr"/>
                      <a:r>
                        <a:rPr lang="en-GB" sz="1800" dirty="0"/>
                        <a:t>May</a:t>
                      </a:r>
                    </a:p>
                  </a:txBody>
                  <a:tcPr anchor="b"/>
                </a:tc>
                <a:tc>
                  <a:txBody>
                    <a:bodyPr/>
                    <a:lstStyle/>
                    <a:p>
                      <a:pPr algn="ctr"/>
                      <a:r>
                        <a:rPr lang="en-GB" sz="1800" dirty="0"/>
                        <a:t>June</a:t>
                      </a:r>
                    </a:p>
                  </a:txBody>
                  <a:tcPr anchor="b"/>
                </a:tc>
                <a:tc>
                  <a:txBody>
                    <a:bodyPr/>
                    <a:lstStyle/>
                    <a:p>
                      <a:pPr algn="ctr"/>
                      <a:r>
                        <a:rPr lang="en-GB" sz="1800" dirty="0"/>
                        <a:t>July</a:t>
                      </a:r>
                    </a:p>
                  </a:txBody>
                  <a:tcPr anchor="b"/>
                </a:tc>
                <a:tc>
                  <a:txBody>
                    <a:bodyPr/>
                    <a:lstStyle/>
                    <a:p>
                      <a:pPr algn="ctr"/>
                      <a:r>
                        <a:rPr lang="en-GB" sz="1800" dirty="0"/>
                        <a:t>August</a:t>
                      </a:r>
                    </a:p>
                  </a:txBody>
                  <a:tcPr anchor="b"/>
                </a:tc>
                <a:extLst>
                  <a:ext uri="{0D108BD9-81ED-4DB2-BD59-A6C34878D82A}">
                    <a16:rowId xmlns:a16="http://schemas.microsoft.com/office/drawing/2014/main" val="3578378829"/>
                  </a:ext>
                </a:extLst>
              </a:tr>
              <a:tr h="1324942">
                <a:tc>
                  <a:txBody>
                    <a:bodyPr/>
                    <a:lstStyle/>
                    <a:p>
                      <a:pPr algn="ctr"/>
                      <a:r>
                        <a:rPr lang="en-GB" sz="1800" dirty="0"/>
                        <a:t>September</a:t>
                      </a:r>
                    </a:p>
                  </a:txBody>
                  <a:tcPr anchor="b"/>
                </a:tc>
                <a:tc>
                  <a:txBody>
                    <a:bodyPr/>
                    <a:lstStyle/>
                    <a:p>
                      <a:pPr algn="ctr"/>
                      <a:r>
                        <a:rPr lang="en-GB" sz="1800" dirty="0"/>
                        <a:t>October</a:t>
                      </a:r>
                    </a:p>
                  </a:txBody>
                  <a:tcPr anchor="b"/>
                </a:tc>
                <a:tc>
                  <a:txBody>
                    <a:bodyPr/>
                    <a:lstStyle/>
                    <a:p>
                      <a:pPr algn="ctr"/>
                      <a:r>
                        <a:rPr lang="en-GB" sz="1800" dirty="0"/>
                        <a:t>November</a:t>
                      </a:r>
                    </a:p>
                  </a:txBody>
                  <a:tcPr anchor="b"/>
                </a:tc>
                <a:tc>
                  <a:txBody>
                    <a:bodyPr/>
                    <a:lstStyle/>
                    <a:p>
                      <a:pPr algn="ctr"/>
                      <a:r>
                        <a:rPr lang="en-GB" sz="18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0921" y="2210246"/>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9">
            <a:extLst>
              <a:ext uri="{28A0092B-C50C-407E-A947-70E740481C1C}">
                <a14:useLocalDpi xmlns:a14="http://schemas.microsoft.com/office/drawing/2010/main" val="0"/>
              </a:ext>
            </a:extLst>
          </a:blip>
          <a:srcRect b="27200"/>
          <a:stretch/>
        </p:blipFill>
        <p:spPr>
          <a:xfrm>
            <a:off x="5231557" y="3558258"/>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4573038" y="3585473"/>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8322" y="3792214"/>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2">
            <a:extLst>
              <a:ext uri="{28A0092B-C50C-407E-A947-70E740481C1C}">
                <a14:useLocalDpi xmlns:a14="http://schemas.microsoft.com/office/drawing/2010/main" val="0"/>
              </a:ext>
            </a:extLst>
          </a:blip>
          <a:srcRect b="44313"/>
          <a:stretch/>
        </p:blipFill>
        <p:spPr>
          <a:xfrm>
            <a:off x="681679" y="3531042"/>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3">
            <a:extLst>
              <a:ext uri="{28A0092B-C50C-407E-A947-70E740481C1C}">
                <a14:useLocalDpi xmlns:a14="http://schemas.microsoft.com/office/drawing/2010/main" val="0"/>
              </a:ext>
            </a:extLst>
          </a:blip>
          <a:srcRect b="12639"/>
          <a:stretch/>
        </p:blipFill>
        <p:spPr>
          <a:xfrm>
            <a:off x="2156782" y="4788027"/>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4">
            <a:extLst>
              <a:ext uri="{28A0092B-C50C-407E-A947-70E740481C1C}">
                <a14:useLocalDpi xmlns:a14="http://schemas.microsoft.com/office/drawing/2010/main" val="0"/>
              </a:ext>
            </a:extLst>
          </a:blip>
          <a:srcRect b="58781"/>
          <a:stretch/>
        </p:blipFill>
        <p:spPr>
          <a:xfrm>
            <a:off x="4811692" y="219367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3287965" y="4788027"/>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6"/>
          <a:srcRect r="4602" b="2431"/>
          <a:stretch/>
        </p:blipFill>
        <p:spPr>
          <a:xfrm>
            <a:off x="345777" y="4730246"/>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7"/>
          <a:stretch>
            <a:fillRect/>
          </a:stretch>
        </p:blipFill>
        <p:spPr>
          <a:xfrm>
            <a:off x="1057337" y="4730246"/>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5156" y="2189727"/>
            <a:ext cx="574672" cy="63025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482E65D3-2553-AF6D-9299-FAA43346A872}"/>
              </a:ext>
            </a:extLst>
          </p:cNvPr>
          <p:cNvSpPr/>
          <p:nvPr/>
        </p:nvSpPr>
        <p:spPr>
          <a:xfrm>
            <a:off x="809625" y="914400"/>
            <a:ext cx="5000321" cy="537053"/>
          </a:xfrm>
          <a:prstGeom prst="wedgeRoundRectCallout">
            <a:avLst>
              <a:gd name="adj1" fmla="val -42549"/>
              <a:gd name="adj2" fmla="val 12989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Beispiel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Ich bin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müde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714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66903795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r>
                        <a:rPr lang="en-GB" sz="2400" b="1"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Samstag</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der</a:t>
                      </a:r>
                      <a:r>
                        <a:rPr lang="en-GB" sz="2400" b="1" dirty="0">
                          <a:solidFill>
                            <a:srgbClr val="002060"/>
                          </a:solidFill>
                          <a:latin typeface="Century Gothic" panose="020B0502020202020204" pitchFamily="34" charset="0"/>
                        </a:rPr>
                        <a:t> </a:t>
                      </a:r>
                      <a:r>
                        <a:rPr lang="en-GB" sz="2400" b="1" i="0" u="none" strike="noStrike" cap="none" dirty="0">
                          <a:solidFill>
                            <a:srgbClr val="002060"/>
                          </a:solidFill>
                          <a:latin typeface="Century Gothic" panose="020B0502020202020204" pitchFamily="34" charset="0"/>
                          <a:sym typeface="Arial"/>
                        </a:rPr>
                        <a:t>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die </a:t>
                      </a:r>
                      <a:r>
                        <a:rPr lang="en-GB" sz="2400" b="1" i="0" u="none" strike="noStrike" cap="none" dirty="0" err="1">
                          <a:solidFill>
                            <a:srgbClr val="002060"/>
                          </a:solidFill>
                          <a:latin typeface="Century Gothic" panose="020B0502020202020204" pitchFamily="34" charset="0"/>
                          <a:sym typeface="Arial"/>
                        </a:rPr>
                        <a:t>Woche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648836" y="67802"/>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4541" y="33749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2720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74608" y="51035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598" y="37619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91226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76" y="1455478"/>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74589" y="1843523"/>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244032" y="2564813"/>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7521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4718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Zimmer</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6735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497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werden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7556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683091"/>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Sommer</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283055" y="3754395"/>
            <a:ext cx="6158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Eis</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696048"/>
            <a:ext cx="8290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von</a:t>
            </a: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542798" y="645326"/>
            <a:ext cx="4999000" cy="611944"/>
          </a:xfrm>
          <a:prstGeom prst="wedgeRoundRectCallout">
            <a:avLst>
              <a:gd name="adj1" fmla="val -58390"/>
              <a:gd name="adj2" fmla="val 11300"/>
              <a:gd name="adj3" fmla="val 1666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8796" y="579073"/>
            <a:ext cx="914400" cy="914400"/>
          </a:xfrm>
          <a:prstGeom prst="rect">
            <a:avLst/>
          </a:prstGeom>
        </p:spPr>
      </p:pic>
      <p:sp>
        <p:nvSpPr>
          <p:cNvPr id="30" name="Google Shape;119;p1">
            <a:extLst>
              <a:ext uri="{FF2B5EF4-FFF2-40B4-BE49-F238E27FC236}">
                <a16:creationId xmlns:a16="http://schemas.microsoft.com/office/drawing/2014/main" id="{AC0A174C-562D-48FF-84C7-B627818A35D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1" name="Title 4">
            <a:extLst>
              <a:ext uri="{FF2B5EF4-FFF2-40B4-BE49-F238E27FC236}">
                <a16:creationId xmlns:a16="http://schemas.microsoft.com/office/drawing/2014/main" id="{4053765A-7E56-483A-AAC7-38708723C1F9}"/>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2" name="Picture 31" descr="Logo, icon&#10;&#10;Description automatically generated">
            <a:extLst>
              <a:ext uri="{FF2B5EF4-FFF2-40B4-BE49-F238E27FC236}">
                <a16:creationId xmlns:a16="http://schemas.microsoft.com/office/drawing/2014/main" id="{9DAA21B4-DF40-45DA-9237-32C5312B0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33" name="Speech Bubble: Oval 32">
            <a:extLst>
              <a:ext uri="{FF2B5EF4-FFF2-40B4-BE49-F238E27FC236}">
                <a16:creationId xmlns:a16="http://schemas.microsoft.com/office/drawing/2014/main" id="{FC34DE3F-8050-4F67-9A3E-63913B6A6C4A}"/>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3.33333E-6 -3.7037E-6 L 3.33333E-6 0.00024 C 0.00182 -0.00023 0.04674 -0.00231 0.05547 -0.00254 C 0.07304 -0.00301 0.09075 -0.00301 0.10833 -0.00324 C 0.19726 -0.00625 0.16041 -0.00509 0.33711 -0.00578 C 0.34492 -0.00578 0.3526 -0.00532 0.36041 -0.00509 C 0.41588 -0.00694 0.35 -0.00509 0.45429 -0.00509 C 0.48164 -0.00509 0.50911 -0.00555 0.53646 -0.00578 C 0.63528 -0.00324 0.46575 -0.0074 0.70065 -0.00416 C 0.71653 -0.00393 0.73216 -0.00301 0.74778 -0.00254 C 0.75455 -0.00231 0.76132 -0.00185 0.76836 -0.00185 C 0.79765 -0.00115 0.82695 -0.00115 0.85625 -0.00092 C 0.89257 0.00047 0.89531 0.00093 0.94713 0.00093 C 1.19466 0.00024 1.1638 -0.00092 1.34622 -0.00185 L 1.56054 -0.00254 L 1.56054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2.08333E-7 4.44444E-6 L 2.08333E-7 -0.00093 C -0.00182 0.00092 -0.04674 0.00902 -0.05534 0.00995 C -0.07292 0.0118 -0.09063 0.0118 -0.10807 0.01273 C -0.19688 0.0243 -0.16003 0.0199 -0.33633 0.02268 C -0.34414 0.02268 -0.35182 0.02083 -0.35964 0.0199 C -0.41497 0.02708 -0.34922 0.0199 -0.45326 0.0199 C -0.48047 0.0199 -0.50794 0.02175 -0.53516 0.02268 C -0.63372 0.01273 -0.46471 0.02893 -0.69896 0.0162 C -0.71484 0.01527 -0.73034 0.0118 -0.74596 0.00995 C -0.75273 0.00902 -0.75951 0.00717 -0.76654 0.00717 C -0.7957 0.00463 -0.825 0.00463 -0.85404 0.0037 C -0.89036 -0.00186 -0.8931 -0.00348 -0.94479 -0.00348 C -1.19167 -0.00093 -1.16094 0.0037 -1.34284 0.00717 L -1.55664 0.00995 L -1.55664 0.00902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2216871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p>
                      <a:endParaRPr lang="en-GB" sz="28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would like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granddad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would like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rowSpan="2">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October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his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38071" y="338814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51879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3137" y="37698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7" name="Google Shape;119;p1">
            <a:extLst>
              <a:ext uri="{FF2B5EF4-FFF2-40B4-BE49-F238E27FC236}">
                <a16:creationId xmlns:a16="http://schemas.microsoft.com/office/drawing/2014/main" id="{9008E100-DDE7-062C-5361-CC30573DE2D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227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47" y="1417799"/>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0615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fertig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Zukunft</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9460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p>
        </p:txBody>
      </p:sp>
      <p:sp>
        <p:nvSpPr>
          <p:cNvPr id="10" name="TextBox 9">
            <a:extLst>
              <a:ext uri="{FF2B5EF4-FFF2-40B4-BE49-F238E27FC236}">
                <a16:creationId xmlns:a16="http://schemas.microsoft.com/office/drawing/2014/main" id="{E84D8FFD-9611-5EBD-1E97-0A63B1CC22A7}"/>
              </a:ext>
            </a:extLst>
          </p:cNvPr>
          <p:cNvSpPr txBox="1"/>
          <p:nvPr/>
        </p:nvSpPr>
        <p:spPr>
          <a:xfrm>
            <a:off x="541164" y="3678455"/>
            <a:ext cx="715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Aktion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9605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halb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3953170" y="3737533"/>
            <a:ext cx="1354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Thema</a:t>
            </a:r>
          </a:p>
        </p:txBody>
      </p:sp>
      <p:sp>
        <p:nvSpPr>
          <p:cNvPr id="23" name="TextBox 22">
            <a:extLst>
              <a:ext uri="{FF2B5EF4-FFF2-40B4-BE49-F238E27FC236}">
                <a16:creationId xmlns:a16="http://schemas.microsoft.com/office/drawing/2014/main" id="{22C8D7A1-4231-34E9-BFD8-A12A8948E26B}"/>
              </a:ext>
            </a:extLst>
          </p:cNvPr>
          <p:cNvSpPr txBox="1"/>
          <p:nvPr/>
        </p:nvSpPr>
        <p:spPr>
          <a:xfrm>
            <a:off x="8148155" y="3814507"/>
            <a:ext cx="10326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Durst</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3612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trinken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a:t>
            </a:r>
          </a:p>
        </p:txBody>
      </p:sp>
      <p:sp>
        <p:nvSpPr>
          <p:cNvPr id="25" name="Google Shape;119;p1">
            <a:extLst>
              <a:ext uri="{FF2B5EF4-FFF2-40B4-BE49-F238E27FC236}">
                <a16:creationId xmlns:a16="http://schemas.microsoft.com/office/drawing/2014/main" id="{39B78A68-BBA7-47AC-9FE2-EECCACEB647E}"/>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 name="Title 4">
            <a:extLst>
              <a:ext uri="{FF2B5EF4-FFF2-40B4-BE49-F238E27FC236}">
                <a16:creationId xmlns:a16="http://schemas.microsoft.com/office/drawing/2014/main" id="{B8D1829C-468E-4A37-9264-662A554B134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descr="Logo, icon&#10;&#10;Description automatically generated">
            <a:extLst>
              <a:ext uri="{FF2B5EF4-FFF2-40B4-BE49-F238E27FC236}">
                <a16:creationId xmlns:a16="http://schemas.microsoft.com/office/drawing/2014/main" id="{17745E56-D797-4FC8-9F35-DD477131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28" name="Speech Bubble: Oval 27">
            <a:extLst>
              <a:ext uri="{FF2B5EF4-FFF2-40B4-BE49-F238E27FC236}">
                <a16:creationId xmlns:a16="http://schemas.microsoft.com/office/drawing/2014/main" id="{A10846A4-B1B5-4352-A1FA-AEF26B7AD902}"/>
              </a:ext>
            </a:extLst>
          </p:cNvPr>
          <p:cNvSpPr/>
          <p:nvPr/>
        </p:nvSpPr>
        <p:spPr>
          <a:xfrm>
            <a:off x="10377663" y="28455"/>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2000" fill="hold"/>
                                        <p:tgtEl>
                                          <p:spTgt spid="7"/>
                                        </p:tgtEl>
                                        <p:attrNameLst>
                                          <p:attrName>ppt_x</p:attrName>
                                          <p:attrName>ppt_y</p:attrName>
                                        </p:attrNameLst>
                                      </p:cBhvr>
                                      <p:rCtr x="78021" y="-255"/>
                                    </p:animMotion>
                                  </p:childTnLst>
                                </p:cTn>
                              </p:par>
                            </p:childTnLst>
                          </p:cTn>
                        </p:par>
                        <p:par>
                          <p:cTn id="7" fill="hold">
                            <p:stCondLst>
                              <p:cond delay="12000"/>
                            </p:stCondLst>
                            <p:childTnLst>
                              <p:par>
                                <p:cTn id="8" presetID="0" presetClass="path" presetSubtype="0" accel="18182" decel="27273" fill="hold" nodeType="afterEffect">
                                  <p:stCondLst>
                                    <p:cond delay="0"/>
                                  </p:stCondLst>
                                  <p:childTnLst>
                                    <p:animMotion origin="layout" path="M 4.79167E-6 -3.7037E-6 L 4.79167E-6 -0.00092 C -0.00183 0.00093 -0.04675 0.00903 -0.05534 0.00996 C -0.07292 0.01181 -0.09063 0.01181 -0.10808 0.01274 C -0.19688 0.02431 -0.16003 0.01991 -0.33633 0.02269 C -0.34415 0.02269 -0.35183 0.02084 -0.35964 0.01991 C -0.41498 0.02709 -0.34922 0.01991 -0.45326 0.01991 C -0.48047 0.01991 -0.50795 0.02176 -0.53516 0.02269 C -0.63373 0.01274 -0.46472 0.02894 -0.69896 0.01621 C -0.71485 0.01528 -0.73034 0.01181 -0.74597 0.00996 C -0.75274 0.00903 -0.75951 0.00718 -0.76654 0.00718 C -0.79571 0.00463 -0.825 0.00463 -0.85404 0.00371 C -0.89037 -0.00185 -0.8931 -0.00347 -0.9448 -0.00347 C -1.19167 -0.00092 -1.16094 0.00371 -1.34284 0.00718 L -1.55665 0.00996 L -1.55665 0.00903 " pathEditMode="relative" rAng="0" ptsTypes="AAAAAAAAAAAAAAAA">
                                      <p:cBhvr>
                                        <p:cTn id="9" dur="15000" fill="hold"/>
                                        <p:tgtEl>
                                          <p:spTgt spid="16"/>
                                        </p:tgtEl>
                                        <p:attrNameLst>
                                          <p:attrName>ppt_x</p:attrName>
                                          <p:attrName>ppt_y</p:attrName>
                                        </p:attrNameLst>
                                      </p:cBhvr>
                                      <p:rCtr x="-77839" y="972"/>
                                    </p:animMotion>
                                  </p:childTnLst>
                                </p:cTn>
                              </p:par>
                            </p:childTnLst>
                          </p:cTn>
                        </p:par>
                        <p:par>
                          <p:cTn id="10" fill="hold">
                            <p:stCondLst>
                              <p:cond delay="27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171218989"/>
              </p:ext>
            </p:extLst>
          </p:nvPr>
        </p:nvGraphicFramePr>
        <p:xfrm>
          <a:off x="7067773" y="2047892"/>
          <a:ext cx="4366940" cy="4663440"/>
        </p:xfrm>
        <a:graphic>
          <a:graphicData uri="http://schemas.openxmlformats.org/drawingml/2006/table">
            <a:tbl>
              <a:tblPr firstRow="1" bandRow="1">
                <a:tableStyleId>{5940675A-B579-460E-94D1-54222C63F5DA}</a:tableStyleId>
              </a:tblPr>
              <a:tblGrid>
                <a:gridCol w="4366940">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fert</a:t>
                      </a:r>
                      <a:r>
                        <a:rPr lang="en-GB" sz="2800" b="1" dirty="0" err="1">
                          <a:solidFill>
                            <a:srgbClr val="002060"/>
                          </a:solidFill>
                          <a:latin typeface="Century Gothic" panose="020B0502020202020204" pitchFamily="34" charset="0"/>
                        </a:rPr>
                        <a:t>ig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(finished)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0" dirty="0">
                          <a:solidFill>
                            <a:srgbClr val="002060"/>
                          </a:solidFill>
                          <a:latin typeface="Century Gothic" panose="020B0502020202020204" pitchFamily="34" charset="0"/>
                        </a:rPr>
                        <a:t>Kin</a:t>
                      </a:r>
                      <a:r>
                        <a:rPr lang="en-GB" sz="2800" b="1" dirty="0">
                          <a:solidFill>
                            <a:srgbClr val="002060"/>
                          </a:solidFill>
                          <a:latin typeface="Century Gothic" panose="020B0502020202020204" pitchFamily="34" charset="0"/>
                        </a:rPr>
                        <a:t>d</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(child)</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Ak</a:t>
                      </a:r>
                      <a:r>
                        <a:rPr lang="en-GB" sz="2800" b="1" dirty="0" err="1">
                          <a:solidFill>
                            <a:srgbClr val="002060"/>
                          </a:solidFill>
                          <a:latin typeface="Century Gothic" panose="020B0502020202020204" pitchFamily="34" charset="0"/>
                        </a:rPr>
                        <a:t>tion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(action)</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l"/>
                      <a:r>
                        <a:rPr lang="en-GB" sz="2800" b="0" dirty="0" err="1">
                          <a:solidFill>
                            <a:srgbClr val="002060"/>
                          </a:solidFill>
                          <a:latin typeface="Century Gothic" panose="020B0502020202020204" pitchFamily="34" charset="0"/>
                        </a:rPr>
                        <a:t>n</a:t>
                      </a:r>
                      <a:r>
                        <a:rPr lang="en-GB" sz="2800" b="1" dirty="0" err="1">
                          <a:solidFill>
                            <a:srgbClr val="002060"/>
                          </a:solidFill>
                          <a:latin typeface="Century Gothic" panose="020B0502020202020204" pitchFamily="34" charset="0"/>
                        </a:rPr>
                        <a:t>ie</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(never)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Th</a:t>
                      </a:r>
                      <a:r>
                        <a:rPr lang="en-GB" sz="2800" b="0" dirty="0">
                          <a:solidFill>
                            <a:srgbClr val="002060"/>
                          </a:solidFill>
                          <a:latin typeface="Century Gothic" panose="020B0502020202020204" pitchFamily="34" charset="0"/>
                        </a:rPr>
                        <a:t>ema💰💰 </a:t>
                      </a:r>
                      <a:r>
                        <a:rPr lang="en-GB" sz="2000" b="0" dirty="0">
                          <a:solidFill>
                            <a:srgbClr val="002060"/>
                          </a:solidFill>
                          <a:latin typeface="Century Gothic" panose="020B0502020202020204" pitchFamily="34" charset="0"/>
                        </a:rPr>
                        <a:t>(topic)</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0" dirty="0">
                          <a:solidFill>
                            <a:srgbClr val="002060"/>
                          </a:solidFill>
                          <a:latin typeface="Century Gothic" panose="020B0502020202020204" pitchFamily="34" charset="0"/>
                        </a:rPr>
                        <a:t>Du</a:t>
                      </a:r>
                      <a:r>
                        <a:rPr lang="en-GB" sz="2800" b="1" dirty="0">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st 💰 </a:t>
                      </a:r>
                      <a:r>
                        <a:rPr lang="en-GB" sz="2000" b="0" dirty="0">
                          <a:solidFill>
                            <a:srgbClr val="002060"/>
                          </a:solidFill>
                          <a:latin typeface="Century Gothic" panose="020B0502020202020204" pitchFamily="34" charset="0"/>
                        </a:rPr>
                        <a:t>(thirst)</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l"/>
                      <a:r>
                        <a:rPr lang="en-GB" sz="2800" b="0" dirty="0" err="1">
                          <a:solidFill>
                            <a:srgbClr val="002060"/>
                          </a:solidFill>
                          <a:latin typeface="Century Gothic" panose="020B0502020202020204" pitchFamily="34" charset="0"/>
                        </a:rPr>
                        <a:t>t</a:t>
                      </a:r>
                      <a:r>
                        <a:rPr lang="en-GB" sz="2800" b="1" dirty="0" err="1">
                          <a:solidFill>
                            <a:srgbClr val="002060"/>
                          </a:solidFill>
                          <a:latin typeface="Century Gothic" panose="020B0502020202020204" pitchFamily="34" charset="0"/>
                        </a:rPr>
                        <a:t>r</a:t>
                      </a:r>
                      <a:r>
                        <a:rPr lang="en-GB" sz="2800" b="0" dirty="0" err="1">
                          <a:solidFill>
                            <a:srgbClr val="002060"/>
                          </a:solidFill>
                          <a:latin typeface="Century Gothic" panose="020B0502020202020204" pitchFamily="34" charset="0"/>
                        </a:rPr>
                        <a:t>inken</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(to drink)</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hal</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(half)</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ukunft 💰💰 </a:t>
                      </a:r>
                      <a:r>
                        <a:rPr lang="en-GB" sz="2000" b="0" dirty="0">
                          <a:solidFill>
                            <a:srgbClr val="002060"/>
                          </a:solidFill>
                          <a:latin typeface="Century Gothic" panose="020B0502020202020204" pitchFamily="34" charset="0"/>
                        </a:rPr>
                        <a:t>(future)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1076114899"/>
              </p:ext>
            </p:extLst>
          </p:nvPr>
        </p:nvGraphicFramePr>
        <p:xfrm>
          <a:off x="2461189" y="2134554"/>
          <a:ext cx="3553112" cy="4663440"/>
        </p:xfrm>
        <a:graphic>
          <a:graphicData uri="http://schemas.openxmlformats.org/drawingml/2006/table">
            <a:tbl>
              <a:tblPr firstRow="1" bandRow="1">
                <a:tableStyleId>{5940675A-B579-460E-94D1-54222C63F5DA}</a:tableStyleId>
              </a:tblPr>
              <a:tblGrid>
                <a:gridCol w="3553112">
                  <a:extLst>
                    <a:ext uri="{9D8B030D-6E8A-4147-A177-3AD203B41FA5}">
                      <a16:colId xmlns:a16="http://schemas.microsoft.com/office/drawing/2014/main" val="2069531979"/>
                    </a:ext>
                  </a:extLst>
                </a:gridCol>
              </a:tblGrid>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o</a:t>
                      </a:r>
                      <a:r>
                        <a:rPr lang="en-GB" sz="2800" b="1" dirty="0" err="1">
                          <a:solidFill>
                            <a:srgbClr val="002060"/>
                          </a:solidFill>
                          <a:latin typeface="Century Gothic" panose="020B0502020202020204" pitchFamily="34" charset="0"/>
                        </a:rPr>
                        <a:t>b</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(whether)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l"/>
                      <a:r>
                        <a:rPr lang="en-GB" sz="2800" b="1" dirty="0">
                          <a:solidFill>
                            <a:srgbClr val="002060"/>
                          </a:solidFill>
                          <a:latin typeface="Century Gothic" panose="020B0502020202020204" pitchFamily="34" charset="0"/>
                        </a:rPr>
                        <a:t>Z</a:t>
                      </a:r>
                      <a:r>
                        <a:rPr lang="en-GB" sz="2800" b="0" dirty="0">
                          <a:solidFill>
                            <a:srgbClr val="002060"/>
                          </a:solidFill>
                          <a:latin typeface="Century Gothic" panose="020B0502020202020204" pitchFamily="34" charset="0"/>
                        </a:rPr>
                        <a:t>immer 💰💰</a:t>
                      </a:r>
                      <a:r>
                        <a:rPr lang="en-GB" sz="2000" b="0" dirty="0">
                          <a:solidFill>
                            <a:srgbClr val="002060"/>
                          </a:solidFill>
                          <a:latin typeface="Century Gothic" panose="020B0502020202020204" pitchFamily="34" charset="0"/>
                        </a:rPr>
                        <a:t>(room)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wi</a:t>
                      </a:r>
                      <a:r>
                        <a:rPr lang="en-GB" sz="2800" b="1" dirty="0" err="1">
                          <a:solidFill>
                            <a:srgbClr val="002060"/>
                          </a:solidFill>
                          <a:latin typeface="Century Gothic" panose="020B0502020202020204" pitchFamily="34" charset="0"/>
                        </a:rPr>
                        <a:t>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(we)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Somm</a:t>
                      </a:r>
                      <a:r>
                        <a:rPr lang="en-GB" sz="2800" b="1" dirty="0">
                          <a:solidFill>
                            <a:srgbClr val="002060"/>
                          </a:solidFill>
                          <a:latin typeface="Century Gothic" panose="020B0502020202020204" pitchFamily="34" charset="0"/>
                        </a:rPr>
                        <a:t>er</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(summer)</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l"/>
                      <a:r>
                        <a:rPr lang="en-GB" sz="2800" b="1" dirty="0">
                          <a:solidFill>
                            <a:srgbClr val="002060"/>
                          </a:solidFill>
                          <a:latin typeface="Century Gothic" panose="020B0502020202020204" pitchFamily="34" charset="0"/>
                        </a:rPr>
                        <a:t>Ei</a:t>
                      </a:r>
                      <a:r>
                        <a:rPr lang="en-GB" sz="2800" b="0" dirty="0">
                          <a:solidFill>
                            <a:srgbClr val="002060"/>
                          </a:solidFill>
                          <a:latin typeface="Century Gothic" panose="020B0502020202020204" pitchFamily="34" charset="0"/>
                        </a:rPr>
                        <a:t>s 💰💰 </a:t>
                      </a:r>
                      <a:r>
                        <a:rPr lang="en-GB" sz="2000" b="0" dirty="0">
                          <a:solidFill>
                            <a:srgbClr val="002060"/>
                          </a:solidFill>
                          <a:latin typeface="Century Gothic" panose="020B0502020202020204" pitchFamily="34" charset="0"/>
                        </a:rPr>
                        <a:t>(ice cream)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l"/>
                      <a:r>
                        <a:rPr lang="en-GB" sz="2800" b="1" dirty="0">
                          <a:solidFill>
                            <a:srgbClr val="002060"/>
                          </a:solidFill>
                          <a:latin typeface="Century Gothic" panose="020B0502020202020204" pitchFamily="34" charset="0"/>
                        </a:rPr>
                        <a:t>v</a:t>
                      </a:r>
                      <a:r>
                        <a:rPr lang="en-GB" sz="2800" b="0" dirty="0">
                          <a:solidFill>
                            <a:srgbClr val="002060"/>
                          </a:solidFill>
                          <a:latin typeface="Century Gothic" panose="020B0502020202020204" pitchFamily="34" charset="0"/>
                        </a:rPr>
                        <a:t>on 💰💰 </a:t>
                      </a:r>
                      <a:r>
                        <a:rPr lang="en-GB" sz="2000" b="0" dirty="0">
                          <a:solidFill>
                            <a:srgbClr val="002060"/>
                          </a:solidFill>
                          <a:latin typeface="Century Gothic" panose="020B0502020202020204" pitchFamily="34" charset="0"/>
                        </a:rPr>
                        <a:t>(from)</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w</a:t>
                      </a:r>
                      <a:r>
                        <a:rPr lang="en-GB" sz="2800" b="0" dirty="0" err="1">
                          <a:solidFill>
                            <a:srgbClr val="002060"/>
                          </a:solidFill>
                          <a:latin typeface="Century Gothic" panose="020B0502020202020204" pitchFamily="34" charset="0"/>
                        </a:rPr>
                        <a:t>aschen</a:t>
                      </a:r>
                      <a:r>
                        <a:rPr lang="en-GB" sz="2800" b="0" dirty="0">
                          <a:solidFill>
                            <a:srgbClr val="002060"/>
                          </a:solidFill>
                          <a:latin typeface="Century Gothic" panose="020B0502020202020204" pitchFamily="34" charset="0"/>
                        </a:rPr>
                        <a:t> 💰</a:t>
                      </a:r>
                      <a:r>
                        <a:rPr lang="en-GB" sz="2000" b="0" dirty="0">
                          <a:solidFill>
                            <a:srgbClr val="002060"/>
                          </a:solidFill>
                          <a:latin typeface="Century Gothic" panose="020B0502020202020204" pitchFamily="34" charset="0"/>
                        </a:rPr>
                        <a:t>(to wash)</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l"/>
                      <a:r>
                        <a:rPr lang="en-GB" sz="2800" b="0" dirty="0" err="1">
                          <a:solidFill>
                            <a:srgbClr val="002060"/>
                          </a:solidFill>
                          <a:latin typeface="Century Gothic" panose="020B0502020202020204" pitchFamily="34" charset="0"/>
                        </a:rPr>
                        <a:t>w</a:t>
                      </a:r>
                      <a:r>
                        <a:rPr lang="en-GB" sz="2800" b="1" dirty="0" err="1">
                          <a:solidFill>
                            <a:srgbClr val="002060"/>
                          </a:solidFill>
                          <a:latin typeface="Century Gothic" panose="020B0502020202020204" pitchFamily="34" charset="0"/>
                        </a:rPr>
                        <a:t>er</a:t>
                      </a:r>
                      <a:r>
                        <a:rPr lang="en-GB" sz="2800" b="0" dirty="0" err="1">
                          <a:solidFill>
                            <a:srgbClr val="002060"/>
                          </a:solidFill>
                          <a:latin typeface="Century Gothic" panose="020B0502020202020204" pitchFamily="34" charset="0"/>
                        </a:rPr>
                        <a:t>den</a:t>
                      </a:r>
                      <a:r>
                        <a:rPr lang="en-GB" sz="2800" b="0" dirty="0">
                          <a:solidFill>
                            <a:srgbClr val="002060"/>
                          </a:solidFill>
                          <a:latin typeface="Century Gothic" panose="020B0502020202020204" pitchFamily="34" charset="0"/>
                        </a:rPr>
                        <a:t>💰</a:t>
                      </a:r>
                      <a:r>
                        <a:rPr lang="en-GB" sz="1900" b="0" dirty="0">
                          <a:solidFill>
                            <a:srgbClr val="002060"/>
                          </a:solidFill>
                          <a:latin typeface="Century Gothic" panose="020B0502020202020204" pitchFamily="34" charset="0"/>
                        </a:rPr>
                        <a:t>(to become)</a:t>
                      </a:r>
                    </a:p>
                  </a:txBody>
                  <a:tcPr>
                    <a:solidFill>
                      <a:schemeClr val="bg1"/>
                    </a:solidFill>
                  </a:tcPr>
                </a:tc>
                <a:extLst>
                  <a:ext uri="{0D108BD9-81ED-4DB2-BD59-A6C34878D82A}">
                    <a16:rowId xmlns:a16="http://schemas.microsoft.com/office/drawing/2014/main" val="118176559"/>
                  </a:ext>
                </a:extLst>
              </a:tr>
              <a:tr h="506195">
                <a:tc>
                  <a:txBody>
                    <a:bodyPr/>
                    <a:lstStyle/>
                    <a:p>
                      <a:pPr algn="l"/>
                      <a:r>
                        <a:rPr lang="en-GB" sz="2800" b="0" dirty="0">
                          <a:solidFill>
                            <a:srgbClr val="002060"/>
                          </a:solidFill>
                          <a:latin typeface="Century Gothic" panose="020B0502020202020204" pitchFamily="34" charset="0"/>
                        </a:rPr>
                        <a:t>ma</a:t>
                      </a:r>
                      <a:r>
                        <a:rPr lang="en-GB" sz="2800" b="1" dirty="0">
                          <a:solidFill>
                            <a:srgbClr val="002060"/>
                          </a:solidFill>
                          <a:latin typeface="Century Gothic" panose="020B0502020202020204" pitchFamily="34" charset="0"/>
                        </a:rPr>
                        <a:t>g</a:t>
                      </a:r>
                      <a:r>
                        <a:rPr lang="en-GB" sz="2800" b="0" dirty="0">
                          <a:solidFill>
                            <a:srgbClr val="002060"/>
                          </a:solidFill>
                          <a:latin typeface="Century Gothic" panose="020B0502020202020204" pitchFamily="34" charset="0"/>
                        </a:rPr>
                        <a:t> 💰 </a:t>
                      </a:r>
                      <a:r>
                        <a:rPr lang="en-GB" sz="2000" b="0" dirty="0">
                          <a:solidFill>
                            <a:srgbClr val="002060"/>
                          </a:solidFill>
                          <a:latin typeface="Century Gothic" panose="020B0502020202020204" pitchFamily="34" charset="0"/>
                        </a:rPr>
                        <a:t>(like)</a:t>
                      </a: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693317" y="1589213"/>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78932" y="1502878"/>
            <a:ext cx="1968476"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pic>
        <p:nvPicPr>
          <p:cNvPr id="13" name="Google Shape;338;p8">
            <a:extLst>
              <a:ext uri="{FF2B5EF4-FFF2-40B4-BE49-F238E27FC236}">
                <a16:creationId xmlns:a16="http://schemas.microsoft.com/office/drawing/2014/main" id="{807D66E7-0E28-4870-BA67-EF6BB0878E57}"/>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extLst>
              <a:ext uri="{FF2B5EF4-FFF2-40B4-BE49-F238E27FC236}">
                <a16:creationId xmlns:a16="http://schemas.microsoft.com/office/drawing/2014/main" id="{8255EE7B-95DF-42FE-9F34-6A557F07CD2F}"/>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extLst>
              <a:ext uri="{FF2B5EF4-FFF2-40B4-BE49-F238E27FC236}">
                <a16:creationId xmlns:a16="http://schemas.microsoft.com/office/drawing/2014/main" id="{8831B359-6829-474B-BE2F-B4AE9FAEBD5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extLst>
              <a:ext uri="{FF2B5EF4-FFF2-40B4-BE49-F238E27FC236}">
                <a16:creationId xmlns:a16="http://schemas.microsoft.com/office/drawing/2014/main" id="{018B5F47-7606-4703-B843-CAA5BB62FDE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extLst>
              <a:ext uri="{FF2B5EF4-FFF2-40B4-BE49-F238E27FC236}">
                <a16:creationId xmlns:a16="http://schemas.microsoft.com/office/drawing/2014/main" id="{FA128F92-9435-44CF-A48D-161DDAD7D914}"/>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extLst>
              <a:ext uri="{FF2B5EF4-FFF2-40B4-BE49-F238E27FC236}">
                <a16:creationId xmlns:a16="http://schemas.microsoft.com/office/drawing/2014/main" id="{E23464A2-6D5D-4657-8EAE-D931DC7262A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extLst>
              <a:ext uri="{FF2B5EF4-FFF2-40B4-BE49-F238E27FC236}">
                <a16:creationId xmlns:a16="http://schemas.microsoft.com/office/drawing/2014/main" id="{345AB1B5-EB2E-42F5-B23E-75D1D4C29DA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extLst>
              <a:ext uri="{FF2B5EF4-FFF2-40B4-BE49-F238E27FC236}">
                <a16:creationId xmlns:a16="http://schemas.microsoft.com/office/drawing/2014/main" id="{83007BAA-8522-44B6-ACAA-CA727D5E5992}"/>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extLst>
              <a:ext uri="{FF2B5EF4-FFF2-40B4-BE49-F238E27FC236}">
                <a16:creationId xmlns:a16="http://schemas.microsoft.com/office/drawing/2014/main" id="{45AC3D44-F6B1-4D5F-B393-E974138E044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extLst>
              <a:ext uri="{FF2B5EF4-FFF2-40B4-BE49-F238E27FC236}">
                <a16:creationId xmlns:a16="http://schemas.microsoft.com/office/drawing/2014/main" id="{BFE62BCE-932A-4264-9F16-7CB8F23C7F10}"/>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extLst>
              <a:ext uri="{FF2B5EF4-FFF2-40B4-BE49-F238E27FC236}">
                <a16:creationId xmlns:a16="http://schemas.microsoft.com/office/drawing/2014/main" id="{2AB3B25B-6B99-45E9-BCEC-C6FEFE92C92C}"/>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extLst>
              <a:ext uri="{FF2B5EF4-FFF2-40B4-BE49-F238E27FC236}">
                <a16:creationId xmlns:a16="http://schemas.microsoft.com/office/drawing/2014/main" id="{8246469F-03F0-431F-920F-F38052FD816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extLst>
              <a:ext uri="{FF2B5EF4-FFF2-40B4-BE49-F238E27FC236}">
                <a16:creationId xmlns:a16="http://schemas.microsoft.com/office/drawing/2014/main" id="{94AD828C-09DD-44A5-A152-245A94BA08FB}"/>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extLst>
              <a:ext uri="{FF2B5EF4-FFF2-40B4-BE49-F238E27FC236}">
                <a16:creationId xmlns:a16="http://schemas.microsoft.com/office/drawing/2014/main" id="{B73B6065-ECF0-40D7-9C8B-8B6C691FE4B1}"/>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extLst>
              <a:ext uri="{FF2B5EF4-FFF2-40B4-BE49-F238E27FC236}">
                <a16:creationId xmlns:a16="http://schemas.microsoft.com/office/drawing/2014/main" id="{181D64DC-A459-456D-A01A-FB05F5043719}"/>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extLst>
              <a:ext uri="{FF2B5EF4-FFF2-40B4-BE49-F238E27FC236}">
                <a16:creationId xmlns:a16="http://schemas.microsoft.com/office/drawing/2014/main" id="{73B8CB85-9BA5-4CA1-A684-905B0AB65F05}"/>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71420" y="53301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extLst>
              <a:ext uri="{FF2B5EF4-FFF2-40B4-BE49-F238E27FC236}">
                <a16:creationId xmlns:a16="http://schemas.microsoft.com/office/drawing/2014/main" id="{15982357-063F-4C40-9B34-C5952EE76C76}"/>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57832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extLst>
              <a:ext uri="{FF2B5EF4-FFF2-40B4-BE49-F238E27FC236}">
                <a16:creationId xmlns:a16="http://schemas.microsoft.com/office/drawing/2014/main" id="{9F36A5C8-9C7D-4588-9920-72E46DA753A3}"/>
              </a:ext>
            </a:extLst>
          </p:cNvPr>
          <p:cNvPicPr preferRelativeResize="0"/>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9E8A6C2A-4376-4E13-B724-50B147E4F1EA}"/>
              </a:ext>
            </a:extLst>
          </p:cNvPr>
          <p:cNvPicPr>
            <a:picLocks noChangeAspect="1"/>
          </p:cNvPicPr>
          <p:nvPr/>
        </p:nvPicPr>
        <p:blipFill>
          <a:blip r:embed="rId7"/>
          <a:stretch>
            <a:fillRect/>
          </a:stretch>
        </p:blipFill>
        <p:spPr>
          <a:xfrm>
            <a:off x="123018" y="91888"/>
            <a:ext cx="536494" cy="493819"/>
          </a:xfrm>
          <a:prstGeom prst="rect">
            <a:avLst/>
          </a:prstGeom>
        </p:spPr>
      </p:pic>
      <p:sp>
        <p:nvSpPr>
          <p:cNvPr id="40" name="Title 4">
            <a:extLst>
              <a:ext uri="{FF2B5EF4-FFF2-40B4-BE49-F238E27FC236}">
                <a16:creationId xmlns:a16="http://schemas.microsoft.com/office/drawing/2014/main" id="{B5321555-F7E1-4AFA-A48A-E5CE3ECF4E35}"/>
              </a:ext>
            </a:extLst>
          </p:cNvPr>
          <p:cNvSpPr txBox="1">
            <a:spLocks/>
          </p:cNvSpPr>
          <p:nvPr/>
        </p:nvSpPr>
        <p:spPr>
          <a:xfrm>
            <a:off x="10312186" y="899913"/>
            <a:ext cx="1800180" cy="494975"/>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aussprechen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1" name="Picture 40" descr="Logo, icon&#10;&#10;Description automatically generated">
            <a:extLst>
              <a:ext uri="{FF2B5EF4-FFF2-40B4-BE49-F238E27FC236}">
                <a16:creationId xmlns:a16="http://schemas.microsoft.com/office/drawing/2014/main" id="{03C82581-4D6D-4C7C-97D8-F4C83E269D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75" y="297664"/>
            <a:ext cx="638569" cy="618613"/>
          </a:xfrm>
          <a:prstGeom prst="rect">
            <a:avLst/>
          </a:prstGeom>
        </p:spPr>
      </p:pic>
      <p:sp>
        <p:nvSpPr>
          <p:cNvPr id="44" name="Speech Bubble: Oval 43">
            <a:extLst>
              <a:ext uri="{FF2B5EF4-FFF2-40B4-BE49-F238E27FC236}">
                <a16:creationId xmlns:a16="http://schemas.microsoft.com/office/drawing/2014/main" id="{FE9A1CAB-9CD2-4571-94CE-CCF9D6B3CD2A}"/>
              </a:ext>
            </a:extLst>
          </p:cNvPr>
          <p:cNvSpPr/>
          <p:nvPr/>
        </p:nvSpPr>
        <p:spPr>
          <a:xfrm>
            <a:off x="10312186" y="91888"/>
            <a:ext cx="818288" cy="775440"/>
          </a:xfrm>
          <a:prstGeom prst="wedgeEllipseCallout">
            <a:avLst>
              <a:gd name="adj1" fmla="val 77479"/>
              <a:gd name="adj2" fmla="val 15675"/>
            </a:avLst>
          </a:prstGeom>
          <a:solidFill>
            <a:srgbClr val="00B0F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extLst>
              <a:ext uri="{FF2B5EF4-FFF2-40B4-BE49-F238E27FC236}">
                <a16:creationId xmlns:a16="http://schemas.microsoft.com/office/drawing/2014/main" id="{6C8F3BF0-DC63-452E-B9D0-5DC185409F24}"/>
              </a:ext>
            </a:extLst>
          </p:cNvPr>
          <p:cNvSpPr txBox="1"/>
          <p:nvPr/>
        </p:nvSpPr>
        <p:spPr>
          <a:xfrm>
            <a:off x="284704" y="1087330"/>
            <a:ext cx="5705666" cy="4524315"/>
          </a:xfrm>
          <a:custGeom>
            <a:avLst/>
            <a:gdLst>
              <a:gd name="connsiteX0" fmla="*/ 0 w 5705666"/>
              <a:gd name="connsiteY0" fmla="*/ 0 h 4524315"/>
              <a:gd name="connsiteX1" fmla="*/ 513510 w 5705666"/>
              <a:gd name="connsiteY1" fmla="*/ 0 h 4524315"/>
              <a:gd name="connsiteX2" fmla="*/ 1141133 w 5705666"/>
              <a:gd name="connsiteY2" fmla="*/ 0 h 4524315"/>
              <a:gd name="connsiteX3" fmla="*/ 1597586 w 5705666"/>
              <a:gd name="connsiteY3" fmla="*/ 0 h 4524315"/>
              <a:gd name="connsiteX4" fmla="*/ 2225210 w 5705666"/>
              <a:gd name="connsiteY4" fmla="*/ 0 h 4524315"/>
              <a:gd name="connsiteX5" fmla="*/ 2909890 w 5705666"/>
              <a:gd name="connsiteY5" fmla="*/ 0 h 4524315"/>
              <a:gd name="connsiteX6" fmla="*/ 3594570 w 5705666"/>
              <a:gd name="connsiteY6" fmla="*/ 0 h 4524315"/>
              <a:gd name="connsiteX7" fmla="*/ 4051023 w 5705666"/>
              <a:gd name="connsiteY7" fmla="*/ 0 h 4524315"/>
              <a:gd name="connsiteX8" fmla="*/ 4735703 w 5705666"/>
              <a:gd name="connsiteY8" fmla="*/ 0 h 4524315"/>
              <a:gd name="connsiteX9" fmla="*/ 5192156 w 5705666"/>
              <a:gd name="connsiteY9" fmla="*/ 0 h 4524315"/>
              <a:gd name="connsiteX10" fmla="*/ 5705666 w 5705666"/>
              <a:gd name="connsiteY10" fmla="*/ 0 h 4524315"/>
              <a:gd name="connsiteX11" fmla="*/ 5705666 w 5705666"/>
              <a:gd name="connsiteY11" fmla="*/ 475053 h 4524315"/>
              <a:gd name="connsiteX12" fmla="*/ 5705666 w 5705666"/>
              <a:gd name="connsiteY12" fmla="*/ 995349 h 4524315"/>
              <a:gd name="connsiteX13" fmla="*/ 5705666 w 5705666"/>
              <a:gd name="connsiteY13" fmla="*/ 1651375 h 4524315"/>
              <a:gd name="connsiteX14" fmla="*/ 5705666 w 5705666"/>
              <a:gd name="connsiteY14" fmla="*/ 2126428 h 4524315"/>
              <a:gd name="connsiteX15" fmla="*/ 5705666 w 5705666"/>
              <a:gd name="connsiteY15" fmla="*/ 2556238 h 4524315"/>
              <a:gd name="connsiteX16" fmla="*/ 5705666 w 5705666"/>
              <a:gd name="connsiteY16" fmla="*/ 3076534 h 4524315"/>
              <a:gd name="connsiteX17" fmla="*/ 5705666 w 5705666"/>
              <a:gd name="connsiteY17" fmla="*/ 3642074 h 4524315"/>
              <a:gd name="connsiteX18" fmla="*/ 5705666 w 5705666"/>
              <a:gd name="connsiteY18" fmla="*/ 4524315 h 4524315"/>
              <a:gd name="connsiteX19" fmla="*/ 5078043 w 5705666"/>
              <a:gd name="connsiteY19" fmla="*/ 4524315 h 4524315"/>
              <a:gd name="connsiteX20" fmla="*/ 4621589 w 5705666"/>
              <a:gd name="connsiteY20" fmla="*/ 4524315 h 4524315"/>
              <a:gd name="connsiteX21" fmla="*/ 4051023 w 5705666"/>
              <a:gd name="connsiteY21" fmla="*/ 4524315 h 4524315"/>
              <a:gd name="connsiteX22" fmla="*/ 3594570 w 5705666"/>
              <a:gd name="connsiteY22" fmla="*/ 4524315 h 4524315"/>
              <a:gd name="connsiteX23" fmla="*/ 3081060 w 5705666"/>
              <a:gd name="connsiteY23" fmla="*/ 4524315 h 4524315"/>
              <a:gd name="connsiteX24" fmla="*/ 2681663 w 5705666"/>
              <a:gd name="connsiteY24" fmla="*/ 4524315 h 4524315"/>
              <a:gd name="connsiteX25" fmla="*/ 2168153 w 5705666"/>
              <a:gd name="connsiteY25" fmla="*/ 4524315 h 4524315"/>
              <a:gd name="connsiteX26" fmla="*/ 1654643 w 5705666"/>
              <a:gd name="connsiteY26" fmla="*/ 4524315 h 4524315"/>
              <a:gd name="connsiteX27" fmla="*/ 1084077 w 5705666"/>
              <a:gd name="connsiteY27" fmla="*/ 4524315 h 4524315"/>
              <a:gd name="connsiteX28" fmla="*/ 513510 w 5705666"/>
              <a:gd name="connsiteY28" fmla="*/ 4524315 h 4524315"/>
              <a:gd name="connsiteX29" fmla="*/ 0 w 5705666"/>
              <a:gd name="connsiteY29" fmla="*/ 4524315 h 4524315"/>
              <a:gd name="connsiteX30" fmla="*/ 0 w 5705666"/>
              <a:gd name="connsiteY30" fmla="*/ 3868289 h 4524315"/>
              <a:gd name="connsiteX31" fmla="*/ 0 w 5705666"/>
              <a:gd name="connsiteY31" fmla="*/ 3393236 h 4524315"/>
              <a:gd name="connsiteX32" fmla="*/ 0 w 5705666"/>
              <a:gd name="connsiteY32" fmla="*/ 2963426 h 4524315"/>
              <a:gd name="connsiteX33" fmla="*/ 0 w 5705666"/>
              <a:gd name="connsiteY33" fmla="*/ 2488373 h 4524315"/>
              <a:gd name="connsiteX34" fmla="*/ 0 w 5705666"/>
              <a:gd name="connsiteY34" fmla="*/ 2013320 h 4524315"/>
              <a:gd name="connsiteX35" fmla="*/ 0 w 5705666"/>
              <a:gd name="connsiteY35" fmla="*/ 1583510 h 4524315"/>
              <a:gd name="connsiteX36" fmla="*/ 0 w 5705666"/>
              <a:gd name="connsiteY36" fmla="*/ 1153700 h 4524315"/>
              <a:gd name="connsiteX37" fmla="*/ 0 w 5705666"/>
              <a:gd name="connsiteY37" fmla="*/ 678647 h 4524315"/>
              <a:gd name="connsiteX38" fmla="*/ 0 w 5705666"/>
              <a:gd name="connsiteY3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05666" h="4524315" fill="none" extrusionOk="0">
                <a:moveTo>
                  <a:pt x="0" y="0"/>
                </a:moveTo>
                <a:cubicBezTo>
                  <a:pt x="205340" y="-13346"/>
                  <a:pt x="406741" y="13404"/>
                  <a:pt x="513510" y="0"/>
                </a:cubicBezTo>
                <a:cubicBezTo>
                  <a:pt x="620279" y="-13404"/>
                  <a:pt x="967192" y="26676"/>
                  <a:pt x="1141133" y="0"/>
                </a:cubicBezTo>
                <a:cubicBezTo>
                  <a:pt x="1315074" y="-26676"/>
                  <a:pt x="1479508" y="16677"/>
                  <a:pt x="1597586" y="0"/>
                </a:cubicBezTo>
                <a:cubicBezTo>
                  <a:pt x="1715664" y="-16677"/>
                  <a:pt x="1976553" y="55172"/>
                  <a:pt x="2225210" y="0"/>
                </a:cubicBezTo>
                <a:cubicBezTo>
                  <a:pt x="2473867" y="-55172"/>
                  <a:pt x="2647692" y="14067"/>
                  <a:pt x="2909890" y="0"/>
                </a:cubicBezTo>
                <a:cubicBezTo>
                  <a:pt x="3172088" y="-14067"/>
                  <a:pt x="3383599" y="54296"/>
                  <a:pt x="3594570" y="0"/>
                </a:cubicBezTo>
                <a:cubicBezTo>
                  <a:pt x="3805541" y="-54296"/>
                  <a:pt x="3864582" y="38498"/>
                  <a:pt x="4051023" y="0"/>
                </a:cubicBezTo>
                <a:cubicBezTo>
                  <a:pt x="4237464" y="-38498"/>
                  <a:pt x="4484614" y="44130"/>
                  <a:pt x="4735703" y="0"/>
                </a:cubicBezTo>
                <a:cubicBezTo>
                  <a:pt x="4986792" y="-44130"/>
                  <a:pt x="5008434" y="9995"/>
                  <a:pt x="5192156" y="0"/>
                </a:cubicBezTo>
                <a:cubicBezTo>
                  <a:pt x="5375878" y="-9995"/>
                  <a:pt x="5556307" y="22605"/>
                  <a:pt x="5705666" y="0"/>
                </a:cubicBezTo>
                <a:cubicBezTo>
                  <a:pt x="5746593" y="174419"/>
                  <a:pt x="5662120" y="332561"/>
                  <a:pt x="5705666" y="475053"/>
                </a:cubicBezTo>
                <a:cubicBezTo>
                  <a:pt x="5749212" y="617545"/>
                  <a:pt x="5650938" y="743528"/>
                  <a:pt x="5705666" y="995349"/>
                </a:cubicBezTo>
                <a:cubicBezTo>
                  <a:pt x="5760394" y="1247170"/>
                  <a:pt x="5633673" y="1505280"/>
                  <a:pt x="5705666" y="1651375"/>
                </a:cubicBezTo>
                <a:cubicBezTo>
                  <a:pt x="5777659" y="1797470"/>
                  <a:pt x="5672573" y="1901762"/>
                  <a:pt x="5705666" y="2126428"/>
                </a:cubicBezTo>
                <a:cubicBezTo>
                  <a:pt x="5738759" y="2351094"/>
                  <a:pt x="5682291" y="2455476"/>
                  <a:pt x="5705666" y="2556238"/>
                </a:cubicBezTo>
                <a:cubicBezTo>
                  <a:pt x="5729041" y="2657000"/>
                  <a:pt x="5696008" y="2848550"/>
                  <a:pt x="5705666" y="3076534"/>
                </a:cubicBezTo>
                <a:cubicBezTo>
                  <a:pt x="5715324" y="3304518"/>
                  <a:pt x="5644389" y="3447691"/>
                  <a:pt x="5705666" y="3642074"/>
                </a:cubicBezTo>
                <a:cubicBezTo>
                  <a:pt x="5766943" y="3836457"/>
                  <a:pt x="5701063" y="4204998"/>
                  <a:pt x="5705666" y="4524315"/>
                </a:cubicBezTo>
                <a:cubicBezTo>
                  <a:pt x="5481044" y="4580492"/>
                  <a:pt x="5361140" y="4470332"/>
                  <a:pt x="5078043" y="4524315"/>
                </a:cubicBezTo>
                <a:cubicBezTo>
                  <a:pt x="4794946" y="4578298"/>
                  <a:pt x="4789885" y="4474944"/>
                  <a:pt x="4621589" y="4524315"/>
                </a:cubicBezTo>
                <a:cubicBezTo>
                  <a:pt x="4453293" y="4573686"/>
                  <a:pt x="4329530" y="4508866"/>
                  <a:pt x="4051023" y="4524315"/>
                </a:cubicBezTo>
                <a:cubicBezTo>
                  <a:pt x="3772516" y="4539764"/>
                  <a:pt x="3754264" y="4473139"/>
                  <a:pt x="3594570" y="4524315"/>
                </a:cubicBezTo>
                <a:cubicBezTo>
                  <a:pt x="3434876" y="4575491"/>
                  <a:pt x="3333095" y="4475061"/>
                  <a:pt x="3081060" y="4524315"/>
                </a:cubicBezTo>
                <a:cubicBezTo>
                  <a:pt x="2829025" y="4573569"/>
                  <a:pt x="2817774" y="4498291"/>
                  <a:pt x="2681663" y="4524315"/>
                </a:cubicBezTo>
                <a:cubicBezTo>
                  <a:pt x="2545552" y="4550339"/>
                  <a:pt x="2310775" y="4493284"/>
                  <a:pt x="2168153" y="4524315"/>
                </a:cubicBezTo>
                <a:cubicBezTo>
                  <a:pt x="2025531" y="4555346"/>
                  <a:pt x="1757443" y="4472819"/>
                  <a:pt x="1654643" y="4524315"/>
                </a:cubicBezTo>
                <a:cubicBezTo>
                  <a:pt x="1551843" y="4575811"/>
                  <a:pt x="1351761" y="4516703"/>
                  <a:pt x="1084077" y="4524315"/>
                </a:cubicBezTo>
                <a:cubicBezTo>
                  <a:pt x="816393" y="4531927"/>
                  <a:pt x="793735" y="4502373"/>
                  <a:pt x="513510" y="4524315"/>
                </a:cubicBezTo>
                <a:cubicBezTo>
                  <a:pt x="233285" y="4546257"/>
                  <a:pt x="192742" y="4511218"/>
                  <a:pt x="0" y="4524315"/>
                </a:cubicBezTo>
                <a:cubicBezTo>
                  <a:pt x="-2936" y="4345266"/>
                  <a:pt x="70481" y="4128880"/>
                  <a:pt x="0" y="3868289"/>
                </a:cubicBezTo>
                <a:cubicBezTo>
                  <a:pt x="-70481" y="3607698"/>
                  <a:pt x="25522" y="3505183"/>
                  <a:pt x="0" y="3393236"/>
                </a:cubicBezTo>
                <a:cubicBezTo>
                  <a:pt x="-25522" y="3281289"/>
                  <a:pt x="8364" y="3131532"/>
                  <a:pt x="0" y="2963426"/>
                </a:cubicBezTo>
                <a:cubicBezTo>
                  <a:pt x="-8364" y="2795320"/>
                  <a:pt x="44523" y="2712998"/>
                  <a:pt x="0" y="2488373"/>
                </a:cubicBezTo>
                <a:cubicBezTo>
                  <a:pt x="-44523" y="2263748"/>
                  <a:pt x="42955" y="2206589"/>
                  <a:pt x="0" y="2013320"/>
                </a:cubicBezTo>
                <a:cubicBezTo>
                  <a:pt x="-42955" y="1820051"/>
                  <a:pt x="44451" y="1771166"/>
                  <a:pt x="0" y="1583510"/>
                </a:cubicBezTo>
                <a:cubicBezTo>
                  <a:pt x="-44451" y="1395854"/>
                  <a:pt x="50482" y="1320715"/>
                  <a:pt x="0" y="1153700"/>
                </a:cubicBezTo>
                <a:cubicBezTo>
                  <a:pt x="-50482" y="986685"/>
                  <a:pt x="8951" y="793641"/>
                  <a:pt x="0" y="678647"/>
                </a:cubicBezTo>
                <a:cubicBezTo>
                  <a:pt x="-8951" y="563653"/>
                  <a:pt x="79473" y="147445"/>
                  <a:pt x="0" y="0"/>
                </a:cubicBezTo>
                <a:close/>
              </a:path>
              <a:path w="5705666" h="4524315" stroke="0" extrusionOk="0">
                <a:moveTo>
                  <a:pt x="0" y="0"/>
                </a:moveTo>
                <a:cubicBezTo>
                  <a:pt x="154118" y="-4662"/>
                  <a:pt x="240490" y="31407"/>
                  <a:pt x="399397" y="0"/>
                </a:cubicBezTo>
                <a:cubicBezTo>
                  <a:pt x="558304" y="-31407"/>
                  <a:pt x="851032" y="53226"/>
                  <a:pt x="1027020" y="0"/>
                </a:cubicBezTo>
                <a:cubicBezTo>
                  <a:pt x="1203008" y="-53226"/>
                  <a:pt x="1239568" y="15334"/>
                  <a:pt x="1426417" y="0"/>
                </a:cubicBezTo>
                <a:cubicBezTo>
                  <a:pt x="1613266" y="-15334"/>
                  <a:pt x="1666125" y="5044"/>
                  <a:pt x="1882870" y="0"/>
                </a:cubicBezTo>
                <a:cubicBezTo>
                  <a:pt x="2099615" y="-5044"/>
                  <a:pt x="2135705" y="34996"/>
                  <a:pt x="2339323" y="0"/>
                </a:cubicBezTo>
                <a:cubicBezTo>
                  <a:pt x="2542941" y="-34996"/>
                  <a:pt x="2721860" y="51416"/>
                  <a:pt x="2909890" y="0"/>
                </a:cubicBezTo>
                <a:cubicBezTo>
                  <a:pt x="3097920" y="-51416"/>
                  <a:pt x="3293038" y="53711"/>
                  <a:pt x="3594570" y="0"/>
                </a:cubicBezTo>
                <a:cubicBezTo>
                  <a:pt x="3896102" y="-53711"/>
                  <a:pt x="3847049" y="17514"/>
                  <a:pt x="3993966" y="0"/>
                </a:cubicBezTo>
                <a:cubicBezTo>
                  <a:pt x="4140883" y="-17514"/>
                  <a:pt x="4314476" y="54709"/>
                  <a:pt x="4621589" y="0"/>
                </a:cubicBezTo>
                <a:cubicBezTo>
                  <a:pt x="4928702" y="-54709"/>
                  <a:pt x="4886274" y="47588"/>
                  <a:pt x="5135099" y="0"/>
                </a:cubicBezTo>
                <a:cubicBezTo>
                  <a:pt x="5383924" y="-47588"/>
                  <a:pt x="5568428" y="38734"/>
                  <a:pt x="5705666" y="0"/>
                </a:cubicBezTo>
                <a:cubicBezTo>
                  <a:pt x="5724025" y="199724"/>
                  <a:pt x="5661289" y="278033"/>
                  <a:pt x="5705666" y="475053"/>
                </a:cubicBezTo>
                <a:cubicBezTo>
                  <a:pt x="5750043" y="672073"/>
                  <a:pt x="5682475" y="788512"/>
                  <a:pt x="5705666" y="904863"/>
                </a:cubicBezTo>
                <a:cubicBezTo>
                  <a:pt x="5728857" y="1021214"/>
                  <a:pt x="5677531" y="1186300"/>
                  <a:pt x="5705666" y="1379916"/>
                </a:cubicBezTo>
                <a:cubicBezTo>
                  <a:pt x="5733801" y="1573532"/>
                  <a:pt x="5680832" y="1736406"/>
                  <a:pt x="5705666" y="2035942"/>
                </a:cubicBezTo>
                <a:cubicBezTo>
                  <a:pt x="5730500" y="2335478"/>
                  <a:pt x="5699262" y="2330040"/>
                  <a:pt x="5705666" y="2601481"/>
                </a:cubicBezTo>
                <a:cubicBezTo>
                  <a:pt x="5712070" y="2872922"/>
                  <a:pt x="5639232" y="2932148"/>
                  <a:pt x="5705666" y="3167021"/>
                </a:cubicBezTo>
                <a:cubicBezTo>
                  <a:pt x="5772100" y="3401894"/>
                  <a:pt x="5698564" y="3543139"/>
                  <a:pt x="5705666" y="3642074"/>
                </a:cubicBezTo>
                <a:cubicBezTo>
                  <a:pt x="5712768" y="3741009"/>
                  <a:pt x="5622762" y="4152600"/>
                  <a:pt x="5705666" y="4524315"/>
                </a:cubicBezTo>
                <a:cubicBezTo>
                  <a:pt x="5539005" y="4524705"/>
                  <a:pt x="5495473" y="4511995"/>
                  <a:pt x="5306269" y="4524315"/>
                </a:cubicBezTo>
                <a:cubicBezTo>
                  <a:pt x="5117065" y="4536635"/>
                  <a:pt x="5070179" y="4478908"/>
                  <a:pt x="4906873" y="4524315"/>
                </a:cubicBezTo>
                <a:cubicBezTo>
                  <a:pt x="4743567" y="4569722"/>
                  <a:pt x="4502013" y="4516504"/>
                  <a:pt x="4279250" y="4524315"/>
                </a:cubicBezTo>
                <a:cubicBezTo>
                  <a:pt x="4056487" y="4532126"/>
                  <a:pt x="3998796" y="4486862"/>
                  <a:pt x="3765740" y="4524315"/>
                </a:cubicBezTo>
                <a:cubicBezTo>
                  <a:pt x="3532684" y="4561768"/>
                  <a:pt x="3363289" y="4507877"/>
                  <a:pt x="3252230" y="4524315"/>
                </a:cubicBezTo>
                <a:cubicBezTo>
                  <a:pt x="3141171" y="4540753"/>
                  <a:pt x="2712988" y="4457512"/>
                  <a:pt x="2567550" y="4524315"/>
                </a:cubicBezTo>
                <a:cubicBezTo>
                  <a:pt x="2422112" y="4591118"/>
                  <a:pt x="2242905" y="4506229"/>
                  <a:pt x="1939926" y="4524315"/>
                </a:cubicBezTo>
                <a:cubicBezTo>
                  <a:pt x="1636947" y="4542401"/>
                  <a:pt x="1667131" y="4514872"/>
                  <a:pt x="1483473" y="4524315"/>
                </a:cubicBezTo>
                <a:cubicBezTo>
                  <a:pt x="1299815" y="4533758"/>
                  <a:pt x="1038662" y="4455132"/>
                  <a:pt x="798793" y="4524315"/>
                </a:cubicBezTo>
                <a:cubicBezTo>
                  <a:pt x="558924" y="4593498"/>
                  <a:pt x="234302" y="4495398"/>
                  <a:pt x="0" y="4524315"/>
                </a:cubicBezTo>
                <a:cubicBezTo>
                  <a:pt x="-71649" y="4364991"/>
                  <a:pt x="56187" y="4132352"/>
                  <a:pt x="0" y="3913532"/>
                </a:cubicBezTo>
                <a:cubicBezTo>
                  <a:pt x="-56187" y="3694712"/>
                  <a:pt x="9375" y="3562238"/>
                  <a:pt x="0" y="3347993"/>
                </a:cubicBezTo>
                <a:cubicBezTo>
                  <a:pt x="-9375" y="3133748"/>
                  <a:pt x="30535" y="3008676"/>
                  <a:pt x="0" y="2782454"/>
                </a:cubicBezTo>
                <a:cubicBezTo>
                  <a:pt x="-30535" y="2556232"/>
                  <a:pt x="40463" y="2461358"/>
                  <a:pt x="0" y="2262158"/>
                </a:cubicBezTo>
                <a:cubicBezTo>
                  <a:pt x="-40463" y="2062958"/>
                  <a:pt x="8066" y="1961651"/>
                  <a:pt x="0" y="1696618"/>
                </a:cubicBezTo>
                <a:cubicBezTo>
                  <a:pt x="-8066" y="1431585"/>
                  <a:pt x="40985" y="1388938"/>
                  <a:pt x="0" y="1085836"/>
                </a:cubicBezTo>
                <a:cubicBezTo>
                  <a:pt x="-40985" y="782734"/>
                  <a:pt x="93466" y="529072"/>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Hallo! Ich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heiße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Mariem! Ich bin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zehn</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Jahre alt und ich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Biel. Das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der Schweiz. Wo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D</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as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mein</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Vater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Er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ist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Tunesier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aber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er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wohnt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auch</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in Biel</a:t>
            </a:r>
            <a:r>
              <a:rPr lang="en-GB" dirty="0">
                <a:solidFill>
                  <a:prstClr val="black"/>
                </a:solidFill>
                <a:latin typeface="Century Gothic"/>
              </a:rPr>
              <a:t>. Er </a:t>
            </a:r>
            <a:r>
              <a:rPr lang="en-GB" dirty="0" err="1">
                <a:solidFill>
                  <a:prstClr val="black"/>
                </a:solidFill>
                <a:latin typeface="Century Gothic"/>
              </a:rPr>
              <a:t>heißt</a:t>
            </a:r>
            <a:r>
              <a:rPr lang="en-GB" dirty="0">
                <a:solidFill>
                  <a:prstClr val="black"/>
                </a:solidFill>
                <a:latin typeface="Century Gothic"/>
              </a:rPr>
              <a:t> Tarek. Er </a:t>
            </a:r>
            <a:r>
              <a:rPr lang="en-GB" dirty="0" err="1">
                <a:solidFill>
                  <a:prstClr val="black"/>
                </a:solidFill>
                <a:latin typeface="Century Gothic"/>
              </a:rPr>
              <a:t>ist</a:t>
            </a:r>
            <a:r>
              <a:rPr lang="en-GB" dirty="0">
                <a:solidFill>
                  <a:prstClr val="black"/>
                </a:solidFill>
                <a:latin typeface="Century Gothic"/>
              </a:rPr>
              <a:t> </a:t>
            </a:r>
            <a:r>
              <a:rPr lang="en-GB" dirty="0" err="1">
                <a:solidFill>
                  <a:prstClr val="black"/>
                </a:solidFill>
                <a:latin typeface="Century Gothic"/>
              </a:rPr>
              <a:t>ruhig</a:t>
            </a:r>
            <a:r>
              <a:rPr lang="en-GB" dirty="0">
                <a:solidFill>
                  <a:prstClr val="black"/>
                </a:solidFill>
                <a:latin typeface="Century Gothic"/>
              </a:rPr>
              <a:t> und </a:t>
            </a:r>
            <a:r>
              <a:rPr lang="en-GB" dirty="0" err="1">
                <a:solidFill>
                  <a:prstClr val="black"/>
                </a:solidFill>
                <a:latin typeface="Century Gothic"/>
              </a:rPr>
              <a:t>lieb</a:t>
            </a:r>
            <a:r>
              <a:rPr lang="en-GB" dirty="0">
                <a:solidFill>
                  <a:prstClr val="black"/>
                </a:solidFill>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Er hat </a:t>
            </a:r>
            <a:r>
              <a:rPr lang="en-GB" dirty="0" err="1">
                <a:solidFill>
                  <a:prstClr val="black"/>
                </a:solidFill>
                <a:latin typeface="Century Gothic"/>
              </a:rPr>
              <a:t>im</a:t>
            </a:r>
            <a:r>
              <a:rPr lang="en-GB" dirty="0">
                <a:solidFill>
                  <a:prstClr val="black"/>
                </a:solidFill>
                <a:latin typeface="Century Gothic"/>
              </a:rPr>
              <a:t> </a:t>
            </a:r>
            <a:r>
              <a:rPr lang="en-GB" dirty="0" err="1">
                <a:solidFill>
                  <a:prstClr val="black"/>
                </a:solidFill>
                <a:latin typeface="Century Gothic"/>
              </a:rPr>
              <a:t>März</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 Er </a:t>
            </a:r>
            <a:r>
              <a:rPr lang="en-GB" dirty="0" err="1">
                <a:solidFill>
                  <a:prstClr val="black"/>
                </a:solidFill>
                <a:latin typeface="Century Gothic"/>
              </a:rPr>
              <a:t>möchte</a:t>
            </a:r>
            <a:r>
              <a:rPr lang="en-GB" dirty="0">
                <a:solidFill>
                  <a:prstClr val="black"/>
                </a:solidFill>
                <a:latin typeface="Century Gothic"/>
              </a:rPr>
              <a:t> seine </a:t>
            </a:r>
            <a:r>
              <a:rPr lang="en-GB" dirty="0" err="1">
                <a:solidFill>
                  <a:prstClr val="black"/>
                </a:solidFill>
                <a:latin typeface="Century Gothic"/>
              </a:rPr>
              <a:t>Familie</a:t>
            </a:r>
            <a:r>
              <a:rPr lang="en-GB" dirty="0">
                <a:solidFill>
                  <a:prstClr val="black"/>
                </a:solidFill>
                <a:latin typeface="Century Gothic"/>
              </a:rPr>
              <a:t> in </a:t>
            </a:r>
            <a:r>
              <a:rPr lang="en-GB" dirty="0" err="1">
                <a:solidFill>
                  <a:prstClr val="black"/>
                </a:solidFill>
                <a:latin typeface="Century Gothic"/>
              </a:rPr>
              <a:t>Tunesien</a:t>
            </a:r>
            <a:r>
              <a:rPr lang="en-GB" dirty="0">
                <a:solidFill>
                  <a:prstClr val="black"/>
                </a:solidFill>
                <a:latin typeface="Century Gothic"/>
              </a:rPr>
              <a:t>* </a:t>
            </a:r>
            <a:r>
              <a:rPr lang="en-GB" dirty="0" err="1">
                <a:solidFill>
                  <a:prstClr val="black"/>
                </a:solidFill>
                <a:latin typeface="Century Gothic"/>
              </a:rPr>
              <a:t>besuchen</a:t>
            </a:r>
            <a:r>
              <a:rPr lang="en-GB" dirty="0">
                <a:solidFill>
                  <a:prstClr val="black"/>
                </a:solidFill>
                <a:latin typeface="Century Gothic"/>
              </a:rPr>
              <a:t>. Ich </a:t>
            </a:r>
            <a:r>
              <a:rPr lang="en-GB" dirty="0" err="1">
                <a:solidFill>
                  <a:prstClr val="black"/>
                </a:solidFill>
                <a:latin typeface="Century Gothic"/>
              </a:rPr>
              <a:t>möchte</a:t>
            </a:r>
            <a:r>
              <a:rPr lang="en-GB" dirty="0">
                <a:solidFill>
                  <a:prstClr val="black"/>
                </a:solidFill>
                <a:latin typeface="Century Gothic"/>
              </a:rPr>
              <a:t> </a:t>
            </a:r>
            <a:r>
              <a:rPr lang="en-GB" dirty="0" err="1">
                <a:solidFill>
                  <a:prstClr val="black"/>
                </a:solidFill>
                <a:latin typeface="Century Gothic"/>
              </a:rPr>
              <a:t>auch</a:t>
            </a:r>
            <a:r>
              <a:rPr lang="en-GB" dirty="0">
                <a:solidFill>
                  <a:prstClr val="black"/>
                </a:solidFill>
                <a:latin typeface="Century Gothic"/>
              </a:rPr>
              <a:t> </a:t>
            </a:r>
            <a:r>
              <a:rPr lang="en-GB" dirty="0" err="1">
                <a:solidFill>
                  <a:prstClr val="black"/>
                </a:solidFill>
                <a:latin typeface="Century Gothic"/>
              </a:rPr>
              <a:t>fahren</a:t>
            </a:r>
            <a:r>
              <a:rPr lang="en-GB" dirty="0">
                <a:solidFill>
                  <a:prstClr val="black"/>
                </a:solidFill>
                <a:latin typeface="Century Gothic"/>
              </a:rPr>
              <a:t>! Ich </a:t>
            </a:r>
            <a:r>
              <a:rPr lang="en-GB" dirty="0" err="1">
                <a:solidFill>
                  <a:prstClr val="black"/>
                </a:solidFill>
                <a:latin typeface="Century Gothic"/>
              </a:rPr>
              <a:t>möchte</a:t>
            </a:r>
            <a:r>
              <a:rPr lang="en-GB" dirty="0">
                <a:solidFill>
                  <a:prstClr val="black"/>
                </a:solidFill>
                <a:latin typeface="Century Gothic"/>
              </a:rPr>
              <a:t> </a:t>
            </a:r>
            <a:r>
              <a:rPr lang="en-GB" dirty="0" err="1">
                <a:solidFill>
                  <a:prstClr val="black"/>
                </a:solidFill>
                <a:latin typeface="Century Gothic"/>
              </a:rPr>
              <a:t>nicht</a:t>
            </a:r>
            <a:r>
              <a:rPr lang="en-GB" dirty="0">
                <a:solidFill>
                  <a:prstClr val="black"/>
                </a:solidFill>
                <a:latin typeface="Century Gothic"/>
              </a:rPr>
              <a:t> </a:t>
            </a:r>
            <a:r>
              <a:rPr lang="en-GB" dirty="0" err="1">
                <a:solidFill>
                  <a:prstClr val="black"/>
                </a:solidFill>
                <a:latin typeface="Century Gothic"/>
              </a:rPr>
              <a:t>zu</a:t>
            </a:r>
            <a:r>
              <a:rPr lang="en-GB" dirty="0">
                <a:solidFill>
                  <a:prstClr val="black"/>
                </a:solidFill>
                <a:latin typeface="Century Gothic"/>
              </a:rPr>
              <a:t> </a:t>
            </a:r>
            <a:r>
              <a:rPr lang="en-GB" dirty="0" err="1">
                <a:solidFill>
                  <a:prstClr val="black"/>
                </a:solidFill>
                <a:latin typeface="Century Gothic"/>
              </a:rPr>
              <a:t>Hause</a:t>
            </a:r>
            <a:r>
              <a:rPr lang="en-GB" dirty="0">
                <a:solidFill>
                  <a:prstClr val="black"/>
                </a:solidFill>
                <a:latin typeface="Century Gothic"/>
              </a:rPr>
              <a:t> </a:t>
            </a:r>
            <a:r>
              <a:rPr lang="en-GB" dirty="0" err="1">
                <a:solidFill>
                  <a:prstClr val="black"/>
                </a:solidFill>
                <a:latin typeface="Century Gothic"/>
              </a:rPr>
              <a:t>bleiben</a:t>
            </a:r>
            <a:r>
              <a:rPr lang="en-GB" dirty="0">
                <a:solidFill>
                  <a:prstClr val="black"/>
                </a:solidFill>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Heute </a:t>
            </a:r>
            <a:r>
              <a:rPr lang="en-GB" dirty="0" err="1">
                <a:solidFill>
                  <a:prstClr val="black"/>
                </a:solidFill>
                <a:latin typeface="Century Gothic"/>
              </a:rPr>
              <a:t>ist</a:t>
            </a:r>
            <a:r>
              <a:rPr lang="en-GB" dirty="0">
                <a:solidFill>
                  <a:prstClr val="black"/>
                </a:solidFill>
                <a:latin typeface="Century Gothic"/>
              </a:rPr>
              <a:t> Freitag. Ich bin </a:t>
            </a:r>
            <a:r>
              <a:rPr lang="en-GB" dirty="0" err="1">
                <a:solidFill>
                  <a:prstClr val="black"/>
                </a:solidFill>
                <a:latin typeface="Century Gothic"/>
              </a:rPr>
              <a:t>müde</a:t>
            </a:r>
            <a:r>
              <a:rPr lang="en-GB" dirty="0">
                <a:solidFill>
                  <a:prstClr val="black"/>
                </a:solidFill>
                <a:latin typeface="Century Gothic"/>
              </a:rPr>
              <a:t>, </a:t>
            </a:r>
            <a:r>
              <a:rPr lang="en-GB" dirty="0" err="1">
                <a:solidFill>
                  <a:prstClr val="black"/>
                </a:solidFill>
                <a:latin typeface="Century Gothic"/>
              </a:rPr>
              <a:t>aber</a:t>
            </a:r>
            <a:r>
              <a:rPr lang="en-GB" dirty="0">
                <a:solidFill>
                  <a:prstClr val="black"/>
                </a:solidFill>
                <a:latin typeface="Century Gothic"/>
              </a:rPr>
              <a:t> ich </a:t>
            </a:r>
            <a:r>
              <a:rPr lang="en-GB" dirty="0" err="1">
                <a:solidFill>
                  <a:prstClr val="black"/>
                </a:solidFill>
                <a:latin typeface="Century Gothic"/>
              </a:rPr>
              <a:t>habe</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 Ich </a:t>
            </a:r>
            <a:r>
              <a:rPr lang="en-GB" dirty="0" err="1">
                <a:solidFill>
                  <a:prstClr val="black"/>
                </a:solidFill>
                <a:latin typeface="Century Gothic"/>
              </a:rPr>
              <a:t>mache</a:t>
            </a:r>
            <a:r>
              <a:rPr lang="en-GB" dirty="0">
                <a:solidFill>
                  <a:prstClr val="black"/>
                </a:solidFill>
                <a:latin typeface="Century Gothic"/>
              </a:rPr>
              <a:t> </a:t>
            </a:r>
            <a:r>
              <a:rPr lang="en-GB" dirty="0" err="1">
                <a:solidFill>
                  <a:prstClr val="black"/>
                </a:solidFill>
                <a:latin typeface="Century Gothic"/>
              </a:rPr>
              <a:t>eine</a:t>
            </a:r>
            <a:r>
              <a:rPr lang="en-GB" dirty="0">
                <a:solidFill>
                  <a:prstClr val="black"/>
                </a:solidFill>
                <a:latin typeface="Century Gothic"/>
              </a:rPr>
              <a:t> Karte. </a:t>
            </a:r>
            <a:r>
              <a:rPr lang="en-GB" dirty="0" err="1">
                <a:solidFill>
                  <a:prstClr val="black"/>
                </a:solidFill>
                <a:latin typeface="Century Gothic"/>
              </a:rPr>
              <a:t>Wer</a:t>
            </a:r>
            <a:r>
              <a:rPr lang="en-GB" dirty="0">
                <a:solidFill>
                  <a:prstClr val="black"/>
                </a:solidFill>
                <a:latin typeface="Century Gothic"/>
              </a:rPr>
              <a:t> </a:t>
            </a:r>
            <a:r>
              <a:rPr lang="en-GB" dirty="0" err="1">
                <a:solidFill>
                  <a:prstClr val="black"/>
                </a:solidFill>
                <a:latin typeface="Century Gothic"/>
              </a:rPr>
              <a:t>bekommt</a:t>
            </a:r>
            <a:r>
              <a:rPr lang="en-GB" dirty="0">
                <a:solidFill>
                  <a:prstClr val="black"/>
                </a:solidFill>
                <a:latin typeface="Century Gothic"/>
              </a:rPr>
              <a:t> die Karte? </a:t>
            </a:r>
            <a:r>
              <a:rPr lang="en-GB" dirty="0" err="1">
                <a:solidFill>
                  <a:prstClr val="black"/>
                </a:solidFill>
                <a:latin typeface="Century Gothic"/>
              </a:rPr>
              <a:t>Meine</a:t>
            </a:r>
            <a:r>
              <a:rPr lang="en-GB" dirty="0">
                <a:solidFill>
                  <a:prstClr val="black"/>
                </a:solidFill>
                <a:latin typeface="Century Gothic"/>
              </a:rPr>
              <a:t> </a:t>
            </a:r>
            <a:r>
              <a:rPr lang="en-GB" dirty="0" err="1">
                <a:solidFill>
                  <a:prstClr val="black"/>
                </a:solidFill>
                <a:latin typeface="Century Gothic"/>
              </a:rPr>
              <a:t>Familie</a:t>
            </a:r>
            <a:r>
              <a:rPr lang="en-GB" dirty="0">
                <a:solidFill>
                  <a:prstClr val="black"/>
                </a:solidFill>
                <a:latin typeface="Century Gothic"/>
              </a:rPr>
              <a:t> in </a:t>
            </a:r>
            <a:r>
              <a:rPr lang="en-GB" dirty="0" err="1">
                <a:solidFill>
                  <a:prstClr val="black"/>
                </a:solidFill>
                <a:latin typeface="Century Gothic"/>
              </a:rPr>
              <a:t>Tunesien</a:t>
            </a:r>
            <a:r>
              <a:rPr lang="en-GB" dirty="0">
                <a:solidFill>
                  <a:prstClr val="black"/>
                </a:solidFill>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Und du? Hast du </a:t>
            </a:r>
            <a:r>
              <a:rPr lang="en-GB" dirty="0" err="1">
                <a:solidFill>
                  <a:prstClr val="black"/>
                </a:solidFill>
                <a:latin typeface="Century Gothic"/>
              </a:rPr>
              <a:t>heute</a:t>
            </a:r>
            <a:r>
              <a:rPr lang="en-GB" dirty="0">
                <a:solidFill>
                  <a:prstClr val="black"/>
                </a:solidFill>
                <a:latin typeface="Century Gothic"/>
              </a:rPr>
              <a:t> </a:t>
            </a:r>
            <a:r>
              <a:rPr lang="en-GB" dirty="0" err="1">
                <a:solidFill>
                  <a:prstClr val="black"/>
                </a:solidFill>
                <a:latin typeface="Century Gothic"/>
              </a:rPr>
              <a:t>Pläne</a:t>
            </a:r>
            <a:r>
              <a:rPr lang="en-GB" dirty="0">
                <a:solidFill>
                  <a:prstClr val="black"/>
                </a:solidFill>
                <a:latin typeface="Century Gothic"/>
              </a:rPr>
              <a:t>?</a:t>
            </a:r>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2</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4" name="Google Shape;119;p1">
            <a:extLst>
              <a:ext uri="{FF2B5EF4-FFF2-40B4-BE49-F238E27FC236}">
                <a16:creationId xmlns:a16="http://schemas.microsoft.com/office/drawing/2014/main" id="{7EE527D1-7B5C-9F49-BEA7-2AE818800057}"/>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extLst>
              <a:ext uri="{FF2B5EF4-FFF2-40B4-BE49-F238E27FC236}">
                <a16:creationId xmlns:a16="http://schemas.microsoft.com/office/drawing/2014/main" id="{76DA1655-A74A-7E3E-C220-F07945EF4786}"/>
              </a:ext>
            </a:extLst>
          </p:cNvPr>
          <p:cNvSpPr/>
          <p:nvPr/>
        </p:nvSpPr>
        <p:spPr>
          <a:xfrm>
            <a:off x="3997839" y="143780"/>
            <a:ext cx="2557206" cy="650448"/>
          </a:xfrm>
          <a:prstGeom prst="wedgeRoundRectCallout">
            <a:avLst>
              <a:gd name="adj1" fmla="val -59005"/>
              <a:gd name="adj2" fmla="val -85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a:t>
            </a:r>
            <a:b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b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lang="en-GB" sz="2000" b="1" spc="-1" dirty="0">
                <a:solidFill>
                  <a:srgbClr val="FFFFFF"/>
                </a:solidFill>
                <a:latin typeface="Century Gothic" panose="020B0502020202020204" pitchFamily="34" charset="0"/>
                <a:ea typeface="Century Gothic"/>
              </a:rPr>
              <a:t>Mariem</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3517" y="45983"/>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064038" y="1256846"/>
            <a:ext cx="6087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1. What two details do we find out about Mariem?</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86669" y="1988897"/>
            <a:ext cx="6087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2. What does Mariem say about her father? (5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57108" y="2967075"/>
            <a:ext cx="61174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3. What would Tarek like to do and when? </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(2 details)</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86668" y="4022784"/>
            <a:ext cx="5820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4. What would Mariem not like to do? </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(1 detail)</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96000" y="4815761"/>
            <a:ext cx="5259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a:ea typeface="+mn-ea"/>
                <a:cs typeface="+mn-cs"/>
              </a:rPr>
              <a:t>5. What is Mariem doing today? (2 details)</a:t>
            </a:r>
          </a:p>
        </p:txBody>
      </p:sp>
      <p:sp>
        <p:nvSpPr>
          <p:cNvPr id="18" name="TextBox 17">
            <a:extLst>
              <a:ext uri="{FF2B5EF4-FFF2-40B4-BE49-F238E27FC236}">
                <a16:creationId xmlns:a16="http://schemas.microsoft.com/office/drawing/2014/main" id="{05C48419-32E0-170B-CAC4-C92468DB63A2}"/>
              </a:ext>
            </a:extLst>
          </p:cNvPr>
          <p:cNvSpPr txBox="1"/>
          <p:nvPr/>
        </p:nvSpPr>
        <p:spPr>
          <a:xfrm>
            <a:off x="6329556" y="1572647"/>
            <a:ext cx="5985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She is 10 years old and lives in Biel in Switzerland.</a:t>
            </a:r>
          </a:p>
        </p:txBody>
      </p:sp>
      <p:sp>
        <p:nvSpPr>
          <p:cNvPr id="23" name="TextBox 22">
            <a:extLst>
              <a:ext uri="{FF2B5EF4-FFF2-40B4-BE49-F238E27FC236}">
                <a16:creationId xmlns:a16="http://schemas.microsoft.com/office/drawing/2014/main" id="{06D69E38-9B01-193B-065C-251FAF26C1A7}"/>
              </a:ext>
            </a:extLst>
          </p:cNvPr>
          <p:cNvSpPr txBox="1"/>
          <p:nvPr/>
        </p:nvSpPr>
        <p:spPr>
          <a:xfrm>
            <a:off x="6329556" y="2303291"/>
            <a:ext cx="5985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He is Tunisian,</a:t>
            </a:r>
            <a:r>
              <a:rPr kumimoji="0" lang="en-GB" sz="1800" b="0" i="0" u="none" strike="noStrike" kern="1200" cap="none" spc="0" normalizeH="0" noProof="0" dirty="0">
                <a:ln>
                  <a:noFill/>
                </a:ln>
                <a:solidFill>
                  <a:prstClr val="black"/>
                </a:solidFill>
                <a:effectLst/>
                <a:uLnTx/>
                <a:uFillTx/>
                <a:latin typeface="Century Gothic"/>
                <a:ea typeface="+mn-ea"/>
                <a:cs typeface="+mn-cs"/>
              </a:rPr>
              <a:t> he lives in Biel, he is called Tarek, and he is quiet and nice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353300" y="3310934"/>
            <a:ext cx="58212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He has plans in March. He would</a:t>
            </a:r>
            <a:r>
              <a:rPr kumimoji="0" lang="en-GB" sz="1800" b="0" i="0" u="none" strike="noStrike" kern="1200" cap="none" spc="0" normalizeH="0" noProof="0" dirty="0">
                <a:ln>
                  <a:noFill/>
                </a:ln>
                <a:solidFill>
                  <a:prstClr val="black"/>
                </a:solidFill>
                <a:effectLst/>
                <a:uLnTx/>
                <a:uFillTx/>
                <a:latin typeface="Century Gothic"/>
                <a:ea typeface="+mn-ea"/>
                <a:cs typeface="+mn-cs"/>
              </a:rPr>
              <a:t> like to visit his family in Tunisia.</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0F9533F5-456E-5BCD-E6DF-6F1ADCAE5DFB}"/>
              </a:ext>
            </a:extLst>
          </p:cNvPr>
          <p:cNvSpPr txBox="1"/>
          <p:nvPr/>
        </p:nvSpPr>
        <p:spPr>
          <a:xfrm>
            <a:off x="6370723" y="4352552"/>
            <a:ext cx="5902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Stay</a:t>
            </a:r>
            <a:r>
              <a:rPr kumimoji="0" lang="en-GB" sz="1800" b="0" i="0" u="none" strike="noStrike" kern="1200" cap="none" spc="0" normalizeH="0" noProof="0" dirty="0">
                <a:ln>
                  <a:noFill/>
                </a:ln>
                <a:solidFill>
                  <a:prstClr val="black"/>
                </a:solidFill>
                <a:effectLst/>
                <a:uLnTx/>
                <a:uFillTx/>
                <a:latin typeface="Century Gothic"/>
                <a:ea typeface="+mn-ea"/>
                <a:cs typeface="+mn-cs"/>
              </a:rPr>
              <a:t> at home.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61285E2C-328D-8FC3-BC4F-5E291344F6A4}"/>
              </a:ext>
            </a:extLst>
          </p:cNvPr>
          <p:cNvSpPr txBox="1"/>
          <p:nvPr/>
        </p:nvSpPr>
        <p:spPr>
          <a:xfrm>
            <a:off x="6353300" y="5137780"/>
            <a:ext cx="5705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Making a card for her family in Tunisia.</a:t>
            </a:r>
          </a:p>
        </p:txBody>
      </p:sp>
      <p:sp>
        <p:nvSpPr>
          <p:cNvPr id="27" name="Rectangle 26">
            <a:extLst>
              <a:ext uri="{FF2B5EF4-FFF2-40B4-BE49-F238E27FC236}">
                <a16:creationId xmlns:a16="http://schemas.microsoft.com/office/drawing/2014/main" id="{25AC2CEC-73DD-9CEF-E2C8-C1EDD73A47D9}"/>
              </a:ext>
            </a:extLst>
          </p:cNvPr>
          <p:cNvSpPr/>
          <p:nvPr/>
        </p:nvSpPr>
        <p:spPr>
          <a:xfrm>
            <a:off x="8307093" y="175961"/>
            <a:ext cx="2557206" cy="606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Tunesier</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Tunisian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a:rPr>
              <a:t>Tunesien</a:t>
            </a:r>
            <a:r>
              <a:rPr lang="en-GB" sz="2000" dirty="0">
                <a:solidFill>
                  <a:prstClr val="black"/>
                </a:solidFill>
                <a:latin typeface="Century Gothic"/>
              </a:rPr>
              <a:t> - Tunisia</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6" name="Picture 15" descr="A cartoon of a child&#10;&#10;Description automatically generated">
            <a:extLst>
              <a:ext uri="{FF2B5EF4-FFF2-40B4-BE49-F238E27FC236}">
                <a16:creationId xmlns:a16="http://schemas.microsoft.com/office/drawing/2014/main" id="{150F09A1-569A-B574-D65A-522DB356EFD2}"/>
              </a:ext>
            </a:extLst>
          </p:cNvPr>
          <p:cNvPicPr>
            <a:picLocks noChangeAspect="1"/>
          </p:cNvPicPr>
          <p:nvPr/>
        </p:nvPicPr>
        <p:blipFill rotWithShape="1">
          <a:blip r:embed="rId6">
            <a:extLst>
              <a:ext uri="{28A0092B-C50C-407E-A947-70E740481C1C}">
                <a14:useLocalDpi xmlns:a14="http://schemas.microsoft.com/office/drawing/2010/main" val="0"/>
              </a:ext>
            </a:extLst>
          </a:blip>
          <a:srcRect b="57217"/>
          <a:stretch/>
        </p:blipFill>
        <p:spPr>
          <a:xfrm>
            <a:off x="6747643" y="-12462"/>
            <a:ext cx="1331476" cy="1139581"/>
          </a:xfrm>
          <a:prstGeom prst="rect">
            <a:avLst/>
          </a:prstGeom>
        </p:spPr>
      </p:pic>
      <p:pic>
        <p:nvPicPr>
          <p:cNvPr id="1026" name="Picture 2" descr="Free Tunisia Flag vector and picture">
            <a:extLst>
              <a:ext uri="{FF2B5EF4-FFF2-40B4-BE49-F238E27FC236}">
                <a16:creationId xmlns:a16="http://schemas.microsoft.com/office/drawing/2014/main" id="{7964F2D1-6586-DE20-138F-433C92188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696" y="5716031"/>
            <a:ext cx="522877" cy="1045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unis Tunisia photo and picture">
            <a:extLst>
              <a:ext uri="{FF2B5EF4-FFF2-40B4-BE49-F238E27FC236}">
                <a16:creationId xmlns:a16="http://schemas.microsoft.com/office/drawing/2014/main" id="{1E4022B7-2A4B-825E-6495-5A1BA09545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054" y="5720055"/>
            <a:ext cx="1374183" cy="1030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esert Tunisia photo and picture">
            <a:extLst>
              <a:ext uri="{FF2B5EF4-FFF2-40B4-BE49-F238E27FC236}">
                <a16:creationId xmlns:a16="http://schemas.microsoft.com/office/drawing/2014/main" id="{6D53B2BD-32FA-BF04-FDCB-00D1579BB3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6718" y="5716031"/>
            <a:ext cx="1569357" cy="1045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unisia Monastir photo and picture">
            <a:extLst>
              <a:ext uri="{FF2B5EF4-FFF2-40B4-BE49-F238E27FC236}">
                <a16:creationId xmlns:a16="http://schemas.microsoft.com/office/drawing/2014/main" id="{66565F25-3F99-DB43-CB5C-520A419E8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7555" y="5716031"/>
            <a:ext cx="1549265" cy="10457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54822D-33F2-0DD8-03FE-D6DA53A9C7D1}"/>
              </a:ext>
            </a:extLst>
          </p:cNvPr>
          <p:cNvSpPr txBox="1"/>
          <p:nvPr/>
        </p:nvSpPr>
        <p:spPr>
          <a:xfrm>
            <a:off x="6086668" y="5507112"/>
            <a:ext cx="5758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entury Gothic"/>
              </a:rPr>
              <a:t>6</a:t>
            </a:r>
            <a:r>
              <a:rPr kumimoji="0" lang="en-GB" sz="1800" b="1" i="0" u="none" strike="noStrike" kern="1200" cap="none" spc="0" normalizeH="0" baseline="0" noProof="0" dirty="0">
                <a:ln>
                  <a:noFill/>
                </a:ln>
                <a:solidFill>
                  <a:prstClr val="black"/>
                </a:solidFill>
                <a:effectLst/>
                <a:uLnTx/>
                <a:uFillTx/>
                <a:latin typeface="Century Gothic"/>
                <a:ea typeface="+mn-ea"/>
                <a:cs typeface="+mn-cs"/>
              </a:rPr>
              <a:t>. What questions does Mariem ask? (3 details)</a:t>
            </a:r>
          </a:p>
        </p:txBody>
      </p:sp>
      <p:sp>
        <p:nvSpPr>
          <p:cNvPr id="20" name="TextBox 19">
            <a:extLst>
              <a:ext uri="{FF2B5EF4-FFF2-40B4-BE49-F238E27FC236}">
                <a16:creationId xmlns:a16="http://schemas.microsoft.com/office/drawing/2014/main" id="{354B5A39-EFE3-7FBA-A83C-C274D4F30510}"/>
              </a:ext>
            </a:extLst>
          </p:cNvPr>
          <p:cNvSpPr txBox="1"/>
          <p:nvPr/>
        </p:nvSpPr>
        <p:spPr>
          <a:xfrm>
            <a:off x="6358901" y="5788988"/>
            <a:ext cx="57056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Where do you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a:rPr>
              <a:t>Who is receiving the card?</a:t>
            </a:r>
            <a:br>
              <a:rPr kumimoji="0" lang="en-GB" sz="1800" b="0" i="0" u="none" strike="noStrike" kern="1200" cap="none" spc="0" normalizeH="0" baseline="0" noProof="0" dirty="0">
                <a:ln>
                  <a:noFill/>
                </a:ln>
                <a:solidFill>
                  <a:prstClr val="black"/>
                </a:solidFill>
                <a:effectLst/>
                <a:uLnTx/>
                <a:uFillTx/>
                <a:latin typeface="Century Gothic"/>
                <a:ea typeface="+mn-ea"/>
                <a:cs typeface="+mn-cs"/>
              </a:rPr>
            </a:br>
            <a:r>
              <a:rPr kumimoji="0" lang="en-GB" sz="1800" b="0" i="0" u="none" strike="noStrike" kern="1200" cap="none" spc="0" normalizeH="0" baseline="0" noProof="0" dirty="0">
                <a:ln>
                  <a:noFill/>
                </a:ln>
                <a:solidFill>
                  <a:prstClr val="black"/>
                </a:solidFill>
                <a:effectLst/>
                <a:uLnTx/>
                <a:uFillTx/>
                <a:latin typeface="Century Gothic"/>
                <a:ea typeface="+mn-ea"/>
                <a:cs typeface="+mn-cs"/>
              </a:rPr>
              <a:t>Do you have plans?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4385" y="1240404"/>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8556" y="684"/>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176233" cy="4597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61234"/>
            <a:ext cx="61762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5518374"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Meine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Familie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6357329"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7192753"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8028177"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8863600"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baby black boy vector">
            <a:extLst>
              <a:ext uri="{FF2B5EF4-FFF2-40B4-BE49-F238E27FC236}">
                <a16:creationId xmlns:a16="http://schemas.microsoft.com/office/drawing/2014/main" id="{9664E98F-F53F-32C1-BE25-9D57BAF29C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354" y="3524218"/>
            <a:ext cx="559361" cy="1015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an fashion female illustration">
            <a:extLst>
              <a:ext uri="{FF2B5EF4-FFF2-40B4-BE49-F238E27FC236}">
                <a16:creationId xmlns:a16="http://schemas.microsoft.com/office/drawing/2014/main" id="{0C5BC786-8DA6-5005-DAA4-28EF2F642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8929" y="1705786"/>
            <a:ext cx="1076126" cy="286436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girl child kid vector">
            <a:extLst>
              <a:ext uri="{FF2B5EF4-FFF2-40B4-BE49-F238E27FC236}">
                <a16:creationId xmlns:a16="http://schemas.microsoft.com/office/drawing/2014/main" id="{8D8E7B43-D158-63C3-E308-CDA5A342F43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26" b="90000" l="2109" r="47891">
                        <a14:foregroundMark x1="16172" y1="4113" x2="21953" y2="6855"/>
                        <a14:foregroundMark x1="33594" y1="10081" x2="23984" y2="4435"/>
                        <a14:foregroundMark x1="23984" y1="4435" x2="15547" y2="10403"/>
                        <a14:foregroundMark x1="12188" y1="8548" x2="20859" y2="3226"/>
                        <a14:foregroundMark x1="20859" y1="3226" x2="30156" y2="5887"/>
                        <a14:foregroundMark x1="30156" y1="5887" x2="40313" y2="4919"/>
                        <a14:foregroundMark x1="40313" y1="4919" x2="41875" y2="10565"/>
                        <a14:foregroundMark x1="12344" y1="5484" x2="3125" y2="9113"/>
                        <a14:foregroundMark x1="3125" y1="9113" x2="3047" y2="9597"/>
                        <a14:foregroundMark x1="2422" y1="9435" x2="2109" y2="3387"/>
                        <a14:backgroundMark x1="16875" y1="88710" x2="23906" y2="77016"/>
                        <a14:backgroundMark x1="23906" y1="77016" x2="23984" y2="76210"/>
                        <a14:backgroundMark x1="20313" y1="82742" x2="17656" y2="68306"/>
                        <a14:backgroundMark x1="33281" y1="28548" x2="33281" y2="28548"/>
                        <a14:backgroundMark x1="33125" y1="28629" x2="33125" y2="28629"/>
                        <a14:backgroundMark x1="33828" y1="28548" x2="33828" y2="28548"/>
                        <a14:backgroundMark x1="32344" y1="29677" x2="34219" y2="27903"/>
                        <a14:backgroundMark x1="12969" y1="30161" x2="9375" y2="27177"/>
                        <a14:backgroundMark x1="12188" y1="30645" x2="9766" y2="28145"/>
                        <a14:backgroundMark x1="11250" y1="30161" x2="9609" y2="26855"/>
                        <a14:backgroundMark x1="12500" y1="30806" x2="12500" y2="30806"/>
                        <a14:backgroundMark x1="10391" y1="29355" x2="10391" y2="29355"/>
                        <a14:backgroundMark x1="10234" y1="28871" x2="10234" y2="28871"/>
                        <a14:backgroundMark x1="9844" y1="27581" x2="9844" y2="27581"/>
                        <a14:backgroundMark x1="9844" y1="28629" x2="9844" y2="28629"/>
                        <a14:backgroundMark x1="10391" y1="28790" x2="10391" y2="28790"/>
                        <a14:backgroundMark x1="9609" y1="27823" x2="9609" y2="27823"/>
                        <a14:backgroundMark x1="9375" y1="27097" x2="9375" y2="27097"/>
                        <a14:backgroundMark x1="9531" y1="26532" x2="9531" y2="26532"/>
                        <a14:backgroundMark x1="31641" y1="29677" x2="34453" y2="27097"/>
                        <a14:backgroundMark x1="34766" y1="26290" x2="33125" y2="29113"/>
                        <a14:backgroundMark x1="15469" y1="66129" x2="15469" y2="66129"/>
                        <a14:backgroundMark x1="15156" y1="66694" x2="15156" y2="66694"/>
                        <a14:backgroundMark x1="14609" y1="66452" x2="14609" y2="66452"/>
                        <a14:backgroundMark x1="13984" y1="66452" x2="13984" y2="66452"/>
                        <a14:backgroundMark x1="13984" y1="66452" x2="15937" y2="69113"/>
                        <a14:backgroundMark x1="30703" y1="29677" x2="30703" y2="29677"/>
                        <a14:backgroundMark x1="31641" y1="30161" x2="34844" y2="26855"/>
                        <a14:backgroundMark x1="31328" y1="30161" x2="31328" y2="30161"/>
                        <a14:backgroundMark x1="31094" y1="30081" x2="31094" y2="30081"/>
                        <a14:backgroundMark x1="32813" y1="29355" x2="33984" y2="27823"/>
                        <a14:backgroundMark x1="30703" y1="29919" x2="30703" y2="29919"/>
                        <a14:backgroundMark x1="30703" y1="30081" x2="30703" y2="30081"/>
                        <a14:backgroundMark x1="34531" y1="27581" x2="34063" y2="28548"/>
                        <a14:backgroundMark x1="33828" y1="29032" x2="33828" y2="29032"/>
                        <a14:backgroundMark x1="19453" y1="66290" x2="19453" y2="66290"/>
                        <a14:backgroundMark x1="19375" y1="66290" x2="20938" y2="66048"/>
                        <a14:backgroundMark x1="23281" y1="66210" x2="25859" y2="66935"/>
                        <a14:backgroundMark x1="26250" y1="66532" x2="26953" y2="66935"/>
                      </a14:backgroundRemoval>
                    </a14:imgEffect>
                  </a14:imgLayer>
                </a14:imgProps>
              </a:ext>
              <a:ext uri="{28A0092B-C50C-407E-A947-70E740481C1C}">
                <a14:useLocalDpi xmlns:a14="http://schemas.microsoft.com/office/drawing/2010/main" val="0"/>
              </a:ext>
            </a:extLst>
          </a:blip>
          <a:srcRect l="-692" t="-2443" r="47426" b="33013"/>
          <a:stretch/>
        </p:blipFill>
        <p:spPr bwMode="auto">
          <a:xfrm>
            <a:off x="2548235" y="2779788"/>
            <a:ext cx="1425328" cy="179988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elderly african man illustration">
            <a:extLst>
              <a:ext uri="{FF2B5EF4-FFF2-40B4-BE49-F238E27FC236}">
                <a16:creationId xmlns:a16="http://schemas.microsoft.com/office/drawing/2014/main" id="{BB600628-0EFC-EC93-B315-41FFEAB6416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359" b="96953" l="9802" r="89990">
                        <a14:foregroundMark x1="43587" y1="7031" x2="46924" y2="15313"/>
                        <a14:foregroundMark x1="44630" y1="95781" x2="39625" y2="88906"/>
                        <a14:foregroundMark x1="61210" y1="97031" x2="61210" y2="97031"/>
                        <a14:foregroundMark x1="62044" y1="74063" x2="62044" y2="74063"/>
                        <a14:foregroundMark x1="60897" y1="97031" x2="60897" y2="97031"/>
                        <a14:foregroundMark x1="47028" y1="3359" x2="47028" y2="3359"/>
                        <a14:foregroundMark x1="55266" y1="92500" x2="55266" y2="92500"/>
                      </a14:backgroundRemoval>
                    </a14:imgEffect>
                  </a14:imgLayer>
                </a14:imgProps>
              </a:ext>
              <a:ext uri="{28A0092B-C50C-407E-A947-70E740481C1C}">
                <a14:useLocalDpi xmlns:a14="http://schemas.microsoft.com/office/drawing/2010/main" val="0"/>
              </a:ext>
            </a:extLst>
          </a:blip>
          <a:srcRect/>
          <a:stretch>
            <a:fillRect/>
          </a:stretch>
        </p:blipFill>
        <p:spPr bwMode="auto">
          <a:xfrm>
            <a:off x="6224264" y="1337252"/>
            <a:ext cx="2450474" cy="3270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5ADC7C-C48D-5F78-BC11-8AE25C787C30}"/>
              </a:ext>
            </a:extLst>
          </p:cNvPr>
          <p:cNvSpPr txBox="1"/>
          <p:nvPr/>
        </p:nvSpPr>
        <p:spPr>
          <a:xfrm>
            <a:off x="8884868" y="1944956"/>
            <a:ext cx="3486150" cy="400110"/>
          </a:xfrm>
          <a:prstGeom prst="rect">
            <a:avLst/>
          </a:prstGeom>
          <a:noFill/>
        </p:spPr>
        <p:txBody>
          <a:bodyPr wrap="square" rtlCol="0">
            <a:spAutoFit/>
          </a:bodyPr>
          <a:lstStyle/>
          <a:p>
            <a:r>
              <a:rPr lang="en-GB" sz="2000" b="1" dirty="0"/>
              <a:t>Anna</a:t>
            </a:r>
          </a:p>
        </p:txBody>
      </p:sp>
      <p:sp>
        <p:nvSpPr>
          <p:cNvPr id="5" name="TextBox 4">
            <a:extLst>
              <a:ext uri="{FF2B5EF4-FFF2-40B4-BE49-F238E27FC236}">
                <a16:creationId xmlns:a16="http://schemas.microsoft.com/office/drawing/2014/main" id="{A091D214-6593-4839-A87E-E8842EDB262A}"/>
              </a:ext>
            </a:extLst>
          </p:cNvPr>
          <p:cNvSpPr txBox="1"/>
          <p:nvPr/>
        </p:nvSpPr>
        <p:spPr>
          <a:xfrm>
            <a:off x="8884868" y="2351461"/>
            <a:ext cx="3486150" cy="400110"/>
          </a:xfrm>
          <a:prstGeom prst="rect">
            <a:avLst/>
          </a:prstGeom>
          <a:noFill/>
        </p:spPr>
        <p:txBody>
          <a:bodyPr wrap="square" rtlCol="0">
            <a:spAutoFit/>
          </a:bodyPr>
          <a:lstStyle/>
          <a:p>
            <a:r>
              <a:rPr lang="en-GB" sz="2000" b="1" dirty="0"/>
              <a:t>Lives in Switzerland</a:t>
            </a:r>
          </a:p>
        </p:txBody>
      </p:sp>
      <p:sp>
        <p:nvSpPr>
          <p:cNvPr id="6" name="TextBox 5">
            <a:extLst>
              <a:ext uri="{FF2B5EF4-FFF2-40B4-BE49-F238E27FC236}">
                <a16:creationId xmlns:a16="http://schemas.microsoft.com/office/drawing/2014/main" id="{03AAE90B-2F75-6538-747F-42D42FFDD9CA}"/>
              </a:ext>
            </a:extLst>
          </p:cNvPr>
          <p:cNvSpPr txBox="1"/>
          <p:nvPr/>
        </p:nvSpPr>
        <p:spPr>
          <a:xfrm>
            <a:off x="8884868" y="6416511"/>
            <a:ext cx="3486150" cy="400110"/>
          </a:xfrm>
          <a:prstGeom prst="rect">
            <a:avLst/>
          </a:prstGeom>
          <a:noFill/>
        </p:spPr>
        <p:txBody>
          <a:bodyPr wrap="square" rtlCol="0">
            <a:spAutoFit/>
          </a:bodyPr>
          <a:lstStyle/>
          <a:p>
            <a:r>
              <a:rPr lang="en-GB" sz="2000" b="1" dirty="0"/>
              <a:t>Is getting a cat in July</a:t>
            </a:r>
          </a:p>
        </p:txBody>
      </p:sp>
      <p:sp>
        <p:nvSpPr>
          <p:cNvPr id="9" name="TextBox 8">
            <a:extLst>
              <a:ext uri="{FF2B5EF4-FFF2-40B4-BE49-F238E27FC236}">
                <a16:creationId xmlns:a16="http://schemas.microsoft.com/office/drawing/2014/main" id="{0FF52995-454B-2BE4-44E6-1AE866907513}"/>
              </a:ext>
            </a:extLst>
          </p:cNvPr>
          <p:cNvSpPr txBox="1"/>
          <p:nvPr/>
        </p:nvSpPr>
        <p:spPr>
          <a:xfrm>
            <a:off x="8884868" y="1131946"/>
            <a:ext cx="3486150" cy="400110"/>
          </a:xfrm>
          <a:prstGeom prst="rect">
            <a:avLst/>
          </a:prstGeom>
          <a:noFill/>
        </p:spPr>
        <p:txBody>
          <a:bodyPr wrap="square" rtlCol="0">
            <a:spAutoFit/>
          </a:bodyPr>
          <a:lstStyle/>
          <a:p>
            <a:r>
              <a:rPr lang="en-GB" sz="2000" b="1" dirty="0"/>
              <a:t>Emma</a:t>
            </a:r>
          </a:p>
        </p:txBody>
      </p:sp>
      <p:sp>
        <p:nvSpPr>
          <p:cNvPr id="14" name="TextBox 13">
            <a:extLst>
              <a:ext uri="{FF2B5EF4-FFF2-40B4-BE49-F238E27FC236}">
                <a16:creationId xmlns:a16="http://schemas.microsoft.com/office/drawing/2014/main" id="{C2F77854-D891-7660-DFC6-086A0628D911}"/>
              </a:ext>
            </a:extLst>
          </p:cNvPr>
          <p:cNvSpPr txBox="1"/>
          <p:nvPr/>
        </p:nvSpPr>
        <p:spPr>
          <a:xfrm>
            <a:off x="8884868" y="3164471"/>
            <a:ext cx="3486150" cy="400110"/>
          </a:xfrm>
          <a:prstGeom prst="rect">
            <a:avLst/>
          </a:prstGeom>
          <a:noFill/>
        </p:spPr>
        <p:txBody>
          <a:bodyPr wrap="square" rtlCol="0">
            <a:spAutoFit/>
          </a:bodyPr>
          <a:lstStyle/>
          <a:p>
            <a:r>
              <a:rPr lang="en-GB" sz="2000" b="1" dirty="0"/>
              <a:t>11</a:t>
            </a:r>
          </a:p>
        </p:txBody>
      </p:sp>
      <p:sp>
        <p:nvSpPr>
          <p:cNvPr id="15" name="TextBox 14">
            <a:extLst>
              <a:ext uri="{FF2B5EF4-FFF2-40B4-BE49-F238E27FC236}">
                <a16:creationId xmlns:a16="http://schemas.microsoft.com/office/drawing/2014/main" id="{11780BF0-200B-908F-DA17-6F61E870B717}"/>
              </a:ext>
            </a:extLst>
          </p:cNvPr>
          <p:cNvSpPr txBox="1"/>
          <p:nvPr/>
        </p:nvSpPr>
        <p:spPr>
          <a:xfrm>
            <a:off x="8884869" y="4790491"/>
            <a:ext cx="3486150" cy="400110"/>
          </a:xfrm>
          <a:prstGeom prst="rect">
            <a:avLst/>
          </a:prstGeom>
          <a:noFill/>
        </p:spPr>
        <p:txBody>
          <a:bodyPr wrap="square" rtlCol="0">
            <a:spAutoFit/>
          </a:bodyPr>
          <a:lstStyle/>
          <a:p>
            <a:r>
              <a:rPr lang="en-GB" sz="2000" b="1" dirty="0"/>
              <a:t>Not at home Saturdays</a:t>
            </a:r>
          </a:p>
        </p:txBody>
      </p:sp>
      <p:sp>
        <p:nvSpPr>
          <p:cNvPr id="16" name="TextBox 15">
            <a:extLst>
              <a:ext uri="{FF2B5EF4-FFF2-40B4-BE49-F238E27FC236}">
                <a16:creationId xmlns:a16="http://schemas.microsoft.com/office/drawing/2014/main" id="{E93A5E21-3310-E22A-E6FF-8B1F075E7A3C}"/>
              </a:ext>
            </a:extLst>
          </p:cNvPr>
          <p:cNvSpPr txBox="1"/>
          <p:nvPr/>
        </p:nvSpPr>
        <p:spPr>
          <a:xfrm>
            <a:off x="8884868" y="5603501"/>
            <a:ext cx="3486150" cy="400110"/>
          </a:xfrm>
          <a:prstGeom prst="rect">
            <a:avLst/>
          </a:prstGeom>
          <a:noFill/>
        </p:spPr>
        <p:txBody>
          <a:bodyPr wrap="square" rtlCol="0">
            <a:spAutoFit/>
          </a:bodyPr>
          <a:lstStyle/>
          <a:p>
            <a:r>
              <a:rPr lang="en-GB" sz="2000" b="1" dirty="0"/>
              <a:t>Visits Grandma</a:t>
            </a:r>
          </a:p>
        </p:txBody>
      </p:sp>
      <p:sp>
        <p:nvSpPr>
          <p:cNvPr id="17" name="TextBox 16">
            <a:extLst>
              <a:ext uri="{FF2B5EF4-FFF2-40B4-BE49-F238E27FC236}">
                <a16:creationId xmlns:a16="http://schemas.microsoft.com/office/drawing/2014/main" id="{33E5CCBE-4A8B-E467-9311-105A30A2340D}"/>
              </a:ext>
            </a:extLst>
          </p:cNvPr>
          <p:cNvSpPr txBox="1"/>
          <p:nvPr/>
        </p:nvSpPr>
        <p:spPr>
          <a:xfrm>
            <a:off x="8884868" y="725441"/>
            <a:ext cx="3486150" cy="400110"/>
          </a:xfrm>
          <a:prstGeom prst="rect">
            <a:avLst/>
          </a:prstGeom>
          <a:noFill/>
        </p:spPr>
        <p:txBody>
          <a:bodyPr wrap="square" rtlCol="0">
            <a:spAutoFit/>
          </a:bodyPr>
          <a:lstStyle/>
          <a:p>
            <a:r>
              <a:rPr lang="en-GB" sz="2000" b="1" dirty="0"/>
              <a:t>Thomas</a:t>
            </a:r>
          </a:p>
        </p:txBody>
      </p:sp>
      <p:sp>
        <p:nvSpPr>
          <p:cNvPr id="18" name="TextBox 17">
            <a:extLst>
              <a:ext uri="{FF2B5EF4-FFF2-40B4-BE49-F238E27FC236}">
                <a16:creationId xmlns:a16="http://schemas.microsoft.com/office/drawing/2014/main" id="{01E2E1EC-3C8F-B375-2797-89196B5FC6F3}"/>
              </a:ext>
            </a:extLst>
          </p:cNvPr>
          <p:cNvSpPr txBox="1"/>
          <p:nvPr/>
        </p:nvSpPr>
        <p:spPr>
          <a:xfrm>
            <a:off x="8884868" y="2757966"/>
            <a:ext cx="3486150" cy="400110"/>
          </a:xfrm>
          <a:prstGeom prst="rect">
            <a:avLst/>
          </a:prstGeom>
          <a:noFill/>
        </p:spPr>
        <p:txBody>
          <a:bodyPr wrap="square" rtlCol="0">
            <a:spAutoFit/>
          </a:bodyPr>
          <a:lstStyle/>
          <a:p>
            <a:r>
              <a:rPr lang="en-GB" sz="2000" b="1" dirty="0"/>
              <a:t>Lives in England</a:t>
            </a:r>
          </a:p>
        </p:txBody>
      </p:sp>
      <p:sp>
        <p:nvSpPr>
          <p:cNvPr id="20" name="TextBox 19">
            <a:extLst>
              <a:ext uri="{FF2B5EF4-FFF2-40B4-BE49-F238E27FC236}">
                <a16:creationId xmlns:a16="http://schemas.microsoft.com/office/drawing/2014/main" id="{AA2A3015-688D-BE6A-C4E2-3B22F4F4BAE1}"/>
              </a:ext>
            </a:extLst>
          </p:cNvPr>
          <p:cNvSpPr txBox="1"/>
          <p:nvPr/>
        </p:nvSpPr>
        <p:spPr>
          <a:xfrm>
            <a:off x="8884868" y="4383986"/>
            <a:ext cx="3486150" cy="400110"/>
          </a:xfrm>
          <a:prstGeom prst="rect">
            <a:avLst/>
          </a:prstGeom>
          <a:noFill/>
        </p:spPr>
        <p:txBody>
          <a:bodyPr wrap="square" rtlCol="0">
            <a:spAutoFit/>
          </a:bodyPr>
          <a:lstStyle/>
          <a:p>
            <a:r>
              <a:rPr lang="en-GB" sz="2000" b="1" dirty="0"/>
              <a:t>Would like to play guitar</a:t>
            </a:r>
          </a:p>
        </p:txBody>
      </p:sp>
      <p:sp>
        <p:nvSpPr>
          <p:cNvPr id="21" name="TextBox 20">
            <a:extLst>
              <a:ext uri="{FF2B5EF4-FFF2-40B4-BE49-F238E27FC236}">
                <a16:creationId xmlns:a16="http://schemas.microsoft.com/office/drawing/2014/main" id="{F91B11C1-AF03-62DB-BE70-BAD58A765C59}"/>
              </a:ext>
            </a:extLst>
          </p:cNvPr>
          <p:cNvSpPr txBox="1"/>
          <p:nvPr/>
        </p:nvSpPr>
        <p:spPr>
          <a:xfrm>
            <a:off x="8884868" y="1538451"/>
            <a:ext cx="3486150" cy="400110"/>
          </a:xfrm>
          <a:prstGeom prst="rect">
            <a:avLst/>
          </a:prstGeom>
          <a:noFill/>
        </p:spPr>
        <p:txBody>
          <a:bodyPr wrap="square" rtlCol="0">
            <a:spAutoFit/>
          </a:bodyPr>
          <a:lstStyle/>
          <a:p>
            <a:r>
              <a:rPr lang="en-GB" sz="2000" b="1" dirty="0"/>
              <a:t>Noah</a:t>
            </a:r>
          </a:p>
        </p:txBody>
      </p:sp>
      <p:sp>
        <p:nvSpPr>
          <p:cNvPr id="22" name="TextBox 21">
            <a:extLst>
              <a:ext uri="{FF2B5EF4-FFF2-40B4-BE49-F238E27FC236}">
                <a16:creationId xmlns:a16="http://schemas.microsoft.com/office/drawing/2014/main" id="{EB313479-2D65-F804-FCFC-D962F385EDC3}"/>
              </a:ext>
            </a:extLst>
          </p:cNvPr>
          <p:cNvSpPr txBox="1"/>
          <p:nvPr/>
        </p:nvSpPr>
        <p:spPr>
          <a:xfrm>
            <a:off x="8884868" y="3570976"/>
            <a:ext cx="3486150" cy="400110"/>
          </a:xfrm>
          <a:prstGeom prst="rect">
            <a:avLst/>
          </a:prstGeom>
          <a:noFill/>
        </p:spPr>
        <p:txBody>
          <a:bodyPr wrap="square" rtlCol="0">
            <a:spAutoFit/>
          </a:bodyPr>
          <a:lstStyle/>
          <a:p>
            <a:r>
              <a:rPr lang="en-GB" sz="2000" b="1" dirty="0"/>
              <a:t>7</a:t>
            </a:r>
          </a:p>
        </p:txBody>
      </p:sp>
      <p:sp>
        <p:nvSpPr>
          <p:cNvPr id="23" name="TextBox 22">
            <a:extLst>
              <a:ext uri="{FF2B5EF4-FFF2-40B4-BE49-F238E27FC236}">
                <a16:creationId xmlns:a16="http://schemas.microsoft.com/office/drawing/2014/main" id="{256E91AE-32A6-A487-44F6-5B3A6F8F4F4A}"/>
              </a:ext>
            </a:extLst>
          </p:cNvPr>
          <p:cNvSpPr txBox="1"/>
          <p:nvPr/>
        </p:nvSpPr>
        <p:spPr>
          <a:xfrm>
            <a:off x="8884868" y="3977481"/>
            <a:ext cx="3486150" cy="400110"/>
          </a:xfrm>
          <a:prstGeom prst="rect">
            <a:avLst/>
          </a:prstGeom>
          <a:noFill/>
        </p:spPr>
        <p:txBody>
          <a:bodyPr wrap="square" rtlCol="0">
            <a:spAutoFit/>
          </a:bodyPr>
          <a:lstStyle/>
          <a:p>
            <a:r>
              <a:rPr lang="en-GB" sz="2000" b="1" dirty="0"/>
              <a:t>Young</a:t>
            </a:r>
          </a:p>
        </p:txBody>
      </p:sp>
      <p:sp>
        <p:nvSpPr>
          <p:cNvPr id="24" name="TextBox 23">
            <a:extLst>
              <a:ext uri="{FF2B5EF4-FFF2-40B4-BE49-F238E27FC236}">
                <a16:creationId xmlns:a16="http://schemas.microsoft.com/office/drawing/2014/main" id="{DD05E9C6-BC79-E2B9-6607-EBBCD928974A}"/>
              </a:ext>
            </a:extLst>
          </p:cNvPr>
          <p:cNvSpPr txBox="1"/>
          <p:nvPr/>
        </p:nvSpPr>
        <p:spPr>
          <a:xfrm>
            <a:off x="8884868" y="6010006"/>
            <a:ext cx="3486150" cy="400110"/>
          </a:xfrm>
          <a:prstGeom prst="rect">
            <a:avLst/>
          </a:prstGeom>
          <a:noFill/>
        </p:spPr>
        <p:txBody>
          <a:bodyPr wrap="square" rtlCol="0">
            <a:spAutoFit/>
          </a:bodyPr>
          <a:lstStyle/>
          <a:p>
            <a:r>
              <a:rPr lang="en-GB" sz="2000" b="1" dirty="0"/>
              <a:t>Tired</a:t>
            </a:r>
          </a:p>
        </p:txBody>
      </p:sp>
      <p:sp>
        <p:nvSpPr>
          <p:cNvPr id="25" name="TextBox 24">
            <a:extLst>
              <a:ext uri="{FF2B5EF4-FFF2-40B4-BE49-F238E27FC236}">
                <a16:creationId xmlns:a16="http://schemas.microsoft.com/office/drawing/2014/main" id="{C0DFAF7C-154C-B0EE-EBD0-5DC19352F775}"/>
              </a:ext>
            </a:extLst>
          </p:cNvPr>
          <p:cNvSpPr txBox="1"/>
          <p:nvPr/>
        </p:nvSpPr>
        <p:spPr>
          <a:xfrm>
            <a:off x="8884868" y="5196996"/>
            <a:ext cx="3486150" cy="400110"/>
          </a:xfrm>
          <a:prstGeom prst="rect">
            <a:avLst/>
          </a:prstGeom>
          <a:noFill/>
        </p:spPr>
        <p:txBody>
          <a:bodyPr wrap="square" rtlCol="0">
            <a:spAutoFit/>
          </a:bodyPr>
          <a:lstStyle/>
          <a:p>
            <a:r>
              <a:rPr lang="en-GB" sz="2000" b="1" dirty="0"/>
              <a:t>Not quiet</a:t>
            </a:r>
          </a:p>
        </p:txBody>
      </p:sp>
      <p:sp>
        <p:nvSpPr>
          <p:cNvPr id="30" name="TextBox 29">
            <a:extLst>
              <a:ext uri="{FF2B5EF4-FFF2-40B4-BE49-F238E27FC236}">
                <a16:creationId xmlns:a16="http://schemas.microsoft.com/office/drawing/2014/main" id="{CA401235-4FAC-6A3A-7EB8-D0FB47D02118}"/>
              </a:ext>
            </a:extLst>
          </p:cNvPr>
          <p:cNvSpPr txBox="1"/>
          <p:nvPr/>
        </p:nvSpPr>
        <p:spPr>
          <a:xfrm>
            <a:off x="7031415" y="4692798"/>
            <a:ext cx="1460802" cy="400110"/>
          </a:xfrm>
          <a:prstGeom prst="rect">
            <a:avLst/>
          </a:prstGeom>
          <a:noFill/>
        </p:spPr>
        <p:txBody>
          <a:bodyPr wrap="square" rtlCol="0">
            <a:spAutoFit/>
          </a:bodyPr>
          <a:lstStyle/>
          <a:p>
            <a:r>
              <a:rPr lang="en-GB" sz="2000" b="1" dirty="0"/>
              <a:t>Thomas</a:t>
            </a:r>
          </a:p>
        </p:txBody>
      </p:sp>
      <p:sp>
        <p:nvSpPr>
          <p:cNvPr id="31" name="TextBox 30">
            <a:extLst>
              <a:ext uri="{FF2B5EF4-FFF2-40B4-BE49-F238E27FC236}">
                <a16:creationId xmlns:a16="http://schemas.microsoft.com/office/drawing/2014/main" id="{26549153-D3D0-0472-9BB1-C3F88D0AAB6B}"/>
              </a:ext>
            </a:extLst>
          </p:cNvPr>
          <p:cNvSpPr txBox="1"/>
          <p:nvPr/>
        </p:nvSpPr>
        <p:spPr>
          <a:xfrm>
            <a:off x="2652389" y="4706118"/>
            <a:ext cx="3486150" cy="400110"/>
          </a:xfrm>
          <a:prstGeom prst="rect">
            <a:avLst/>
          </a:prstGeom>
          <a:noFill/>
        </p:spPr>
        <p:txBody>
          <a:bodyPr wrap="square" rtlCol="0">
            <a:spAutoFit/>
          </a:bodyPr>
          <a:lstStyle/>
          <a:p>
            <a:r>
              <a:rPr lang="en-GB" sz="2000" b="1" dirty="0"/>
              <a:t>Emma</a:t>
            </a:r>
          </a:p>
        </p:txBody>
      </p:sp>
      <p:sp>
        <p:nvSpPr>
          <p:cNvPr id="32" name="TextBox 31">
            <a:extLst>
              <a:ext uri="{FF2B5EF4-FFF2-40B4-BE49-F238E27FC236}">
                <a16:creationId xmlns:a16="http://schemas.microsoft.com/office/drawing/2014/main" id="{96672141-032B-9CFB-D528-735684E5F15C}"/>
              </a:ext>
            </a:extLst>
          </p:cNvPr>
          <p:cNvSpPr txBox="1"/>
          <p:nvPr/>
        </p:nvSpPr>
        <p:spPr>
          <a:xfrm>
            <a:off x="784018" y="4721373"/>
            <a:ext cx="1429445" cy="400110"/>
          </a:xfrm>
          <a:prstGeom prst="rect">
            <a:avLst/>
          </a:prstGeom>
          <a:noFill/>
        </p:spPr>
        <p:txBody>
          <a:bodyPr wrap="square" rtlCol="0">
            <a:spAutoFit/>
          </a:bodyPr>
          <a:lstStyle/>
          <a:p>
            <a:r>
              <a:rPr lang="en-GB" sz="2000" b="1" dirty="0"/>
              <a:t>Noah</a:t>
            </a:r>
          </a:p>
        </p:txBody>
      </p:sp>
      <p:sp>
        <p:nvSpPr>
          <p:cNvPr id="33" name="TextBox 32">
            <a:extLst>
              <a:ext uri="{FF2B5EF4-FFF2-40B4-BE49-F238E27FC236}">
                <a16:creationId xmlns:a16="http://schemas.microsoft.com/office/drawing/2014/main" id="{E9972ADE-D482-7A17-165A-78B9596D0C95}"/>
              </a:ext>
            </a:extLst>
          </p:cNvPr>
          <p:cNvSpPr txBox="1"/>
          <p:nvPr/>
        </p:nvSpPr>
        <p:spPr>
          <a:xfrm>
            <a:off x="4939392" y="4701666"/>
            <a:ext cx="1076126" cy="400110"/>
          </a:xfrm>
          <a:prstGeom prst="rect">
            <a:avLst/>
          </a:prstGeom>
          <a:noFill/>
        </p:spPr>
        <p:txBody>
          <a:bodyPr wrap="square" rtlCol="0">
            <a:spAutoFit/>
          </a:bodyPr>
          <a:lstStyle/>
          <a:p>
            <a:r>
              <a:rPr lang="en-GB" sz="2000" b="1" dirty="0"/>
              <a:t>Anna</a:t>
            </a:r>
          </a:p>
        </p:txBody>
      </p:sp>
      <p:sp>
        <p:nvSpPr>
          <p:cNvPr id="34" name="TextBox 33">
            <a:extLst>
              <a:ext uri="{FF2B5EF4-FFF2-40B4-BE49-F238E27FC236}">
                <a16:creationId xmlns:a16="http://schemas.microsoft.com/office/drawing/2014/main" id="{F86D2E98-7504-427C-0039-740E060C2984}"/>
              </a:ext>
            </a:extLst>
          </p:cNvPr>
          <p:cNvSpPr txBox="1"/>
          <p:nvPr/>
        </p:nvSpPr>
        <p:spPr>
          <a:xfrm>
            <a:off x="4309739" y="5110680"/>
            <a:ext cx="2215355" cy="707886"/>
          </a:xfrm>
          <a:prstGeom prst="rect">
            <a:avLst/>
          </a:prstGeom>
          <a:noFill/>
        </p:spPr>
        <p:txBody>
          <a:bodyPr wrap="square" rtlCol="0">
            <a:spAutoFit/>
          </a:bodyPr>
          <a:lstStyle/>
          <a:p>
            <a:pPr algn="ctr"/>
            <a:r>
              <a:rPr lang="en-GB" sz="2000" b="1" dirty="0"/>
              <a:t>Lives in Switzerland</a:t>
            </a:r>
          </a:p>
        </p:txBody>
      </p:sp>
      <p:sp>
        <p:nvSpPr>
          <p:cNvPr id="35" name="TextBox 34">
            <a:extLst>
              <a:ext uri="{FF2B5EF4-FFF2-40B4-BE49-F238E27FC236}">
                <a16:creationId xmlns:a16="http://schemas.microsoft.com/office/drawing/2014/main" id="{274B6086-136D-D9FB-9039-2F20CD11D746}"/>
              </a:ext>
            </a:extLst>
          </p:cNvPr>
          <p:cNvSpPr txBox="1"/>
          <p:nvPr/>
        </p:nvSpPr>
        <p:spPr>
          <a:xfrm>
            <a:off x="6771528" y="5076798"/>
            <a:ext cx="1730625" cy="707886"/>
          </a:xfrm>
          <a:prstGeom prst="rect">
            <a:avLst/>
          </a:prstGeom>
          <a:noFill/>
        </p:spPr>
        <p:txBody>
          <a:bodyPr wrap="square" rtlCol="0">
            <a:spAutoFit/>
          </a:bodyPr>
          <a:lstStyle/>
          <a:p>
            <a:pPr algn="ctr"/>
            <a:r>
              <a:rPr lang="en-GB" sz="2000" b="1" dirty="0"/>
              <a:t>Lives in England</a:t>
            </a:r>
          </a:p>
        </p:txBody>
      </p:sp>
      <p:sp>
        <p:nvSpPr>
          <p:cNvPr id="36" name="TextBox 35">
            <a:extLst>
              <a:ext uri="{FF2B5EF4-FFF2-40B4-BE49-F238E27FC236}">
                <a16:creationId xmlns:a16="http://schemas.microsoft.com/office/drawing/2014/main" id="{5406AC35-B926-137B-CFF5-300D72A9B421}"/>
              </a:ext>
            </a:extLst>
          </p:cNvPr>
          <p:cNvSpPr txBox="1"/>
          <p:nvPr/>
        </p:nvSpPr>
        <p:spPr>
          <a:xfrm>
            <a:off x="2535079" y="5136738"/>
            <a:ext cx="1630965" cy="400110"/>
          </a:xfrm>
          <a:prstGeom prst="rect">
            <a:avLst/>
          </a:prstGeom>
          <a:noFill/>
        </p:spPr>
        <p:txBody>
          <a:bodyPr wrap="square" rtlCol="0">
            <a:spAutoFit/>
          </a:bodyPr>
          <a:lstStyle/>
          <a:p>
            <a:r>
              <a:rPr lang="en-GB" sz="2000" b="1" dirty="0"/>
              <a:t>11 (years)</a:t>
            </a:r>
          </a:p>
        </p:txBody>
      </p:sp>
      <p:sp>
        <p:nvSpPr>
          <p:cNvPr id="37" name="TextBox 36">
            <a:extLst>
              <a:ext uri="{FF2B5EF4-FFF2-40B4-BE49-F238E27FC236}">
                <a16:creationId xmlns:a16="http://schemas.microsoft.com/office/drawing/2014/main" id="{1EEC96DC-E3CB-889D-578F-DA025700AD06}"/>
              </a:ext>
            </a:extLst>
          </p:cNvPr>
          <p:cNvSpPr txBox="1"/>
          <p:nvPr/>
        </p:nvSpPr>
        <p:spPr>
          <a:xfrm>
            <a:off x="596223" y="5124599"/>
            <a:ext cx="1583031" cy="400110"/>
          </a:xfrm>
          <a:prstGeom prst="rect">
            <a:avLst/>
          </a:prstGeom>
          <a:noFill/>
        </p:spPr>
        <p:txBody>
          <a:bodyPr wrap="square" rtlCol="0">
            <a:spAutoFit/>
          </a:bodyPr>
          <a:lstStyle/>
          <a:p>
            <a:r>
              <a:rPr lang="en-GB" sz="2000" b="1" dirty="0"/>
              <a:t>7 (weeks)</a:t>
            </a:r>
          </a:p>
        </p:txBody>
      </p:sp>
      <p:sp>
        <p:nvSpPr>
          <p:cNvPr id="38" name="TextBox 37">
            <a:extLst>
              <a:ext uri="{FF2B5EF4-FFF2-40B4-BE49-F238E27FC236}">
                <a16:creationId xmlns:a16="http://schemas.microsoft.com/office/drawing/2014/main" id="{F8CCD48F-9642-1B5A-A413-D2A733368377}"/>
              </a:ext>
            </a:extLst>
          </p:cNvPr>
          <p:cNvSpPr txBox="1"/>
          <p:nvPr/>
        </p:nvSpPr>
        <p:spPr>
          <a:xfrm>
            <a:off x="764968" y="5495795"/>
            <a:ext cx="1140032" cy="400110"/>
          </a:xfrm>
          <a:prstGeom prst="rect">
            <a:avLst/>
          </a:prstGeom>
          <a:noFill/>
        </p:spPr>
        <p:txBody>
          <a:bodyPr wrap="square" rtlCol="0">
            <a:spAutoFit/>
          </a:bodyPr>
          <a:lstStyle/>
          <a:p>
            <a:r>
              <a:rPr lang="en-GB" sz="2000" b="1" dirty="0"/>
              <a:t>Young</a:t>
            </a:r>
          </a:p>
        </p:txBody>
      </p:sp>
      <p:sp>
        <p:nvSpPr>
          <p:cNvPr id="39" name="TextBox 38">
            <a:extLst>
              <a:ext uri="{FF2B5EF4-FFF2-40B4-BE49-F238E27FC236}">
                <a16:creationId xmlns:a16="http://schemas.microsoft.com/office/drawing/2014/main" id="{8D16BB38-EA0E-21DF-AC30-7DEF8CD79234}"/>
              </a:ext>
            </a:extLst>
          </p:cNvPr>
          <p:cNvSpPr txBox="1"/>
          <p:nvPr/>
        </p:nvSpPr>
        <p:spPr>
          <a:xfrm>
            <a:off x="6805824" y="5783055"/>
            <a:ext cx="1730625" cy="1015663"/>
          </a:xfrm>
          <a:prstGeom prst="rect">
            <a:avLst/>
          </a:prstGeom>
          <a:noFill/>
        </p:spPr>
        <p:txBody>
          <a:bodyPr wrap="square" rtlCol="0">
            <a:spAutoFit/>
          </a:bodyPr>
          <a:lstStyle/>
          <a:p>
            <a:pPr algn="ctr"/>
            <a:r>
              <a:rPr lang="en-GB" sz="2000" b="1" dirty="0"/>
              <a:t>Would like to play guitar</a:t>
            </a:r>
          </a:p>
        </p:txBody>
      </p:sp>
      <p:sp>
        <p:nvSpPr>
          <p:cNvPr id="40" name="TextBox 39">
            <a:extLst>
              <a:ext uri="{FF2B5EF4-FFF2-40B4-BE49-F238E27FC236}">
                <a16:creationId xmlns:a16="http://schemas.microsoft.com/office/drawing/2014/main" id="{4E7E499E-31CD-4463-D0E7-6A78BE428710}"/>
              </a:ext>
            </a:extLst>
          </p:cNvPr>
          <p:cNvSpPr txBox="1"/>
          <p:nvPr/>
        </p:nvSpPr>
        <p:spPr>
          <a:xfrm>
            <a:off x="2330438" y="5464623"/>
            <a:ext cx="1801513" cy="707886"/>
          </a:xfrm>
          <a:prstGeom prst="rect">
            <a:avLst/>
          </a:prstGeom>
          <a:noFill/>
        </p:spPr>
        <p:txBody>
          <a:bodyPr wrap="square" rtlCol="0">
            <a:spAutoFit/>
          </a:bodyPr>
          <a:lstStyle/>
          <a:p>
            <a:pPr algn="ctr"/>
            <a:r>
              <a:rPr lang="en-GB" sz="2000" b="1" dirty="0"/>
              <a:t>Not at home Saturdays</a:t>
            </a:r>
          </a:p>
        </p:txBody>
      </p:sp>
      <p:sp>
        <p:nvSpPr>
          <p:cNvPr id="41" name="TextBox 40">
            <a:extLst>
              <a:ext uri="{FF2B5EF4-FFF2-40B4-BE49-F238E27FC236}">
                <a16:creationId xmlns:a16="http://schemas.microsoft.com/office/drawing/2014/main" id="{331178E7-E1B6-B81E-A632-632289284D4F}"/>
              </a:ext>
            </a:extLst>
          </p:cNvPr>
          <p:cNvSpPr txBox="1"/>
          <p:nvPr/>
        </p:nvSpPr>
        <p:spPr>
          <a:xfrm>
            <a:off x="535269" y="5867456"/>
            <a:ext cx="1599430" cy="400110"/>
          </a:xfrm>
          <a:prstGeom prst="rect">
            <a:avLst/>
          </a:prstGeom>
          <a:noFill/>
        </p:spPr>
        <p:txBody>
          <a:bodyPr wrap="square" rtlCol="0">
            <a:spAutoFit/>
          </a:bodyPr>
          <a:lstStyle/>
          <a:p>
            <a:pPr algn="ctr"/>
            <a:r>
              <a:rPr lang="en-GB" sz="2000" b="1" dirty="0"/>
              <a:t>Not quiet</a:t>
            </a:r>
          </a:p>
        </p:txBody>
      </p:sp>
      <p:sp>
        <p:nvSpPr>
          <p:cNvPr id="42" name="TextBox 41">
            <a:extLst>
              <a:ext uri="{FF2B5EF4-FFF2-40B4-BE49-F238E27FC236}">
                <a16:creationId xmlns:a16="http://schemas.microsoft.com/office/drawing/2014/main" id="{B45DB073-B404-B58E-94D6-917B254D4CD1}"/>
              </a:ext>
            </a:extLst>
          </p:cNvPr>
          <p:cNvSpPr txBox="1"/>
          <p:nvPr/>
        </p:nvSpPr>
        <p:spPr>
          <a:xfrm>
            <a:off x="2272830" y="6179975"/>
            <a:ext cx="2312907" cy="400110"/>
          </a:xfrm>
          <a:prstGeom prst="rect">
            <a:avLst/>
          </a:prstGeom>
          <a:noFill/>
        </p:spPr>
        <p:txBody>
          <a:bodyPr wrap="square" rtlCol="0">
            <a:spAutoFit/>
          </a:bodyPr>
          <a:lstStyle/>
          <a:p>
            <a:r>
              <a:rPr lang="en-GB" sz="2000" b="1" dirty="0"/>
              <a:t>Visits Grandma</a:t>
            </a:r>
          </a:p>
        </p:txBody>
      </p:sp>
      <p:sp>
        <p:nvSpPr>
          <p:cNvPr id="43" name="TextBox 42">
            <a:extLst>
              <a:ext uri="{FF2B5EF4-FFF2-40B4-BE49-F238E27FC236}">
                <a16:creationId xmlns:a16="http://schemas.microsoft.com/office/drawing/2014/main" id="{3097B61A-E05D-BDD9-9545-C9B7447D1B06}"/>
              </a:ext>
            </a:extLst>
          </p:cNvPr>
          <p:cNvSpPr txBox="1"/>
          <p:nvPr/>
        </p:nvSpPr>
        <p:spPr>
          <a:xfrm>
            <a:off x="4918400" y="6391215"/>
            <a:ext cx="1116382" cy="400110"/>
          </a:xfrm>
          <a:prstGeom prst="rect">
            <a:avLst/>
          </a:prstGeom>
          <a:noFill/>
        </p:spPr>
        <p:txBody>
          <a:bodyPr wrap="square" rtlCol="0">
            <a:spAutoFit/>
          </a:bodyPr>
          <a:lstStyle/>
          <a:p>
            <a:pPr algn="ctr"/>
            <a:r>
              <a:rPr lang="en-GB" sz="2000" b="1" dirty="0"/>
              <a:t>Tired</a:t>
            </a:r>
          </a:p>
        </p:txBody>
      </p:sp>
      <p:sp>
        <p:nvSpPr>
          <p:cNvPr id="44" name="TextBox 43">
            <a:extLst>
              <a:ext uri="{FF2B5EF4-FFF2-40B4-BE49-F238E27FC236}">
                <a16:creationId xmlns:a16="http://schemas.microsoft.com/office/drawing/2014/main" id="{066B2B42-2630-EDEF-937B-CC53F2C89410}"/>
              </a:ext>
            </a:extLst>
          </p:cNvPr>
          <p:cNvSpPr txBox="1"/>
          <p:nvPr/>
        </p:nvSpPr>
        <p:spPr>
          <a:xfrm>
            <a:off x="4416485" y="5772050"/>
            <a:ext cx="2111000" cy="707886"/>
          </a:xfrm>
          <a:prstGeom prst="rect">
            <a:avLst/>
          </a:prstGeom>
          <a:noFill/>
        </p:spPr>
        <p:txBody>
          <a:bodyPr wrap="square" rtlCol="0">
            <a:spAutoFit/>
          </a:bodyPr>
          <a:lstStyle/>
          <a:p>
            <a:pPr algn="ctr"/>
            <a:r>
              <a:rPr lang="en-GB" sz="2000" b="1" dirty="0"/>
              <a:t>Is getting a cat in July</a:t>
            </a:r>
          </a:p>
        </p:txBody>
      </p:sp>
      <p:sp>
        <p:nvSpPr>
          <p:cNvPr id="45" name="CustomShape 23">
            <a:hlinkClick r:id="" action="ppaction://noaction">
              <a:snd r:embed="rId18" name="T3_W9F_6.3.wav"/>
            </a:hlinkClick>
            <a:extLst>
              <a:ext uri="{FF2B5EF4-FFF2-40B4-BE49-F238E27FC236}">
                <a16:creationId xmlns:a16="http://schemas.microsoft.com/office/drawing/2014/main" id="{1B46C3AE-3297-67A6-D497-55BE725F2AAA}"/>
              </a:ext>
            </a:extLst>
          </p:cNvPr>
          <p:cNvSpPr/>
          <p:nvPr/>
        </p:nvSpPr>
        <p:spPr>
          <a:xfrm>
            <a:off x="4686380"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stomShape 24">
            <a:hlinkClick r:id="" action="ppaction://noaction">
              <a:snd r:embed="rId19" name="T3_W9F_6.4.wav"/>
            </a:hlinkClick>
            <a:extLst>
              <a:ext uri="{FF2B5EF4-FFF2-40B4-BE49-F238E27FC236}">
                <a16:creationId xmlns:a16="http://schemas.microsoft.com/office/drawing/2014/main" id="{BD4B98A0-4EDB-3394-748D-A4A7B8BC6617}"/>
              </a:ext>
            </a:extLst>
          </p:cNvPr>
          <p:cNvSpPr/>
          <p:nvPr/>
        </p:nvSpPr>
        <p:spPr>
          <a:xfrm>
            <a:off x="2519282"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CustomShape 25">
            <a:hlinkClick r:id="" action="ppaction://noaction">
              <a:snd r:embed="rId20" name="T3_W9F_6.5.wav"/>
            </a:hlinkClick>
            <a:extLst>
              <a:ext uri="{FF2B5EF4-FFF2-40B4-BE49-F238E27FC236}">
                <a16:creationId xmlns:a16="http://schemas.microsoft.com/office/drawing/2014/main" id="{2F8AC24E-A137-59B7-F553-8968A23D7E5E}"/>
              </a:ext>
            </a:extLst>
          </p:cNvPr>
          <p:cNvSpPr/>
          <p:nvPr/>
        </p:nvSpPr>
        <p:spPr>
          <a:xfrm>
            <a:off x="6890724"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CustomShape 26">
            <a:hlinkClick r:id="" action="ppaction://noaction">
              <a:snd r:embed="rId21" name="T3_W9F_6.6.wav"/>
            </a:hlinkClick>
            <a:extLst>
              <a:ext uri="{FF2B5EF4-FFF2-40B4-BE49-F238E27FC236}">
                <a16:creationId xmlns:a16="http://schemas.microsoft.com/office/drawing/2014/main" id="{3C30A361-BBC7-F3DC-368C-EE4C80B507BB}"/>
              </a:ext>
            </a:extLst>
          </p:cNvPr>
          <p:cNvSpPr/>
          <p:nvPr/>
        </p:nvSpPr>
        <p:spPr>
          <a:xfrm>
            <a:off x="708611"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4" grpId="0"/>
      <p:bldP spid="15" grpId="0"/>
      <p:bldP spid="16" grpId="0"/>
      <p:bldP spid="17" grpId="0"/>
      <p:bldP spid="18" grpId="0"/>
      <p:bldP spid="20" grpId="0"/>
      <p:bldP spid="21" grpId="0"/>
      <p:bldP spid="22" grpId="0"/>
      <p:bldP spid="23" grpId="0"/>
      <p:bldP spid="24" grpId="0"/>
      <p:bldP spid="25"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4385" y="1240404"/>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8556" y="684"/>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2098637" y="-42703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T3_W9F_6.2.wav"/>
            </a:hlinkClick>
            <a:extLst>
              <a:ext uri="{FF2B5EF4-FFF2-40B4-BE49-F238E27FC236}">
                <a16:creationId xmlns:a16="http://schemas.microsoft.com/office/drawing/2014/main" id="{104028E3-2065-44CC-A9D3-3956E1C8A0E2}"/>
              </a:ext>
            </a:extLst>
          </p:cNvPr>
          <p:cNvSpPr/>
          <p:nvPr/>
        </p:nvSpPr>
        <p:spPr>
          <a:xfrm>
            <a:off x="914067" y="768614"/>
            <a:ext cx="6176233" cy="4597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53920"/>
            <a:ext cx="758127" cy="914400"/>
          </a:xfrm>
          <a:prstGeom prst="rect">
            <a:avLst/>
          </a:prstGeom>
        </p:spPr>
      </p:pic>
      <p:sp>
        <p:nvSpPr>
          <p:cNvPr id="13" name="Google Shape;108;p3">
            <a:hlinkClick r:id="" action="ppaction://noaction">
              <a:snd r:embed="rId4" name="T3_W9F_6.2.wav"/>
            </a:hlinkClick>
            <a:extLst>
              <a:ext uri="{FF2B5EF4-FFF2-40B4-BE49-F238E27FC236}">
                <a16:creationId xmlns:a16="http://schemas.microsoft.com/office/drawing/2014/main" id="{16F9B49F-B3A1-473F-91C6-CFF7DCBC4DF9}"/>
              </a:ext>
            </a:extLst>
          </p:cNvPr>
          <p:cNvSpPr txBox="1"/>
          <p:nvPr/>
        </p:nvSpPr>
        <p:spPr>
          <a:xfrm>
            <a:off x="946511" y="761234"/>
            <a:ext cx="61762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itle 1">
            <a:hlinkClick r:id="" action="ppaction://noaction">
              <a:snd r:embed="rId7" name="T3_W9F_6.1.wav"/>
            </a:hlinkClick>
            <a:extLst>
              <a:ext uri="{FF2B5EF4-FFF2-40B4-BE49-F238E27FC236}">
                <a16:creationId xmlns:a16="http://schemas.microsoft.com/office/drawing/2014/main" id="{65B62009-FDE2-50A0-C4D2-93FDEE43D27A}"/>
              </a:ext>
            </a:extLst>
          </p:cNvPr>
          <p:cNvSpPr txBox="1">
            <a:spLocks/>
          </p:cNvSpPr>
          <p:nvPr/>
        </p:nvSpPr>
        <p:spPr>
          <a:xfrm>
            <a:off x="725369" y="158500"/>
            <a:ext cx="5498895"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Meine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Familie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9" name="Google Shape;119;p1">
            <a:extLst>
              <a:ext uri="{FF2B5EF4-FFF2-40B4-BE49-F238E27FC236}">
                <a16:creationId xmlns:a16="http://schemas.microsoft.com/office/drawing/2014/main" id="{D3140D86-0BE7-8636-669B-96F57BD1102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CustomShape 23">
            <a:hlinkClick r:id="" action="ppaction://noaction">
              <a:snd r:embed="rId8" name="T3_W9F_6.3.wav"/>
            </a:hlinkClick>
            <a:extLst>
              <a:ext uri="{FF2B5EF4-FFF2-40B4-BE49-F238E27FC236}">
                <a16:creationId xmlns:a16="http://schemas.microsoft.com/office/drawing/2014/main" id="{A9462B5A-BCCB-8A6B-7E5E-FB1CD9F5E226}"/>
              </a:ext>
            </a:extLst>
          </p:cNvPr>
          <p:cNvSpPr/>
          <p:nvPr/>
        </p:nvSpPr>
        <p:spPr>
          <a:xfrm>
            <a:off x="6357329"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CustomShape 24">
            <a:hlinkClick r:id="" action="ppaction://noaction">
              <a:snd r:embed="rId9" name="T3_W9F_6.4.wav"/>
            </a:hlinkClick>
            <a:extLst>
              <a:ext uri="{FF2B5EF4-FFF2-40B4-BE49-F238E27FC236}">
                <a16:creationId xmlns:a16="http://schemas.microsoft.com/office/drawing/2014/main" id="{94045AAB-1CC5-9F6B-EDC3-28D0B19E0656}"/>
              </a:ext>
            </a:extLst>
          </p:cNvPr>
          <p:cNvSpPr/>
          <p:nvPr/>
        </p:nvSpPr>
        <p:spPr>
          <a:xfrm>
            <a:off x="7192753"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5">
            <a:hlinkClick r:id="" action="ppaction://noaction">
              <a:snd r:embed="rId10" name="T3_W9F_6.5.wav"/>
            </a:hlinkClick>
            <a:extLst>
              <a:ext uri="{FF2B5EF4-FFF2-40B4-BE49-F238E27FC236}">
                <a16:creationId xmlns:a16="http://schemas.microsoft.com/office/drawing/2014/main" id="{C9B27E1F-E604-EFC8-F8CB-A038B1D93AFC}"/>
              </a:ext>
            </a:extLst>
          </p:cNvPr>
          <p:cNvSpPr/>
          <p:nvPr/>
        </p:nvSpPr>
        <p:spPr>
          <a:xfrm>
            <a:off x="8028177"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CustomShape 26">
            <a:hlinkClick r:id="" action="ppaction://noaction">
              <a:snd r:embed="rId11" name="T3_W9F_6.6.wav"/>
            </a:hlinkClick>
            <a:extLst>
              <a:ext uri="{FF2B5EF4-FFF2-40B4-BE49-F238E27FC236}">
                <a16:creationId xmlns:a16="http://schemas.microsoft.com/office/drawing/2014/main" id="{511AB3CB-09D3-430D-C1DD-8868532EF86E}"/>
              </a:ext>
            </a:extLst>
          </p:cNvPr>
          <p:cNvSpPr/>
          <p:nvPr/>
        </p:nvSpPr>
        <p:spPr>
          <a:xfrm>
            <a:off x="8863600" y="158500"/>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baby black boy vector">
            <a:extLst>
              <a:ext uri="{FF2B5EF4-FFF2-40B4-BE49-F238E27FC236}">
                <a16:creationId xmlns:a16="http://schemas.microsoft.com/office/drawing/2014/main" id="{9664E98F-F53F-32C1-BE25-9D57BAF29C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354" y="3524218"/>
            <a:ext cx="559361" cy="1015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an fashion female illustration">
            <a:extLst>
              <a:ext uri="{FF2B5EF4-FFF2-40B4-BE49-F238E27FC236}">
                <a16:creationId xmlns:a16="http://schemas.microsoft.com/office/drawing/2014/main" id="{0C5BC786-8DA6-5005-DAA4-28EF2F642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8929" y="1705786"/>
            <a:ext cx="1076126" cy="286436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girl child kid vector">
            <a:extLst>
              <a:ext uri="{FF2B5EF4-FFF2-40B4-BE49-F238E27FC236}">
                <a16:creationId xmlns:a16="http://schemas.microsoft.com/office/drawing/2014/main" id="{8D8E7B43-D158-63C3-E308-CDA5A342F43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26" b="90000" l="2109" r="47891">
                        <a14:foregroundMark x1="16172" y1="4113" x2="21953" y2="6855"/>
                        <a14:foregroundMark x1="33594" y1="10081" x2="23984" y2="4435"/>
                        <a14:foregroundMark x1="23984" y1="4435" x2="15547" y2="10403"/>
                        <a14:foregroundMark x1="12188" y1="8548" x2="20859" y2="3226"/>
                        <a14:foregroundMark x1="20859" y1="3226" x2="30156" y2="5887"/>
                        <a14:foregroundMark x1="30156" y1="5887" x2="40313" y2="4919"/>
                        <a14:foregroundMark x1="40313" y1="4919" x2="41875" y2="10565"/>
                        <a14:foregroundMark x1="12344" y1="5484" x2="3125" y2="9113"/>
                        <a14:foregroundMark x1="3125" y1="9113" x2="3047" y2="9597"/>
                        <a14:foregroundMark x1="2422" y1="9435" x2="2109" y2="3387"/>
                        <a14:backgroundMark x1="16875" y1="88710" x2="23906" y2="77016"/>
                        <a14:backgroundMark x1="23906" y1="77016" x2="23984" y2="76210"/>
                        <a14:backgroundMark x1="20313" y1="82742" x2="17656" y2="68306"/>
                        <a14:backgroundMark x1="33281" y1="28548" x2="33281" y2="28548"/>
                        <a14:backgroundMark x1="33125" y1="28629" x2="33125" y2="28629"/>
                        <a14:backgroundMark x1="33828" y1="28548" x2="33828" y2="28548"/>
                        <a14:backgroundMark x1="32344" y1="29677" x2="34219" y2="27903"/>
                        <a14:backgroundMark x1="12969" y1="30161" x2="9375" y2="27177"/>
                        <a14:backgroundMark x1="12188" y1="30645" x2="9766" y2="28145"/>
                        <a14:backgroundMark x1="11250" y1="30161" x2="9609" y2="26855"/>
                        <a14:backgroundMark x1="12500" y1="30806" x2="12500" y2="30806"/>
                        <a14:backgroundMark x1="10391" y1="29355" x2="10391" y2="29355"/>
                        <a14:backgroundMark x1="10234" y1="28871" x2="10234" y2="28871"/>
                        <a14:backgroundMark x1="9844" y1="27581" x2="9844" y2="27581"/>
                        <a14:backgroundMark x1="9844" y1="28629" x2="9844" y2="28629"/>
                        <a14:backgroundMark x1="10391" y1="28790" x2="10391" y2="28790"/>
                        <a14:backgroundMark x1="9609" y1="27823" x2="9609" y2="27823"/>
                        <a14:backgroundMark x1="9375" y1="27097" x2="9375" y2="27097"/>
                        <a14:backgroundMark x1="9531" y1="26532" x2="9531" y2="26532"/>
                        <a14:backgroundMark x1="31641" y1="29677" x2="34453" y2="27097"/>
                        <a14:backgroundMark x1="34766" y1="26290" x2="33125" y2="29113"/>
                        <a14:backgroundMark x1="15469" y1="66129" x2="15469" y2="66129"/>
                        <a14:backgroundMark x1="15156" y1="66694" x2="15156" y2="66694"/>
                        <a14:backgroundMark x1="14609" y1="66452" x2="14609" y2="66452"/>
                        <a14:backgroundMark x1="13984" y1="66452" x2="13984" y2="66452"/>
                        <a14:backgroundMark x1="13984" y1="66452" x2="15937" y2="69113"/>
                        <a14:backgroundMark x1="30703" y1="29677" x2="30703" y2="29677"/>
                        <a14:backgroundMark x1="31641" y1="30161" x2="34844" y2="26855"/>
                        <a14:backgroundMark x1="31328" y1="30161" x2="31328" y2="30161"/>
                        <a14:backgroundMark x1="31094" y1="30081" x2="31094" y2="30081"/>
                        <a14:backgroundMark x1="32813" y1="29355" x2="33984" y2="27823"/>
                        <a14:backgroundMark x1="30703" y1="29919" x2="30703" y2="29919"/>
                        <a14:backgroundMark x1="30703" y1="30081" x2="30703" y2="30081"/>
                        <a14:backgroundMark x1="34531" y1="27581" x2="34063" y2="28548"/>
                        <a14:backgroundMark x1="33828" y1="29032" x2="33828" y2="29032"/>
                        <a14:backgroundMark x1="19453" y1="66290" x2="19453" y2="66290"/>
                        <a14:backgroundMark x1="19375" y1="66290" x2="20938" y2="66048"/>
                        <a14:backgroundMark x1="23281" y1="66210" x2="25859" y2="66935"/>
                        <a14:backgroundMark x1="26250" y1="66532" x2="26953" y2="66935"/>
                      </a14:backgroundRemoval>
                    </a14:imgEffect>
                  </a14:imgLayer>
                </a14:imgProps>
              </a:ext>
              <a:ext uri="{28A0092B-C50C-407E-A947-70E740481C1C}">
                <a14:useLocalDpi xmlns:a14="http://schemas.microsoft.com/office/drawing/2010/main" val="0"/>
              </a:ext>
            </a:extLst>
          </a:blip>
          <a:srcRect l="-692" t="-2443" r="47426" b="33013"/>
          <a:stretch/>
        </p:blipFill>
        <p:spPr bwMode="auto">
          <a:xfrm>
            <a:off x="2548235" y="2779788"/>
            <a:ext cx="1425328" cy="179988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elderly african man illustration">
            <a:extLst>
              <a:ext uri="{FF2B5EF4-FFF2-40B4-BE49-F238E27FC236}">
                <a16:creationId xmlns:a16="http://schemas.microsoft.com/office/drawing/2014/main" id="{BB600628-0EFC-EC93-B315-41FFEAB6416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359" b="96953" l="9802" r="89990">
                        <a14:foregroundMark x1="43587" y1="7031" x2="46924" y2="15313"/>
                        <a14:foregroundMark x1="44630" y1="95781" x2="39625" y2="88906"/>
                        <a14:foregroundMark x1="61210" y1="97031" x2="61210" y2="97031"/>
                        <a14:foregroundMark x1="62044" y1="74063" x2="62044" y2="74063"/>
                        <a14:foregroundMark x1="60897" y1="97031" x2="60897" y2="97031"/>
                        <a14:foregroundMark x1="47028" y1="3359" x2="47028" y2="3359"/>
                        <a14:foregroundMark x1="55266" y1="92500" x2="55266" y2="92500"/>
                      </a14:backgroundRemoval>
                    </a14:imgEffect>
                  </a14:imgLayer>
                </a14:imgProps>
              </a:ext>
              <a:ext uri="{28A0092B-C50C-407E-A947-70E740481C1C}">
                <a14:useLocalDpi xmlns:a14="http://schemas.microsoft.com/office/drawing/2010/main" val="0"/>
              </a:ext>
            </a:extLst>
          </a:blip>
          <a:srcRect/>
          <a:stretch>
            <a:fillRect/>
          </a:stretch>
        </p:blipFill>
        <p:spPr bwMode="auto">
          <a:xfrm>
            <a:off x="6224264" y="1337252"/>
            <a:ext cx="2450474" cy="32703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A401235-4FAC-6A3A-7EB8-D0FB47D02118}"/>
              </a:ext>
            </a:extLst>
          </p:cNvPr>
          <p:cNvSpPr txBox="1"/>
          <p:nvPr/>
        </p:nvSpPr>
        <p:spPr>
          <a:xfrm>
            <a:off x="7031415" y="4692798"/>
            <a:ext cx="1460802" cy="400110"/>
          </a:xfrm>
          <a:prstGeom prst="rect">
            <a:avLst/>
          </a:prstGeom>
          <a:noFill/>
        </p:spPr>
        <p:txBody>
          <a:bodyPr wrap="square" rtlCol="0">
            <a:spAutoFit/>
          </a:bodyPr>
          <a:lstStyle/>
          <a:p>
            <a:r>
              <a:rPr lang="en-GB" sz="2000" b="1" dirty="0"/>
              <a:t>Thomas</a:t>
            </a:r>
          </a:p>
        </p:txBody>
      </p:sp>
      <p:sp>
        <p:nvSpPr>
          <p:cNvPr id="31" name="TextBox 30">
            <a:extLst>
              <a:ext uri="{FF2B5EF4-FFF2-40B4-BE49-F238E27FC236}">
                <a16:creationId xmlns:a16="http://schemas.microsoft.com/office/drawing/2014/main" id="{26549153-D3D0-0472-9BB1-C3F88D0AAB6B}"/>
              </a:ext>
            </a:extLst>
          </p:cNvPr>
          <p:cNvSpPr txBox="1"/>
          <p:nvPr/>
        </p:nvSpPr>
        <p:spPr>
          <a:xfrm>
            <a:off x="2652389" y="4706118"/>
            <a:ext cx="3486150" cy="400110"/>
          </a:xfrm>
          <a:prstGeom prst="rect">
            <a:avLst/>
          </a:prstGeom>
          <a:noFill/>
        </p:spPr>
        <p:txBody>
          <a:bodyPr wrap="square" rtlCol="0">
            <a:spAutoFit/>
          </a:bodyPr>
          <a:lstStyle/>
          <a:p>
            <a:r>
              <a:rPr lang="en-GB" sz="2000" b="1" dirty="0"/>
              <a:t>Emma</a:t>
            </a:r>
          </a:p>
        </p:txBody>
      </p:sp>
      <p:sp>
        <p:nvSpPr>
          <p:cNvPr id="32" name="TextBox 31">
            <a:extLst>
              <a:ext uri="{FF2B5EF4-FFF2-40B4-BE49-F238E27FC236}">
                <a16:creationId xmlns:a16="http://schemas.microsoft.com/office/drawing/2014/main" id="{96672141-032B-9CFB-D528-735684E5F15C}"/>
              </a:ext>
            </a:extLst>
          </p:cNvPr>
          <p:cNvSpPr txBox="1"/>
          <p:nvPr/>
        </p:nvSpPr>
        <p:spPr>
          <a:xfrm>
            <a:off x="784018" y="4721373"/>
            <a:ext cx="1429445" cy="400110"/>
          </a:xfrm>
          <a:prstGeom prst="rect">
            <a:avLst/>
          </a:prstGeom>
          <a:noFill/>
        </p:spPr>
        <p:txBody>
          <a:bodyPr wrap="square" rtlCol="0">
            <a:spAutoFit/>
          </a:bodyPr>
          <a:lstStyle/>
          <a:p>
            <a:r>
              <a:rPr lang="en-GB" sz="2000" b="1" dirty="0"/>
              <a:t>Noah</a:t>
            </a:r>
          </a:p>
        </p:txBody>
      </p:sp>
      <p:sp>
        <p:nvSpPr>
          <p:cNvPr id="33" name="TextBox 32">
            <a:extLst>
              <a:ext uri="{FF2B5EF4-FFF2-40B4-BE49-F238E27FC236}">
                <a16:creationId xmlns:a16="http://schemas.microsoft.com/office/drawing/2014/main" id="{E9972ADE-D482-7A17-165A-78B9596D0C95}"/>
              </a:ext>
            </a:extLst>
          </p:cNvPr>
          <p:cNvSpPr txBox="1"/>
          <p:nvPr/>
        </p:nvSpPr>
        <p:spPr>
          <a:xfrm>
            <a:off x="4939392" y="4701666"/>
            <a:ext cx="1076126" cy="400110"/>
          </a:xfrm>
          <a:prstGeom prst="rect">
            <a:avLst/>
          </a:prstGeom>
          <a:noFill/>
        </p:spPr>
        <p:txBody>
          <a:bodyPr wrap="square" rtlCol="0">
            <a:spAutoFit/>
          </a:bodyPr>
          <a:lstStyle/>
          <a:p>
            <a:r>
              <a:rPr lang="en-GB" sz="2000" b="1" dirty="0"/>
              <a:t>Anna</a:t>
            </a:r>
          </a:p>
        </p:txBody>
      </p:sp>
      <p:sp>
        <p:nvSpPr>
          <p:cNvPr id="34" name="TextBox 33">
            <a:extLst>
              <a:ext uri="{FF2B5EF4-FFF2-40B4-BE49-F238E27FC236}">
                <a16:creationId xmlns:a16="http://schemas.microsoft.com/office/drawing/2014/main" id="{F86D2E98-7504-427C-0039-740E060C2984}"/>
              </a:ext>
            </a:extLst>
          </p:cNvPr>
          <p:cNvSpPr txBox="1"/>
          <p:nvPr/>
        </p:nvSpPr>
        <p:spPr>
          <a:xfrm>
            <a:off x="4309739" y="5110680"/>
            <a:ext cx="2215355" cy="707886"/>
          </a:xfrm>
          <a:prstGeom prst="rect">
            <a:avLst/>
          </a:prstGeom>
          <a:noFill/>
        </p:spPr>
        <p:txBody>
          <a:bodyPr wrap="square" rtlCol="0">
            <a:spAutoFit/>
          </a:bodyPr>
          <a:lstStyle/>
          <a:p>
            <a:pPr algn="ctr"/>
            <a:r>
              <a:rPr lang="en-GB" sz="2000" b="1" dirty="0"/>
              <a:t>Lives in Switzerland</a:t>
            </a:r>
          </a:p>
        </p:txBody>
      </p:sp>
      <p:sp>
        <p:nvSpPr>
          <p:cNvPr id="35" name="TextBox 34">
            <a:extLst>
              <a:ext uri="{FF2B5EF4-FFF2-40B4-BE49-F238E27FC236}">
                <a16:creationId xmlns:a16="http://schemas.microsoft.com/office/drawing/2014/main" id="{274B6086-136D-D9FB-9039-2F20CD11D746}"/>
              </a:ext>
            </a:extLst>
          </p:cNvPr>
          <p:cNvSpPr txBox="1"/>
          <p:nvPr/>
        </p:nvSpPr>
        <p:spPr>
          <a:xfrm>
            <a:off x="6771528" y="5076798"/>
            <a:ext cx="1730625" cy="707886"/>
          </a:xfrm>
          <a:prstGeom prst="rect">
            <a:avLst/>
          </a:prstGeom>
          <a:noFill/>
        </p:spPr>
        <p:txBody>
          <a:bodyPr wrap="square" rtlCol="0">
            <a:spAutoFit/>
          </a:bodyPr>
          <a:lstStyle/>
          <a:p>
            <a:pPr algn="ctr"/>
            <a:r>
              <a:rPr lang="en-GB" sz="2000" b="1" dirty="0"/>
              <a:t>Lives in England</a:t>
            </a:r>
          </a:p>
        </p:txBody>
      </p:sp>
      <p:sp>
        <p:nvSpPr>
          <p:cNvPr id="36" name="TextBox 35">
            <a:extLst>
              <a:ext uri="{FF2B5EF4-FFF2-40B4-BE49-F238E27FC236}">
                <a16:creationId xmlns:a16="http://schemas.microsoft.com/office/drawing/2014/main" id="{5406AC35-B926-137B-CFF5-300D72A9B421}"/>
              </a:ext>
            </a:extLst>
          </p:cNvPr>
          <p:cNvSpPr txBox="1"/>
          <p:nvPr/>
        </p:nvSpPr>
        <p:spPr>
          <a:xfrm>
            <a:off x="2535079" y="5136738"/>
            <a:ext cx="1630965" cy="400110"/>
          </a:xfrm>
          <a:prstGeom prst="rect">
            <a:avLst/>
          </a:prstGeom>
          <a:noFill/>
        </p:spPr>
        <p:txBody>
          <a:bodyPr wrap="square" rtlCol="0">
            <a:spAutoFit/>
          </a:bodyPr>
          <a:lstStyle/>
          <a:p>
            <a:r>
              <a:rPr lang="en-GB" sz="2000" b="1" dirty="0"/>
              <a:t>11 (years)</a:t>
            </a:r>
          </a:p>
        </p:txBody>
      </p:sp>
      <p:sp>
        <p:nvSpPr>
          <p:cNvPr id="37" name="TextBox 36">
            <a:extLst>
              <a:ext uri="{FF2B5EF4-FFF2-40B4-BE49-F238E27FC236}">
                <a16:creationId xmlns:a16="http://schemas.microsoft.com/office/drawing/2014/main" id="{1EEC96DC-E3CB-889D-578F-DA025700AD06}"/>
              </a:ext>
            </a:extLst>
          </p:cNvPr>
          <p:cNvSpPr txBox="1"/>
          <p:nvPr/>
        </p:nvSpPr>
        <p:spPr>
          <a:xfrm>
            <a:off x="596223" y="5124599"/>
            <a:ext cx="1583031" cy="400110"/>
          </a:xfrm>
          <a:prstGeom prst="rect">
            <a:avLst/>
          </a:prstGeom>
          <a:noFill/>
        </p:spPr>
        <p:txBody>
          <a:bodyPr wrap="square" rtlCol="0">
            <a:spAutoFit/>
          </a:bodyPr>
          <a:lstStyle/>
          <a:p>
            <a:r>
              <a:rPr lang="en-GB" sz="2000" b="1" dirty="0"/>
              <a:t>7 (weeks)</a:t>
            </a:r>
          </a:p>
        </p:txBody>
      </p:sp>
      <p:sp>
        <p:nvSpPr>
          <p:cNvPr id="38" name="TextBox 37">
            <a:extLst>
              <a:ext uri="{FF2B5EF4-FFF2-40B4-BE49-F238E27FC236}">
                <a16:creationId xmlns:a16="http://schemas.microsoft.com/office/drawing/2014/main" id="{F8CCD48F-9642-1B5A-A413-D2A733368377}"/>
              </a:ext>
            </a:extLst>
          </p:cNvPr>
          <p:cNvSpPr txBox="1"/>
          <p:nvPr/>
        </p:nvSpPr>
        <p:spPr>
          <a:xfrm>
            <a:off x="764968" y="5495795"/>
            <a:ext cx="1140032" cy="400110"/>
          </a:xfrm>
          <a:prstGeom prst="rect">
            <a:avLst/>
          </a:prstGeom>
          <a:noFill/>
        </p:spPr>
        <p:txBody>
          <a:bodyPr wrap="square" rtlCol="0">
            <a:spAutoFit/>
          </a:bodyPr>
          <a:lstStyle/>
          <a:p>
            <a:r>
              <a:rPr lang="en-GB" sz="2000" b="1" dirty="0"/>
              <a:t>Young</a:t>
            </a:r>
          </a:p>
        </p:txBody>
      </p:sp>
      <p:sp>
        <p:nvSpPr>
          <p:cNvPr id="39" name="TextBox 38">
            <a:extLst>
              <a:ext uri="{FF2B5EF4-FFF2-40B4-BE49-F238E27FC236}">
                <a16:creationId xmlns:a16="http://schemas.microsoft.com/office/drawing/2014/main" id="{8D16BB38-EA0E-21DF-AC30-7DEF8CD79234}"/>
              </a:ext>
            </a:extLst>
          </p:cNvPr>
          <p:cNvSpPr txBox="1"/>
          <p:nvPr/>
        </p:nvSpPr>
        <p:spPr>
          <a:xfrm>
            <a:off x="6805824" y="5783055"/>
            <a:ext cx="1730625" cy="1015663"/>
          </a:xfrm>
          <a:prstGeom prst="rect">
            <a:avLst/>
          </a:prstGeom>
          <a:noFill/>
        </p:spPr>
        <p:txBody>
          <a:bodyPr wrap="square" rtlCol="0">
            <a:spAutoFit/>
          </a:bodyPr>
          <a:lstStyle/>
          <a:p>
            <a:pPr algn="ctr"/>
            <a:r>
              <a:rPr lang="en-GB" sz="2000" b="1" dirty="0"/>
              <a:t>Would like to play guitar</a:t>
            </a:r>
          </a:p>
        </p:txBody>
      </p:sp>
      <p:sp>
        <p:nvSpPr>
          <p:cNvPr id="40" name="TextBox 39">
            <a:extLst>
              <a:ext uri="{FF2B5EF4-FFF2-40B4-BE49-F238E27FC236}">
                <a16:creationId xmlns:a16="http://schemas.microsoft.com/office/drawing/2014/main" id="{4E7E499E-31CD-4463-D0E7-6A78BE428710}"/>
              </a:ext>
            </a:extLst>
          </p:cNvPr>
          <p:cNvSpPr txBox="1"/>
          <p:nvPr/>
        </p:nvSpPr>
        <p:spPr>
          <a:xfrm>
            <a:off x="2330438" y="5464623"/>
            <a:ext cx="1801513" cy="707886"/>
          </a:xfrm>
          <a:prstGeom prst="rect">
            <a:avLst/>
          </a:prstGeom>
          <a:noFill/>
        </p:spPr>
        <p:txBody>
          <a:bodyPr wrap="square" rtlCol="0">
            <a:spAutoFit/>
          </a:bodyPr>
          <a:lstStyle/>
          <a:p>
            <a:pPr algn="ctr"/>
            <a:r>
              <a:rPr lang="en-GB" sz="2000" b="1" dirty="0"/>
              <a:t>Not at home Saturdays</a:t>
            </a:r>
          </a:p>
        </p:txBody>
      </p:sp>
      <p:sp>
        <p:nvSpPr>
          <p:cNvPr id="41" name="TextBox 40">
            <a:extLst>
              <a:ext uri="{FF2B5EF4-FFF2-40B4-BE49-F238E27FC236}">
                <a16:creationId xmlns:a16="http://schemas.microsoft.com/office/drawing/2014/main" id="{331178E7-E1B6-B81E-A632-632289284D4F}"/>
              </a:ext>
            </a:extLst>
          </p:cNvPr>
          <p:cNvSpPr txBox="1"/>
          <p:nvPr/>
        </p:nvSpPr>
        <p:spPr>
          <a:xfrm>
            <a:off x="535269" y="5867456"/>
            <a:ext cx="1599430" cy="400110"/>
          </a:xfrm>
          <a:prstGeom prst="rect">
            <a:avLst/>
          </a:prstGeom>
          <a:noFill/>
        </p:spPr>
        <p:txBody>
          <a:bodyPr wrap="square" rtlCol="0">
            <a:spAutoFit/>
          </a:bodyPr>
          <a:lstStyle/>
          <a:p>
            <a:pPr algn="ctr"/>
            <a:r>
              <a:rPr lang="en-GB" sz="2000" b="1" dirty="0"/>
              <a:t>Not quiet</a:t>
            </a:r>
          </a:p>
        </p:txBody>
      </p:sp>
      <p:sp>
        <p:nvSpPr>
          <p:cNvPr id="42" name="TextBox 41">
            <a:extLst>
              <a:ext uri="{FF2B5EF4-FFF2-40B4-BE49-F238E27FC236}">
                <a16:creationId xmlns:a16="http://schemas.microsoft.com/office/drawing/2014/main" id="{B45DB073-B404-B58E-94D6-917B254D4CD1}"/>
              </a:ext>
            </a:extLst>
          </p:cNvPr>
          <p:cNvSpPr txBox="1"/>
          <p:nvPr/>
        </p:nvSpPr>
        <p:spPr>
          <a:xfrm>
            <a:off x="2272830" y="6179975"/>
            <a:ext cx="2312907" cy="400110"/>
          </a:xfrm>
          <a:prstGeom prst="rect">
            <a:avLst/>
          </a:prstGeom>
          <a:noFill/>
        </p:spPr>
        <p:txBody>
          <a:bodyPr wrap="square" rtlCol="0">
            <a:spAutoFit/>
          </a:bodyPr>
          <a:lstStyle/>
          <a:p>
            <a:r>
              <a:rPr lang="en-GB" sz="2000" b="1" dirty="0"/>
              <a:t>Visits Grandma</a:t>
            </a:r>
          </a:p>
        </p:txBody>
      </p:sp>
      <p:sp>
        <p:nvSpPr>
          <p:cNvPr id="43" name="TextBox 42">
            <a:extLst>
              <a:ext uri="{FF2B5EF4-FFF2-40B4-BE49-F238E27FC236}">
                <a16:creationId xmlns:a16="http://schemas.microsoft.com/office/drawing/2014/main" id="{3097B61A-E05D-BDD9-9545-C9B7447D1B06}"/>
              </a:ext>
            </a:extLst>
          </p:cNvPr>
          <p:cNvSpPr txBox="1"/>
          <p:nvPr/>
        </p:nvSpPr>
        <p:spPr>
          <a:xfrm>
            <a:off x="4918400" y="6391215"/>
            <a:ext cx="1116382" cy="400110"/>
          </a:xfrm>
          <a:prstGeom prst="rect">
            <a:avLst/>
          </a:prstGeom>
          <a:noFill/>
        </p:spPr>
        <p:txBody>
          <a:bodyPr wrap="square" rtlCol="0">
            <a:spAutoFit/>
          </a:bodyPr>
          <a:lstStyle/>
          <a:p>
            <a:pPr algn="ctr"/>
            <a:r>
              <a:rPr lang="en-GB" sz="2000" b="1" dirty="0"/>
              <a:t>Tired</a:t>
            </a:r>
          </a:p>
        </p:txBody>
      </p:sp>
      <p:sp>
        <p:nvSpPr>
          <p:cNvPr id="44" name="TextBox 43">
            <a:extLst>
              <a:ext uri="{FF2B5EF4-FFF2-40B4-BE49-F238E27FC236}">
                <a16:creationId xmlns:a16="http://schemas.microsoft.com/office/drawing/2014/main" id="{066B2B42-2630-EDEF-937B-CC53F2C89410}"/>
              </a:ext>
            </a:extLst>
          </p:cNvPr>
          <p:cNvSpPr txBox="1"/>
          <p:nvPr/>
        </p:nvSpPr>
        <p:spPr>
          <a:xfrm>
            <a:off x="4416485" y="5772050"/>
            <a:ext cx="2111000" cy="707886"/>
          </a:xfrm>
          <a:prstGeom prst="rect">
            <a:avLst/>
          </a:prstGeom>
          <a:noFill/>
        </p:spPr>
        <p:txBody>
          <a:bodyPr wrap="square" rtlCol="0">
            <a:spAutoFit/>
          </a:bodyPr>
          <a:lstStyle/>
          <a:p>
            <a:pPr algn="ctr"/>
            <a:r>
              <a:rPr lang="en-GB" sz="2000" b="1" dirty="0"/>
              <a:t>Is getting a cat in July</a:t>
            </a:r>
          </a:p>
        </p:txBody>
      </p:sp>
      <p:sp>
        <p:nvSpPr>
          <p:cNvPr id="45" name="CustomShape 23">
            <a:hlinkClick r:id="" action="ppaction://noaction">
              <a:snd r:embed="rId18" name="T3_W9F_6.3.wav"/>
            </a:hlinkClick>
            <a:extLst>
              <a:ext uri="{FF2B5EF4-FFF2-40B4-BE49-F238E27FC236}">
                <a16:creationId xmlns:a16="http://schemas.microsoft.com/office/drawing/2014/main" id="{1B46C3AE-3297-67A6-D497-55BE725F2AAA}"/>
              </a:ext>
            </a:extLst>
          </p:cNvPr>
          <p:cNvSpPr/>
          <p:nvPr/>
        </p:nvSpPr>
        <p:spPr>
          <a:xfrm>
            <a:off x="4686380"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stomShape 24">
            <a:hlinkClick r:id="" action="ppaction://noaction">
              <a:snd r:embed="rId19" name="T3_W9F_6.4.wav"/>
            </a:hlinkClick>
            <a:extLst>
              <a:ext uri="{FF2B5EF4-FFF2-40B4-BE49-F238E27FC236}">
                <a16:creationId xmlns:a16="http://schemas.microsoft.com/office/drawing/2014/main" id="{BD4B98A0-4EDB-3394-748D-A4A7B8BC6617}"/>
              </a:ext>
            </a:extLst>
          </p:cNvPr>
          <p:cNvSpPr/>
          <p:nvPr/>
        </p:nvSpPr>
        <p:spPr>
          <a:xfrm>
            <a:off x="2519282"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CustomShape 25">
            <a:hlinkClick r:id="" action="ppaction://noaction">
              <a:snd r:embed="rId20" name="T3_W9F_6.5.wav"/>
            </a:hlinkClick>
            <a:extLst>
              <a:ext uri="{FF2B5EF4-FFF2-40B4-BE49-F238E27FC236}">
                <a16:creationId xmlns:a16="http://schemas.microsoft.com/office/drawing/2014/main" id="{2F8AC24E-A137-59B7-F553-8968A23D7E5E}"/>
              </a:ext>
            </a:extLst>
          </p:cNvPr>
          <p:cNvSpPr/>
          <p:nvPr/>
        </p:nvSpPr>
        <p:spPr>
          <a:xfrm>
            <a:off x="6890724"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CustomShape 26">
            <a:hlinkClick r:id="" action="ppaction://noaction">
              <a:snd r:embed="rId21" name="T3_W9F_6.6.wav"/>
            </a:hlinkClick>
            <a:extLst>
              <a:ext uri="{FF2B5EF4-FFF2-40B4-BE49-F238E27FC236}">
                <a16:creationId xmlns:a16="http://schemas.microsoft.com/office/drawing/2014/main" id="{3C30A361-BBC7-F3DC-368C-EE4C80B507BB}"/>
              </a:ext>
            </a:extLst>
          </p:cNvPr>
          <p:cNvSpPr/>
          <p:nvPr/>
        </p:nvSpPr>
        <p:spPr>
          <a:xfrm>
            <a:off x="708611" y="4320091"/>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482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2813917" cy="914401"/>
          </a:xfrm>
          <a:prstGeom prst="wedgeRoundRectCallout">
            <a:avLst>
              <a:gd name="adj1" fmla="val -61423"/>
              <a:gd name="adj2" fmla="val -11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Vokabeln auf Deutsch.</a:t>
            </a:r>
            <a:endParaRPr kumimoji="0" lang="de-DE"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0204" y="0"/>
            <a:ext cx="914400" cy="914400"/>
          </a:xfrm>
          <a:prstGeom prst="rect">
            <a:avLst/>
          </a:prstGeom>
        </p:spPr>
      </p:pic>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6943886" y="81007"/>
            <a:ext cx="3601817" cy="1236649"/>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German. You can add different words, too.</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extLst>
              <p:ext uri="{D42A27DB-BD31-4B8C-83A1-F6EECF244321}">
                <p14:modId xmlns:p14="http://schemas.microsoft.com/office/powerpoint/2010/main" val="3340222005"/>
              </p:ext>
            </p:extLst>
          </p:nvPr>
        </p:nvGraphicFramePr>
        <p:xfrm>
          <a:off x="416970" y="1645876"/>
          <a:ext cx="11089232" cy="4972266"/>
        </p:xfrm>
        <a:graphic>
          <a:graphicData uri="http://schemas.openxmlformats.org/drawingml/2006/table">
            <a:tbl>
              <a:tblPr firstRow="1" bandRow="1">
                <a:tableStyleId>{5940675A-B579-460E-94D1-54222C63F5DA}</a:tableStyleId>
              </a:tblPr>
              <a:tblGrid>
                <a:gridCol w="2772308">
                  <a:extLst>
                    <a:ext uri="{9D8B030D-6E8A-4147-A177-3AD203B41FA5}">
                      <a16:colId xmlns:a16="http://schemas.microsoft.com/office/drawing/2014/main" val="3890360593"/>
                    </a:ext>
                  </a:extLst>
                </a:gridCol>
                <a:gridCol w="2772308">
                  <a:extLst>
                    <a:ext uri="{9D8B030D-6E8A-4147-A177-3AD203B41FA5}">
                      <a16:colId xmlns:a16="http://schemas.microsoft.com/office/drawing/2014/main" val="1054388332"/>
                    </a:ext>
                  </a:extLst>
                </a:gridCol>
                <a:gridCol w="2772308">
                  <a:extLst>
                    <a:ext uri="{9D8B030D-6E8A-4147-A177-3AD203B41FA5}">
                      <a16:colId xmlns:a16="http://schemas.microsoft.com/office/drawing/2014/main" val="718021040"/>
                    </a:ext>
                  </a:extLst>
                </a:gridCol>
                <a:gridCol w="2772308">
                  <a:extLst>
                    <a:ext uri="{9D8B030D-6E8A-4147-A177-3AD203B41FA5}">
                      <a16:colId xmlns:a16="http://schemas.microsoft.com/office/drawing/2014/main" val="2701366741"/>
                    </a:ext>
                  </a:extLst>
                </a:gridCol>
              </a:tblGrid>
              <a:tr h="1657422">
                <a:tc>
                  <a:txBody>
                    <a:bodyPr/>
                    <a:lstStyle/>
                    <a:p>
                      <a:pPr algn="ctr"/>
                      <a:r>
                        <a:rPr lang="en-GB" sz="2000" dirty="0"/>
                        <a:t>January</a:t>
                      </a:r>
                    </a:p>
                  </a:txBody>
                  <a:tcPr anchor="b"/>
                </a:tc>
                <a:tc>
                  <a:txBody>
                    <a:bodyPr/>
                    <a:lstStyle/>
                    <a:p>
                      <a:pPr algn="ctr"/>
                      <a:r>
                        <a:rPr lang="en-GB" sz="2000" dirty="0"/>
                        <a:t>February</a:t>
                      </a:r>
                    </a:p>
                  </a:txBody>
                  <a:tcPr anchor="b"/>
                </a:tc>
                <a:tc>
                  <a:txBody>
                    <a:bodyPr/>
                    <a:lstStyle/>
                    <a:p>
                      <a:pPr algn="ctr"/>
                      <a:r>
                        <a:rPr lang="en-GB" sz="2000" dirty="0"/>
                        <a:t>March</a:t>
                      </a:r>
                    </a:p>
                  </a:txBody>
                  <a:tcPr anchor="b"/>
                </a:tc>
                <a:tc>
                  <a:txBody>
                    <a:bodyPr/>
                    <a:lstStyle/>
                    <a:p>
                      <a:pPr algn="ctr"/>
                      <a:r>
                        <a:rPr lang="en-GB" sz="2000" dirty="0"/>
                        <a:t>April</a:t>
                      </a:r>
                    </a:p>
                  </a:txBody>
                  <a:tcPr anchor="b"/>
                </a:tc>
                <a:extLst>
                  <a:ext uri="{0D108BD9-81ED-4DB2-BD59-A6C34878D82A}">
                    <a16:rowId xmlns:a16="http://schemas.microsoft.com/office/drawing/2014/main" val="2470074995"/>
                  </a:ext>
                </a:extLst>
              </a:tr>
              <a:tr h="1657422">
                <a:tc>
                  <a:txBody>
                    <a:bodyPr/>
                    <a:lstStyle/>
                    <a:p>
                      <a:pPr algn="ctr"/>
                      <a:r>
                        <a:rPr lang="en-GB" sz="2000" dirty="0"/>
                        <a:t>May</a:t>
                      </a:r>
                    </a:p>
                  </a:txBody>
                  <a:tcPr anchor="b"/>
                </a:tc>
                <a:tc>
                  <a:txBody>
                    <a:bodyPr/>
                    <a:lstStyle/>
                    <a:p>
                      <a:pPr algn="ctr"/>
                      <a:r>
                        <a:rPr lang="en-GB" sz="2000" dirty="0"/>
                        <a:t>June</a:t>
                      </a:r>
                    </a:p>
                  </a:txBody>
                  <a:tcPr anchor="b"/>
                </a:tc>
                <a:tc>
                  <a:txBody>
                    <a:bodyPr/>
                    <a:lstStyle/>
                    <a:p>
                      <a:pPr algn="ctr"/>
                      <a:r>
                        <a:rPr lang="en-GB" sz="2000" dirty="0"/>
                        <a:t>July</a:t>
                      </a:r>
                    </a:p>
                  </a:txBody>
                  <a:tcPr anchor="b"/>
                </a:tc>
                <a:tc>
                  <a:txBody>
                    <a:bodyPr/>
                    <a:lstStyle/>
                    <a:p>
                      <a:pPr algn="ctr"/>
                      <a:r>
                        <a:rPr lang="en-GB" sz="2000" dirty="0"/>
                        <a:t>August</a:t>
                      </a:r>
                    </a:p>
                  </a:txBody>
                  <a:tcPr anchor="b"/>
                </a:tc>
                <a:extLst>
                  <a:ext uri="{0D108BD9-81ED-4DB2-BD59-A6C34878D82A}">
                    <a16:rowId xmlns:a16="http://schemas.microsoft.com/office/drawing/2014/main" val="3578378829"/>
                  </a:ext>
                </a:extLst>
              </a:tr>
              <a:tr h="1657422">
                <a:tc>
                  <a:txBody>
                    <a:bodyPr/>
                    <a:lstStyle/>
                    <a:p>
                      <a:pPr algn="ctr"/>
                      <a:r>
                        <a:rPr lang="en-GB" sz="2000" dirty="0"/>
                        <a:t>September</a:t>
                      </a:r>
                    </a:p>
                  </a:txBody>
                  <a:tcPr anchor="b"/>
                </a:tc>
                <a:tc>
                  <a:txBody>
                    <a:bodyPr/>
                    <a:lstStyle/>
                    <a:p>
                      <a:pPr algn="ctr"/>
                      <a:r>
                        <a:rPr lang="en-GB" sz="2000" dirty="0"/>
                        <a:t>October</a:t>
                      </a:r>
                    </a:p>
                  </a:txBody>
                  <a:tcPr anchor="b"/>
                </a:tc>
                <a:tc>
                  <a:txBody>
                    <a:bodyPr/>
                    <a:lstStyle/>
                    <a:p>
                      <a:pPr algn="ctr"/>
                      <a:r>
                        <a:rPr lang="en-GB" sz="2000" dirty="0"/>
                        <a:t>November</a:t>
                      </a:r>
                    </a:p>
                  </a:txBody>
                  <a:tcPr anchor="b"/>
                </a:tc>
                <a:tc>
                  <a:txBody>
                    <a:bodyPr/>
                    <a:lstStyle/>
                    <a:p>
                      <a:pPr algn="ctr"/>
                      <a:r>
                        <a:rPr lang="en-GB" sz="20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9595" y="1727310"/>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8">
            <a:extLst>
              <a:ext uri="{28A0092B-C50C-407E-A947-70E740481C1C}">
                <a14:useLocalDpi xmlns:a14="http://schemas.microsoft.com/office/drawing/2010/main" val="0"/>
              </a:ext>
            </a:extLst>
          </a:blip>
          <a:srcRect b="27200"/>
          <a:stretch/>
        </p:blipFill>
        <p:spPr>
          <a:xfrm>
            <a:off x="9492284" y="3333683"/>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8833765" y="3360898"/>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r>
                <a:rPr lang="en-GB" sz="1050" dirty="0">
                  <a:solidFill>
                    <a:srgbClr val="002060"/>
                  </a:solidFill>
                  <a:latin typeface="Century Gothic" panose="020B0502020202020204" pitchFamily="34" charset="0"/>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5448" y="3424296"/>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1">
            <a:extLst>
              <a:ext uri="{28A0092B-C50C-407E-A947-70E740481C1C}">
                <a14:useLocalDpi xmlns:a14="http://schemas.microsoft.com/office/drawing/2010/main" val="0"/>
              </a:ext>
            </a:extLst>
          </a:blip>
          <a:srcRect b="44313"/>
          <a:stretch/>
        </p:blipFill>
        <p:spPr>
          <a:xfrm>
            <a:off x="503633" y="3333683"/>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2">
            <a:extLst>
              <a:ext uri="{28A0092B-C50C-407E-A947-70E740481C1C}">
                <a14:useLocalDpi xmlns:a14="http://schemas.microsoft.com/office/drawing/2010/main" val="0"/>
              </a:ext>
            </a:extLst>
          </a:blip>
          <a:srcRect b="12639"/>
          <a:stretch/>
        </p:blipFill>
        <p:spPr>
          <a:xfrm>
            <a:off x="3259595" y="4958591"/>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3">
            <a:extLst>
              <a:ext uri="{28A0092B-C50C-407E-A947-70E740481C1C}">
                <a14:useLocalDpi xmlns:a14="http://schemas.microsoft.com/office/drawing/2010/main" val="0"/>
              </a:ext>
            </a:extLst>
          </a:blip>
          <a:srcRect b="58781"/>
          <a:stretch/>
        </p:blipFill>
        <p:spPr>
          <a:xfrm>
            <a:off x="8763844" y="167066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6078097" y="5023245"/>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5"/>
          <a:srcRect r="4602" b="2431"/>
          <a:stretch/>
        </p:blipFill>
        <p:spPr>
          <a:xfrm>
            <a:off x="483558" y="5005925"/>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6"/>
          <a:stretch>
            <a:fillRect/>
          </a:stretch>
        </p:blipFill>
        <p:spPr>
          <a:xfrm>
            <a:off x="1233218" y="5005925"/>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3633" y="1656926"/>
            <a:ext cx="574672" cy="63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9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 screenshot, text&#10;&#10;Description automatically generated">
            <a:extLst>
              <a:ext uri="{FF2B5EF4-FFF2-40B4-BE49-F238E27FC236}">
                <a16:creationId xmlns:a16="http://schemas.microsoft.com/office/drawing/2014/main" id="{57C0CD39-86E8-97DF-34E4-94E17276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42" y="1075225"/>
            <a:ext cx="5335675" cy="543397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01534" y="86931"/>
            <a:ext cx="5554020" cy="601497"/>
          </a:xfrm>
          <a:prstGeom prst="wedgeRoundRectCallout">
            <a:avLst>
              <a:gd name="adj1" fmla="val -55421"/>
              <a:gd name="adj2" fmla="val -66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Wann hast du Pläne?. Schreib auf Deutsch.</a:t>
            </a:r>
            <a:endPar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0204" y="0"/>
            <a:ext cx="914400" cy="914400"/>
          </a:xfrm>
          <a:prstGeom prst="rect">
            <a:avLst/>
          </a:prstGeom>
        </p:spPr>
      </p:pic>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17" y="953352"/>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19" name="Google Shape;119;p1">
            <a:extLst>
              <a:ext uri="{FF2B5EF4-FFF2-40B4-BE49-F238E27FC236}">
                <a16:creationId xmlns:a16="http://schemas.microsoft.com/office/drawing/2014/main" id="{1FF2C945-3DDA-70A0-4E88-3AB14742DD4D}"/>
              </a:ext>
            </a:extLst>
          </p:cNvPr>
          <p:cNvSpPr/>
          <p:nvPr/>
        </p:nvSpPr>
        <p:spPr>
          <a:xfrm>
            <a:off x="112017" y="86932"/>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0" name="Table 19">
            <a:extLst>
              <a:ext uri="{FF2B5EF4-FFF2-40B4-BE49-F238E27FC236}">
                <a16:creationId xmlns:a16="http://schemas.microsoft.com/office/drawing/2014/main" id="{7D9AAB76-5509-570B-7CF5-A55E300FC87E}"/>
              </a:ext>
            </a:extLst>
          </p:cNvPr>
          <p:cNvGraphicFramePr>
            <a:graphicFrameLocks noGrp="1"/>
          </p:cNvGraphicFramePr>
          <p:nvPr>
            <p:extLst>
              <p:ext uri="{D42A27DB-BD31-4B8C-83A1-F6EECF244321}">
                <p14:modId xmlns:p14="http://schemas.microsoft.com/office/powerpoint/2010/main" val="3045041261"/>
              </p:ext>
            </p:extLst>
          </p:nvPr>
        </p:nvGraphicFramePr>
        <p:xfrm>
          <a:off x="307677" y="1983529"/>
          <a:ext cx="5554020" cy="3974826"/>
        </p:xfrm>
        <a:graphic>
          <a:graphicData uri="http://schemas.openxmlformats.org/drawingml/2006/table">
            <a:tbl>
              <a:tblPr firstRow="1" bandRow="1">
                <a:tableStyleId>{5940675A-B579-460E-94D1-54222C63F5DA}</a:tableStyleId>
              </a:tblPr>
              <a:tblGrid>
                <a:gridCol w="1459458">
                  <a:extLst>
                    <a:ext uri="{9D8B030D-6E8A-4147-A177-3AD203B41FA5}">
                      <a16:colId xmlns:a16="http://schemas.microsoft.com/office/drawing/2014/main" val="3890360593"/>
                    </a:ext>
                  </a:extLst>
                </a:gridCol>
                <a:gridCol w="1317552">
                  <a:extLst>
                    <a:ext uri="{9D8B030D-6E8A-4147-A177-3AD203B41FA5}">
                      <a16:colId xmlns:a16="http://schemas.microsoft.com/office/drawing/2014/main" val="1054388332"/>
                    </a:ext>
                  </a:extLst>
                </a:gridCol>
                <a:gridCol w="1388505">
                  <a:extLst>
                    <a:ext uri="{9D8B030D-6E8A-4147-A177-3AD203B41FA5}">
                      <a16:colId xmlns:a16="http://schemas.microsoft.com/office/drawing/2014/main" val="718021040"/>
                    </a:ext>
                  </a:extLst>
                </a:gridCol>
                <a:gridCol w="1388505">
                  <a:extLst>
                    <a:ext uri="{9D8B030D-6E8A-4147-A177-3AD203B41FA5}">
                      <a16:colId xmlns:a16="http://schemas.microsoft.com/office/drawing/2014/main" val="2701366741"/>
                    </a:ext>
                  </a:extLst>
                </a:gridCol>
              </a:tblGrid>
              <a:tr h="1324942">
                <a:tc>
                  <a:txBody>
                    <a:bodyPr/>
                    <a:lstStyle/>
                    <a:p>
                      <a:pPr algn="ctr"/>
                      <a:r>
                        <a:rPr lang="en-GB" sz="1800" dirty="0"/>
                        <a:t>January</a:t>
                      </a:r>
                    </a:p>
                  </a:txBody>
                  <a:tcPr anchor="b"/>
                </a:tc>
                <a:tc>
                  <a:txBody>
                    <a:bodyPr/>
                    <a:lstStyle/>
                    <a:p>
                      <a:pPr algn="ctr"/>
                      <a:r>
                        <a:rPr lang="en-GB" sz="1800" dirty="0"/>
                        <a:t>February</a:t>
                      </a:r>
                    </a:p>
                  </a:txBody>
                  <a:tcPr anchor="b"/>
                </a:tc>
                <a:tc>
                  <a:txBody>
                    <a:bodyPr/>
                    <a:lstStyle/>
                    <a:p>
                      <a:pPr algn="ctr"/>
                      <a:r>
                        <a:rPr lang="en-GB" sz="1800" dirty="0"/>
                        <a:t>March</a:t>
                      </a:r>
                    </a:p>
                  </a:txBody>
                  <a:tcPr anchor="b"/>
                </a:tc>
                <a:tc>
                  <a:txBody>
                    <a:bodyPr/>
                    <a:lstStyle/>
                    <a:p>
                      <a:pPr algn="ctr"/>
                      <a:r>
                        <a:rPr lang="en-GB" sz="1800" dirty="0"/>
                        <a:t>April</a:t>
                      </a:r>
                    </a:p>
                  </a:txBody>
                  <a:tcPr anchor="b"/>
                </a:tc>
                <a:extLst>
                  <a:ext uri="{0D108BD9-81ED-4DB2-BD59-A6C34878D82A}">
                    <a16:rowId xmlns:a16="http://schemas.microsoft.com/office/drawing/2014/main" val="2470074995"/>
                  </a:ext>
                </a:extLst>
              </a:tr>
              <a:tr h="1324942">
                <a:tc>
                  <a:txBody>
                    <a:bodyPr/>
                    <a:lstStyle/>
                    <a:p>
                      <a:pPr algn="ctr"/>
                      <a:r>
                        <a:rPr lang="en-GB" sz="1800" dirty="0"/>
                        <a:t>May</a:t>
                      </a:r>
                    </a:p>
                  </a:txBody>
                  <a:tcPr anchor="b"/>
                </a:tc>
                <a:tc>
                  <a:txBody>
                    <a:bodyPr/>
                    <a:lstStyle/>
                    <a:p>
                      <a:pPr algn="ctr"/>
                      <a:r>
                        <a:rPr lang="en-GB" sz="1800" dirty="0"/>
                        <a:t>June</a:t>
                      </a:r>
                    </a:p>
                  </a:txBody>
                  <a:tcPr anchor="b"/>
                </a:tc>
                <a:tc>
                  <a:txBody>
                    <a:bodyPr/>
                    <a:lstStyle/>
                    <a:p>
                      <a:pPr algn="ctr"/>
                      <a:r>
                        <a:rPr lang="en-GB" sz="1800" dirty="0"/>
                        <a:t>July</a:t>
                      </a:r>
                    </a:p>
                  </a:txBody>
                  <a:tcPr anchor="b"/>
                </a:tc>
                <a:tc>
                  <a:txBody>
                    <a:bodyPr/>
                    <a:lstStyle/>
                    <a:p>
                      <a:pPr algn="ctr"/>
                      <a:r>
                        <a:rPr lang="en-GB" sz="1800" dirty="0"/>
                        <a:t>August</a:t>
                      </a:r>
                    </a:p>
                  </a:txBody>
                  <a:tcPr anchor="b"/>
                </a:tc>
                <a:extLst>
                  <a:ext uri="{0D108BD9-81ED-4DB2-BD59-A6C34878D82A}">
                    <a16:rowId xmlns:a16="http://schemas.microsoft.com/office/drawing/2014/main" val="3578378829"/>
                  </a:ext>
                </a:extLst>
              </a:tr>
              <a:tr h="1324942">
                <a:tc>
                  <a:txBody>
                    <a:bodyPr/>
                    <a:lstStyle/>
                    <a:p>
                      <a:pPr algn="ctr"/>
                      <a:r>
                        <a:rPr lang="en-GB" sz="1800" dirty="0"/>
                        <a:t>September</a:t>
                      </a:r>
                    </a:p>
                  </a:txBody>
                  <a:tcPr anchor="b"/>
                </a:tc>
                <a:tc>
                  <a:txBody>
                    <a:bodyPr/>
                    <a:lstStyle/>
                    <a:p>
                      <a:pPr algn="ctr"/>
                      <a:r>
                        <a:rPr lang="en-GB" sz="1800" dirty="0"/>
                        <a:t>October</a:t>
                      </a:r>
                    </a:p>
                  </a:txBody>
                  <a:tcPr anchor="b"/>
                </a:tc>
                <a:tc>
                  <a:txBody>
                    <a:bodyPr/>
                    <a:lstStyle/>
                    <a:p>
                      <a:pPr algn="ctr"/>
                      <a:r>
                        <a:rPr lang="en-GB" sz="1800" dirty="0"/>
                        <a:t>November</a:t>
                      </a:r>
                    </a:p>
                  </a:txBody>
                  <a:tcPr anchor="b"/>
                </a:tc>
                <a:tc>
                  <a:txBody>
                    <a:bodyPr/>
                    <a:lstStyle/>
                    <a:p>
                      <a:pPr algn="ctr"/>
                      <a:r>
                        <a:rPr lang="en-GB" sz="1800" dirty="0"/>
                        <a:t>December</a:t>
                      </a:r>
                    </a:p>
                  </a:txBody>
                  <a:tcPr anchor="b"/>
                </a:tc>
                <a:extLst>
                  <a:ext uri="{0D108BD9-81ED-4DB2-BD59-A6C34878D82A}">
                    <a16:rowId xmlns:a16="http://schemas.microsoft.com/office/drawing/2014/main" val="416381315"/>
                  </a:ext>
                </a:extLst>
              </a:tr>
            </a:tbl>
          </a:graphicData>
        </a:graphic>
      </p:graphicFrame>
      <p:pic>
        <p:nvPicPr>
          <p:cNvPr id="22" name="Picture 21" descr="Free guitar music musical instrument vector">
            <a:extLst>
              <a:ext uri="{FF2B5EF4-FFF2-40B4-BE49-F238E27FC236}">
                <a16:creationId xmlns:a16="http://schemas.microsoft.com/office/drawing/2014/main" id="{AFBECC74-39AF-90B8-7B69-216517ABF7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0921" y="2210246"/>
            <a:ext cx="530295" cy="5892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with his arms crossed&#10;&#10;Description automatically generated">
            <a:extLst>
              <a:ext uri="{FF2B5EF4-FFF2-40B4-BE49-F238E27FC236}">
                <a16:creationId xmlns:a16="http://schemas.microsoft.com/office/drawing/2014/main" id="{645B558B-FBC0-9708-E369-4D6CF6B4F3CD}"/>
              </a:ext>
            </a:extLst>
          </p:cNvPr>
          <p:cNvPicPr>
            <a:picLocks noChangeAspect="1"/>
          </p:cNvPicPr>
          <p:nvPr/>
        </p:nvPicPr>
        <p:blipFill rotWithShape="1">
          <a:blip r:embed="rId9">
            <a:extLst>
              <a:ext uri="{28A0092B-C50C-407E-A947-70E740481C1C}">
                <a14:useLocalDpi xmlns:a14="http://schemas.microsoft.com/office/drawing/2010/main" val="0"/>
              </a:ext>
            </a:extLst>
          </a:blip>
          <a:srcRect b="27200"/>
          <a:stretch/>
        </p:blipFill>
        <p:spPr>
          <a:xfrm>
            <a:off x="5231557" y="3558258"/>
            <a:ext cx="578389" cy="563601"/>
          </a:xfrm>
          <a:prstGeom prst="rect">
            <a:avLst/>
          </a:prstGeom>
        </p:spPr>
      </p:pic>
      <p:grpSp>
        <p:nvGrpSpPr>
          <p:cNvPr id="25" name="Group 24">
            <a:extLst>
              <a:ext uri="{FF2B5EF4-FFF2-40B4-BE49-F238E27FC236}">
                <a16:creationId xmlns:a16="http://schemas.microsoft.com/office/drawing/2014/main" id="{0EDFEF21-7EC8-FE16-8446-97ADECA1C4C7}"/>
              </a:ext>
            </a:extLst>
          </p:cNvPr>
          <p:cNvGrpSpPr/>
          <p:nvPr/>
        </p:nvGrpSpPr>
        <p:grpSpPr>
          <a:xfrm>
            <a:off x="4573038" y="3585473"/>
            <a:ext cx="635178" cy="563602"/>
            <a:chOff x="8078724" y="4526165"/>
            <a:chExt cx="1208090" cy="1072270"/>
          </a:xfrm>
        </p:grpSpPr>
        <p:sp>
          <p:nvSpPr>
            <p:cNvPr id="26" name="Oval 25">
              <a:extLst>
                <a:ext uri="{FF2B5EF4-FFF2-40B4-BE49-F238E27FC236}">
                  <a16:creationId xmlns:a16="http://schemas.microsoft.com/office/drawing/2014/main" id="{2600B1AE-2365-80EB-0B67-4E2CDB3E42F4}"/>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2C4D6-727A-20E8-477B-F97E9EC41F7B}"/>
                </a:ext>
              </a:extLst>
            </p:cNvPr>
            <p:cNvSpPr txBox="1"/>
            <p:nvPr/>
          </p:nvSpPr>
          <p:spPr>
            <a:xfrm>
              <a:off x="8123118" y="5100714"/>
              <a:ext cx="1163696" cy="497721"/>
            </a:xfrm>
            <a:prstGeom prst="rect">
              <a:avLst/>
            </a:prstGeom>
            <a:noFill/>
          </p:spPr>
          <p:txBody>
            <a:bodyPr wrap="square" rtlCol="0">
              <a:spAutoFit/>
            </a:bodyPr>
            <a:lstStyle/>
            <a:p>
              <a:r>
                <a:rPr lang="en-GB" sz="1050" dirty="0">
                  <a:solidFill>
                    <a:srgbClr val="002060"/>
                  </a:solidFill>
                  <a:latin typeface="Century Gothic" panose="020B0502020202020204" pitchFamily="34" charset="0"/>
                </a:rPr>
                <a:t>to visit</a:t>
              </a:r>
            </a:p>
          </p:txBody>
        </p:sp>
        <p:pic>
          <p:nvPicPr>
            <p:cNvPr id="28" name="Picture 4" descr="Free Hand Card vector and picture">
              <a:extLst>
                <a:ext uri="{FF2B5EF4-FFF2-40B4-BE49-F238E27FC236}">
                  <a16:creationId xmlns:a16="http://schemas.microsoft.com/office/drawing/2014/main" id="{8B34465D-928D-8B51-4388-D8D9C3788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Rendered Image">
            <a:extLst>
              <a:ext uri="{FF2B5EF4-FFF2-40B4-BE49-F238E27FC236}">
                <a16:creationId xmlns:a16="http://schemas.microsoft.com/office/drawing/2014/main" id="{290C5530-11ED-64BC-3769-1EB379F1E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8322" y="3792214"/>
            <a:ext cx="1008884" cy="2643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artoon of a person with her arms crossed&#10;&#10;Description automatically generated">
            <a:extLst>
              <a:ext uri="{FF2B5EF4-FFF2-40B4-BE49-F238E27FC236}">
                <a16:creationId xmlns:a16="http://schemas.microsoft.com/office/drawing/2014/main" id="{94E0C239-D620-C3FB-D8AE-71FAE272C98C}"/>
              </a:ext>
            </a:extLst>
          </p:cNvPr>
          <p:cNvPicPr>
            <a:picLocks noChangeAspect="1"/>
          </p:cNvPicPr>
          <p:nvPr/>
        </p:nvPicPr>
        <p:blipFill rotWithShape="1">
          <a:blip r:embed="rId12">
            <a:extLst>
              <a:ext uri="{28A0092B-C50C-407E-A947-70E740481C1C}">
                <a14:useLocalDpi xmlns:a14="http://schemas.microsoft.com/office/drawing/2010/main" val="0"/>
              </a:ext>
            </a:extLst>
          </a:blip>
          <a:srcRect b="44313"/>
          <a:stretch/>
        </p:blipFill>
        <p:spPr>
          <a:xfrm>
            <a:off x="681679" y="3531042"/>
            <a:ext cx="641626" cy="61803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64D98A0E-9399-7A74-D54F-3E9222DC4932}"/>
              </a:ext>
            </a:extLst>
          </p:cNvPr>
          <p:cNvPicPr>
            <a:picLocks noChangeAspect="1"/>
          </p:cNvPicPr>
          <p:nvPr/>
        </p:nvPicPr>
        <p:blipFill rotWithShape="1">
          <a:blip r:embed="rId13">
            <a:extLst>
              <a:ext uri="{28A0092B-C50C-407E-A947-70E740481C1C}">
                <a14:useLocalDpi xmlns:a14="http://schemas.microsoft.com/office/drawing/2010/main" val="0"/>
              </a:ext>
            </a:extLst>
          </a:blip>
          <a:srcRect b="12639"/>
          <a:stretch/>
        </p:blipFill>
        <p:spPr>
          <a:xfrm>
            <a:off x="2156782" y="4788027"/>
            <a:ext cx="626645" cy="728265"/>
          </a:xfrm>
          <a:prstGeom prst="rect">
            <a:avLst/>
          </a:prstGeom>
        </p:spPr>
      </p:pic>
      <p:pic>
        <p:nvPicPr>
          <p:cNvPr id="35" name="Picture 34" descr="A person in a white shirt&#10;&#10;Description automatically generated">
            <a:extLst>
              <a:ext uri="{FF2B5EF4-FFF2-40B4-BE49-F238E27FC236}">
                <a16:creationId xmlns:a16="http://schemas.microsoft.com/office/drawing/2014/main" id="{FC4FB8F2-53C1-F87F-4CCE-D92AF2C403E0}"/>
              </a:ext>
            </a:extLst>
          </p:cNvPr>
          <p:cNvPicPr>
            <a:picLocks noChangeAspect="1"/>
          </p:cNvPicPr>
          <p:nvPr/>
        </p:nvPicPr>
        <p:blipFill rotWithShape="1">
          <a:blip r:embed="rId14">
            <a:extLst>
              <a:ext uri="{28A0092B-C50C-407E-A947-70E740481C1C}">
                <a14:useLocalDpi xmlns:a14="http://schemas.microsoft.com/office/drawing/2010/main" val="0"/>
              </a:ext>
            </a:extLst>
          </a:blip>
          <a:srcRect b="58781"/>
          <a:stretch/>
        </p:blipFill>
        <p:spPr>
          <a:xfrm>
            <a:off x="4811692" y="2193672"/>
            <a:ext cx="775020" cy="626312"/>
          </a:xfrm>
          <a:prstGeom prst="rect">
            <a:avLst/>
          </a:prstGeom>
        </p:spPr>
      </p:pic>
      <p:grpSp>
        <p:nvGrpSpPr>
          <p:cNvPr id="36" name="Group 35">
            <a:extLst>
              <a:ext uri="{FF2B5EF4-FFF2-40B4-BE49-F238E27FC236}">
                <a16:creationId xmlns:a16="http://schemas.microsoft.com/office/drawing/2014/main" id="{FC38AC12-C20E-2062-6BAB-7B2AEDBF2313}"/>
              </a:ext>
            </a:extLst>
          </p:cNvPr>
          <p:cNvGrpSpPr/>
          <p:nvPr/>
        </p:nvGrpSpPr>
        <p:grpSpPr>
          <a:xfrm>
            <a:off x="3287965" y="4788027"/>
            <a:ext cx="724883" cy="663611"/>
            <a:chOff x="-2579673" y="2642435"/>
            <a:chExt cx="2446639" cy="2420110"/>
          </a:xfrm>
        </p:grpSpPr>
        <p:sp>
          <p:nvSpPr>
            <p:cNvPr id="37" name="Oval 36">
              <a:extLst>
                <a:ext uri="{FF2B5EF4-FFF2-40B4-BE49-F238E27FC236}">
                  <a16:creationId xmlns:a16="http://schemas.microsoft.com/office/drawing/2014/main" id="{F5998293-02D8-F7AB-6283-AD8320E0D999}"/>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8" name="Picture 8" descr="Free home office at home work vector">
              <a:extLst>
                <a:ext uri="{FF2B5EF4-FFF2-40B4-BE49-F238E27FC236}">
                  <a16:creationId xmlns:a16="http://schemas.microsoft.com/office/drawing/2014/main" id="{D8BE53D9-7EE4-2EEF-AFCF-B3FB454D1C4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47F30442-4072-5552-1C43-950F625C22C3}"/>
              </a:ext>
            </a:extLst>
          </p:cNvPr>
          <p:cNvPicPr>
            <a:picLocks noChangeAspect="1"/>
          </p:cNvPicPr>
          <p:nvPr/>
        </p:nvPicPr>
        <p:blipFill rotWithShape="1">
          <a:blip r:embed="rId16"/>
          <a:srcRect r="4602" b="2431"/>
          <a:stretch/>
        </p:blipFill>
        <p:spPr>
          <a:xfrm>
            <a:off x="345777" y="4730246"/>
            <a:ext cx="683072" cy="633598"/>
          </a:xfrm>
          <a:prstGeom prst="rect">
            <a:avLst/>
          </a:prstGeom>
        </p:spPr>
      </p:pic>
      <p:pic>
        <p:nvPicPr>
          <p:cNvPr id="40" name="Picture 39">
            <a:extLst>
              <a:ext uri="{FF2B5EF4-FFF2-40B4-BE49-F238E27FC236}">
                <a16:creationId xmlns:a16="http://schemas.microsoft.com/office/drawing/2014/main" id="{4874D405-503C-0AFE-AF39-97658604057C}"/>
              </a:ext>
            </a:extLst>
          </p:cNvPr>
          <p:cNvPicPr>
            <a:picLocks noChangeAspect="1"/>
          </p:cNvPicPr>
          <p:nvPr/>
        </p:nvPicPr>
        <p:blipFill>
          <a:blip r:embed="rId17"/>
          <a:stretch>
            <a:fillRect/>
          </a:stretch>
        </p:blipFill>
        <p:spPr>
          <a:xfrm>
            <a:off x="1057337" y="4730246"/>
            <a:ext cx="632545" cy="667932"/>
          </a:xfrm>
          <a:prstGeom prst="rect">
            <a:avLst/>
          </a:prstGeom>
        </p:spPr>
      </p:pic>
      <p:pic>
        <p:nvPicPr>
          <p:cNvPr id="42" name="Picture 8" descr="Free people emotions feelings illustration">
            <a:extLst>
              <a:ext uri="{FF2B5EF4-FFF2-40B4-BE49-F238E27FC236}">
                <a16:creationId xmlns:a16="http://schemas.microsoft.com/office/drawing/2014/main" id="{127BA78E-7FAA-F6B3-1F82-EC75D27B17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5156" y="2189727"/>
            <a:ext cx="574672" cy="63025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482E65D3-2553-AF6D-9299-FAA43346A872}"/>
              </a:ext>
            </a:extLst>
          </p:cNvPr>
          <p:cNvSpPr/>
          <p:nvPr/>
        </p:nvSpPr>
        <p:spPr>
          <a:xfrm>
            <a:off x="809625" y="914400"/>
            <a:ext cx="5000321" cy="537053"/>
          </a:xfrm>
          <a:prstGeom prst="wedgeRoundRectCallout">
            <a:avLst>
              <a:gd name="adj1" fmla="val -42549"/>
              <a:gd name="adj2" fmla="val 129896"/>
              <a:gd name="adj3" fmla="val 16667"/>
            </a:avLst>
          </a:prstGeom>
          <a:solidFill>
            <a:srgbClr val="5FADE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Beispiel</a:t>
            </a:r>
            <a:r>
              <a:rPr lang="en-GB" sz="2000" dirty="0">
                <a:solidFill>
                  <a:srgbClr val="002060"/>
                </a:solidFill>
              </a:rPr>
              <a:t>: Es </a:t>
            </a:r>
            <a:r>
              <a:rPr lang="en-GB" sz="2000" dirty="0" err="1">
                <a:solidFill>
                  <a:srgbClr val="002060"/>
                </a:solidFill>
              </a:rPr>
              <a:t>ist</a:t>
            </a:r>
            <a:r>
              <a:rPr lang="en-GB" sz="2000" dirty="0">
                <a:solidFill>
                  <a:srgbClr val="002060"/>
                </a:solidFill>
              </a:rPr>
              <a:t> </a:t>
            </a:r>
            <a:r>
              <a:rPr lang="en-GB" sz="2000" dirty="0" err="1">
                <a:solidFill>
                  <a:srgbClr val="002060"/>
                </a:solidFill>
              </a:rPr>
              <a:t>Januar</a:t>
            </a:r>
            <a:r>
              <a:rPr lang="en-GB" sz="2000" dirty="0">
                <a:solidFill>
                  <a:srgbClr val="002060"/>
                </a:solidFill>
              </a:rPr>
              <a:t>. Ich bin </a:t>
            </a:r>
            <a:r>
              <a:rPr lang="en-GB" sz="2000" dirty="0" err="1">
                <a:solidFill>
                  <a:srgbClr val="002060"/>
                </a:solidFill>
              </a:rPr>
              <a:t>müde</a:t>
            </a:r>
            <a:r>
              <a:rPr lang="en-GB" sz="2000" dirty="0">
                <a:solidFill>
                  <a:srgbClr val="002060"/>
                </a:solidFill>
              </a:rPr>
              <a:t>.</a:t>
            </a:r>
          </a:p>
        </p:txBody>
      </p:sp>
    </p:spTree>
    <p:extLst>
      <p:ext uri="{BB962C8B-B14F-4D97-AF65-F5344CB8AC3E}">
        <p14:creationId xmlns:p14="http://schemas.microsoft.com/office/powerpoint/2010/main" val="182256297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3939</Words>
  <Application>Microsoft Office PowerPoint</Application>
  <PresentationFormat>Widescreen</PresentationFormat>
  <Paragraphs>657</Paragraphs>
  <Slides>20</Slides>
  <Notes>20</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20</vt:i4>
      </vt:variant>
    </vt:vector>
  </HeadingPairs>
  <TitlesOfParts>
    <vt:vector size="28" baseType="lpstr">
      <vt:lpstr>Arial</vt:lpstr>
      <vt:lpstr>Calibri</vt:lpstr>
      <vt:lpstr>Century Gothic</vt:lpstr>
      <vt:lpstr>Modern Love</vt:lpstr>
      <vt:lpstr>Symbol</vt:lpstr>
      <vt:lpstr>Wingdings</vt:lpstr>
      <vt:lpstr>1_Office Theme</vt:lpstr>
      <vt:lpstr>2_Office Theme</vt:lpstr>
      <vt:lpstr>Talking about activities and events</vt:lpstr>
      <vt:lpstr>Follow up 1:  </vt:lpstr>
      <vt:lpstr>Follow up 1: </vt:lpstr>
      <vt:lpstr>Follow up 1 </vt:lpstr>
      <vt:lpstr>lesen</vt:lpstr>
      <vt:lpstr>hören</vt:lpstr>
      <vt:lpstr>hören</vt:lpstr>
      <vt:lpstr>Vokabeln</vt:lpstr>
      <vt:lpstr>Vokabeln</vt:lpstr>
      <vt:lpstr>sprechen</vt:lpstr>
      <vt:lpstr>sprechen</vt:lpstr>
      <vt:lpstr>sprechen</vt:lpstr>
      <vt:lpstr>Extra follow up:</vt:lpstr>
      <vt:lpstr>Extra follow up:</vt:lpstr>
      <vt:lpstr>Presentazione standard di PowerPoint</vt:lpstr>
      <vt:lpstr>Presentazione standard di PowerPoint</vt:lpstr>
      <vt:lpstr>Vokabeln</vt:lpstr>
      <vt:lpstr>Vokabeln</vt:lpstr>
      <vt:lpstr>Extra follow up:</vt:lpstr>
      <vt:lpstr>Extra follow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47</cp:revision>
  <dcterms:created xsi:type="dcterms:W3CDTF">2021-06-12T06:20:35Z</dcterms:created>
  <dcterms:modified xsi:type="dcterms:W3CDTF">2024-03-14T14:48:37Z</dcterms:modified>
</cp:coreProperties>
</file>