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4" r:id="rId2"/>
  </p:sldMasterIdLst>
  <p:notesMasterIdLst>
    <p:notesMasterId r:id="rId23"/>
  </p:notesMasterIdLst>
  <p:sldIdLst>
    <p:sldId id="257" r:id="rId3"/>
    <p:sldId id="972" r:id="rId4"/>
    <p:sldId id="975" r:id="rId5"/>
    <p:sldId id="973" r:id="rId6"/>
    <p:sldId id="281" r:id="rId7"/>
    <p:sldId id="1024" r:id="rId8"/>
    <p:sldId id="1032" r:id="rId9"/>
    <p:sldId id="294" r:id="rId10"/>
    <p:sldId id="1034" r:id="rId11"/>
    <p:sldId id="293" r:id="rId12"/>
    <p:sldId id="1021" r:id="rId13"/>
    <p:sldId id="931" r:id="rId14"/>
    <p:sldId id="1026" r:id="rId15"/>
    <p:sldId id="1027" r:id="rId16"/>
    <p:sldId id="962" r:id="rId17"/>
    <p:sldId id="1030" r:id="rId18"/>
    <p:sldId id="1035" r:id="rId19"/>
    <p:sldId id="1036" r:id="rId20"/>
    <p:sldId id="1028" r:id="rId21"/>
    <p:sldId id="1029"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FADE4"/>
    <a:srgbClr val="FFD319"/>
    <a:srgbClr val="3B3838"/>
    <a:srgbClr val="F9D8A3"/>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311" autoAdjust="0"/>
    <p:restoredTop sz="75488" autoAdjust="0"/>
  </p:normalViewPr>
  <p:slideViewPr>
    <p:cSldViewPr snapToGrid="0">
      <p:cViewPr varScale="1">
        <p:scale>
          <a:sx n="60" d="100"/>
          <a:sy n="60" d="100"/>
        </p:scale>
        <p:origin x="628" y="60"/>
      </p:cViewPr>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heme" Target="theme/theme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125C53-773C-49EE-98CA-2C16F81F252F}" type="datetimeFigureOut">
              <a:rPr lang="en-GB" smtClean="0"/>
              <a:t>14/03/2024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32D0CC9-DEA3-4A63-A921-D94C06607CC8}" type="slidenum">
              <a:rPr lang="en-GB" smtClean="0"/>
              <a:t>‹N›</a:t>
            </a:fld>
            <a:endParaRPr lang="en-GB"/>
          </a:p>
        </p:txBody>
      </p:sp>
    </p:spTree>
    <p:extLst>
      <p:ext uri="{BB962C8B-B14F-4D97-AF65-F5344CB8AC3E}">
        <p14:creationId xmlns:p14="http://schemas.microsoft.com/office/powerpoint/2010/main" val="15827040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 name="Google Shape;95;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216000" indent="-216000">
              <a:lnSpc>
                <a:spcPct val="100000"/>
              </a:lnSpc>
            </a:pPr>
            <a:r>
              <a:rPr lang="en-GB" sz="1800" b="0" strike="noStrike" spc="-1" dirty="0">
                <a:solidFill>
                  <a:srgbClr val="000000"/>
                </a:solidFill>
                <a:latin typeface="Calibri"/>
                <a:ea typeface="Calibri"/>
              </a:rPr>
              <a:t>Artwork by Steve Clarke. Pronoun pictures from NCELP (www.ncelp.org). All additional pictures selected from </a:t>
            </a:r>
            <a:r>
              <a:rPr lang="en-GB" sz="1800" b="0" strike="noStrike" spc="-1" dirty="0" err="1">
                <a:solidFill>
                  <a:srgbClr val="000000"/>
                </a:solidFill>
                <a:latin typeface="Calibri"/>
                <a:ea typeface="Calibri"/>
              </a:rPr>
              <a:t>Pixabay</a:t>
            </a:r>
            <a:r>
              <a:rPr lang="en-GB" sz="1800" b="0" strike="noStrike" spc="-1" dirty="0">
                <a:solidFill>
                  <a:srgbClr val="000000"/>
                </a:solidFill>
                <a:latin typeface="Calibri"/>
                <a:ea typeface="Calibri"/>
              </a:rPr>
              <a:t> and are available under a Creative Commons license, no attribution required.</a:t>
            </a:r>
            <a:endParaRPr lang="en-GB" sz="1800" b="0" strike="noStrike" spc="-1" dirty="0">
              <a:latin typeface="Arial"/>
            </a:endParaRPr>
          </a:p>
          <a:p>
            <a:pPr marL="216000" indent="-216000">
              <a:lnSpc>
                <a:spcPct val="100000"/>
              </a:lnSpc>
            </a:pPr>
            <a:endParaRPr lang="en-GB" sz="1800" b="0" strike="noStrike" spc="-1" dirty="0">
              <a:latin typeface="Arial"/>
            </a:endParaRPr>
          </a:p>
          <a:p>
            <a:pPr marL="216000" indent="-216000">
              <a:lnSpc>
                <a:spcPct val="100000"/>
              </a:lnSpc>
            </a:pPr>
            <a:r>
              <a:rPr lang="en-GB" sz="1800" b="1" strike="noStrike" spc="-1" dirty="0">
                <a:solidFill>
                  <a:srgbClr val="002060"/>
                </a:solidFill>
                <a:latin typeface="Century Gothic"/>
                <a:ea typeface="Century Gothic"/>
              </a:rPr>
              <a:t>Phonics:  </a:t>
            </a:r>
            <a:r>
              <a:rPr lang="en-US" sz="1800" b="0" strike="noStrike" spc="-1" dirty="0">
                <a:solidFill>
                  <a:srgbClr val="002060"/>
                </a:solidFill>
                <a:latin typeface="Century Gothic"/>
                <a:ea typeface="Century Gothic"/>
              </a:rPr>
              <a:t>Revisit SSC: [v] [w] [r] [er-] [-er] [-</a:t>
            </a:r>
            <a:r>
              <a:rPr lang="en-US" sz="1800" b="0" strike="noStrike" spc="-1" dirty="0" err="1">
                <a:solidFill>
                  <a:srgbClr val="002060"/>
                </a:solidFill>
                <a:latin typeface="Century Gothic"/>
                <a:ea typeface="Century Gothic"/>
              </a:rPr>
              <a:t>ig</a:t>
            </a:r>
            <a:r>
              <a:rPr lang="en-US" sz="1800" b="0" strike="noStrike" spc="-1" dirty="0">
                <a:solidFill>
                  <a:srgbClr val="002060"/>
                </a:solidFill>
                <a:latin typeface="Century Gothic"/>
                <a:ea typeface="Century Gothic"/>
              </a:rPr>
              <a:t>] [-g] [-d] [-b] [-</a:t>
            </a:r>
            <a:r>
              <a:rPr lang="en-US" sz="1800" b="0" strike="noStrike" spc="-1" dirty="0" err="1">
                <a:solidFill>
                  <a:srgbClr val="002060"/>
                </a:solidFill>
                <a:latin typeface="Century Gothic"/>
                <a:ea typeface="Century Gothic"/>
              </a:rPr>
              <a:t>tion</a:t>
            </a:r>
            <a:r>
              <a:rPr lang="en-US" sz="1800" b="0" strike="noStrike" spc="-1" dirty="0">
                <a:solidFill>
                  <a:srgbClr val="002060"/>
                </a:solidFill>
                <a:latin typeface="Century Gothic"/>
                <a:ea typeface="Century Gothic"/>
              </a:rPr>
              <a:t>] [z] [</a:t>
            </a:r>
            <a:r>
              <a:rPr lang="en-US" sz="1800" b="0" strike="noStrike" spc="-1" dirty="0" err="1">
                <a:solidFill>
                  <a:srgbClr val="002060"/>
                </a:solidFill>
                <a:latin typeface="Century Gothic"/>
                <a:ea typeface="Century Gothic"/>
              </a:rPr>
              <a:t>ei</a:t>
            </a:r>
            <a:r>
              <a:rPr lang="en-US" sz="1800" b="0" strike="noStrike" spc="-1" dirty="0">
                <a:solidFill>
                  <a:srgbClr val="002060"/>
                </a:solidFill>
                <a:latin typeface="Century Gothic"/>
                <a:ea typeface="Century Gothic"/>
              </a:rPr>
              <a:t>] [</a:t>
            </a:r>
            <a:r>
              <a:rPr lang="en-US" sz="1800" b="0" strike="noStrike" spc="-1" dirty="0" err="1">
                <a:solidFill>
                  <a:srgbClr val="002060"/>
                </a:solidFill>
                <a:latin typeface="Century Gothic"/>
                <a:ea typeface="Century Gothic"/>
              </a:rPr>
              <a:t>ie</a:t>
            </a:r>
            <a:r>
              <a:rPr lang="en-US" sz="1800" b="0" strike="noStrike" spc="-1" dirty="0">
                <a:solidFill>
                  <a:srgbClr val="002060"/>
                </a:solidFill>
                <a:latin typeface="Century Gothic"/>
                <a:ea typeface="Century Gothic"/>
              </a:rPr>
              <a:t>] [</a:t>
            </a:r>
            <a:r>
              <a:rPr lang="en-US" sz="1800" b="0" strike="noStrike" spc="-1" dirty="0" err="1">
                <a:solidFill>
                  <a:srgbClr val="002060"/>
                </a:solidFill>
                <a:latin typeface="Century Gothic"/>
                <a:ea typeface="Century Gothic"/>
              </a:rPr>
              <a:t>th</a:t>
            </a:r>
            <a:r>
              <a:rPr lang="en-US" sz="1800" b="0" strike="noStrike" spc="-1" dirty="0">
                <a:solidFill>
                  <a:srgbClr val="002060"/>
                </a:solidFill>
                <a:latin typeface="Century Gothic"/>
                <a:ea typeface="Century Gothic"/>
              </a:rPr>
              <a:t>]</a:t>
            </a:r>
          </a:p>
          <a:p>
            <a:pPr marL="216000" indent="-216000">
              <a:lnSpc>
                <a:spcPct val="100000"/>
              </a:lnSpc>
            </a:pPr>
            <a:endParaRPr lang="en-GB" sz="1800" b="1" i="0" strike="noStrike" spc="-1" dirty="0">
              <a:solidFill>
                <a:srgbClr val="002060"/>
              </a:solidFill>
              <a:latin typeface="Century Gothic"/>
              <a:ea typeface="Century Gothic"/>
            </a:endParaRPr>
          </a:p>
          <a:p>
            <a:pPr marL="216000" indent="-216000">
              <a:lnSpc>
                <a:spcPct val="100000"/>
              </a:lnSpc>
            </a:pPr>
            <a:r>
              <a:rPr lang="it-IT" sz="1800" b="1" strike="noStrike" spc="-1" dirty="0" err="1">
                <a:solidFill>
                  <a:srgbClr val="002060"/>
                </a:solidFill>
                <a:latin typeface="Century Gothic"/>
                <a:ea typeface="Century Gothic"/>
              </a:rPr>
              <a:t>Vocabulary</a:t>
            </a:r>
            <a:r>
              <a:rPr lang="it-IT" sz="1800" b="0" strike="noStrike" spc="-1" dirty="0">
                <a:solidFill>
                  <a:srgbClr val="002060"/>
                </a:solidFill>
                <a:latin typeface="Century Gothic"/>
                <a:ea typeface="Century Gothic"/>
              </a:rPr>
              <a:t>: </a:t>
            </a:r>
            <a:r>
              <a:rPr lang="en-GB" sz="1800" b="1" i="0" strike="noStrike" spc="-1" dirty="0">
                <a:solidFill>
                  <a:srgbClr val="002060"/>
                </a:solidFill>
                <a:latin typeface="Century Gothic"/>
                <a:ea typeface="Century Gothic"/>
              </a:rPr>
              <a:t>Revisit language from Term 3</a:t>
            </a:r>
          </a:p>
          <a:p>
            <a:pPr marL="216000" indent="-216000">
              <a:lnSpc>
                <a:spcPct val="100000"/>
              </a:lnSpc>
            </a:pPr>
            <a:r>
              <a:rPr lang="en-GB" sz="1800" b="1" i="0" strike="noStrike" spc="-1" dirty="0">
                <a:solidFill>
                  <a:srgbClr val="002060"/>
                </a:solidFill>
                <a:latin typeface="Century Gothic"/>
                <a:ea typeface="Century Gothic"/>
              </a:rPr>
              <a:t>Revisit 1: </a:t>
            </a:r>
            <a:r>
              <a:rPr lang="de-DE" sz="2800" b="0" i="0" u="none" strike="noStrike" dirty="0">
                <a:solidFill>
                  <a:srgbClr val="002060"/>
                </a:solidFill>
                <a:effectLst/>
                <a:latin typeface="Century Gothic" panose="020B0502020202020204" pitchFamily="34" charset="0"/>
              </a:rPr>
              <a:t>er/sie/es möchte [n/a]</a:t>
            </a:r>
            <a:r>
              <a:rPr lang="de-DE" sz="1800" dirty="0"/>
              <a:t> </a:t>
            </a:r>
          </a:p>
          <a:p>
            <a:pPr marL="216000" indent="-216000">
              <a:lnSpc>
                <a:spcPct val="100000"/>
              </a:lnSpc>
            </a:pPr>
            <a:r>
              <a:rPr lang="en-GB" sz="1800" b="1" i="0" strike="noStrike" spc="-1" dirty="0">
                <a:solidFill>
                  <a:srgbClr val="002060"/>
                </a:solidFill>
                <a:latin typeface="Century Gothic"/>
                <a:ea typeface="Century Gothic"/>
              </a:rPr>
              <a:t>Revisit 2: </a:t>
            </a:r>
            <a:r>
              <a:rPr lang="de-DE" sz="2800" b="0" i="0" u="none" strike="noStrike" dirty="0">
                <a:solidFill>
                  <a:srgbClr val="002060"/>
                </a:solidFill>
                <a:effectLst/>
                <a:latin typeface="Century Gothic" panose="020B0502020202020204" pitchFamily="34" charset="0"/>
              </a:rPr>
              <a:t>Montag [1044] Dienstag [1356] Mittwoch [1187] Donnerstag [1244] Freitag [981] Samstag [1112] Sonntag [804] Tag [111] Woche [219] heute [116] morgen [752] </a:t>
            </a:r>
            <a:endParaRPr lang="fr-FR" sz="1800" b="0" i="0" strike="noStrike" spc="-1" dirty="0">
              <a:solidFill>
                <a:srgbClr val="002060"/>
              </a:solidFill>
              <a:latin typeface="Century Gothic"/>
              <a:ea typeface="Century Gothic"/>
            </a:endParaRPr>
          </a:p>
          <a:p>
            <a:r>
              <a:rPr lang="en-GB" sz="1600" dirty="0">
                <a:solidFill>
                  <a:sysClr val="windowText" lastClr="000000"/>
                </a:solidFill>
                <a:effectLst/>
                <a:latin typeface="+mn-lt"/>
                <a:ea typeface="+mn-ea"/>
                <a:cs typeface="+mn-cs"/>
              </a:rPr>
              <a:t>Jones, R.L &amp; </a:t>
            </a:r>
            <a:r>
              <a:rPr lang="en-GB" sz="1600" dirty="0" err="1">
                <a:solidFill>
                  <a:sysClr val="windowText" lastClr="000000"/>
                </a:solidFill>
                <a:effectLst/>
                <a:latin typeface="+mn-lt"/>
                <a:ea typeface="+mn-ea"/>
                <a:cs typeface="+mn-cs"/>
              </a:rPr>
              <a:t>Tschirner</a:t>
            </a:r>
            <a:r>
              <a:rPr lang="en-GB" sz="1600" dirty="0">
                <a:solidFill>
                  <a:sysClr val="windowText" lastClr="000000"/>
                </a:solidFill>
                <a:effectLst/>
                <a:latin typeface="+mn-lt"/>
                <a:ea typeface="+mn-ea"/>
                <a:cs typeface="+mn-cs"/>
              </a:rPr>
              <a:t>, E. (2019). A frequency dictionary of German: Core vocabulary for learners. London: Routledge.</a:t>
            </a:r>
            <a:endParaRPr lang="en-GB" sz="1600" baseline="0" dirty="0">
              <a:solidFill>
                <a:sysClr val="windowText" lastClr="000000"/>
              </a:solidFill>
            </a:endParaRPr>
          </a:p>
          <a:p>
            <a:pPr marL="216000" indent="-216000">
              <a:lnSpc>
                <a:spcPct val="100000"/>
              </a:lnSpc>
            </a:pPr>
            <a:endParaRPr lang="en-GB" sz="1600" b="0" strike="noStrike" spc="-1" dirty="0">
              <a:latin typeface="Arial"/>
            </a:endParaRPr>
          </a:p>
          <a:p>
            <a:pPr marL="216000" indent="-216000">
              <a:lnSpc>
                <a:spcPct val="100000"/>
              </a:lnSpc>
            </a:pPr>
            <a:r>
              <a:rPr lang="en-GB" sz="1600" b="0" strike="noStrike" spc="-1" dirty="0">
                <a:solidFill>
                  <a:srgbClr val="000000"/>
                </a:solidFill>
                <a:latin typeface="Calibri"/>
                <a:ea typeface="Calibri"/>
              </a:rPr>
              <a:t>The frequency rankings for words that occur in this PowerPoint which have been</a:t>
            </a:r>
            <a:r>
              <a:rPr lang="en-GB" sz="1600" b="0" i="1" strike="noStrike" spc="-1" dirty="0">
                <a:solidFill>
                  <a:srgbClr val="000000"/>
                </a:solidFill>
                <a:latin typeface="Calibri"/>
                <a:ea typeface="Calibri"/>
              </a:rPr>
              <a:t> previously</a:t>
            </a:r>
            <a:r>
              <a:rPr lang="en-GB" sz="1600" b="0" strike="noStrike" spc="-1" dirty="0">
                <a:solidFill>
                  <a:srgbClr val="000000"/>
                </a:solidFill>
                <a:latin typeface="Calibri"/>
                <a:ea typeface="Calibri"/>
              </a:rPr>
              <a:t> introduced in these resources are given in the SOW and in the resources that first introduced and formally re-visited those words. </a:t>
            </a:r>
            <a:endParaRPr lang="en-GB" sz="1600" b="0" strike="noStrike" spc="-1" dirty="0">
              <a:latin typeface="Arial"/>
            </a:endParaRPr>
          </a:p>
          <a:p>
            <a:pPr marL="216000" indent="-216000">
              <a:lnSpc>
                <a:spcPct val="100000"/>
              </a:lnSpc>
            </a:pPr>
            <a:r>
              <a:rPr lang="en-GB" sz="1800" b="0" strike="noStrike" spc="-1" dirty="0">
                <a:solidFill>
                  <a:srgbClr val="000000"/>
                </a:solidFill>
                <a:latin typeface="Calibri"/>
                <a:ea typeface="Calibri"/>
              </a:rPr>
              <a:t>For any </a:t>
            </a:r>
            <a:r>
              <a:rPr lang="en-GB" sz="1800" b="0" i="1" strike="noStrike" spc="-1" dirty="0">
                <a:solidFill>
                  <a:srgbClr val="000000"/>
                </a:solidFill>
                <a:latin typeface="Calibri"/>
                <a:ea typeface="Calibri"/>
              </a:rPr>
              <a:t>other </a:t>
            </a:r>
            <a:r>
              <a:rPr lang="en-GB" sz="1800" b="0" strike="noStrike" spc="-1" dirty="0">
                <a:solidFill>
                  <a:srgbClr val="000000"/>
                </a:solidFill>
                <a:latin typeface="Calibri"/>
                <a:ea typeface="Calibri"/>
              </a:rPr>
              <a:t>words that occur incidentally in this PowerPoint, frequency rankings will be provided in the notes field wherever possible.</a:t>
            </a:r>
            <a:endParaRPr lang="en-GB" sz="1800" b="0" strike="noStrike" spc="-1" dirty="0">
              <a:latin typeface="Arial"/>
            </a:endParaRPr>
          </a:p>
          <a:p>
            <a:pPr marL="216000" indent="-216000">
              <a:lnSpc>
                <a:spcPct val="100000"/>
              </a:lnSpc>
            </a:pPr>
            <a:endParaRPr lang="en-GB" sz="1800" b="0" strike="noStrike" spc="-1" dirty="0">
              <a:latin typeface="Arial"/>
            </a:endParaRPr>
          </a:p>
          <a:p>
            <a:pPr marL="216000" indent="-216000">
              <a:lnSpc>
                <a:spcPct val="100000"/>
              </a:lnSpc>
            </a:pPr>
            <a:r>
              <a:rPr lang="en-GB" sz="1800" b="0" strike="noStrike" spc="-1" dirty="0">
                <a:solidFill>
                  <a:srgbClr val="000000"/>
                </a:solidFill>
                <a:latin typeface="Calibri"/>
                <a:ea typeface="Calibri"/>
              </a:rPr>
              <a:t>Note that the first three lessons of the year teach language that can be continuously recycled as lesson routine every lesson in Y3/4.</a:t>
            </a:r>
          </a:p>
          <a:p>
            <a:pPr marL="216000" indent="-216000">
              <a:lnSpc>
                <a:spcPct val="100000"/>
              </a:lnSpc>
            </a:pPr>
            <a:r>
              <a:rPr lang="en-GB" sz="1800" b="0" strike="noStrike" spc="-1" dirty="0">
                <a:solidFill>
                  <a:srgbClr val="000000"/>
                </a:solidFill>
                <a:latin typeface="Calibri"/>
                <a:ea typeface="Calibri"/>
              </a:rPr>
              <a:t>The idea would be that the class teacher (whether or not s/he teaches the class German can re-use the language as part of the daily routine with the class.</a:t>
            </a:r>
            <a:endParaRPr lang="en-GB" sz="1800" b="0" strike="noStrike" spc="-1" dirty="0">
              <a:latin typeface="Arial"/>
            </a:endParaRPr>
          </a:p>
          <a:p>
            <a:pPr marL="216000" indent="-216000">
              <a:lnSpc>
                <a:spcPct val="100000"/>
              </a:lnSpc>
            </a:pPr>
            <a:endParaRPr lang="en-GB" sz="1800" b="0" strike="noStrike" spc="-1" dirty="0">
              <a:latin typeface="Arial"/>
            </a:endParaRPr>
          </a:p>
          <a:p>
            <a:pPr marL="216000" indent="-216000">
              <a:lnSpc>
                <a:spcPct val="100000"/>
              </a:lnSpc>
            </a:pPr>
            <a:endParaRPr lang="en-GB" sz="1800" b="0" strike="noStrike" spc="-1" dirty="0">
              <a:latin typeface="Arial"/>
            </a:endParaRPr>
          </a:p>
          <a:p>
            <a:pPr marL="216000" indent="-216000">
              <a:lnSpc>
                <a:spcPct val="100000"/>
              </a:lnSpc>
            </a:pPr>
            <a:endParaRPr lang="en-GB" sz="1800" b="0" strike="noStrike" spc="-1" dirty="0">
              <a:latin typeface="Arial"/>
            </a:endParaRPr>
          </a:p>
          <a:p>
            <a:pPr marL="0" lvl="0" indent="0" algn="l" rtl="0">
              <a:spcBef>
                <a:spcPts val="0"/>
              </a:spcBef>
              <a:spcAft>
                <a:spcPts val="0"/>
              </a:spcAft>
              <a:buClr>
                <a:schemeClr val="dk1"/>
              </a:buClr>
              <a:buSzPts val="1400"/>
              <a:buFont typeface="Arial"/>
              <a:buNone/>
            </a:pPr>
            <a:endParaRPr lang="en-GB" sz="1800" b="0" strike="noStrike" spc="-1" dirty="0">
              <a:latin typeface="Arial"/>
            </a:endParaRPr>
          </a:p>
        </p:txBody>
      </p:sp>
      <p:sp>
        <p:nvSpPr>
          <p:cNvPr id="96" name="Google Shape;96;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Timing: 8 minutes (3 slides)</a:t>
            </a:r>
          </a:p>
          <a:p>
            <a:pPr marL="216000" indent="-215280">
              <a:lnSpc>
                <a:spcPct val="100000"/>
              </a:lnSpc>
            </a:pPr>
            <a:endParaRPr lang="en-GB" sz="1200" b="1"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practise spoken production of yes/no questions. </a:t>
            </a:r>
          </a:p>
          <a:p>
            <a:pPr marL="216000" indent="-215280">
              <a:lnSpc>
                <a:spcPct val="100000"/>
              </a:lnSpc>
            </a:pPr>
            <a:endParaRPr lang="en-GB" sz="1200" b="0"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r>
              <a:rPr lang="en-GB" sz="1200" b="0" strike="noStrike" spc="-1" dirty="0">
                <a:latin typeface="Arial"/>
              </a:rPr>
              <a:t>Use this slide to model the activity. Ronja and </a:t>
            </a:r>
            <a:r>
              <a:rPr lang="en-GB" sz="1200" b="0" strike="noStrike" spc="-1" dirty="0" err="1">
                <a:latin typeface="Arial"/>
              </a:rPr>
              <a:t>Lias</a:t>
            </a:r>
            <a:r>
              <a:rPr lang="en-GB" sz="1200" b="0" strike="noStrike" spc="-1" dirty="0">
                <a:latin typeface="Arial"/>
              </a:rPr>
              <a:t> are playing a game of guess who using the characters below. Click through the animations to see the questions Ronja asks </a:t>
            </a:r>
            <a:r>
              <a:rPr lang="en-GB" sz="1200" b="0" strike="noStrike" spc="-1" dirty="0" err="1">
                <a:latin typeface="Arial"/>
              </a:rPr>
              <a:t>Lias</a:t>
            </a:r>
            <a:r>
              <a:rPr lang="en-GB" sz="1200" b="0" strike="noStrike" spc="-1" dirty="0">
                <a:latin typeface="Arial"/>
              </a:rPr>
              <a:t>.</a:t>
            </a: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r>
              <a:rPr lang="en-GB" sz="1200" b="0" strike="noStrike" spc="-1" dirty="0">
                <a:latin typeface="Arial"/>
              </a:rPr>
              <a:t>Click to reveal the following slide.</a:t>
            </a: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r>
              <a:rPr lang="en-GB" sz="1200" b="0" strike="noStrike" spc="-1" dirty="0">
                <a:latin typeface="Arial"/>
              </a:rPr>
              <a:t>Pupils work in pairs. Partner A chooses a character. Partner B asks a series of yes/no questions to work out who they have picked. Partners swap roles.</a:t>
            </a: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r>
              <a:rPr lang="en-GB" sz="1200" b="0" strike="noStrike" spc="-1" dirty="0">
                <a:latin typeface="Arial"/>
              </a:rPr>
              <a:t>Click to reveal the second activity slide, pupils play the game again.</a:t>
            </a: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endParaRPr lang="en-GB" sz="1200" b="0" strike="noStrike" spc="-1" dirty="0">
              <a:latin typeface="Arial"/>
            </a:endParaRP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7735130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[2/3]</a:t>
            </a:r>
            <a:endParaRPr lang="en-GB" sz="1200" b="0" strike="noStrike" spc="-1" dirty="0">
              <a:latin typeface="Arial"/>
            </a:endParaRP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endParaRPr lang="en-GB" sz="1200" b="0" strike="noStrike" spc="-1" dirty="0">
              <a:latin typeface="Arial"/>
            </a:endParaRPr>
          </a:p>
          <a:p>
            <a:pPr>
              <a:lnSpc>
                <a:spcPct val="100000"/>
              </a:lnSpc>
            </a:pPr>
            <a:r>
              <a:rPr lang="en-GB" sz="1200" b="0" strike="noStrike" spc="-1" dirty="0">
                <a:latin typeface="Arial"/>
              </a:rPr>
              <a:t>The questions students need for this round are:</a:t>
            </a:r>
            <a:br>
              <a:rPr lang="en-GB" sz="1200" b="0" strike="noStrike" spc="-1" dirty="0">
                <a:latin typeface="Arial"/>
              </a:rPr>
            </a:br>
            <a:br>
              <a:rPr lang="en-GB" sz="1200" b="0" strike="noStrike" spc="-1" dirty="0">
                <a:latin typeface="Arial"/>
              </a:rPr>
            </a:br>
            <a:r>
              <a:rPr lang="en-GB" sz="1200" b="0" strike="noStrike" spc="-1" dirty="0">
                <a:latin typeface="Arial"/>
              </a:rPr>
              <a:t>1. </a:t>
            </a:r>
            <a:r>
              <a:rPr lang="en-GB" sz="1200" b="0" strike="noStrike" spc="-1" dirty="0" err="1">
                <a:latin typeface="Arial"/>
              </a:rPr>
              <a:t>Wohnst</a:t>
            </a:r>
            <a:r>
              <a:rPr lang="en-GB" sz="1200" b="0" strike="noStrike" spc="-1" dirty="0">
                <a:latin typeface="Arial"/>
              </a:rPr>
              <a:t> du in England? | </a:t>
            </a:r>
            <a:r>
              <a:rPr lang="en-GB" sz="1200" b="0" strike="noStrike" spc="-1" dirty="0" err="1">
                <a:latin typeface="Arial"/>
              </a:rPr>
              <a:t>Wohnst</a:t>
            </a:r>
            <a:r>
              <a:rPr lang="en-GB" sz="1200" b="0" strike="noStrike" spc="-1" dirty="0">
                <a:latin typeface="Arial"/>
              </a:rPr>
              <a:t> du in der Schweiz?</a:t>
            </a:r>
          </a:p>
          <a:p>
            <a:pPr>
              <a:lnSpc>
                <a:spcPct val="100000"/>
              </a:lnSpc>
            </a:pPr>
            <a:r>
              <a:rPr lang="en-GB" sz="1200" b="0" strike="noStrike" spc="-1" dirty="0">
                <a:latin typeface="Arial"/>
              </a:rPr>
              <a:t>2. </a:t>
            </a:r>
            <a:r>
              <a:rPr lang="en-GB" sz="1200" b="0" strike="noStrike" spc="-1" dirty="0" err="1">
                <a:latin typeface="Arial"/>
              </a:rPr>
              <a:t>Bist</a:t>
            </a:r>
            <a:r>
              <a:rPr lang="en-GB" sz="1200" b="0" strike="noStrike" spc="-1" dirty="0">
                <a:latin typeface="Arial"/>
              </a:rPr>
              <a:t> du </a:t>
            </a:r>
            <a:r>
              <a:rPr lang="en-GB" sz="1200" b="0" strike="noStrike" spc="-1" dirty="0" err="1">
                <a:latin typeface="Arial"/>
              </a:rPr>
              <a:t>neun</a:t>
            </a:r>
            <a:r>
              <a:rPr lang="en-GB" sz="1200" b="0" strike="noStrike" spc="-1" dirty="0">
                <a:latin typeface="Arial"/>
              </a:rPr>
              <a:t> Jahre alt? | </a:t>
            </a:r>
            <a:r>
              <a:rPr lang="en-GB" sz="1200" b="0" strike="noStrike" spc="-1" dirty="0" err="1">
                <a:latin typeface="Arial"/>
              </a:rPr>
              <a:t>Bist</a:t>
            </a:r>
            <a:r>
              <a:rPr lang="en-GB" sz="1200" b="0" strike="noStrike" spc="-1" dirty="0">
                <a:latin typeface="Arial"/>
              </a:rPr>
              <a:t> du </a:t>
            </a:r>
            <a:r>
              <a:rPr lang="en-GB" sz="1200" b="0" strike="noStrike" spc="-1" dirty="0" err="1">
                <a:latin typeface="Arial"/>
              </a:rPr>
              <a:t>zwölf</a:t>
            </a:r>
            <a:r>
              <a:rPr lang="en-GB" sz="1200" b="0" strike="noStrike" spc="-1" dirty="0">
                <a:latin typeface="Arial"/>
              </a:rPr>
              <a:t> Jahre alt?</a:t>
            </a:r>
            <a:br>
              <a:rPr lang="en-GB" sz="1200" b="0" strike="noStrike" spc="-1" dirty="0">
                <a:latin typeface="Arial"/>
              </a:rPr>
            </a:br>
            <a:r>
              <a:rPr lang="en-GB" sz="1200" b="0" strike="noStrike" spc="-1" dirty="0">
                <a:latin typeface="Arial"/>
              </a:rPr>
              <a:t>3. Hast du </a:t>
            </a:r>
            <a:r>
              <a:rPr lang="en-GB" sz="1200" b="0" strike="noStrike" spc="-1" dirty="0" err="1">
                <a:latin typeface="Arial"/>
              </a:rPr>
              <a:t>im</a:t>
            </a:r>
            <a:r>
              <a:rPr lang="en-GB" sz="1200" b="0" strike="noStrike" spc="-1" dirty="0">
                <a:latin typeface="Arial"/>
              </a:rPr>
              <a:t> </a:t>
            </a:r>
            <a:r>
              <a:rPr lang="en-GB" sz="1200" b="0" strike="noStrike" spc="-1" dirty="0" err="1">
                <a:latin typeface="Arial"/>
              </a:rPr>
              <a:t>Januar</a:t>
            </a:r>
            <a:r>
              <a:rPr lang="en-GB" sz="1200" b="0" strike="noStrike" spc="-1" dirty="0">
                <a:latin typeface="Arial"/>
              </a:rPr>
              <a:t> </a:t>
            </a:r>
            <a:r>
              <a:rPr lang="en-GB" sz="1200" b="0" strike="noStrike" spc="-1" dirty="0" err="1">
                <a:latin typeface="Arial"/>
              </a:rPr>
              <a:t>Pläne</a:t>
            </a:r>
            <a:r>
              <a:rPr lang="en-GB" sz="1200" b="0" strike="noStrike" spc="-1" dirty="0">
                <a:latin typeface="Arial"/>
              </a:rPr>
              <a:t>? | Hast du </a:t>
            </a:r>
            <a:r>
              <a:rPr lang="en-GB" sz="1200" b="0" strike="noStrike" spc="-1" dirty="0" err="1">
                <a:latin typeface="Arial"/>
              </a:rPr>
              <a:t>im</a:t>
            </a:r>
            <a:r>
              <a:rPr lang="en-GB" sz="1200" b="0" strike="noStrike" spc="-1" dirty="0">
                <a:latin typeface="Arial"/>
              </a:rPr>
              <a:t> August </a:t>
            </a:r>
            <a:r>
              <a:rPr lang="en-GB" sz="1200" b="0" strike="noStrike" spc="-1" dirty="0" err="1">
                <a:latin typeface="Arial"/>
              </a:rPr>
              <a:t>Pläne</a:t>
            </a:r>
            <a:r>
              <a:rPr lang="en-GB" sz="1200" b="0" strike="noStrike" spc="-1" dirty="0">
                <a:latin typeface="Arial"/>
              </a:rPr>
              <a:t>?</a:t>
            </a:r>
          </a:p>
          <a:p>
            <a:pPr>
              <a:lnSpc>
                <a:spcPct val="100000"/>
              </a:lnSpc>
            </a:pPr>
            <a:r>
              <a:rPr lang="en-GB" sz="1200" b="0" strike="noStrike" spc="-1" dirty="0">
                <a:latin typeface="Arial"/>
              </a:rPr>
              <a:t>4. Hast du </a:t>
            </a:r>
            <a:r>
              <a:rPr lang="en-GB" sz="1200" b="0" strike="noStrike" spc="-1" dirty="0" err="1">
                <a:latin typeface="Arial"/>
              </a:rPr>
              <a:t>einen</a:t>
            </a:r>
            <a:r>
              <a:rPr lang="en-GB" sz="1200" b="0" strike="noStrike" spc="-1" dirty="0">
                <a:latin typeface="Arial"/>
              </a:rPr>
              <a:t> </a:t>
            </a:r>
            <a:r>
              <a:rPr lang="en-GB" sz="1200" b="0" strike="noStrike" spc="-1" dirty="0" err="1">
                <a:latin typeface="Arial"/>
              </a:rPr>
              <a:t>Lieblingstag</a:t>
            </a:r>
            <a:r>
              <a:rPr lang="en-GB" sz="1200" b="0" strike="noStrike" spc="-1" dirty="0">
                <a:latin typeface="Arial"/>
              </a:rPr>
              <a:t>? | Hast du </a:t>
            </a:r>
            <a:r>
              <a:rPr lang="en-GB" sz="1200" b="0" strike="noStrike" spc="-1" dirty="0" err="1">
                <a:latin typeface="Arial"/>
              </a:rPr>
              <a:t>einen</a:t>
            </a:r>
            <a:r>
              <a:rPr lang="en-GB" sz="1200" b="0" strike="noStrike" spc="-1" dirty="0">
                <a:latin typeface="Arial"/>
              </a:rPr>
              <a:t> </a:t>
            </a:r>
            <a:r>
              <a:rPr lang="en-GB" sz="1200" b="0" strike="noStrike" spc="-1" dirty="0" err="1">
                <a:latin typeface="Arial"/>
              </a:rPr>
              <a:t>Lieblingsmonat</a:t>
            </a:r>
            <a:r>
              <a:rPr lang="en-GB" sz="1200" b="0" strike="noStrike" spc="-1" dirty="0">
                <a:latin typeface="Arial"/>
              </a:rPr>
              <a:t>?</a:t>
            </a:r>
          </a:p>
          <a:p>
            <a:pPr>
              <a:lnSpc>
                <a:spcPct val="100000"/>
              </a:lnSpc>
            </a:pPr>
            <a:r>
              <a:rPr lang="en-GB" sz="1200" b="0" strike="noStrike" spc="-1" dirty="0">
                <a:latin typeface="Arial"/>
              </a:rPr>
              <a:t>5. Hast du </a:t>
            </a:r>
            <a:r>
              <a:rPr lang="en-GB" sz="1200" b="0" strike="noStrike" spc="-1" dirty="0" err="1">
                <a:latin typeface="Arial"/>
              </a:rPr>
              <a:t>einen</a:t>
            </a:r>
            <a:r>
              <a:rPr lang="en-GB" sz="1200" b="0" strike="noStrike" spc="-1" dirty="0">
                <a:latin typeface="Arial"/>
              </a:rPr>
              <a:t> </a:t>
            </a:r>
            <a:r>
              <a:rPr lang="en-GB" sz="1200" b="0" strike="noStrike" spc="-1" dirty="0" err="1">
                <a:latin typeface="Arial"/>
              </a:rPr>
              <a:t>Lieblingssport</a:t>
            </a:r>
            <a:r>
              <a:rPr lang="en-GB" sz="1200" b="0" strike="noStrike" spc="-1" dirty="0">
                <a:latin typeface="Arial"/>
              </a:rPr>
              <a:t>? | Hast du </a:t>
            </a:r>
            <a:r>
              <a:rPr lang="en-GB" sz="1200" b="0" strike="noStrike" spc="-1" dirty="0" err="1">
                <a:latin typeface="Arial"/>
              </a:rPr>
              <a:t>einen</a:t>
            </a:r>
            <a:r>
              <a:rPr lang="en-GB" sz="1200" b="0" strike="noStrike" spc="-1" dirty="0">
                <a:latin typeface="Arial"/>
              </a:rPr>
              <a:t> </a:t>
            </a:r>
            <a:r>
              <a:rPr lang="en-GB" sz="1200" b="0" strike="noStrike" spc="-1" dirty="0" err="1">
                <a:latin typeface="Arial"/>
              </a:rPr>
              <a:t>Lieblingssong</a:t>
            </a:r>
            <a:r>
              <a:rPr lang="en-GB" sz="1200" b="0" strike="noStrike" spc="-1" dirty="0">
                <a:latin typeface="Arial"/>
              </a:rPr>
              <a:t>?</a:t>
            </a: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3042589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1440" marR="0" lvl="0" indent="0" algn="l" defTabSz="914400" rtl="0" eaLnBrk="1" fontAlgn="auto" latinLnBrk="0" hangingPunct="1">
              <a:lnSpc>
                <a:spcPct val="100000"/>
              </a:lnSpc>
              <a:spcBef>
                <a:spcPts val="0"/>
              </a:spcBef>
              <a:spcAft>
                <a:spcPts val="0"/>
              </a:spcAft>
              <a:buClr>
                <a:srgbClr val="002060"/>
              </a:buClr>
              <a:buSzTx/>
              <a:buFont typeface="Century Gothic"/>
              <a:buNone/>
              <a:tabLst/>
              <a:defRPr/>
            </a:pPr>
            <a:r>
              <a:rPr lang="en-GB" sz="1200" b="1" strike="noStrike" spc="-1" dirty="0">
                <a:latin typeface="Arial"/>
              </a:rPr>
              <a:t>[3/3]</a:t>
            </a:r>
          </a:p>
          <a:p>
            <a:pPr>
              <a:lnSpc>
                <a:spcPct val="100000"/>
              </a:lnSpc>
            </a:pPr>
            <a:endParaRPr lang="en-GB" sz="1200" b="0" strike="noStrike" spc="-1" dirty="0">
              <a:latin typeface="Arial"/>
            </a:endParaRPr>
          </a:p>
          <a:p>
            <a:pPr>
              <a:lnSpc>
                <a:spcPct val="100000"/>
              </a:lnSpc>
            </a:pPr>
            <a:r>
              <a:rPr lang="en-GB" sz="1200" b="0" strike="noStrike" spc="-1" dirty="0">
                <a:latin typeface="Arial"/>
              </a:rPr>
              <a:t>The questions students need for this round are:</a:t>
            </a:r>
            <a:br>
              <a:rPr lang="en-GB" sz="1200" b="0" strike="noStrike" spc="-1" dirty="0">
                <a:latin typeface="Arial"/>
              </a:rPr>
            </a:br>
            <a:br>
              <a:rPr lang="en-GB" sz="1200" b="0" strike="noStrike" spc="-1" dirty="0">
                <a:latin typeface="Arial"/>
              </a:rPr>
            </a:br>
            <a:r>
              <a:rPr lang="en-GB" sz="1200" b="0" strike="noStrike" spc="-1" dirty="0">
                <a:latin typeface="Arial"/>
              </a:rPr>
              <a:t>1. </a:t>
            </a:r>
            <a:r>
              <a:rPr lang="en-GB" sz="1200" b="0" strike="noStrike" spc="-1" dirty="0" err="1">
                <a:latin typeface="Arial"/>
              </a:rPr>
              <a:t>Arbeitest</a:t>
            </a:r>
            <a:r>
              <a:rPr lang="en-GB" sz="1200" b="0" strike="noStrike" spc="-1" dirty="0">
                <a:latin typeface="Arial"/>
              </a:rPr>
              <a:t> du </a:t>
            </a:r>
            <a:r>
              <a:rPr lang="en-GB" sz="1200" b="0" strike="noStrike" spc="-1" dirty="0" err="1">
                <a:latin typeface="Arial"/>
              </a:rPr>
              <a:t>mit</a:t>
            </a:r>
            <a:r>
              <a:rPr lang="en-GB" sz="1200" b="0" strike="noStrike" spc="-1" dirty="0">
                <a:latin typeface="Arial"/>
              </a:rPr>
              <a:t> Ben? | </a:t>
            </a:r>
            <a:r>
              <a:rPr lang="en-GB" sz="1200" b="0" strike="noStrike" spc="-1" dirty="0" err="1">
                <a:latin typeface="Arial"/>
              </a:rPr>
              <a:t>Arbeitest</a:t>
            </a:r>
            <a:r>
              <a:rPr lang="en-GB" sz="1200" b="0" strike="noStrike" spc="-1" dirty="0">
                <a:latin typeface="Arial"/>
              </a:rPr>
              <a:t> du </a:t>
            </a:r>
            <a:r>
              <a:rPr lang="en-GB" sz="1200" b="0" strike="noStrike" spc="-1" dirty="0" err="1">
                <a:latin typeface="Arial"/>
              </a:rPr>
              <a:t>mit</a:t>
            </a:r>
            <a:r>
              <a:rPr lang="en-GB" sz="1200" b="0" strike="noStrike" spc="-1" dirty="0">
                <a:latin typeface="Arial"/>
              </a:rPr>
              <a:t> Lea?</a:t>
            </a:r>
          </a:p>
          <a:p>
            <a:pPr>
              <a:lnSpc>
                <a:spcPct val="100000"/>
              </a:lnSpc>
            </a:pPr>
            <a:r>
              <a:rPr lang="en-GB" sz="1200" b="0" strike="noStrike" spc="-1" dirty="0">
                <a:latin typeface="Arial"/>
              </a:rPr>
              <a:t>2. </a:t>
            </a:r>
            <a:r>
              <a:rPr lang="en-GB" sz="1200" b="0" strike="noStrike" spc="-1" dirty="0" err="1">
                <a:latin typeface="Arial"/>
              </a:rPr>
              <a:t>Besuchst</a:t>
            </a:r>
            <a:r>
              <a:rPr lang="en-GB" sz="1200" b="0" strike="noStrike" spc="-1" dirty="0">
                <a:latin typeface="Arial"/>
              </a:rPr>
              <a:t> du Oma? | </a:t>
            </a:r>
            <a:r>
              <a:rPr lang="en-GB" sz="1200" b="0" strike="noStrike" spc="-1" dirty="0" err="1">
                <a:latin typeface="Arial"/>
              </a:rPr>
              <a:t>Besuchst</a:t>
            </a:r>
            <a:r>
              <a:rPr lang="en-GB" sz="1200" b="0" strike="noStrike" spc="-1" dirty="0">
                <a:latin typeface="Arial"/>
              </a:rPr>
              <a:t> du </a:t>
            </a:r>
            <a:r>
              <a:rPr lang="en-GB" sz="1200" b="0" strike="noStrike" spc="-1" dirty="0" err="1">
                <a:latin typeface="Arial"/>
              </a:rPr>
              <a:t>Opa</a:t>
            </a:r>
            <a:r>
              <a:rPr lang="en-GB" sz="1200" b="0" strike="noStrike" spc="-1" dirty="0">
                <a:latin typeface="Arial"/>
              </a:rPr>
              <a:t>?</a:t>
            </a:r>
          </a:p>
          <a:p>
            <a:pPr>
              <a:lnSpc>
                <a:spcPct val="100000"/>
              </a:lnSpc>
            </a:pPr>
            <a:r>
              <a:rPr lang="en-GB" sz="1200" b="0" strike="noStrike" spc="-1" dirty="0">
                <a:latin typeface="Arial"/>
              </a:rPr>
              <a:t>3. </a:t>
            </a:r>
            <a:r>
              <a:rPr lang="en-GB" sz="1200" b="0" strike="noStrike" spc="-1" dirty="0" err="1">
                <a:latin typeface="Arial"/>
              </a:rPr>
              <a:t>Möchtest</a:t>
            </a:r>
            <a:r>
              <a:rPr lang="en-GB" sz="1200" b="0" strike="noStrike" spc="-1" dirty="0">
                <a:latin typeface="Arial"/>
              </a:rPr>
              <a:t> du </a:t>
            </a:r>
            <a:r>
              <a:rPr lang="en-GB" sz="1200" b="0" strike="noStrike" spc="-1" dirty="0" err="1">
                <a:latin typeface="Arial"/>
              </a:rPr>
              <a:t>fahren</a:t>
            </a:r>
            <a:r>
              <a:rPr lang="en-GB" sz="1200" b="0" strike="noStrike" spc="-1" dirty="0">
                <a:latin typeface="Arial"/>
              </a:rPr>
              <a:t>? | </a:t>
            </a:r>
            <a:r>
              <a:rPr lang="en-GB" sz="1200" b="0" strike="noStrike" spc="-1" dirty="0" err="1">
                <a:latin typeface="Arial"/>
              </a:rPr>
              <a:t>Möchtest</a:t>
            </a:r>
            <a:r>
              <a:rPr lang="en-GB" sz="1200" b="0" strike="noStrike" spc="-1" dirty="0">
                <a:latin typeface="Arial"/>
              </a:rPr>
              <a:t> du </a:t>
            </a:r>
            <a:r>
              <a:rPr lang="en-GB" sz="1200" b="0" strike="noStrike" spc="-1" dirty="0" err="1">
                <a:latin typeface="Arial"/>
              </a:rPr>
              <a:t>bleiben</a:t>
            </a:r>
            <a:r>
              <a:rPr lang="en-GB" sz="1200" b="0" strike="noStrike" spc="-1" dirty="0">
                <a:latin typeface="Arial"/>
              </a:rPr>
              <a:t>?</a:t>
            </a:r>
            <a:br>
              <a:rPr lang="en-GB" sz="1200" b="0" strike="noStrike" spc="-1" dirty="0">
                <a:latin typeface="Arial"/>
              </a:rPr>
            </a:br>
            <a:r>
              <a:rPr lang="en-GB" sz="1200" b="0" strike="noStrike" spc="-1" dirty="0">
                <a:latin typeface="Arial"/>
              </a:rPr>
              <a:t>4. </a:t>
            </a:r>
            <a:r>
              <a:rPr lang="en-GB" sz="1200" b="0" strike="noStrike" spc="-1" dirty="0" err="1">
                <a:latin typeface="Arial"/>
              </a:rPr>
              <a:t>Spielst</a:t>
            </a:r>
            <a:r>
              <a:rPr lang="en-GB" sz="1200" b="0" strike="noStrike" spc="-1" dirty="0">
                <a:latin typeface="Arial"/>
              </a:rPr>
              <a:t> du </a:t>
            </a:r>
            <a:r>
              <a:rPr lang="en-GB" sz="1200" b="0" strike="noStrike" spc="-1" dirty="0" err="1">
                <a:latin typeface="Arial"/>
              </a:rPr>
              <a:t>Gitarre</a:t>
            </a:r>
            <a:r>
              <a:rPr lang="en-GB" sz="1200" b="0" strike="noStrike" spc="-1" dirty="0">
                <a:latin typeface="Arial"/>
              </a:rPr>
              <a:t>? | </a:t>
            </a:r>
            <a:r>
              <a:rPr lang="en-GB" sz="1200" b="0" strike="noStrike" spc="-1" dirty="0" err="1">
                <a:latin typeface="Arial"/>
              </a:rPr>
              <a:t>Spielst</a:t>
            </a:r>
            <a:r>
              <a:rPr lang="en-GB" sz="1200" b="0" strike="noStrike" spc="-1" dirty="0">
                <a:latin typeface="Arial"/>
              </a:rPr>
              <a:t> du </a:t>
            </a:r>
            <a:r>
              <a:rPr lang="en-GB" sz="1200" b="0" strike="noStrike" spc="-1" dirty="0" err="1">
                <a:latin typeface="Arial"/>
              </a:rPr>
              <a:t>ein</a:t>
            </a:r>
            <a:r>
              <a:rPr lang="en-GB" sz="1200" b="0" strike="noStrike" spc="-1" dirty="0">
                <a:latin typeface="Arial"/>
              </a:rPr>
              <a:t> Spiel?</a:t>
            </a:r>
            <a:br>
              <a:rPr lang="en-GB" sz="1200" b="0" strike="noStrike" spc="-1" dirty="0">
                <a:latin typeface="Arial"/>
              </a:rPr>
            </a:br>
            <a:r>
              <a:rPr lang="en-GB" sz="1200" b="0" strike="noStrike" spc="-1" dirty="0">
                <a:latin typeface="Arial"/>
              </a:rPr>
              <a:t>5. </a:t>
            </a:r>
            <a:r>
              <a:rPr lang="en-GB" sz="1200" b="0" strike="noStrike" spc="-1" dirty="0" err="1">
                <a:latin typeface="Arial"/>
              </a:rPr>
              <a:t>Bist</a:t>
            </a:r>
            <a:r>
              <a:rPr lang="en-GB" sz="1200" b="0" strike="noStrike" spc="-1" dirty="0">
                <a:latin typeface="Arial"/>
              </a:rPr>
              <a:t> du </a:t>
            </a:r>
            <a:r>
              <a:rPr lang="en-GB" sz="1200" b="0" strike="noStrike" spc="-1" dirty="0" err="1">
                <a:latin typeface="Arial"/>
              </a:rPr>
              <a:t>lieb</a:t>
            </a:r>
            <a:r>
              <a:rPr lang="en-GB" sz="1200" b="0" strike="noStrike" spc="-1" dirty="0">
                <a:latin typeface="Arial"/>
              </a:rPr>
              <a:t>?  | </a:t>
            </a:r>
            <a:r>
              <a:rPr lang="en-GB" sz="1200" b="0" strike="noStrike" spc="-1" dirty="0" err="1">
                <a:latin typeface="Arial"/>
              </a:rPr>
              <a:t>Bist</a:t>
            </a:r>
            <a:r>
              <a:rPr lang="en-GB" sz="1200" b="0" strike="noStrike" spc="-1" dirty="0">
                <a:latin typeface="Arial"/>
              </a:rPr>
              <a:t> du </a:t>
            </a:r>
            <a:r>
              <a:rPr lang="en-GB" sz="1200" b="0" strike="noStrike" spc="-1" dirty="0" err="1">
                <a:latin typeface="Arial"/>
              </a:rPr>
              <a:t>ruhig</a:t>
            </a:r>
            <a:r>
              <a:rPr lang="en-GB" sz="1200" b="0" strike="noStrike" spc="-1" dirty="0">
                <a:latin typeface="Arial"/>
              </a:rPr>
              <a:t>?</a:t>
            </a: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2585546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comprehension of vocabulary from this and revisited weeks.</a:t>
            </a:r>
          </a:p>
          <a:p>
            <a:pPr marL="0" marR="0" lvl="0" indent="0" algn="l" rtl="0">
              <a:lnSpc>
                <a:spcPct val="100000"/>
              </a:lnSpc>
              <a:spcBef>
                <a:spcPts val="0"/>
              </a:spcBef>
              <a:spcAft>
                <a:spcPts val="0"/>
              </a:spcAft>
              <a:buClr>
                <a:schemeClr val="dk1"/>
              </a:buClr>
              <a:buSzPts val="1200"/>
              <a:buFont typeface="Calibri"/>
              <a:buNone/>
            </a:pPr>
            <a:endParaRPr lang="en-GB" b="0" dirty="0"/>
          </a:p>
          <a:p>
            <a:pPr marL="0" marR="0" lvl="0" indent="0" algn="l" rtl="0">
              <a:lnSpc>
                <a:spcPct val="100000"/>
              </a:lnSpc>
              <a:spcBef>
                <a:spcPts val="0"/>
              </a:spcBef>
              <a:spcAft>
                <a:spcPts val="0"/>
              </a:spcAft>
              <a:buClr>
                <a:schemeClr val="dk1"/>
              </a:buClr>
              <a:buSzPts val="1200"/>
              <a:buFont typeface="Calibri"/>
              <a:buNone/>
            </a:pPr>
            <a:r>
              <a:rPr lang="en-GB" b="1" dirty="0"/>
              <a:t>Note: </a:t>
            </a:r>
            <a:r>
              <a:rPr lang="en-GB" b="0" dirty="0"/>
              <a:t>This week, this vocabulary activity is extra. Teachers may do this activity instead of one of the others, or in addition.</a:t>
            </a:r>
            <a:endParaRPr lang="en-GB" b="1" dirty="0"/>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Give pupils a blank grid.  They fill in the </a:t>
            </a:r>
            <a:r>
              <a:rPr lang="en-GB" b="1" dirty="0"/>
              <a:t>English </a:t>
            </a:r>
            <a:r>
              <a:rPr lang="en-GB" b="0" dirty="0"/>
              <a:t>meanings of any of the words they know, trying to reach 15 points in total.</a:t>
            </a:r>
            <a:br>
              <a:rPr lang="en-GB" b="0" dirty="0"/>
            </a:br>
            <a:r>
              <a:rPr lang="en-GB" b="0" dirty="0"/>
              <a:t>2. Remind pupils that adjectives can refer to male or female persons and they should note this in their translations. E.g. pleased (f), short (m).</a:t>
            </a:r>
          </a:p>
          <a:p>
            <a:pPr marL="0" marR="0" lvl="0" indent="0" algn="l" rtl="0">
              <a:lnSpc>
                <a:spcPct val="100000"/>
              </a:lnSpc>
              <a:spcBef>
                <a:spcPts val="0"/>
              </a:spcBef>
              <a:spcAft>
                <a:spcPts val="0"/>
              </a:spcAft>
              <a:buClr>
                <a:schemeClr val="dk1"/>
              </a:buClr>
              <a:buSzPts val="1200"/>
              <a:buFont typeface="Calibri"/>
              <a:buNone/>
            </a:pP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the previous week are green and those from week 1 are blue, thus more points are awarded for them, to recognise that memories fade and more effort (heavy lifting!) is needed to retrieve them.</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2D0CC9-DEA3-4A63-A921-D94C06607CC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599045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production of vocabulary from this and revisited weeks.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Give pupils a blank grid.  They fill in the </a:t>
            </a:r>
            <a:r>
              <a:rPr lang="en-GB" b="1" dirty="0"/>
              <a:t>German </a:t>
            </a:r>
            <a:r>
              <a:rPr lang="en-GB" b="0" dirty="0"/>
              <a:t>meanings of any of the words they know, trying to reach 15 points in total.</a:t>
            </a:r>
            <a:br>
              <a:rPr lang="en-GB" b="0" dirty="0"/>
            </a:br>
            <a:r>
              <a:rPr lang="en-GB" b="0" dirty="0"/>
              <a:t>2. Remind pupils that adjectives can refer to male or female persons and they should note this in their translations. E.g. pleased (f), short (m).</a:t>
            </a:r>
          </a:p>
          <a:p>
            <a:pPr marL="0" marR="0" lvl="0" indent="0" algn="l" rtl="0">
              <a:lnSpc>
                <a:spcPct val="100000"/>
              </a:lnSpc>
              <a:spcBef>
                <a:spcPts val="0"/>
              </a:spcBef>
              <a:spcAft>
                <a:spcPts val="0"/>
              </a:spcAft>
              <a:buClr>
                <a:schemeClr val="dk1"/>
              </a:buClr>
              <a:buSzPts val="1200"/>
              <a:buFont typeface="Calibri"/>
              <a:buNone/>
            </a:pP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the previous week are green and those from week 1 are blue, thus more points are awarded for them, to recognise that memories fade and more effort (heavy lifting!) is needed to retrieve them.</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2D0CC9-DEA3-4A63-A921-D94C06607CC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682264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 name="PlaceHolder 1"/>
          <p:cNvSpPr>
            <a:spLocks noGrp="1" noRot="1" noChangeAspect="1"/>
          </p:cNvSpPr>
          <p:nvPr>
            <p:ph type="sldImg"/>
          </p:nvPr>
        </p:nvSpPr>
        <p:spPr>
          <a:xfrm>
            <a:off x="685800" y="1143000"/>
            <a:ext cx="5486400" cy="3086100"/>
          </a:xfrm>
          <a:prstGeom prst="rect">
            <a:avLst/>
          </a:prstGeom>
        </p:spPr>
      </p:sp>
      <p:sp>
        <p:nvSpPr>
          <p:cNvPr id="321"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endParaRPr lang="en-GB" sz="1200" b="0" strike="noStrike" spc="-1" dirty="0">
              <a:latin typeface="Arial"/>
            </a:endParaRPr>
          </a:p>
        </p:txBody>
      </p:sp>
      <p:sp>
        <p:nvSpPr>
          <p:cNvPr id="322"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8A66831-990D-4F2F-9C07-338AF4E9D4C0}"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182845972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438150" y="1250950"/>
            <a:ext cx="5999163" cy="33750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7547" y="4813866"/>
            <a:ext cx="5500370" cy="3938617"/>
          </a:xfrm>
          <a:prstGeom prst="rect">
            <a:avLst/>
          </a:prstGeom>
          <a:noFill/>
          <a:ln>
            <a:noFill/>
          </a:ln>
        </p:spPr>
        <p:txBody>
          <a:bodyPr spcFirstLastPara="1" wrap="square" lIns="96426" tIns="48200" rIns="96426" bIns="48200" anchor="t" anchorCtr="0">
            <a:noAutofit/>
          </a:bodyPr>
          <a:lstStyle/>
          <a:p>
            <a:pPr>
              <a:buClr>
                <a:schemeClr val="dk1"/>
              </a:buClr>
              <a:buSzPts val="1200"/>
            </a:pPr>
            <a:r>
              <a:rPr lang="en-GB" b="1" dirty="0"/>
              <a:t>HANDOUT</a:t>
            </a:r>
            <a:r>
              <a:rPr lang="en-GB" dirty="0"/>
              <a:t> (to be divided in half and half given to Pupil A and half to pupil B). </a:t>
            </a:r>
          </a:p>
          <a:p>
            <a:pPr>
              <a:buClr>
                <a:schemeClr val="dk1"/>
              </a:buClr>
              <a:buSzPts val="1200"/>
            </a:pPr>
            <a:endParaRPr lang="en-GB" dirty="0"/>
          </a:p>
          <a:p>
            <a:pPr>
              <a:buClr>
                <a:schemeClr val="dk1"/>
              </a:buClr>
              <a:buSzPts val="1200"/>
            </a:pPr>
            <a:r>
              <a:rPr lang="en-GB" dirty="0"/>
              <a:t>Note: Handout A should be given to Pupil A and has the words Pupil B will pronounce; handout B should be given to Pupil B and has the words that Pupil A will pronounce. </a:t>
            </a:r>
          </a:p>
        </p:txBody>
      </p:sp>
      <p:sp>
        <p:nvSpPr>
          <p:cNvPr id="124" name="Google Shape;124;p2:notes"/>
          <p:cNvSpPr txBox="1">
            <a:spLocks noGrp="1"/>
          </p:cNvSpPr>
          <p:nvPr>
            <p:ph type="sldNum" idx="12"/>
          </p:nvPr>
        </p:nvSpPr>
        <p:spPr>
          <a:xfrm>
            <a:off x="3894505" y="9500961"/>
            <a:ext cx="2979367" cy="501878"/>
          </a:xfrm>
          <a:prstGeom prst="rect">
            <a:avLst/>
          </a:prstGeom>
          <a:noFill/>
          <a:ln>
            <a:noFill/>
          </a:ln>
        </p:spPr>
        <p:txBody>
          <a:bodyPr spcFirstLastPara="1" wrap="square" lIns="96426" tIns="48200" rIns="96426" bIns="48200" anchor="b" anchorCtr="0">
            <a:noAutofit/>
          </a:bodyPr>
          <a:lstStyle/>
          <a:p>
            <a:pPr marL="0" marR="0" lvl="0" indent="0" algn="r" defTabSz="964418" rtl="0" eaLnBrk="1" fontAlgn="auto" latinLnBrk="0" hangingPunct="1">
              <a:lnSpc>
                <a:spcPct val="100000"/>
              </a:lnSpc>
              <a:spcBef>
                <a:spcPts val="0"/>
              </a:spcBef>
              <a:spcAft>
                <a:spcPts val="0"/>
              </a:spcAft>
              <a:buClr>
                <a:srgbClr val="000000"/>
              </a:buClr>
              <a:buSzTx/>
              <a:buFontTx/>
              <a:buNone/>
              <a:tabLst/>
              <a:defRPr/>
            </a:pPr>
            <a:fld id="{00000000-1234-1234-1234-123412341234}" type="slidenum">
              <a:rPr kumimoji="0" lang="en-GB" sz="15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64418" rtl="0" eaLnBrk="1" fontAlgn="auto" latinLnBrk="0" hangingPunct="1">
                <a:lnSpc>
                  <a:spcPct val="100000"/>
                </a:lnSpc>
                <a:spcBef>
                  <a:spcPts val="0"/>
                </a:spcBef>
                <a:spcAft>
                  <a:spcPts val="0"/>
                </a:spcAft>
                <a:buClr>
                  <a:srgbClr val="000000"/>
                </a:buClr>
                <a:buSzTx/>
                <a:buFontTx/>
                <a:buNone/>
                <a:tabLst/>
                <a:defRPr/>
              </a:pPr>
              <a:t>16</a:t>
            </a:fld>
            <a:endParaRPr kumimoji="0" sz="15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43867854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0" strike="noStrike" spc="-1" dirty="0">
                <a:latin typeface="Arial"/>
              </a:rPr>
              <a:t>HANDOUT</a:t>
            </a: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91444445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0" strike="noStrike" spc="-1" dirty="0">
                <a:latin typeface="Arial"/>
              </a:rPr>
              <a:t>HANDOUT</a:t>
            </a: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46894896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dirty="0"/>
              <a:t>HANDOUT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2D0CC9-DEA3-4A63-A921-D94C06607CC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234309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438150" y="1250950"/>
            <a:ext cx="5999163" cy="33750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7547" y="4813866"/>
            <a:ext cx="5500370" cy="3938617"/>
          </a:xfrm>
          <a:prstGeom prst="rect">
            <a:avLst/>
          </a:prstGeom>
          <a:noFill/>
          <a:ln>
            <a:noFill/>
          </a:ln>
        </p:spPr>
        <p:txBody>
          <a:bodyPr spcFirstLastPara="1" wrap="square" lIns="96426" tIns="48200" rIns="96426" bIns="48200" anchor="t" anchorCtr="0">
            <a:noAutofit/>
          </a:bodyPr>
          <a:lstStyle/>
          <a:p>
            <a:pPr defTabSz="964418">
              <a:defRPr/>
            </a:pPr>
            <a:r>
              <a:rPr lang="en-GB" b="1" dirty="0">
                <a:latin typeface="Calibri" panose="020F0502020204030204" pitchFamily="34" charset="0"/>
                <a:cs typeface="Calibri" panose="020F0502020204030204" pitchFamily="34" charset="0"/>
              </a:rPr>
              <a:t>Timing: 5-7 minutes </a:t>
            </a:r>
            <a:r>
              <a:rPr lang="en-GB" b="0" dirty="0">
                <a:latin typeface="Calibri" panose="020F0502020204030204" pitchFamily="34" charset="0"/>
                <a:cs typeface="Calibri" panose="020F0502020204030204" pitchFamily="34" charset="0"/>
              </a:rPr>
              <a:t>[3 slides]</a:t>
            </a:r>
          </a:p>
          <a:p>
            <a:endParaRPr lang="en-GB" b="1" dirty="0">
              <a:latin typeface="Calibri" panose="020F0502020204030204" pitchFamily="34" charset="0"/>
              <a:cs typeface="Calibri" panose="020F0502020204030204" pitchFamily="34" charset="0"/>
            </a:endParaRPr>
          </a:p>
          <a:p>
            <a:r>
              <a:rPr lang="en-GB" b="1" dirty="0">
                <a:latin typeface="Calibri" panose="020F0502020204030204" pitchFamily="34" charset="0"/>
                <a:cs typeface="Calibri" panose="020F0502020204030204" pitchFamily="34" charset="0"/>
              </a:rPr>
              <a:t>Aim: </a:t>
            </a:r>
            <a:r>
              <a:rPr lang="en-GB" b="0" dirty="0">
                <a:latin typeface="Calibri" panose="020F0502020204030204" pitchFamily="34" charset="0"/>
                <a:cs typeface="Calibri" panose="020F0502020204030204" pitchFamily="34" charset="0"/>
              </a:rPr>
              <a:t>To practise the pronunciation of words containing sounds covered in Term 3.</a:t>
            </a:r>
            <a:endParaRPr lang="en-GB" b="1" dirty="0">
              <a:latin typeface="Calibri" panose="020F0502020204030204" pitchFamily="34" charset="0"/>
              <a:cs typeface="Calibri" panose="020F0502020204030204" pitchFamily="34" charset="0"/>
            </a:endParaRPr>
          </a:p>
          <a:p>
            <a:endParaRPr lang="en-GB" b="1" dirty="0">
              <a:latin typeface="Calibri" panose="020F0502020204030204" pitchFamily="34" charset="0"/>
              <a:cs typeface="Calibri" panose="020F0502020204030204" pitchFamily="34" charset="0"/>
            </a:endParaRPr>
          </a:p>
          <a:p>
            <a:r>
              <a:rPr lang="en-GB" b="1" dirty="0">
                <a:latin typeface="Calibri" panose="020F0502020204030204" pitchFamily="34" charset="0"/>
                <a:cs typeface="Calibri" panose="020F0502020204030204" pitchFamily="34" charset="0"/>
              </a:rPr>
              <a:t>Procedure:</a:t>
            </a:r>
            <a:endParaRPr lang="en-GB" dirty="0">
              <a:latin typeface="Calibri" panose="020F0502020204030204" pitchFamily="34" charset="0"/>
              <a:cs typeface="Calibri" panose="020F0502020204030204" pitchFamily="34" charset="0"/>
            </a:endParaRPr>
          </a:p>
          <a:p>
            <a:pPr marL="241104" indent="-241104">
              <a:buClr>
                <a:schemeClr val="dk1"/>
              </a:buClr>
              <a:buSzPts val="1200"/>
              <a:buFont typeface="Calibri"/>
              <a:buAutoNum type="arabicPeriod"/>
            </a:pPr>
            <a:r>
              <a:rPr lang="en-GB" b="0" dirty="0">
                <a:solidFill>
                  <a:srgbClr val="FF0000"/>
                </a:solidFill>
                <a:highlight>
                  <a:srgbClr val="FFFF00"/>
                </a:highlight>
                <a:latin typeface="Calibri" panose="020F0502020204030204" pitchFamily="34" charset="0"/>
                <a:cs typeface="Calibri" panose="020F0502020204030204" pitchFamily="34" charset="0"/>
              </a:rPr>
              <a:t>Pupils work in pairs, as Person A and Person B. One pupil will pronounce words whilst the other checks pronunciation. There are 9 words for Person A to pronounce on this slide, and 9 more words for Person B to pronounce on the next slide. There is a handout at the end of the presentation for the checker to use, or pupils can simply write 1-9 in their books and tick or cross. </a:t>
            </a:r>
            <a:endParaRPr lang="en-GB" dirty="0">
              <a:solidFill>
                <a:srgbClr val="FF0000"/>
              </a:solidFill>
              <a:highlight>
                <a:srgbClr val="FFFF00"/>
              </a:highlight>
              <a:latin typeface="Calibri" panose="020F0502020204030204" pitchFamily="34" charset="0"/>
              <a:cs typeface="Calibri" panose="020F0502020204030204" pitchFamily="34" charset="0"/>
            </a:endParaRPr>
          </a:p>
          <a:p>
            <a:pPr marL="241104" indent="-241104">
              <a:buClr>
                <a:schemeClr val="dk1"/>
              </a:buClr>
              <a:buSzPts val="1200"/>
              <a:buFont typeface="Calibri"/>
              <a:buAutoNum type="arabicPeriod"/>
            </a:pPr>
            <a:r>
              <a:rPr lang="en-GB" b="0" dirty="0">
                <a:solidFill>
                  <a:srgbClr val="FF0000"/>
                </a:solidFill>
                <a:highlight>
                  <a:srgbClr val="FFFF00"/>
                </a:highlight>
                <a:latin typeface="Calibri" panose="020F0502020204030204" pitchFamily="34" charset="0"/>
                <a:cs typeface="Calibri" panose="020F0502020204030204" pitchFamily="34" charset="0"/>
              </a:rPr>
              <a:t>Click </a:t>
            </a:r>
            <a:r>
              <a:rPr lang="en-GB" b="1" dirty="0">
                <a:solidFill>
                  <a:srgbClr val="FF0000"/>
                </a:solidFill>
                <a:highlight>
                  <a:srgbClr val="FFFF00"/>
                </a:highlight>
                <a:latin typeface="Calibri" panose="020F0502020204030204" pitchFamily="34" charset="0"/>
                <a:cs typeface="Calibri" panose="020F0502020204030204" pitchFamily="34" charset="0"/>
              </a:rPr>
              <a:t>once </a:t>
            </a:r>
            <a:r>
              <a:rPr lang="en-GB" b="0" dirty="0">
                <a:solidFill>
                  <a:srgbClr val="FF0000"/>
                </a:solidFill>
                <a:highlight>
                  <a:srgbClr val="FFFF00"/>
                </a:highlight>
                <a:latin typeface="Calibri" panose="020F0502020204030204" pitchFamily="34" charset="0"/>
                <a:cs typeface="Calibri" panose="020F0502020204030204" pitchFamily="34" charset="0"/>
              </a:rPr>
              <a:t>to make the spaceship appear (</a:t>
            </a:r>
            <a:r>
              <a:rPr lang="en-GB" b="1" dirty="0">
                <a:solidFill>
                  <a:srgbClr val="FF0000"/>
                </a:solidFill>
                <a:highlight>
                  <a:srgbClr val="FFFF00"/>
                </a:highlight>
                <a:latin typeface="Calibri" panose="020F0502020204030204" pitchFamily="34" charset="0"/>
                <a:cs typeface="Calibri" panose="020F0502020204030204" pitchFamily="34" charset="0"/>
              </a:rPr>
              <a:t>This animation is timed - don’t click again until all words have appeared</a:t>
            </a:r>
            <a:r>
              <a:rPr lang="en-GB" b="0" dirty="0">
                <a:solidFill>
                  <a:srgbClr val="FF0000"/>
                </a:solidFill>
                <a:highlight>
                  <a:srgbClr val="FFFF00"/>
                </a:highlight>
                <a:latin typeface="Calibri" panose="020F0502020204030204" pitchFamily="34" charset="0"/>
                <a:cs typeface="Calibri" panose="020F0502020204030204" pitchFamily="34" charset="0"/>
              </a:rPr>
              <a:t>). Pupil A pronounces all of the words. Pupil B ticks the words pronounced correctly. </a:t>
            </a:r>
            <a:endParaRPr lang="en-GB" dirty="0">
              <a:solidFill>
                <a:srgbClr val="FF0000"/>
              </a:solidFill>
              <a:highlight>
                <a:srgbClr val="FFFF00"/>
              </a:highlight>
              <a:latin typeface="Calibri" panose="020F0502020204030204" pitchFamily="34" charset="0"/>
              <a:cs typeface="Calibri" panose="020F0502020204030204" pitchFamily="34" charset="0"/>
            </a:endParaRPr>
          </a:p>
          <a:p>
            <a:pPr marL="241104" indent="-241104">
              <a:buClr>
                <a:schemeClr val="dk1"/>
              </a:buClr>
              <a:buSzPts val="1200"/>
              <a:buFont typeface="Calibri"/>
              <a:buAutoNum type="arabicPeriod"/>
            </a:pPr>
            <a:r>
              <a:rPr lang="en-GB" b="0" dirty="0">
                <a:solidFill>
                  <a:srgbClr val="FF0000"/>
                </a:solidFill>
                <a:highlight>
                  <a:srgbClr val="FFFF00"/>
                </a:highlight>
                <a:latin typeface="Calibri" panose="020F0502020204030204" pitchFamily="34" charset="0"/>
                <a:cs typeface="Calibri" panose="020F0502020204030204" pitchFamily="34" charset="0"/>
              </a:rPr>
              <a:t>Move to next slide for Pupil B’s turn and repeat. </a:t>
            </a:r>
          </a:p>
          <a:p>
            <a:endParaRPr lang="en-GB" dirty="0">
              <a:latin typeface="Calibri" panose="020F0502020204030204" pitchFamily="34" charset="0"/>
              <a:cs typeface="Calibri" panose="020F0502020204030204" pitchFamily="34" charset="0"/>
            </a:endParaRPr>
          </a:p>
          <a:p>
            <a:pPr defTabSz="964418">
              <a:defRPr/>
            </a:pPr>
            <a:r>
              <a:rPr lang="en-GB" b="1" dirty="0">
                <a:latin typeface="Calibri" panose="020F0502020204030204" pitchFamily="34" charset="0"/>
                <a:cs typeface="Calibri" panose="020F0502020204030204" pitchFamily="34" charset="0"/>
              </a:rPr>
              <a:t>Frequency of unknown words and cognates:</a:t>
            </a:r>
          </a:p>
          <a:p>
            <a:pPr defTabSz="964418">
              <a:buClr>
                <a:schemeClr val="dk1"/>
              </a:buClr>
              <a:buSzPts val="1200"/>
              <a:defRPr/>
            </a:pPr>
            <a:r>
              <a:rPr lang="en-GB" sz="1400" b="0" dirty="0">
                <a:solidFill>
                  <a:srgbClr val="002060"/>
                </a:solidFill>
                <a:latin typeface="Century Gothic" panose="020B0502020202020204" pitchFamily="34" charset="0"/>
              </a:rPr>
              <a:t>Eis [1874] mag [168] </a:t>
            </a:r>
            <a:r>
              <a:rPr lang="en-GB" sz="1400" b="0" dirty="0" err="1">
                <a:solidFill>
                  <a:srgbClr val="002060"/>
                </a:solidFill>
                <a:latin typeface="Century Gothic" panose="020B0502020202020204" pitchFamily="34" charset="0"/>
              </a:rPr>
              <a:t>ob</a:t>
            </a:r>
            <a:r>
              <a:rPr lang="en-GB" sz="1400" b="0" dirty="0">
                <a:latin typeface="Arial" panose="020B0604020202020204" pitchFamily="34" charset="0"/>
              </a:rPr>
              <a:t> [127] Sommer [771] von [9] </a:t>
            </a:r>
            <a:r>
              <a:rPr lang="en-GB" sz="1400" b="0" dirty="0" err="1">
                <a:latin typeface="Arial" panose="020B0604020202020204" pitchFamily="34" charset="0"/>
              </a:rPr>
              <a:t>waschen</a:t>
            </a:r>
            <a:r>
              <a:rPr lang="en-GB" sz="1400" b="0" dirty="0">
                <a:latin typeface="Arial" panose="020B0604020202020204" pitchFamily="34" charset="0"/>
              </a:rPr>
              <a:t> [2315] </a:t>
            </a:r>
            <a:r>
              <a:rPr lang="en-GB" sz="1400" b="0" dirty="0" err="1">
                <a:latin typeface="Arial" panose="020B0604020202020204" pitchFamily="34" charset="0"/>
              </a:rPr>
              <a:t>werden</a:t>
            </a:r>
            <a:r>
              <a:rPr lang="en-GB" sz="1400" b="0" dirty="0">
                <a:latin typeface="Arial" panose="020B0604020202020204" pitchFamily="34" charset="0"/>
              </a:rPr>
              <a:t> [8] </a:t>
            </a:r>
            <a:r>
              <a:rPr lang="en-GB" sz="1400" b="0" dirty="0" err="1">
                <a:latin typeface="Arial" panose="020B0604020202020204" pitchFamily="34" charset="0"/>
              </a:rPr>
              <a:t>wir</a:t>
            </a:r>
            <a:r>
              <a:rPr lang="en-GB" sz="1400" b="0" dirty="0">
                <a:latin typeface="Arial" panose="020B0604020202020204" pitchFamily="34" charset="0"/>
              </a:rPr>
              <a:t> [26] Zimmer [665] </a:t>
            </a:r>
          </a:p>
          <a:p>
            <a:pPr defTabSz="964418">
              <a:buClr>
                <a:schemeClr val="dk1"/>
              </a:buClr>
              <a:buSzPts val="1200"/>
              <a:defRPr/>
            </a:pPr>
            <a:r>
              <a:rPr lang="en-GB" i="1" dirty="0"/>
              <a:t>Source:  Jones, R.L. &amp; </a:t>
            </a:r>
            <a:r>
              <a:rPr lang="en-GB" i="1" dirty="0" err="1"/>
              <a:t>Tschirner</a:t>
            </a:r>
            <a:r>
              <a:rPr lang="en-GB" i="1" dirty="0"/>
              <a:t>, E. (2019). A frequency dictionary of German: core vocabulary for learners. Routledge</a:t>
            </a:r>
          </a:p>
          <a:p>
            <a:pPr>
              <a:buClr>
                <a:schemeClr val="dk1"/>
              </a:buClr>
              <a:buSzPts val="1200"/>
            </a:pPr>
            <a:endParaRPr lang="en-GB" dirty="0"/>
          </a:p>
        </p:txBody>
      </p:sp>
      <p:sp>
        <p:nvSpPr>
          <p:cNvPr id="124" name="Google Shape;124;p2:notes"/>
          <p:cNvSpPr txBox="1">
            <a:spLocks noGrp="1"/>
          </p:cNvSpPr>
          <p:nvPr>
            <p:ph type="sldNum" idx="12"/>
          </p:nvPr>
        </p:nvSpPr>
        <p:spPr>
          <a:xfrm>
            <a:off x="3894505" y="9500961"/>
            <a:ext cx="2979367" cy="501878"/>
          </a:xfrm>
          <a:prstGeom prst="rect">
            <a:avLst/>
          </a:prstGeom>
          <a:noFill/>
          <a:ln>
            <a:noFill/>
          </a:ln>
        </p:spPr>
        <p:txBody>
          <a:bodyPr spcFirstLastPara="1" wrap="square" lIns="96426" tIns="48200" rIns="96426" bIns="48200" anchor="b" anchorCtr="0">
            <a:noAutofit/>
          </a:bodyPr>
          <a:lstStyle/>
          <a:p>
            <a:pPr marL="0" marR="0" lvl="0" indent="0" algn="r" defTabSz="964418" rtl="0" eaLnBrk="1" fontAlgn="auto" latinLnBrk="0" hangingPunct="1">
              <a:lnSpc>
                <a:spcPct val="100000"/>
              </a:lnSpc>
              <a:spcBef>
                <a:spcPts val="0"/>
              </a:spcBef>
              <a:spcAft>
                <a:spcPts val="0"/>
              </a:spcAft>
              <a:buClr>
                <a:srgbClr val="000000"/>
              </a:buClr>
              <a:buSzTx/>
              <a:buFontTx/>
              <a:buNone/>
              <a:tabLst/>
              <a:defRPr/>
            </a:pPr>
            <a:fld id="{00000000-1234-1234-1234-123412341234}" type="slidenum">
              <a:rPr kumimoji="0" lang="en-GB" sz="15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64418" rtl="0" eaLnBrk="1" fontAlgn="auto" latinLnBrk="0" hangingPunct="1">
                <a:lnSpc>
                  <a:spcPct val="100000"/>
                </a:lnSpc>
                <a:spcBef>
                  <a:spcPts val="0"/>
                </a:spcBef>
                <a:spcAft>
                  <a:spcPts val="0"/>
                </a:spcAft>
                <a:buClr>
                  <a:srgbClr val="000000"/>
                </a:buClr>
                <a:buSzTx/>
                <a:buFontTx/>
                <a:buNone/>
                <a:tabLst/>
                <a:defRPr/>
              </a:pPr>
              <a:t>2</a:t>
            </a:fld>
            <a:endParaRPr kumimoji="0" sz="15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9155987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HANDOUT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2D0CC9-DEA3-4A63-A921-D94C06607CC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18042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438150" y="1250950"/>
            <a:ext cx="5999163" cy="33750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7547" y="4813866"/>
            <a:ext cx="5500370" cy="3938617"/>
          </a:xfrm>
          <a:prstGeom prst="rect">
            <a:avLst/>
          </a:prstGeom>
          <a:noFill/>
          <a:ln>
            <a:noFill/>
          </a:ln>
        </p:spPr>
        <p:txBody>
          <a:bodyPr spcFirstLastPara="1" wrap="square" lIns="96426" tIns="48200" rIns="96426" bIns="48200" anchor="t" anchorCtr="0">
            <a:noAutofit/>
          </a:bodyPr>
          <a:lstStyle/>
          <a:p>
            <a:pPr defTabSz="964418">
              <a:buClr>
                <a:schemeClr val="dk1"/>
              </a:buClr>
              <a:buSzPts val="1200"/>
              <a:defRPr/>
            </a:pPr>
            <a:r>
              <a:rPr lang="en-GB" b="1" dirty="0">
                <a:latin typeface="Calibri" panose="020F0502020204030204" pitchFamily="34" charset="0"/>
                <a:cs typeface="Calibri" panose="020F0502020204030204" pitchFamily="34" charset="0"/>
              </a:rPr>
              <a:t>Procedure</a:t>
            </a:r>
            <a:r>
              <a:rPr lang="en-GB" b="0" dirty="0">
                <a:latin typeface="Calibri" panose="020F0502020204030204" pitchFamily="34" charset="0"/>
                <a:cs typeface="Calibri" panose="020F0502020204030204" pitchFamily="34" charset="0"/>
              </a:rPr>
              <a:t>:</a:t>
            </a:r>
          </a:p>
          <a:p>
            <a:pPr marL="241104" indent="-241104" defTabSz="964418">
              <a:buClr>
                <a:schemeClr val="dk1"/>
              </a:buClr>
              <a:buSzPts val="1200"/>
              <a:buFont typeface="Calibri"/>
              <a:buAutoNum type="arabicPeriod"/>
              <a:defRPr/>
            </a:pPr>
            <a:r>
              <a:rPr lang="en-GB" b="0" dirty="0">
                <a:latin typeface="Calibri" panose="020F0502020204030204" pitchFamily="34" charset="0"/>
                <a:cs typeface="Calibri" panose="020F0502020204030204" pitchFamily="34" charset="0"/>
              </a:rPr>
              <a:t>Pupil A now checks pronunciation, as Pupil B pronounces the 9 words. </a:t>
            </a:r>
          </a:p>
          <a:p>
            <a:pPr marL="241104" indent="-241104" defTabSz="964418">
              <a:buClr>
                <a:schemeClr val="dk1"/>
              </a:buClr>
              <a:buSzPts val="1200"/>
              <a:buFont typeface="Calibri"/>
              <a:buAutoNum type="arabicPeriod"/>
              <a:defRPr/>
            </a:pPr>
            <a:r>
              <a:rPr lang="en-GB" b="0" dirty="0">
                <a:latin typeface="Calibri" panose="020F0502020204030204" pitchFamily="34" charset="0"/>
                <a:cs typeface="Calibri" panose="020F0502020204030204" pitchFamily="34" charset="0"/>
              </a:rPr>
              <a:t>Click to start the animation as on previous slide. </a:t>
            </a:r>
          </a:p>
          <a:p>
            <a:pPr marL="241104" indent="-241104" defTabSz="964418">
              <a:buClr>
                <a:schemeClr val="dk1"/>
              </a:buClr>
              <a:buSzPts val="1200"/>
              <a:buFont typeface="Calibri"/>
              <a:buAutoNum type="arabicPeriod"/>
              <a:defRPr/>
            </a:pPr>
            <a:r>
              <a:rPr lang="en-GB" b="0" dirty="0">
                <a:latin typeface="Calibri" panose="020F0502020204030204" pitchFamily="34" charset="0"/>
                <a:cs typeface="Calibri" panose="020F0502020204030204" pitchFamily="34" charset="0"/>
              </a:rPr>
              <a:t>Move to slide 3 to show the ‘value’ of each word. Pupils can compare their results and see who earned the most. </a:t>
            </a:r>
          </a:p>
          <a:p>
            <a:pPr marL="0" indent="0" defTabSz="964418">
              <a:buClr>
                <a:schemeClr val="dk1"/>
              </a:buClr>
              <a:buSzPts val="1200"/>
              <a:buFont typeface="Calibri"/>
              <a:buNone/>
              <a:defRPr/>
            </a:pPr>
            <a:endParaRPr lang="en-GB" sz="1900" b="0" dirty="0">
              <a:latin typeface="Calibri" panose="020F0502020204030204" pitchFamily="34" charset="0"/>
              <a:cs typeface="Calibri" panose="020F0502020204030204" pitchFamily="34" charset="0"/>
            </a:endParaRPr>
          </a:p>
          <a:p>
            <a:pPr marL="0" indent="0" defTabSz="964418">
              <a:buClr>
                <a:schemeClr val="dk1"/>
              </a:buClr>
              <a:buSzPts val="1200"/>
              <a:buFont typeface="Calibri"/>
              <a:buNone/>
              <a:defRPr/>
            </a:pPr>
            <a:r>
              <a:rPr lang="en-GB" sz="1900" b="1" dirty="0">
                <a:latin typeface="Calibri" panose="020F0502020204030204" pitchFamily="34" charset="0"/>
                <a:cs typeface="Calibri" panose="020F0502020204030204" pitchFamily="34" charset="0"/>
              </a:rPr>
              <a:t>Frequency of unknown words and cognates:</a:t>
            </a:r>
          </a:p>
          <a:p>
            <a:pPr defTabSz="964418">
              <a:buClr>
                <a:schemeClr val="dk1"/>
              </a:buClr>
              <a:buSzPts val="1200"/>
              <a:defRPr/>
            </a:pPr>
            <a:r>
              <a:rPr lang="en-GB" sz="2000" b="0" dirty="0" err="1">
                <a:solidFill>
                  <a:srgbClr val="002060"/>
                </a:solidFill>
                <a:latin typeface="Century Gothic" panose="020B0502020202020204" pitchFamily="34" charset="0"/>
              </a:rPr>
              <a:t>Aktion</a:t>
            </a:r>
            <a:r>
              <a:rPr lang="en-GB" sz="2000" b="0" dirty="0">
                <a:solidFill>
                  <a:srgbClr val="002060"/>
                </a:solidFill>
                <a:latin typeface="Century Gothic" panose="020B0502020202020204" pitchFamily="34" charset="0"/>
              </a:rPr>
              <a:t> [1838] Durst [n/a] </a:t>
            </a:r>
            <a:r>
              <a:rPr lang="en-GB" sz="2000" b="0" dirty="0" err="1">
                <a:solidFill>
                  <a:srgbClr val="002060"/>
                </a:solidFill>
                <a:latin typeface="Century Gothic" panose="020B0502020202020204" pitchFamily="34" charset="0"/>
              </a:rPr>
              <a:t>fertig</a:t>
            </a:r>
            <a:r>
              <a:rPr lang="en-GB" sz="2000" b="0" dirty="0">
                <a:solidFill>
                  <a:srgbClr val="002060"/>
                </a:solidFill>
                <a:latin typeface="Century Gothic" panose="020B0502020202020204" pitchFamily="34" charset="0"/>
              </a:rPr>
              <a:t> [n/a] </a:t>
            </a:r>
            <a:r>
              <a:rPr lang="en-GB" sz="2000" b="0" dirty="0" err="1">
                <a:solidFill>
                  <a:srgbClr val="002060"/>
                </a:solidFill>
                <a:latin typeface="Century Gothic" panose="020B0502020202020204" pitchFamily="34" charset="0"/>
              </a:rPr>
              <a:t>halb</a:t>
            </a:r>
            <a:r>
              <a:rPr lang="en-GB" sz="2000" b="0" dirty="0">
                <a:solidFill>
                  <a:srgbClr val="002060"/>
                </a:solidFill>
                <a:latin typeface="Century Gothic" panose="020B0502020202020204" pitchFamily="34" charset="0"/>
              </a:rPr>
              <a:t> [443] Kind [133] </a:t>
            </a:r>
            <a:r>
              <a:rPr lang="en-GB" sz="2000" b="0" dirty="0" err="1">
                <a:solidFill>
                  <a:srgbClr val="002060"/>
                </a:solidFill>
                <a:latin typeface="Century Gothic" panose="020B0502020202020204" pitchFamily="34" charset="0"/>
              </a:rPr>
              <a:t>nie</a:t>
            </a:r>
            <a:r>
              <a:rPr lang="en-GB" sz="2000" b="0" dirty="0">
                <a:solidFill>
                  <a:srgbClr val="002060"/>
                </a:solidFill>
                <a:latin typeface="Century Gothic" panose="020B0502020202020204" pitchFamily="34" charset="0"/>
              </a:rPr>
              <a:t> [196] </a:t>
            </a:r>
            <a:r>
              <a:rPr lang="en-GB" sz="2000" b="0" dirty="0" err="1">
                <a:solidFill>
                  <a:srgbClr val="002060"/>
                </a:solidFill>
                <a:latin typeface="Century Gothic" panose="020B0502020202020204" pitchFamily="34" charset="0"/>
              </a:rPr>
              <a:t>ob</a:t>
            </a:r>
            <a:r>
              <a:rPr lang="en-GB" sz="2000" b="0" dirty="0">
                <a:latin typeface="Arial" panose="020B0604020202020204" pitchFamily="34" charset="0"/>
              </a:rPr>
              <a:t> [127] Thema [298] </a:t>
            </a:r>
            <a:r>
              <a:rPr lang="en-GB" sz="2000" b="0" dirty="0" err="1">
                <a:latin typeface="Arial" panose="020B0604020202020204" pitchFamily="34" charset="0"/>
              </a:rPr>
              <a:t>trinken</a:t>
            </a:r>
            <a:r>
              <a:rPr lang="en-GB" sz="2000" b="0" dirty="0">
                <a:latin typeface="Arial" panose="020B0604020202020204" pitchFamily="34" charset="0"/>
              </a:rPr>
              <a:t> [634] Zukunft [469]</a:t>
            </a:r>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Source:  Jones, R.L. &amp; </a:t>
            </a:r>
            <a:r>
              <a:rPr lang="en-GB" i="1" dirty="0" err="1"/>
              <a:t>Tschirner</a:t>
            </a:r>
            <a:r>
              <a:rPr lang="en-GB" i="1" dirty="0"/>
              <a:t>, E. (2019). A frequency dictionary of German: core vocabulary for learners. Routledge</a:t>
            </a:r>
          </a:p>
          <a:p>
            <a:endParaRPr lang="en-GB" dirty="0"/>
          </a:p>
          <a:p>
            <a:endParaRPr lang="en-GB" dirty="0">
              <a:latin typeface="Calibri" panose="020F0502020204030204" pitchFamily="34" charset="0"/>
              <a:cs typeface="Calibri" panose="020F0502020204030204" pitchFamily="34" charset="0"/>
            </a:endParaRPr>
          </a:p>
          <a:p>
            <a:pPr>
              <a:buClr>
                <a:schemeClr val="dk1"/>
              </a:buClr>
              <a:buSzPts val="1200"/>
            </a:pPr>
            <a:endParaRPr lang="en-GB" dirty="0"/>
          </a:p>
        </p:txBody>
      </p:sp>
      <p:sp>
        <p:nvSpPr>
          <p:cNvPr id="124" name="Google Shape;124;p2:notes"/>
          <p:cNvSpPr txBox="1">
            <a:spLocks noGrp="1"/>
          </p:cNvSpPr>
          <p:nvPr>
            <p:ph type="sldNum" idx="12"/>
          </p:nvPr>
        </p:nvSpPr>
        <p:spPr>
          <a:xfrm>
            <a:off x="3894505" y="9500961"/>
            <a:ext cx="2979367" cy="501878"/>
          </a:xfrm>
          <a:prstGeom prst="rect">
            <a:avLst/>
          </a:prstGeom>
          <a:noFill/>
          <a:ln>
            <a:noFill/>
          </a:ln>
        </p:spPr>
        <p:txBody>
          <a:bodyPr spcFirstLastPara="1" wrap="square" lIns="96426" tIns="48200" rIns="96426" bIns="48200" anchor="b" anchorCtr="0">
            <a:noAutofit/>
          </a:bodyPr>
          <a:lstStyle/>
          <a:p>
            <a:pPr marL="0" marR="0" lvl="0" indent="0" algn="r" defTabSz="964418" rtl="0" eaLnBrk="1" fontAlgn="auto" latinLnBrk="0" hangingPunct="1">
              <a:lnSpc>
                <a:spcPct val="100000"/>
              </a:lnSpc>
              <a:spcBef>
                <a:spcPts val="0"/>
              </a:spcBef>
              <a:spcAft>
                <a:spcPts val="0"/>
              </a:spcAft>
              <a:buClr>
                <a:srgbClr val="000000"/>
              </a:buClr>
              <a:buSzTx/>
              <a:buFontTx/>
              <a:buNone/>
              <a:tabLst/>
              <a:defRPr/>
            </a:pPr>
            <a:fld id="{00000000-1234-1234-1234-123412341234}" type="slidenum">
              <a:rPr kumimoji="0" lang="en-GB" sz="15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64418" rtl="0" eaLnBrk="1" fontAlgn="auto" latinLnBrk="0" hangingPunct="1">
                <a:lnSpc>
                  <a:spcPct val="100000"/>
                </a:lnSpc>
                <a:spcBef>
                  <a:spcPts val="0"/>
                </a:spcBef>
                <a:spcAft>
                  <a:spcPts val="0"/>
                </a:spcAft>
                <a:buClr>
                  <a:srgbClr val="000000"/>
                </a:buClr>
                <a:buSzTx/>
                <a:buFontTx/>
                <a:buNone/>
                <a:tabLst/>
                <a:defRPr/>
              </a:pPr>
              <a:t>3</a:t>
            </a:fld>
            <a:endParaRPr kumimoji="0" sz="15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4695810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438150" y="1250950"/>
            <a:ext cx="5999163" cy="33750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7547" y="4813866"/>
            <a:ext cx="5500370" cy="3938617"/>
          </a:xfrm>
          <a:prstGeom prst="rect">
            <a:avLst/>
          </a:prstGeom>
          <a:noFill/>
          <a:ln>
            <a:noFill/>
          </a:ln>
        </p:spPr>
        <p:txBody>
          <a:bodyPr spcFirstLastPara="1" wrap="square" lIns="96426" tIns="48200" rIns="96426" bIns="48200" anchor="t" anchorCtr="0">
            <a:noAutofit/>
          </a:bodyPr>
          <a:lstStyle/>
          <a:p>
            <a:r>
              <a:rPr lang="en-GB" b="0" dirty="0">
                <a:latin typeface="Calibri" panose="020F0502020204030204" pitchFamily="34" charset="0"/>
                <a:cs typeface="Calibri" panose="020F0502020204030204" pitchFamily="34" charset="0"/>
              </a:rPr>
              <a:t>1. Pupils can add up and compare their results. </a:t>
            </a:r>
          </a:p>
          <a:p>
            <a:r>
              <a:rPr lang="en-GB" sz="1900" b="0" dirty="0">
                <a:solidFill>
                  <a:srgbClr val="002060"/>
                </a:solidFill>
                <a:latin typeface="Calibri" panose="020F0502020204030204" pitchFamily="34" charset="0"/>
                <a:cs typeface="Calibri" panose="020F0502020204030204" pitchFamily="34" charset="0"/>
              </a:rPr>
              <a:t>2. Repeat the activity with pupils swapping slides, if time allows.</a:t>
            </a:r>
          </a:p>
          <a:p>
            <a:r>
              <a:rPr lang="en-GB" sz="1900" b="0" dirty="0">
                <a:solidFill>
                  <a:srgbClr val="002060"/>
                </a:solidFill>
                <a:latin typeface="Calibri" panose="020F0502020204030204" pitchFamily="34" charset="0"/>
                <a:cs typeface="Calibri" panose="020F0502020204030204" pitchFamily="34" charset="0"/>
              </a:rPr>
              <a:t>3. Click on the audio buttons to check pronunciation of individual words.</a:t>
            </a:r>
          </a:p>
          <a:p>
            <a:endParaRPr lang="en-GB" sz="1900" dirty="0">
              <a:solidFill>
                <a:srgbClr val="002060"/>
              </a:solidFill>
              <a:latin typeface="Calibri" panose="020F0502020204030204" pitchFamily="34" charset="0"/>
              <a:cs typeface="Calibri" panose="020F0502020204030204" pitchFamily="34" charset="0"/>
            </a:endParaRPr>
          </a:p>
          <a:p>
            <a:r>
              <a:rPr lang="en-GB" b="1" dirty="0">
                <a:latin typeface="Calibri" panose="020F0502020204030204" pitchFamily="34" charset="0"/>
                <a:cs typeface="Calibri" panose="020F0502020204030204" pitchFamily="34" charset="0"/>
              </a:rPr>
              <a:t>Frequency of unknown words and cognates:</a:t>
            </a:r>
          </a:p>
          <a:p>
            <a:pPr defTabSz="964418">
              <a:buClr>
                <a:schemeClr val="dk1"/>
              </a:buClr>
              <a:buSzPts val="1200"/>
              <a:defRPr/>
            </a:pPr>
            <a:r>
              <a:rPr lang="en-GB" sz="1200" b="0" dirty="0" err="1">
                <a:solidFill>
                  <a:srgbClr val="002060"/>
                </a:solidFill>
                <a:latin typeface="Century Gothic" panose="020B0502020202020204" pitchFamily="34" charset="0"/>
              </a:rPr>
              <a:t>Aktion</a:t>
            </a:r>
            <a:r>
              <a:rPr lang="en-GB" sz="1200" b="0" dirty="0">
                <a:solidFill>
                  <a:srgbClr val="002060"/>
                </a:solidFill>
                <a:latin typeface="Century Gothic" panose="020B0502020202020204" pitchFamily="34" charset="0"/>
              </a:rPr>
              <a:t> [1838] Durst [n/a] Eis [1874] </a:t>
            </a:r>
            <a:r>
              <a:rPr lang="en-GB" sz="1200" b="0" dirty="0" err="1">
                <a:solidFill>
                  <a:srgbClr val="002060"/>
                </a:solidFill>
                <a:latin typeface="Century Gothic" panose="020B0502020202020204" pitchFamily="34" charset="0"/>
              </a:rPr>
              <a:t>fertig</a:t>
            </a:r>
            <a:r>
              <a:rPr lang="en-GB" sz="1200" b="0" dirty="0">
                <a:solidFill>
                  <a:srgbClr val="002060"/>
                </a:solidFill>
                <a:latin typeface="Century Gothic" panose="020B0502020202020204" pitchFamily="34" charset="0"/>
              </a:rPr>
              <a:t> [n/a] </a:t>
            </a:r>
            <a:r>
              <a:rPr lang="en-GB" sz="1200" b="0" dirty="0" err="1">
                <a:solidFill>
                  <a:srgbClr val="002060"/>
                </a:solidFill>
                <a:latin typeface="Century Gothic" panose="020B0502020202020204" pitchFamily="34" charset="0"/>
              </a:rPr>
              <a:t>halb</a:t>
            </a:r>
            <a:r>
              <a:rPr lang="en-GB" sz="1200" b="0" dirty="0">
                <a:solidFill>
                  <a:srgbClr val="002060"/>
                </a:solidFill>
                <a:latin typeface="Century Gothic" panose="020B0502020202020204" pitchFamily="34" charset="0"/>
              </a:rPr>
              <a:t> [443] Hunger [2097] Kind [133] mag [168] </a:t>
            </a:r>
            <a:r>
              <a:rPr lang="en-GB" sz="1200" b="0" dirty="0" err="1">
                <a:solidFill>
                  <a:srgbClr val="002060"/>
                </a:solidFill>
                <a:latin typeface="Century Gothic" panose="020B0502020202020204" pitchFamily="34" charset="0"/>
              </a:rPr>
              <a:t>nie</a:t>
            </a:r>
            <a:r>
              <a:rPr lang="en-GB" sz="1200" b="0" dirty="0">
                <a:solidFill>
                  <a:srgbClr val="002060"/>
                </a:solidFill>
                <a:latin typeface="Century Gothic" panose="020B0502020202020204" pitchFamily="34" charset="0"/>
              </a:rPr>
              <a:t> [196] </a:t>
            </a:r>
            <a:r>
              <a:rPr lang="en-GB" sz="1200" b="0" dirty="0" err="1">
                <a:solidFill>
                  <a:srgbClr val="002060"/>
                </a:solidFill>
                <a:latin typeface="Century Gothic" panose="020B0502020202020204" pitchFamily="34" charset="0"/>
              </a:rPr>
              <a:t>ob</a:t>
            </a:r>
            <a:r>
              <a:rPr lang="en-GB" sz="1200" b="0" dirty="0">
                <a:latin typeface="Arial" panose="020B0604020202020204" pitchFamily="34" charset="0"/>
              </a:rPr>
              <a:t> [127] Sommer [771] Thema [298] </a:t>
            </a:r>
            <a:r>
              <a:rPr lang="en-GB" sz="1200" b="0" dirty="0" err="1">
                <a:latin typeface="Arial" panose="020B0604020202020204" pitchFamily="34" charset="0"/>
              </a:rPr>
              <a:t>trinken</a:t>
            </a:r>
            <a:r>
              <a:rPr lang="en-GB" sz="1200" b="0" dirty="0">
                <a:latin typeface="Arial" panose="020B0604020202020204" pitchFamily="34" charset="0"/>
              </a:rPr>
              <a:t> [634] von [9] </a:t>
            </a:r>
            <a:r>
              <a:rPr lang="en-GB" sz="1200" b="0" dirty="0" err="1">
                <a:latin typeface="Arial" panose="020B0604020202020204" pitchFamily="34" charset="0"/>
              </a:rPr>
              <a:t>waschen</a:t>
            </a:r>
            <a:r>
              <a:rPr lang="en-GB" sz="1200" b="0" dirty="0">
                <a:latin typeface="Arial" panose="020B0604020202020204" pitchFamily="34" charset="0"/>
              </a:rPr>
              <a:t> [2315] </a:t>
            </a:r>
            <a:r>
              <a:rPr lang="en-GB" sz="1200" b="0" dirty="0" err="1">
                <a:latin typeface="Arial" panose="020B0604020202020204" pitchFamily="34" charset="0"/>
              </a:rPr>
              <a:t>werden</a:t>
            </a:r>
            <a:r>
              <a:rPr lang="en-GB" sz="1200" b="0" dirty="0">
                <a:latin typeface="Arial" panose="020B0604020202020204" pitchFamily="34" charset="0"/>
              </a:rPr>
              <a:t> [8] </a:t>
            </a:r>
            <a:r>
              <a:rPr lang="en-GB" sz="1200" b="0" dirty="0" err="1">
                <a:latin typeface="Arial" panose="020B0604020202020204" pitchFamily="34" charset="0"/>
              </a:rPr>
              <a:t>wir</a:t>
            </a:r>
            <a:r>
              <a:rPr lang="en-GB" sz="1200" b="0" dirty="0">
                <a:latin typeface="Arial" panose="020B0604020202020204" pitchFamily="34" charset="0"/>
              </a:rPr>
              <a:t> [26] Zimmer [665] Zukunft [469]</a:t>
            </a:r>
          </a:p>
          <a:p>
            <a:pPr defTabSz="964418">
              <a:buClr>
                <a:schemeClr val="dk1"/>
              </a:buClr>
              <a:buSzPts val="1200"/>
              <a:defRPr/>
            </a:pPr>
            <a:r>
              <a:rPr lang="en-GB" sz="1200" dirty="0">
                <a:latin typeface="Arial" panose="020B0604020202020204" pitchFamily="34" charset="0"/>
              </a:rPr>
              <a:t> </a:t>
            </a:r>
            <a:r>
              <a:rPr lang="en-GB" i="1" dirty="0"/>
              <a:t>Source:  Jones, R.L. &amp; </a:t>
            </a:r>
            <a:r>
              <a:rPr lang="en-GB" i="1" dirty="0" err="1"/>
              <a:t>Tschirner</a:t>
            </a:r>
            <a:r>
              <a:rPr lang="en-GB" i="1" dirty="0"/>
              <a:t>, E. (2019). A frequency dictionary of German: core vocabulary for learners. Routledge</a:t>
            </a:r>
          </a:p>
          <a:p>
            <a:pPr>
              <a:buClr>
                <a:schemeClr val="dk1"/>
              </a:buClr>
              <a:buSzPts val="1200"/>
            </a:pPr>
            <a:endParaRPr lang="en-GB" dirty="0"/>
          </a:p>
        </p:txBody>
      </p:sp>
      <p:sp>
        <p:nvSpPr>
          <p:cNvPr id="124" name="Google Shape;124;p2:notes"/>
          <p:cNvSpPr txBox="1">
            <a:spLocks noGrp="1"/>
          </p:cNvSpPr>
          <p:nvPr>
            <p:ph type="sldNum" idx="12"/>
          </p:nvPr>
        </p:nvSpPr>
        <p:spPr>
          <a:xfrm>
            <a:off x="3894505" y="9500961"/>
            <a:ext cx="2979367" cy="501878"/>
          </a:xfrm>
          <a:prstGeom prst="rect">
            <a:avLst/>
          </a:prstGeom>
          <a:noFill/>
          <a:ln>
            <a:noFill/>
          </a:ln>
        </p:spPr>
        <p:txBody>
          <a:bodyPr spcFirstLastPara="1" wrap="square" lIns="96426" tIns="48200" rIns="96426" bIns="48200" anchor="b" anchorCtr="0">
            <a:noAutofit/>
          </a:bodyPr>
          <a:lstStyle/>
          <a:p>
            <a:pPr marL="0" marR="0" lvl="0" indent="0" algn="r" defTabSz="964418" rtl="0" eaLnBrk="1" fontAlgn="auto" latinLnBrk="0" hangingPunct="1">
              <a:lnSpc>
                <a:spcPct val="100000"/>
              </a:lnSpc>
              <a:spcBef>
                <a:spcPts val="0"/>
              </a:spcBef>
              <a:spcAft>
                <a:spcPts val="0"/>
              </a:spcAft>
              <a:buClr>
                <a:srgbClr val="000000"/>
              </a:buClr>
              <a:buSzTx/>
              <a:buFontTx/>
              <a:buNone/>
              <a:tabLst/>
              <a:defRPr/>
            </a:pPr>
            <a:fld id="{00000000-1234-1234-1234-123412341234}" type="slidenum">
              <a:rPr kumimoji="0" lang="en-GB" sz="15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64418" rtl="0" eaLnBrk="1" fontAlgn="auto" latinLnBrk="0" hangingPunct="1">
                <a:lnSpc>
                  <a:spcPct val="100000"/>
                </a:lnSpc>
                <a:spcBef>
                  <a:spcPts val="0"/>
                </a:spcBef>
                <a:spcAft>
                  <a:spcPts val="0"/>
                </a:spcAft>
                <a:buClr>
                  <a:srgbClr val="000000"/>
                </a:buClr>
                <a:buSzTx/>
                <a:buFontTx/>
                <a:buNone/>
                <a:tabLst/>
                <a:defRPr/>
              </a:pPr>
              <a:t>4</a:t>
            </a:fld>
            <a:endParaRPr kumimoji="0" sz="15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817021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Timing: 8 minutes</a:t>
            </a:r>
          </a:p>
          <a:p>
            <a:pPr marL="216000" indent="-215280">
              <a:lnSpc>
                <a:spcPct val="100000"/>
              </a:lnSpc>
            </a:pPr>
            <a:endParaRPr lang="en-GB" sz="1200" b="1"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practise written comprehension of vocabulary and grammar from Term 3 in a longer text.</a:t>
            </a:r>
          </a:p>
          <a:p>
            <a:pPr marL="216000" indent="-215280">
              <a:lnSpc>
                <a:spcPct val="100000"/>
              </a:lnSpc>
            </a:pPr>
            <a:endParaRPr lang="en-GB" sz="1200" b="0"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r>
              <a:rPr lang="en-GB" sz="1200" b="0" strike="noStrike" spc="-1" dirty="0">
                <a:latin typeface="Arial"/>
              </a:rPr>
              <a:t>Pupils read what Mariem has written, and then answer the questions to the right in English.</a:t>
            </a: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r>
              <a:rPr lang="en-GB" sz="1200" b="0" strike="noStrike" spc="-1" dirty="0">
                <a:latin typeface="Arial"/>
              </a:rPr>
              <a:t>Click to reveal answers.</a:t>
            </a: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r>
              <a:rPr lang="en-GB" sz="1200" b="0" strike="noStrike" spc="-1" dirty="0">
                <a:latin typeface="Arial"/>
              </a:rPr>
              <a:t>In the audio version, click on the blue text box to hear Mariem.</a:t>
            </a:r>
          </a:p>
          <a:p>
            <a:pPr>
              <a:lnSpc>
                <a:spcPct val="100000"/>
              </a:lnSpc>
            </a:pPr>
            <a:endParaRPr lang="en-GB" sz="1200" b="0" strike="noStrike" spc="-1" dirty="0">
              <a:latin typeface="Arial"/>
            </a:endParaRPr>
          </a:p>
          <a:p>
            <a:r>
              <a:rPr lang="en-GB" b="1" dirty="0">
                <a:latin typeface="Calibri" panose="020F0502020204030204" pitchFamily="34" charset="0"/>
                <a:cs typeface="Calibri" panose="020F0502020204030204" pitchFamily="34" charset="0"/>
              </a:rPr>
              <a:t>Frequency of unknown words and cognates:</a:t>
            </a:r>
          </a:p>
          <a:p>
            <a:pPr marL="0" marR="0" lvl="0" indent="0" algn="l" defTabSz="964418" rtl="0" eaLnBrk="1" fontAlgn="auto" latinLnBrk="0" hangingPunct="1">
              <a:lnSpc>
                <a:spcPct val="100000"/>
              </a:lnSpc>
              <a:spcBef>
                <a:spcPts val="0"/>
              </a:spcBef>
              <a:spcAft>
                <a:spcPts val="0"/>
              </a:spcAft>
              <a:buClr>
                <a:schemeClr val="dk1"/>
              </a:buClr>
              <a:buSzPts val="1200"/>
              <a:buFontTx/>
              <a:buNone/>
              <a:tabLst/>
              <a:defRPr/>
            </a:pPr>
            <a:r>
              <a:rPr lang="en-GB" sz="1200" b="0" dirty="0" err="1">
                <a:solidFill>
                  <a:srgbClr val="002060"/>
                </a:solidFill>
                <a:latin typeface="Century Gothic" panose="020B0502020202020204" pitchFamily="34" charset="0"/>
              </a:rPr>
              <a:t>Tunesier</a:t>
            </a:r>
            <a:r>
              <a:rPr lang="en-GB" sz="1200" b="0" dirty="0">
                <a:solidFill>
                  <a:srgbClr val="002060"/>
                </a:solidFill>
                <a:latin typeface="Century Gothic" panose="020B0502020202020204" pitchFamily="34" charset="0"/>
              </a:rPr>
              <a:t> [&gt;5000] </a:t>
            </a:r>
            <a:r>
              <a:rPr lang="en-GB" sz="1200" b="0" dirty="0" err="1">
                <a:solidFill>
                  <a:srgbClr val="002060"/>
                </a:solidFill>
                <a:latin typeface="Century Gothic" panose="020B0502020202020204" pitchFamily="34" charset="0"/>
              </a:rPr>
              <a:t>Tunesien</a:t>
            </a:r>
            <a:r>
              <a:rPr lang="en-GB" sz="1200" b="0" dirty="0">
                <a:solidFill>
                  <a:srgbClr val="002060"/>
                </a:solidFill>
                <a:latin typeface="Century Gothic" panose="020B0502020202020204" pitchFamily="34" charset="0"/>
              </a:rPr>
              <a:t> [&gt;5000]</a:t>
            </a:r>
            <a:endParaRPr lang="en-GB" sz="1200" b="0" dirty="0">
              <a:latin typeface="Arial" panose="020B0604020202020204" pitchFamily="34" charset="0"/>
            </a:endParaRPr>
          </a:p>
          <a:p>
            <a:pPr defTabSz="964418">
              <a:buClr>
                <a:schemeClr val="dk1"/>
              </a:buClr>
              <a:buSzPts val="1200"/>
              <a:defRPr/>
            </a:pPr>
            <a:r>
              <a:rPr lang="en-GB" i="1" dirty="0"/>
              <a:t>Source:  Jones, R.L. &amp; </a:t>
            </a:r>
            <a:r>
              <a:rPr lang="en-GB" i="1" dirty="0" err="1"/>
              <a:t>Tschirner</a:t>
            </a:r>
            <a:r>
              <a:rPr lang="en-GB" i="1" dirty="0"/>
              <a:t>, E. (2019). A frequency dictionary of German: core vocabulary for learners. Routledge</a:t>
            </a: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5 minutes</a:t>
            </a:r>
            <a:br>
              <a:rPr dirty="0"/>
            </a:b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practise aural comprehension of vocabulary and grammar from Term 3 in a more holistic activity.</a:t>
            </a:r>
          </a:p>
          <a:p>
            <a:pPr marL="216000" indent="-216000">
              <a:lnSpc>
                <a:spcPct val="100000"/>
              </a:lnSpc>
            </a:pPr>
            <a:endParaRPr lang="en-GB" sz="1200" b="0" strike="noStrike" spc="-1" dirty="0">
              <a:solidFill>
                <a:srgbClr val="000000"/>
              </a:solidFill>
              <a:latin typeface="Calibri"/>
              <a:ea typeface="Calibri"/>
            </a:endParaRPr>
          </a:p>
          <a:p>
            <a:pPr marL="216000" indent="-216000">
              <a:lnSpc>
                <a:spcPct val="100000"/>
              </a:lnSpc>
            </a:pPr>
            <a:r>
              <a:rPr lang="en-GB" sz="1200" b="1" strike="noStrike" spc="-1" dirty="0">
                <a:solidFill>
                  <a:srgbClr val="000000"/>
                </a:solidFill>
                <a:latin typeface="Calibri"/>
                <a:ea typeface="Calibri"/>
              </a:rPr>
              <a:t>Note: </a:t>
            </a:r>
            <a:r>
              <a:rPr lang="en-GB" sz="1200" b="0" strike="noStrike" spc="-1" dirty="0">
                <a:solidFill>
                  <a:srgbClr val="000000"/>
                </a:solidFill>
                <a:latin typeface="Calibri"/>
                <a:ea typeface="Calibri"/>
              </a:rPr>
              <a:t>This is a simpler version of the activity, which requires pupils to decide which picture corresponds to each audio clip, and to use the prompts on the right to write about each person.</a:t>
            </a: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Procedure:</a:t>
            </a:r>
          </a:p>
          <a:p>
            <a:pPr marL="216000" indent="-216000">
              <a:lnSpc>
                <a:spcPct val="100000"/>
              </a:lnSpc>
            </a:pPr>
            <a:r>
              <a:rPr lang="en-GB" sz="1200" b="0" strike="noStrike" spc="-1" dirty="0">
                <a:solidFill>
                  <a:srgbClr val="000000"/>
                </a:solidFill>
                <a:latin typeface="Calibri"/>
              </a:rPr>
              <a:t>1. Explain the task. Pupils are going to listen to someone talking about the family on the board. </a:t>
            </a:r>
          </a:p>
          <a:p>
            <a:pPr marL="216000" indent="-216000">
              <a:lnSpc>
                <a:spcPct val="100000"/>
              </a:lnSpc>
            </a:pPr>
            <a:r>
              <a:rPr lang="en-GB" sz="1200" b="0" strike="noStrike" spc="-1" dirty="0">
                <a:solidFill>
                  <a:srgbClr val="000000"/>
                </a:solidFill>
                <a:latin typeface="Calibri"/>
              </a:rPr>
              <a:t>2. Click on the first audio button to hear the first sentence. Pupils listen to the description and decide who is being described. Click to play the audio again. Using the prompts on the right, pupils make notes about the person. Pupils will need to listen to each audio clip several times.</a:t>
            </a:r>
          </a:p>
          <a:p>
            <a:pPr marL="216000" indent="-216000">
              <a:lnSpc>
                <a:spcPct val="100000"/>
              </a:lnSpc>
            </a:pPr>
            <a:r>
              <a:rPr lang="en-GB" sz="1200" b="0" strike="noStrike" spc="-1" dirty="0">
                <a:solidFill>
                  <a:srgbClr val="000000"/>
                </a:solidFill>
                <a:latin typeface="Calibri"/>
              </a:rPr>
              <a:t>3. Repeat for sentences 2-4.</a:t>
            </a:r>
          </a:p>
          <a:p>
            <a:pPr marL="216000" indent="-216000">
              <a:lnSpc>
                <a:spcPct val="100000"/>
              </a:lnSpc>
            </a:pPr>
            <a:r>
              <a:rPr lang="en-GB" sz="1200" b="0" strike="noStrike" spc="-1" dirty="0">
                <a:solidFill>
                  <a:srgbClr val="000000"/>
                </a:solidFill>
                <a:latin typeface="Calibri"/>
              </a:rPr>
              <a:t>4. Click to reveal answers.</a:t>
            </a:r>
          </a:p>
          <a:p>
            <a:pPr marL="216000" indent="-216000">
              <a:lnSpc>
                <a:spcPct val="100000"/>
              </a:lnSpc>
            </a:pPr>
            <a:endParaRPr lang="en-GB" sz="1200" b="1" strike="noStrike" spc="-1" dirty="0">
              <a:solidFill>
                <a:srgbClr val="000000"/>
              </a:solidFill>
              <a:latin typeface="Calibri"/>
            </a:endParaRPr>
          </a:p>
          <a:p>
            <a:pPr marL="216000" indent="-216000">
              <a:lnSpc>
                <a:spcPct val="100000"/>
              </a:lnSpc>
            </a:pPr>
            <a:r>
              <a:rPr lang="en-GB" sz="1200" b="1" strike="noStrike" spc="-1" dirty="0">
                <a:solidFill>
                  <a:srgbClr val="000000"/>
                </a:solidFill>
                <a:latin typeface="Calibri"/>
              </a:rPr>
              <a:t>Note: </a:t>
            </a:r>
            <a:r>
              <a:rPr lang="en-GB" sz="1200" b="0" strike="noStrike" spc="-1" dirty="0">
                <a:solidFill>
                  <a:srgbClr val="000000"/>
                </a:solidFill>
                <a:latin typeface="Calibri"/>
              </a:rPr>
              <a:t>Pupils haven’t learned “das Baby”, but as it is a cognate we expect pupils will understand.</a:t>
            </a:r>
          </a:p>
          <a:p>
            <a:pPr marL="216000" indent="-216000">
              <a:lnSpc>
                <a:spcPct val="100000"/>
              </a:lnSpc>
            </a:pPr>
            <a:r>
              <a:rPr lang="en-GB" sz="1200" b="1" strike="noStrike" spc="-1" dirty="0">
                <a:solidFill>
                  <a:srgbClr val="000000"/>
                </a:solidFill>
                <a:latin typeface="Calibri"/>
              </a:rPr>
              <a:t>Note:</a:t>
            </a:r>
            <a:r>
              <a:rPr lang="en-GB" sz="1200" b="0" strike="noStrike" spc="-1" dirty="0">
                <a:solidFill>
                  <a:srgbClr val="000000"/>
                </a:solidFill>
                <a:latin typeface="Calibri"/>
              </a:rPr>
              <a:t> We have given characters German names that are also common in English, to ease cognitive load.</a:t>
            </a:r>
          </a:p>
          <a:p>
            <a:pPr marL="216000" indent="-216000">
              <a:lnSpc>
                <a:spcPct val="100000"/>
              </a:lnSpc>
            </a:pPr>
            <a:endParaRPr lang="en-GB" sz="1200" b="0" strike="noStrike" spc="-1" dirty="0">
              <a:solidFill>
                <a:srgbClr val="000000"/>
              </a:solidFill>
              <a:latin typeface="Calibri"/>
            </a:endParaRPr>
          </a:p>
          <a:p>
            <a:pPr marL="216000" indent="-216000">
              <a:lnSpc>
                <a:spcPct val="100000"/>
              </a:lnSpc>
            </a:pPr>
            <a:r>
              <a:rPr lang="en-GB" sz="1200" b="1" strike="noStrike" spc="-1" dirty="0">
                <a:solidFill>
                  <a:srgbClr val="000000"/>
                </a:solidFill>
                <a:latin typeface="Calibri"/>
              </a:rPr>
              <a:t>Transcript</a:t>
            </a:r>
            <a:r>
              <a:rPr lang="en-GB" sz="1200" b="0" strike="noStrike" spc="-1" dirty="0">
                <a:solidFill>
                  <a:srgbClr val="000000"/>
                </a:solidFill>
                <a:latin typeface="Calibri"/>
              </a:rPr>
              <a:t>:</a:t>
            </a:r>
          </a:p>
          <a:p>
            <a:pPr marL="216000" indent="-216000">
              <a:lnSpc>
                <a:spcPct val="100000"/>
              </a:lnSpc>
            </a:pPr>
            <a:endParaRPr lang="en-GB" sz="1200" b="0" strike="noStrike" spc="-1" dirty="0">
              <a:solidFill>
                <a:srgbClr val="000000"/>
              </a:solidFill>
              <a:latin typeface="Calibri"/>
            </a:endParaRPr>
          </a:p>
          <a:p>
            <a:pPr marL="228600" indent="-228600">
              <a:lnSpc>
                <a:spcPct val="100000"/>
              </a:lnSpc>
              <a:buAutoNum type="arabicPeriod"/>
            </a:pPr>
            <a:r>
              <a:rPr lang="en-GB" sz="1200" b="0" strike="noStrike" spc="-1" dirty="0">
                <a:solidFill>
                  <a:srgbClr val="000000"/>
                </a:solidFill>
                <a:latin typeface="Calibri"/>
              </a:rPr>
              <a:t>Das </a:t>
            </a:r>
            <a:r>
              <a:rPr lang="en-GB" sz="1200" b="0" strike="noStrike" spc="-1" dirty="0" err="1">
                <a:solidFill>
                  <a:srgbClr val="000000"/>
                </a:solidFill>
                <a:latin typeface="Calibri"/>
              </a:rPr>
              <a:t>ist</a:t>
            </a:r>
            <a:r>
              <a:rPr lang="en-GB" sz="1200" b="0" strike="noStrike" spc="-1" dirty="0">
                <a:solidFill>
                  <a:srgbClr val="000000"/>
                </a:solidFill>
                <a:latin typeface="Calibri"/>
              </a:rPr>
              <a:t> </a:t>
            </a:r>
            <a:r>
              <a:rPr lang="en-GB" sz="1200" b="0" strike="noStrike" spc="-1" dirty="0" err="1">
                <a:solidFill>
                  <a:srgbClr val="000000"/>
                </a:solidFill>
                <a:latin typeface="Calibri"/>
              </a:rPr>
              <a:t>meine</a:t>
            </a:r>
            <a:r>
              <a:rPr lang="en-GB" sz="1200" b="0" strike="noStrike" spc="-1" dirty="0">
                <a:solidFill>
                  <a:srgbClr val="000000"/>
                </a:solidFill>
                <a:latin typeface="Calibri"/>
              </a:rPr>
              <a:t> Mutter. Sie </a:t>
            </a:r>
            <a:r>
              <a:rPr lang="en-GB" sz="1200" b="0" strike="noStrike" spc="-1" dirty="0" err="1">
                <a:solidFill>
                  <a:srgbClr val="000000"/>
                </a:solidFill>
                <a:latin typeface="Calibri"/>
              </a:rPr>
              <a:t>heißt</a:t>
            </a:r>
            <a:r>
              <a:rPr lang="en-GB" sz="1200" b="0" strike="noStrike" spc="-1" dirty="0">
                <a:solidFill>
                  <a:srgbClr val="000000"/>
                </a:solidFill>
                <a:latin typeface="Calibri"/>
              </a:rPr>
              <a:t> Anna. Sie </a:t>
            </a:r>
            <a:r>
              <a:rPr lang="en-GB" sz="1200" b="0" strike="noStrike" spc="-1" dirty="0" err="1">
                <a:solidFill>
                  <a:srgbClr val="000000"/>
                </a:solidFill>
                <a:latin typeface="Calibri"/>
              </a:rPr>
              <a:t>wohnt</a:t>
            </a:r>
            <a:r>
              <a:rPr lang="en-GB" sz="1200" b="0" strike="noStrike" spc="-1" dirty="0">
                <a:solidFill>
                  <a:srgbClr val="000000"/>
                </a:solidFill>
                <a:latin typeface="Calibri"/>
              </a:rPr>
              <a:t> in der Schweiz.  Sie hat </a:t>
            </a:r>
            <a:r>
              <a:rPr lang="en-GB" sz="1200" b="0" strike="noStrike" spc="-1" dirty="0" err="1">
                <a:solidFill>
                  <a:srgbClr val="000000"/>
                </a:solidFill>
                <a:latin typeface="Calibri"/>
              </a:rPr>
              <a:t>im</a:t>
            </a:r>
            <a:r>
              <a:rPr lang="en-GB" sz="1200" b="0" strike="noStrike" spc="-1" dirty="0">
                <a:solidFill>
                  <a:srgbClr val="000000"/>
                </a:solidFill>
                <a:latin typeface="Calibri"/>
              </a:rPr>
              <a:t> Juli </a:t>
            </a:r>
            <a:r>
              <a:rPr lang="en-GB" sz="1200" b="0" strike="noStrike" spc="-1" dirty="0" err="1">
                <a:solidFill>
                  <a:srgbClr val="000000"/>
                </a:solidFill>
                <a:latin typeface="Calibri"/>
              </a:rPr>
              <a:t>Pläne</a:t>
            </a:r>
            <a:r>
              <a:rPr lang="en-GB" sz="1200" b="0" strike="noStrike" spc="-1" dirty="0">
                <a:solidFill>
                  <a:srgbClr val="000000"/>
                </a:solidFill>
                <a:latin typeface="Calibri"/>
              </a:rPr>
              <a:t>, </a:t>
            </a:r>
            <a:r>
              <a:rPr lang="en-GB" sz="1200" b="0" strike="noStrike" spc="-1" dirty="0" err="1">
                <a:solidFill>
                  <a:srgbClr val="000000"/>
                </a:solidFill>
                <a:latin typeface="Calibri"/>
              </a:rPr>
              <a:t>sie</a:t>
            </a:r>
            <a:r>
              <a:rPr lang="en-GB" sz="1200" b="0" strike="noStrike" spc="-1" dirty="0">
                <a:solidFill>
                  <a:srgbClr val="000000"/>
                </a:solidFill>
                <a:latin typeface="Calibri"/>
              </a:rPr>
              <a:t> </a:t>
            </a:r>
            <a:r>
              <a:rPr lang="en-GB" sz="1200" b="0" strike="noStrike" spc="-1" dirty="0" err="1">
                <a:solidFill>
                  <a:srgbClr val="000000"/>
                </a:solidFill>
                <a:latin typeface="Calibri"/>
              </a:rPr>
              <a:t>bekommt</a:t>
            </a:r>
            <a:r>
              <a:rPr lang="en-GB" sz="1200" b="0" strike="noStrike" spc="-1" dirty="0">
                <a:solidFill>
                  <a:srgbClr val="000000"/>
                </a:solidFill>
                <a:latin typeface="Calibri"/>
              </a:rPr>
              <a:t> </a:t>
            </a:r>
            <a:r>
              <a:rPr lang="en-GB" sz="1200" b="0" strike="noStrike" spc="-1" dirty="0" err="1">
                <a:solidFill>
                  <a:srgbClr val="000000"/>
                </a:solidFill>
                <a:latin typeface="Calibri"/>
              </a:rPr>
              <a:t>eine</a:t>
            </a:r>
            <a:r>
              <a:rPr lang="en-GB" sz="1200" b="0" strike="noStrike" spc="-1" dirty="0">
                <a:solidFill>
                  <a:srgbClr val="000000"/>
                </a:solidFill>
                <a:latin typeface="Calibri"/>
              </a:rPr>
              <a:t> </a:t>
            </a:r>
            <a:r>
              <a:rPr lang="en-GB" sz="1200" b="0" strike="noStrike" spc="-1" dirty="0" err="1">
                <a:solidFill>
                  <a:srgbClr val="000000"/>
                </a:solidFill>
                <a:latin typeface="Calibri"/>
              </a:rPr>
              <a:t>Katze</a:t>
            </a:r>
            <a:r>
              <a:rPr lang="en-GB" sz="1200" b="0" strike="noStrike" spc="-1" dirty="0">
                <a:solidFill>
                  <a:srgbClr val="000000"/>
                </a:solidFill>
                <a:latin typeface="Calibri"/>
              </a:rPr>
              <a:t>. Wunderbar!</a:t>
            </a:r>
          </a:p>
          <a:p>
            <a:pPr marL="228600" indent="-228600">
              <a:lnSpc>
                <a:spcPct val="100000"/>
              </a:lnSpc>
              <a:buAutoNum type="arabicPeriod"/>
            </a:pPr>
            <a:endParaRPr lang="en-GB" sz="1200" b="0" strike="noStrike" spc="-1" dirty="0">
              <a:solidFill>
                <a:srgbClr val="000000"/>
              </a:solidFill>
              <a:latin typeface="Calibri"/>
            </a:endParaRPr>
          </a:p>
          <a:p>
            <a:pPr marL="228600" indent="-228600">
              <a:lnSpc>
                <a:spcPct val="100000"/>
              </a:lnSpc>
              <a:buAutoNum type="arabicPeriod"/>
            </a:pPr>
            <a:r>
              <a:rPr lang="en-GB" sz="1200" b="0" strike="noStrike" spc="-1" dirty="0">
                <a:solidFill>
                  <a:srgbClr val="000000"/>
                </a:solidFill>
                <a:latin typeface="Calibri"/>
              </a:rPr>
              <a:t>Und das bin ich! Ich </a:t>
            </a:r>
            <a:r>
              <a:rPr lang="en-GB" sz="1200" b="0" strike="noStrike" spc="-1" dirty="0" err="1">
                <a:solidFill>
                  <a:srgbClr val="000000"/>
                </a:solidFill>
                <a:latin typeface="Calibri"/>
              </a:rPr>
              <a:t>heiße</a:t>
            </a:r>
            <a:r>
              <a:rPr lang="en-GB" sz="1200" b="0" strike="noStrike" spc="-1" dirty="0">
                <a:solidFill>
                  <a:srgbClr val="000000"/>
                </a:solidFill>
                <a:latin typeface="Calibri"/>
              </a:rPr>
              <a:t> Emma und ich bin elf Jahre alt. Mein </a:t>
            </a:r>
            <a:r>
              <a:rPr lang="en-GB" sz="1200" b="0" strike="noStrike" spc="-1" dirty="0" err="1">
                <a:solidFill>
                  <a:srgbClr val="000000"/>
                </a:solidFill>
                <a:latin typeface="Calibri"/>
              </a:rPr>
              <a:t>Lieblingstag</a:t>
            </a:r>
            <a:r>
              <a:rPr lang="en-GB" sz="1200" b="0" strike="noStrike" spc="-1" dirty="0">
                <a:solidFill>
                  <a:srgbClr val="000000"/>
                </a:solidFill>
                <a:latin typeface="Calibri"/>
              </a:rPr>
              <a:t> </a:t>
            </a:r>
            <a:r>
              <a:rPr lang="en-GB" sz="1200" b="0" strike="noStrike" spc="-1" dirty="0" err="1">
                <a:solidFill>
                  <a:srgbClr val="000000"/>
                </a:solidFill>
                <a:latin typeface="Calibri"/>
              </a:rPr>
              <a:t>ist</a:t>
            </a:r>
            <a:r>
              <a:rPr lang="en-GB" sz="1200" b="0" strike="noStrike" spc="-1" dirty="0">
                <a:solidFill>
                  <a:srgbClr val="000000"/>
                </a:solidFill>
                <a:latin typeface="Calibri"/>
              </a:rPr>
              <a:t> </a:t>
            </a:r>
            <a:r>
              <a:rPr lang="en-GB" sz="1200" b="0" strike="noStrike" spc="-1" dirty="0" err="1">
                <a:solidFill>
                  <a:srgbClr val="000000"/>
                </a:solidFill>
                <a:latin typeface="Calibri"/>
              </a:rPr>
              <a:t>Samstag</a:t>
            </a:r>
            <a:r>
              <a:rPr lang="en-GB" sz="1200" b="0" strike="noStrike" spc="-1" dirty="0">
                <a:solidFill>
                  <a:srgbClr val="000000"/>
                </a:solidFill>
                <a:latin typeface="Calibri"/>
              </a:rPr>
              <a:t>. Ich </a:t>
            </a:r>
            <a:r>
              <a:rPr lang="en-GB" sz="1200" b="0" strike="noStrike" spc="-1" dirty="0" err="1">
                <a:solidFill>
                  <a:srgbClr val="000000"/>
                </a:solidFill>
                <a:latin typeface="Calibri"/>
              </a:rPr>
              <a:t>bleibe</a:t>
            </a:r>
            <a:r>
              <a:rPr lang="en-GB" sz="1200" b="0" strike="noStrike" spc="-1" dirty="0">
                <a:solidFill>
                  <a:srgbClr val="000000"/>
                </a:solidFill>
                <a:latin typeface="Calibri"/>
              </a:rPr>
              <a:t> </a:t>
            </a:r>
            <a:r>
              <a:rPr lang="en-GB" sz="1200" b="0" strike="noStrike" spc="-1" dirty="0" err="1">
                <a:solidFill>
                  <a:srgbClr val="000000"/>
                </a:solidFill>
                <a:latin typeface="Calibri"/>
              </a:rPr>
              <a:t>samstags</a:t>
            </a:r>
            <a:r>
              <a:rPr lang="en-GB" sz="1200" b="0" strike="noStrike" spc="-1" dirty="0">
                <a:solidFill>
                  <a:srgbClr val="000000"/>
                </a:solidFill>
                <a:latin typeface="Calibri"/>
              </a:rPr>
              <a:t> </a:t>
            </a:r>
            <a:r>
              <a:rPr lang="en-GB" sz="1200" b="0" strike="noStrike" spc="-1" dirty="0" err="1">
                <a:solidFill>
                  <a:srgbClr val="000000"/>
                </a:solidFill>
                <a:latin typeface="Calibri"/>
              </a:rPr>
              <a:t>zu</a:t>
            </a:r>
            <a:r>
              <a:rPr lang="en-GB" sz="1200" b="0" strike="noStrike" spc="-1" dirty="0">
                <a:solidFill>
                  <a:srgbClr val="000000"/>
                </a:solidFill>
                <a:latin typeface="Calibri"/>
              </a:rPr>
              <a:t> </a:t>
            </a:r>
            <a:r>
              <a:rPr lang="en-GB" sz="1200" b="0" strike="noStrike" spc="-1" dirty="0" err="1">
                <a:solidFill>
                  <a:srgbClr val="000000"/>
                </a:solidFill>
                <a:latin typeface="Calibri"/>
              </a:rPr>
              <a:t>Hause</a:t>
            </a:r>
            <a:r>
              <a:rPr lang="en-GB" sz="1200" b="0" strike="noStrike" spc="-1" dirty="0">
                <a:solidFill>
                  <a:srgbClr val="000000"/>
                </a:solidFill>
                <a:latin typeface="Calibri"/>
              </a:rPr>
              <a:t> </a:t>
            </a:r>
            <a:r>
              <a:rPr lang="en-GB" sz="1200" b="0" strike="noStrike" spc="-1" dirty="0" err="1">
                <a:solidFill>
                  <a:srgbClr val="000000"/>
                </a:solidFill>
                <a:latin typeface="Calibri"/>
              </a:rPr>
              <a:t>nicht</a:t>
            </a:r>
            <a:r>
              <a:rPr lang="en-GB" sz="1200" b="0" strike="noStrike" spc="-1" dirty="0">
                <a:solidFill>
                  <a:srgbClr val="000000"/>
                </a:solidFill>
                <a:latin typeface="Calibri"/>
              </a:rPr>
              <a:t>. Ich </a:t>
            </a:r>
            <a:r>
              <a:rPr lang="en-GB" sz="1200" b="0" strike="noStrike" spc="-1" dirty="0" err="1">
                <a:solidFill>
                  <a:srgbClr val="000000"/>
                </a:solidFill>
                <a:latin typeface="Calibri"/>
              </a:rPr>
              <a:t>besuche</a:t>
            </a:r>
            <a:r>
              <a:rPr lang="en-GB" sz="1200" b="0" strike="noStrike" spc="-1" dirty="0">
                <a:solidFill>
                  <a:srgbClr val="000000"/>
                </a:solidFill>
                <a:latin typeface="Calibri"/>
              </a:rPr>
              <a:t> Oma.</a:t>
            </a:r>
          </a:p>
          <a:p>
            <a:pPr marL="228600" indent="-228600">
              <a:lnSpc>
                <a:spcPct val="100000"/>
              </a:lnSpc>
              <a:buAutoNum type="arabicPeriod"/>
            </a:pPr>
            <a:endParaRPr lang="en-GB" sz="1200" b="0" strike="noStrike" spc="-1" dirty="0">
              <a:solidFill>
                <a:srgbClr val="000000"/>
              </a:solidFill>
              <a:latin typeface="Calibri"/>
            </a:endParaRPr>
          </a:p>
          <a:p>
            <a:pPr marL="228600" indent="-228600">
              <a:lnSpc>
                <a:spcPct val="100000"/>
              </a:lnSpc>
              <a:buAutoNum type="arabicPeriod"/>
            </a:pPr>
            <a:r>
              <a:rPr lang="en-GB" sz="1200" b="0" strike="noStrike" spc="-1" dirty="0">
                <a:solidFill>
                  <a:srgbClr val="000000"/>
                </a:solidFill>
                <a:latin typeface="Calibri"/>
              </a:rPr>
              <a:t>Da </a:t>
            </a:r>
            <a:r>
              <a:rPr lang="en-GB" sz="1200" b="0" strike="noStrike" spc="-1" dirty="0" err="1">
                <a:solidFill>
                  <a:srgbClr val="000000"/>
                </a:solidFill>
                <a:latin typeface="Calibri"/>
              </a:rPr>
              <a:t>ist</a:t>
            </a:r>
            <a:r>
              <a:rPr lang="en-GB" sz="1200" b="0" strike="noStrike" spc="-1" dirty="0">
                <a:solidFill>
                  <a:srgbClr val="000000"/>
                </a:solidFill>
                <a:latin typeface="Calibri"/>
              </a:rPr>
              <a:t> </a:t>
            </a:r>
            <a:r>
              <a:rPr lang="en-GB" sz="1200" b="0" strike="noStrike" spc="-1" dirty="0" err="1">
                <a:solidFill>
                  <a:srgbClr val="000000"/>
                </a:solidFill>
                <a:latin typeface="Calibri"/>
              </a:rPr>
              <a:t>mein</a:t>
            </a:r>
            <a:r>
              <a:rPr lang="en-GB" sz="1200" b="0" strike="noStrike" spc="-1" dirty="0">
                <a:solidFill>
                  <a:srgbClr val="000000"/>
                </a:solidFill>
                <a:latin typeface="Calibri"/>
              </a:rPr>
              <a:t> </a:t>
            </a:r>
            <a:r>
              <a:rPr lang="en-GB" sz="1200" b="0" strike="noStrike" spc="-1" dirty="0" err="1">
                <a:solidFill>
                  <a:srgbClr val="000000"/>
                </a:solidFill>
                <a:latin typeface="Calibri"/>
              </a:rPr>
              <a:t>Opa</a:t>
            </a:r>
            <a:r>
              <a:rPr lang="en-GB" sz="1200" b="0" strike="noStrike" spc="-1" dirty="0">
                <a:solidFill>
                  <a:srgbClr val="000000"/>
                </a:solidFill>
                <a:latin typeface="Calibri"/>
              </a:rPr>
              <a:t>. Er </a:t>
            </a:r>
            <a:r>
              <a:rPr lang="en-GB" sz="1200" b="0" strike="noStrike" spc="-1" dirty="0" err="1">
                <a:solidFill>
                  <a:srgbClr val="000000"/>
                </a:solidFill>
                <a:latin typeface="Calibri"/>
              </a:rPr>
              <a:t>heißt</a:t>
            </a:r>
            <a:r>
              <a:rPr lang="en-GB" sz="1200" b="0" strike="noStrike" spc="-1" dirty="0">
                <a:solidFill>
                  <a:srgbClr val="000000"/>
                </a:solidFill>
                <a:latin typeface="Calibri"/>
              </a:rPr>
              <a:t> Thomas. Er </a:t>
            </a:r>
            <a:r>
              <a:rPr lang="en-GB" sz="1200" b="0" strike="noStrike" spc="-1" dirty="0" err="1">
                <a:solidFill>
                  <a:srgbClr val="000000"/>
                </a:solidFill>
                <a:latin typeface="Calibri"/>
              </a:rPr>
              <a:t>wohnt</a:t>
            </a:r>
            <a:r>
              <a:rPr lang="en-GB" sz="1200" b="0" strike="noStrike" spc="-1" dirty="0">
                <a:solidFill>
                  <a:srgbClr val="000000"/>
                </a:solidFill>
                <a:latin typeface="Calibri"/>
              </a:rPr>
              <a:t> in England. Er </a:t>
            </a:r>
            <a:r>
              <a:rPr lang="en-GB" sz="1200" b="0" strike="noStrike" spc="-1" dirty="0" err="1">
                <a:solidFill>
                  <a:srgbClr val="000000"/>
                </a:solidFill>
                <a:latin typeface="Calibri"/>
              </a:rPr>
              <a:t>möchte</a:t>
            </a:r>
            <a:r>
              <a:rPr lang="en-GB" sz="1200" b="0" strike="noStrike" spc="-1" dirty="0">
                <a:solidFill>
                  <a:srgbClr val="000000"/>
                </a:solidFill>
                <a:latin typeface="Calibri"/>
              </a:rPr>
              <a:t> </a:t>
            </a:r>
            <a:r>
              <a:rPr lang="en-GB" sz="1200" b="0" strike="noStrike" spc="-1" dirty="0" err="1">
                <a:solidFill>
                  <a:srgbClr val="000000"/>
                </a:solidFill>
                <a:latin typeface="Calibri"/>
              </a:rPr>
              <a:t>Gitarre</a:t>
            </a:r>
            <a:r>
              <a:rPr lang="en-GB" sz="1200" b="0" strike="noStrike" spc="-1" dirty="0">
                <a:solidFill>
                  <a:srgbClr val="000000"/>
                </a:solidFill>
                <a:latin typeface="Calibri"/>
              </a:rPr>
              <a:t> </a:t>
            </a:r>
            <a:r>
              <a:rPr lang="en-GB" sz="1200" b="0" strike="noStrike" spc="-1" dirty="0" err="1">
                <a:solidFill>
                  <a:srgbClr val="000000"/>
                </a:solidFill>
                <a:latin typeface="Calibri"/>
              </a:rPr>
              <a:t>spielen</a:t>
            </a:r>
            <a:r>
              <a:rPr lang="en-GB" sz="1200" b="0" strike="noStrike" spc="-1" dirty="0">
                <a:solidFill>
                  <a:srgbClr val="000000"/>
                </a:solidFill>
                <a:latin typeface="Calibri"/>
              </a:rPr>
              <a:t>.</a:t>
            </a:r>
          </a:p>
          <a:p>
            <a:pPr marL="228600" indent="-228600">
              <a:lnSpc>
                <a:spcPct val="100000"/>
              </a:lnSpc>
              <a:buAutoNum type="arabicPeriod"/>
            </a:pPr>
            <a:endParaRPr lang="en-GB" sz="1200" b="0" strike="noStrike" spc="-1" dirty="0">
              <a:solidFill>
                <a:srgbClr val="000000"/>
              </a:solidFill>
              <a:latin typeface="Calibri"/>
            </a:endParaRPr>
          </a:p>
          <a:p>
            <a:pPr marL="228600" indent="-228600">
              <a:lnSpc>
                <a:spcPct val="100000"/>
              </a:lnSpc>
              <a:buAutoNum type="arabicPeriod"/>
            </a:pPr>
            <a:r>
              <a:rPr lang="en-GB" sz="1200" b="0" strike="noStrike" spc="-1" dirty="0">
                <a:solidFill>
                  <a:srgbClr val="000000"/>
                </a:solidFill>
                <a:latin typeface="Calibri"/>
              </a:rPr>
              <a:t>Das Baby </a:t>
            </a:r>
            <a:r>
              <a:rPr lang="en-GB" sz="1200" b="0" strike="noStrike" spc="-1" dirty="0" err="1">
                <a:solidFill>
                  <a:srgbClr val="000000"/>
                </a:solidFill>
                <a:latin typeface="Calibri"/>
              </a:rPr>
              <a:t>heißt</a:t>
            </a:r>
            <a:r>
              <a:rPr lang="en-GB" sz="1200" b="0" strike="noStrike" spc="-1" dirty="0">
                <a:solidFill>
                  <a:srgbClr val="000000"/>
                </a:solidFill>
                <a:latin typeface="Calibri"/>
              </a:rPr>
              <a:t> Noah. Er </a:t>
            </a:r>
            <a:r>
              <a:rPr lang="en-GB" sz="1200" b="0" strike="noStrike" spc="-1" dirty="0" err="1">
                <a:solidFill>
                  <a:srgbClr val="000000"/>
                </a:solidFill>
                <a:latin typeface="Calibri"/>
              </a:rPr>
              <a:t>ist</a:t>
            </a:r>
            <a:r>
              <a:rPr lang="en-GB" sz="1200" b="0" strike="noStrike" spc="-1" dirty="0">
                <a:solidFill>
                  <a:srgbClr val="000000"/>
                </a:solidFill>
                <a:latin typeface="Calibri"/>
              </a:rPr>
              <a:t> </a:t>
            </a:r>
            <a:r>
              <a:rPr lang="en-GB" sz="1200" b="0" strike="noStrike" spc="-1" dirty="0" err="1">
                <a:solidFill>
                  <a:srgbClr val="000000"/>
                </a:solidFill>
                <a:latin typeface="Calibri"/>
              </a:rPr>
              <a:t>jung</a:t>
            </a:r>
            <a:r>
              <a:rPr lang="en-GB" sz="1200" b="0" strike="noStrike" spc="-1" dirty="0">
                <a:solidFill>
                  <a:srgbClr val="000000"/>
                </a:solidFill>
                <a:latin typeface="Calibri"/>
              </a:rPr>
              <a:t>, er </a:t>
            </a:r>
            <a:r>
              <a:rPr lang="en-GB" sz="1200" b="0" strike="noStrike" spc="-1" dirty="0" err="1">
                <a:solidFill>
                  <a:srgbClr val="000000"/>
                </a:solidFill>
                <a:latin typeface="Calibri"/>
              </a:rPr>
              <a:t>ist</a:t>
            </a:r>
            <a:r>
              <a:rPr lang="en-GB" sz="1200" b="0" strike="noStrike" spc="-1" dirty="0">
                <a:solidFill>
                  <a:srgbClr val="000000"/>
                </a:solidFill>
                <a:latin typeface="Calibri"/>
              </a:rPr>
              <a:t> </a:t>
            </a:r>
            <a:r>
              <a:rPr lang="en-GB" sz="1200" b="0" strike="noStrike" spc="-1" dirty="0" err="1">
                <a:solidFill>
                  <a:srgbClr val="000000"/>
                </a:solidFill>
                <a:latin typeface="Calibri"/>
              </a:rPr>
              <a:t>sieben</a:t>
            </a:r>
            <a:r>
              <a:rPr lang="en-GB" sz="1200" b="0" strike="noStrike" spc="-1" dirty="0">
                <a:solidFill>
                  <a:srgbClr val="000000"/>
                </a:solidFill>
                <a:latin typeface="Calibri"/>
              </a:rPr>
              <a:t> </a:t>
            </a:r>
            <a:r>
              <a:rPr lang="en-GB" sz="1200" b="0" strike="noStrike" spc="-1" dirty="0" err="1">
                <a:solidFill>
                  <a:srgbClr val="000000"/>
                </a:solidFill>
                <a:latin typeface="Calibri"/>
              </a:rPr>
              <a:t>Wochen</a:t>
            </a:r>
            <a:r>
              <a:rPr lang="en-GB" sz="1200" b="0" strike="noStrike" spc="-1" dirty="0">
                <a:solidFill>
                  <a:srgbClr val="000000"/>
                </a:solidFill>
                <a:latin typeface="Calibri"/>
              </a:rPr>
              <a:t> alt. </a:t>
            </a:r>
            <a:r>
              <a:rPr lang="en-GB" sz="1200" b="0" strike="noStrike" spc="-1" dirty="0" err="1">
                <a:solidFill>
                  <a:srgbClr val="000000"/>
                </a:solidFill>
                <a:latin typeface="Calibri"/>
              </a:rPr>
              <a:t>Meine</a:t>
            </a:r>
            <a:r>
              <a:rPr lang="en-GB" sz="1200" b="0" strike="noStrike" spc="-1" dirty="0">
                <a:solidFill>
                  <a:srgbClr val="000000"/>
                </a:solidFill>
                <a:latin typeface="Calibri"/>
              </a:rPr>
              <a:t> Mutter </a:t>
            </a:r>
            <a:r>
              <a:rPr lang="en-GB" sz="1200" b="0" strike="noStrike" spc="-1" dirty="0" err="1">
                <a:solidFill>
                  <a:srgbClr val="000000"/>
                </a:solidFill>
                <a:latin typeface="Calibri"/>
              </a:rPr>
              <a:t>ist</a:t>
            </a:r>
            <a:r>
              <a:rPr lang="en-GB" sz="1200" b="0" strike="noStrike" spc="-1" dirty="0">
                <a:solidFill>
                  <a:srgbClr val="000000"/>
                </a:solidFill>
                <a:latin typeface="Calibri"/>
              </a:rPr>
              <a:t> </a:t>
            </a:r>
            <a:r>
              <a:rPr lang="en-GB" sz="1200" b="0" strike="noStrike" spc="-1" dirty="0" err="1">
                <a:solidFill>
                  <a:srgbClr val="000000"/>
                </a:solidFill>
                <a:latin typeface="Calibri"/>
              </a:rPr>
              <a:t>müde</a:t>
            </a:r>
            <a:r>
              <a:rPr lang="en-GB" sz="1200" b="0" strike="noStrike" spc="-1" dirty="0">
                <a:solidFill>
                  <a:srgbClr val="000000"/>
                </a:solidFill>
                <a:latin typeface="Calibri"/>
              </a:rPr>
              <a:t>! Der </a:t>
            </a:r>
            <a:r>
              <a:rPr lang="en-GB" sz="1200" b="0" strike="noStrike" spc="-1" dirty="0" err="1">
                <a:solidFill>
                  <a:srgbClr val="000000"/>
                </a:solidFill>
                <a:latin typeface="Calibri"/>
              </a:rPr>
              <a:t>Grund</a:t>
            </a:r>
            <a:r>
              <a:rPr lang="en-GB" sz="1200" b="0" strike="noStrike" spc="-1" dirty="0">
                <a:solidFill>
                  <a:srgbClr val="000000"/>
                </a:solidFill>
                <a:latin typeface="Calibri"/>
              </a:rPr>
              <a:t>? Noah </a:t>
            </a:r>
            <a:r>
              <a:rPr lang="en-GB" sz="1200" b="0" strike="noStrike" spc="-1" dirty="0" err="1">
                <a:solidFill>
                  <a:srgbClr val="000000"/>
                </a:solidFill>
                <a:latin typeface="Calibri"/>
              </a:rPr>
              <a:t>ist</a:t>
            </a:r>
            <a:r>
              <a:rPr lang="en-GB" sz="1200" b="0" strike="noStrike" spc="-1" dirty="0">
                <a:solidFill>
                  <a:srgbClr val="000000"/>
                </a:solidFill>
                <a:latin typeface="Calibri"/>
              </a:rPr>
              <a:t> </a:t>
            </a:r>
            <a:r>
              <a:rPr lang="en-GB" sz="1200" b="0" strike="noStrike" spc="-1" dirty="0" err="1">
                <a:solidFill>
                  <a:srgbClr val="000000"/>
                </a:solidFill>
                <a:latin typeface="Calibri"/>
              </a:rPr>
              <a:t>nicht</a:t>
            </a:r>
            <a:r>
              <a:rPr lang="en-GB" sz="1200" b="0" strike="noStrike" spc="-1" dirty="0">
                <a:solidFill>
                  <a:srgbClr val="000000"/>
                </a:solidFill>
                <a:latin typeface="Calibri"/>
              </a:rPr>
              <a:t> </a:t>
            </a:r>
            <a:r>
              <a:rPr lang="en-GB" sz="1200" b="0" strike="noStrike" spc="-1" dirty="0" err="1">
                <a:solidFill>
                  <a:srgbClr val="000000"/>
                </a:solidFill>
                <a:latin typeface="Calibri"/>
              </a:rPr>
              <a:t>ruhig</a:t>
            </a:r>
            <a:r>
              <a:rPr lang="en-GB" sz="1200" b="0" strike="noStrike" spc="-1" dirty="0">
                <a:solidFill>
                  <a:srgbClr val="000000"/>
                </a:solidFill>
                <a:latin typeface="Calibri"/>
              </a:rPr>
              <a:t>!</a:t>
            </a:r>
          </a:p>
          <a:p>
            <a:pPr marL="228600" indent="-228600">
              <a:lnSpc>
                <a:spcPct val="100000"/>
              </a:lnSpc>
              <a:buAutoNum type="arabicPeriod"/>
            </a:pPr>
            <a:endParaRPr lang="en-GB" sz="1200" b="0" strike="noStrike" spc="-1" dirty="0">
              <a:solidFill>
                <a:srgbClr val="000000"/>
              </a:solidFill>
              <a:latin typeface="Calibri"/>
            </a:endParaRPr>
          </a:p>
          <a:p>
            <a:r>
              <a:rPr lang="en-GB" b="1" dirty="0">
                <a:latin typeface="Calibri" panose="020F0502020204030204" pitchFamily="34" charset="0"/>
                <a:cs typeface="Calibri" panose="020F0502020204030204" pitchFamily="34" charset="0"/>
              </a:rPr>
              <a:t>Frequency of unknown words and cognates:</a:t>
            </a:r>
          </a:p>
          <a:p>
            <a:pPr marL="0" marR="0" lvl="0" indent="0" algn="l" defTabSz="964418" rtl="0" eaLnBrk="1" fontAlgn="auto" latinLnBrk="0" hangingPunct="1">
              <a:lnSpc>
                <a:spcPct val="100000"/>
              </a:lnSpc>
              <a:spcBef>
                <a:spcPts val="0"/>
              </a:spcBef>
              <a:spcAft>
                <a:spcPts val="0"/>
              </a:spcAft>
              <a:buClr>
                <a:schemeClr val="dk1"/>
              </a:buClr>
              <a:buSzPts val="1200"/>
              <a:buFontTx/>
              <a:buNone/>
              <a:tabLst/>
              <a:defRPr/>
            </a:pPr>
            <a:r>
              <a:rPr lang="en-GB" sz="1200" b="0" dirty="0">
                <a:solidFill>
                  <a:srgbClr val="002060"/>
                </a:solidFill>
                <a:latin typeface="Century Gothic" panose="020B0502020202020204" pitchFamily="34" charset="0"/>
              </a:rPr>
              <a:t>Baby [2297]</a:t>
            </a:r>
            <a:endParaRPr lang="en-GB" sz="1200" b="0" dirty="0">
              <a:latin typeface="Arial" panose="020B0604020202020204" pitchFamily="34" charset="0"/>
            </a:endParaRPr>
          </a:p>
          <a:p>
            <a:pPr defTabSz="964418">
              <a:buClr>
                <a:schemeClr val="dk1"/>
              </a:buClr>
              <a:buSzPts val="1200"/>
              <a:defRPr/>
            </a:pPr>
            <a:r>
              <a:rPr lang="en-GB" i="1" dirty="0"/>
              <a:t>Source:  Jones, R.L. &amp; </a:t>
            </a:r>
            <a:r>
              <a:rPr lang="en-GB" i="1" dirty="0" err="1"/>
              <a:t>Tschirner</a:t>
            </a:r>
            <a:r>
              <a:rPr lang="en-GB" i="1" dirty="0"/>
              <a:t>, E. (2019). A frequency dictionary of German: core vocabulary for learners. Routledge</a:t>
            </a:r>
          </a:p>
          <a:p>
            <a:pPr marL="228600" indent="-228600">
              <a:lnSpc>
                <a:spcPct val="100000"/>
              </a:lnSpc>
              <a:buAutoNum type="arabicPeriod"/>
            </a:pPr>
            <a:endParaRPr lang="en-GB" sz="1200" b="0" strike="noStrike" spc="-1" dirty="0">
              <a:latin typeface="Arial"/>
            </a:endParaRPr>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5 minutes</a:t>
            </a:r>
            <a:br>
              <a:rPr dirty="0"/>
            </a:b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practise aural comprehension of vocabulary and grammar from Term 3 in a more holistic activity.</a:t>
            </a:r>
          </a:p>
          <a:p>
            <a:pPr marL="216000" indent="-216000">
              <a:lnSpc>
                <a:spcPct val="100000"/>
              </a:lnSpc>
            </a:pPr>
            <a:endParaRPr lang="en-GB" sz="1200" b="0" strike="noStrike" spc="-1" dirty="0">
              <a:solidFill>
                <a:srgbClr val="000000"/>
              </a:solidFill>
              <a:latin typeface="Calibri"/>
              <a:ea typeface="Calibri"/>
            </a:endParaRPr>
          </a:p>
          <a:p>
            <a:pPr marL="216000" indent="-216000">
              <a:lnSpc>
                <a:spcPct val="100000"/>
              </a:lnSpc>
            </a:pPr>
            <a:r>
              <a:rPr lang="en-GB" sz="1200" b="1" strike="noStrike" spc="-1" dirty="0">
                <a:solidFill>
                  <a:srgbClr val="000000"/>
                </a:solidFill>
                <a:latin typeface="Calibri"/>
                <a:ea typeface="Calibri"/>
              </a:rPr>
              <a:t>Note: </a:t>
            </a:r>
            <a:r>
              <a:rPr lang="en-GB" sz="1200" b="0" strike="noStrike" spc="-1" dirty="0">
                <a:solidFill>
                  <a:srgbClr val="000000"/>
                </a:solidFill>
                <a:latin typeface="Calibri"/>
                <a:ea typeface="Calibri"/>
              </a:rPr>
              <a:t>This is a more challenging version of the activity, which requires pupils to decide which picture corresponds to each audio clip, and to write about each person based on the audio.</a:t>
            </a: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Procedure:</a:t>
            </a:r>
          </a:p>
          <a:p>
            <a:pPr marL="216000" indent="-216000">
              <a:lnSpc>
                <a:spcPct val="100000"/>
              </a:lnSpc>
            </a:pPr>
            <a:r>
              <a:rPr lang="en-GB" sz="1200" b="0" strike="noStrike" spc="-1" dirty="0">
                <a:solidFill>
                  <a:srgbClr val="000000"/>
                </a:solidFill>
                <a:latin typeface="Calibri"/>
              </a:rPr>
              <a:t>1. Explain the task. Pupils are going to listen to someone talking about the family on the board. </a:t>
            </a:r>
          </a:p>
          <a:p>
            <a:pPr marL="216000" indent="-216000">
              <a:lnSpc>
                <a:spcPct val="100000"/>
              </a:lnSpc>
            </a:pPr>
            <a:r>
              <a:rPr lang="en-GB" sz="1200" b="0" strike="noStrike" spc="-1" dirty="0">
                <a:solidFill>
                  <a:srgbClr val="000000"/>
                </a:solidFill>
                <a:latin typeface="Calibri"/>
              </a:rPr>
              <a:t>2. Click on the first audio button to hear the first sentence. Pupils listen to the description and decide who is being described. Click to play the audio again. Pupils make notes about the person. Pupils will need to listen to each audio clip several times.</a:t>
            </a:r>
          </a:p>
          <a:p>
            <a:pPr marL="216000" indent="-216000">
              <a:lnSpc>
                <a:spcPct val="100000"/>
              </a:lnSpc>
            </a:pPr>
            <a:r>
              <a:rPr lang="en-GB" sz="1200" b="0" strike="noStrike" spc="-1" dirty="0">
                <a:solidFill>
                  <a:srgbClr val="000000"/>
                </a:solidFill>
                <a:latin typeface="Calibri"/>
              </a:rPr>
              <a:t>3. Repeat for sentences 2-4.</a:t>
            </a:r>
          </a:p>
          <a:p>
            <a:pPr marL="216000" indent="-216000">
              <a:lnSpc>
                <a:spcPct val="100000"/>
              </a:lnSpc>
            </a:pPr>
            <a:r>
              <a:rPr lang="en-GB" sz="1200" b="0" strike="noStrike" spc="-1" dirty="0">
                <a:solidFill>
                  <a:srgbClr val="000000"/>
                </a:solidFill>
                <a:latin typeface="Calibri"/>
              </a:rPr>
              <a:t>4. Click to reveal answers.</a:t>
            </a:r>
          </a:p>
          <a:p>
            <a:pPr marL="216000" indent="-216000">
              <a:lnSpc>
                <a:spcPct val="100000"/>
              </a:lnSpc>
            </a:pPr>
            <a:endParaRPr lang="en-GB" sz="1200" b="1" strike="noStrike" spc="-1" dirty="0">
              <a:solidFill>
                <a:srgbClr val="000000"/>
              </a:solidFill>
              <a:latin typeface="Calibri"/>
            </a:endParaRPr>
          </a:p>
          <a:p>
            <a:pPr marL="216000" indent="-216000">
              <a:lnSpc>
                <a:spcPct val="100000"/>
              </a:lnSpc>
            </a:pPr>
            <a:r>
              <a:rPr lang="en-GB" sz="1200" b="1" strike="noStrike" spc="-1" dirty="0">
                <a:solidFill>
                  <a:srgbClr val="000000"/>
                </a:solidFill>
                <a:latin typeface="Calibri"/>
              </a:rPr>
              <a:t>Note: </a:t>
            </a:r>
            <a:r>
              <a:rPr lang="en-GB" sz="1200" b="0" strike="noStrike" spc="-1" dirty="0">
                <a:solidFill>
                  <a:srgbClr val="000000"/>
                </a:solidFill>
                <a:latin typeface="Calibri"/>
              </a:rPr>
              <a:t>Pupils haven’t learned “das Baby”, but as it is a cognate we expect pupils will understand.</a:t>
            </a:r>
          </a:p>
          <a:p>
            <a:pPr marL="216000" indent="-216000">
              <a:lnSpc>
                <a:spcPct val="100000"/>
              </a:lnSpc>
            </a:pPr>
            <a:r>
              <a:rPr lang="en-GB" sz="1200" b="1" strike="noStrike" spc="-1" dirty="0">
                <a:solidFill>
                  <a:srgbClr val="000000"/>
                </a:solidFill>
                <a:latin typeface="Calibri"/>
              </a:rPr>
              <a:t>Note:</a:t>
            </a:r>
            <a:r>
              <a:rPr lang="en-GB" sz="1200" b="0" strike="noStrike" spc="-1" dirty="0">
                <a:solidFill>
                  <a:srgbClr val="000000"/>
                </a:solidFill>
                <a:latin typeface="Calibri"/>
              </a:rPr>
              <a:t> We have given characters German names that are also common in English, to ease cognitive load.</a:t>
            </a:r>
          </a:p>
          <a:p>
            <a:pPr marL="216000" indent="-216000">
              <a:lnSpc>
                <a:spcPct val="100000"/>
              </a:lnSpc>
            </a:pPr>
            <a:endParaRPr lang="en-GB" sz="1200" b="0" strike="noStrike" spc="-1" dirty="0">
              <a:solidFill>
                <a:srgbClr val="000000"/>
              </a:solidFill>
              <a:latin typeface="Calibri"/>
            </a:endParaRPr>
          </a:p>
          <a:p>
            <a:pPr marL="216000" indent="-216000">
              <a:lnSpc>
                <a:spcPct val="100000"/>
              </a:lnSpc>
            </a:pPr>
            <a:r>
              <a:rPr lang="en-GB" sz="1200" b="1" strike="noStrike" spc="-1" dirty="0">
                <a:solidFill>
                  <a:srgbClr val="000000"/>
                </a:solidFill>
                <a:latin typeface="Calibri"/>
              </a:rPr>
              <a:t>Transcript</a:t>
            </a:r>
            <a:r>
              <a:rPr lang="en-GB" sz="1200" b="0" strike="noStrike" spc="-1" dirty="0">
                <a:solidFill>
                  <a:srgbClr val="000000"/>
                </a:solidFill>
                <a:latin typeface="Calibri"/>
              </a:rPr>
              <a:t>:</a:t>
            </a:r>
          </a:p>
          <a:p>
            <a:pPr marL="216000" indent="-216000">
              <a:lnSpc>
                <a:spcPct val="100000"/>
              </a:lnSpc>
            </a:pPr>
            <a:endParaRPr lang="en-GB" sz="1200" b="0" strike="noStrike" spc="-1" dirty="0">
              <a:solidFill>
                <a:srgbClr val="000000"/>
              </a:solidFill>
              <a:latin typeface="Calibri"/>
            </a:endParaRPr>
          </a:p>
          <a:p>
            <a:pPr marL="228600" indent="-228600">
              <a:lnSpc>
                <a:spcPct val="100000"/>
              </a:lnSpc>
              <a:buAutoNum type="arabicPeriod"/>
            </a:pPr>
            <a:r>
              <a:rPr lang="en-GB" sz="1200" b="0" strike="noStrike" spc="-1" dirty="0">
                <a:solidFill>
                  <a:srgbClr val="000000"/>
                </a:solidFill>
                <a:latin typeface="Calibri"/>
              </a:rPr>
              <a:t>Das </a:t>
            </a:r>
            <a:r>
              <a:rPr lang="en-GB" sz="1200" b="0" strike="noStrike" spc="-1" dirty="0" err="1">
                <a:solidFill>
                  <a:srgbClr val="000000"/>
                </a:solidFill>
                <a:latin typeface="Calibri"/>
              </a:rPr>
              <a:t>ist</a:t>
            </a:r>
            <a:r>
              <a:rPr lang="en-GB" sz="1200" b="0" strike="noStrike" spc="-1" dirty="0">
                <a:solidFill>
                  <a:srgbClr val="000000"/>
                </a:solidFill>
                <a:latin typeface="Calibri"/>
              </a:rPr>
              <a:t> </a:t>
            </a:r>
            <a:r>
              <a:rPr lang="en-GB" sz="1200" b="0" strike="noStrike" spc="-1" dirty="0" err="1">
                <a:solidFill>
                  <a:srgbClr val="000000"/>
                </a:solidFill>
                <a:latin typeface="Calibri"/>
              </a:rPr>
              <a:t>meine</a:t>
            </a:r>
            <a:r>
              <a:rPr lang="en-GB" sz="1200" b="0" strike="noStrike" spc="-1" dirty="0">
                <a:solidFill>
                  <a:srgbClr val="000000"/>
                </a:solidFill>
                <a:latin typeface="Calibri"/>
              </a:rPr>
              <a:t> Mutter. Sie </a:t>
            </a:r>
            <a:r>
              <a:rPr lang="en-GB" sz="1200" b="0" strike="noStrike" spc="-1" dirty="0" err="1">
                <a:solidFill>
                  <a:srgbClr val="000000"/>
                </a:solidFill>
                <a:latin typeface="Calibri"/>
              </a:rPr>
              <a:t>heißt</a:t>
            </a:r>
            <a:r>
              <a:rPr lang="en-GB" sz="1200" b="0" strike="noStrike" spc="-1" dirty="0">
                <a:solidFill>
                  <a:srgbClr val="000000"/>
                </a:solidFill>
                <a:latin typeface="Calibri"/>
              </a:rPr>
              <a:t> Anna. Sie </a:t>
            </a:r>
            <a:r>
              <a:rPr lang="en-GB" sz="1200" b="0" strike="noStrike" spc="-1" dirty="0" err="1">
                <a:solidFill>
                  <a:srgbClr val="000000"/>
                </a:solidFill>
                <a:latin typeface="Calibri"/>
              </a:rPr>
              <a:t>wohnt</a:t>
            </a:r>
            <a:r>
              <a:rPr lang="en-GB" sz="1200" b="0" strike="noStrike" spc="-1" dirty="0">
                <a:solidFill>
                  <a:srgbClr val="000000"/>
                </a:solidFill>
                <a:latin typeface="Calibri"/>
              </a:rPr>
              <a:t> in der Schweiz.  Sie hat </a:t>
            </a:r>
            <a:r>
              <a:rPr lang="en-GB" sz="1200" b="0" strike="noStrike" spc="-1" dirty="0" err="1">
                <a:solidFill>
                  <a:srgbClr val="000000"/>
                </a:solidFill>
                <a:latin typeface="Calibri"/>
              </a:rPr>
              <a:t>im</a:t>
            </a:r>
            <a:r>
              <a:rPr lang="en-GB" sz="1200" b="0" strike="noStrike" spc="-1" dirty="0">
                <a:solidFill>
                  <a:srgbClr val="000000"/>
                </a:solidFill>
                <a:latin typeface="Calibri"/>
              </a:rPr>
              <a:t> Juli </a:t>
            </a:r>
            <a:r>
              <a:rPr lang="en-GB" sz="1200" b="0" strike="noStrike" spc="-1" dirty="0" err="1">
                <a:solidFill>
                  <a:srgbClr val="000000"/>
                </a:solidFill>
                <a:latin typeface="Calibri"/>
              </a:rPr>
              <a:t>Pläne</a:t>
            </a:r>
            <a:r>
              <a:rPr lang="en-GB" sz="1200" b="0" strike="noStrike" spc="-1" dirty="0">
                <a:solidFill>
                  <a:srgbClr val="000000"/>
                </a:solidFill>
                <a:latin typeface="Calibri"/>
              </a:rPr>
              <a:t>, </a:t>
            </a:r>
            <a:r>
              <a:rPr lang="en-GB" sz="1200" b="0" strike="noStrike" spc="-1" dirty="0" err="1">
                <a:solidFill>
                  <a:srgbClr val="000000"/>
                </a:solidFill>
                <a:latin typeface="Calibri"/>
              </a:rPr>
              <a:t>sie</a:t>
            </a:r>
            <a:r>
              <a:rPr lang="en-GB" sz="1200" b="0" strike="noStrike" spc="-1" dirty="0">
                <a:solidFill>
                  <a:srgbClr val="000000"/>
                </a:solidFill>
                <a:latin typeface="Calibri"/>
              </a:rPr>
              <a:t> </a:t>
            </a:r>
            <a:r>
              <a:rPr lang="en-GB" sz="1200" b="0" strike="noStrike" spc="-1" dirty="0" err="1">
                <a:solidFill>
                  <a:srgbClr val="000000"/>
                </a:solidFill>
                <a:latin typeface="Calibri"/>
              </a:rPr>
              <a:t>bekommt</a:t>
            </a:r>
            <a:r>
              <a:rPr lang="en-GB" sz="1200" b="0" strike="noStrike" spc="-1" dirty="0">
                <a:solidFill>
                  <a:srgbClr val="000000"/>
                </a:solidFill>
                <a:latin typeface="Calibri"/>
              </a:rPr>
              <a:t> </a:t>
            </a:r>
            <a:r>
              <a:rPr lang="en-GB" sz="1200" b="0" strike="noStrike" spc="-1" dirty="0" err="1">
                <a:solidFill>
                  <a:srgbClr val="000000"/>
                </a:solidFill>
                <a:latin typeface="Calibri"/>
              </a:rPr>
              <a:t>eine</a:t>
            </a:r>
            <a:r>
              <a:rPr lang="en-GB" sz="1200" b="0" strike="noStrike" spc="-1" dirty="0">
                <a:solidFill>
                  <a:srgbClr val="000000"/>
                </a:solidFill>
                <a:latin typeface="Calibri"/>
              </a:rPr>
              <a:t> </a:t>
            </a:r>
            <a:r>
              <a:rPr lang="en-GB" sz="1200" b="0" strike="noStrike" spc="-1" dirty="0" err="1">
                <a:solidFill>
                  <a:srgbClr val="000000"/>
                </a:solidFill>
                <a:latin typeface="Calibri"/>
              </a:rPr>
              <a:t>Katze</a:t>
            </a:r>
            <a:r>
              <a:rPr lang="en-GB" sz="1200" b="0" strike="noStrike" spc="-1" dirty="0">
                <a:solidFill>
                  <a:srgbClr val="000000"/>
                </a:solidFill>
                <a:latin typeface="Calibri"/>
              </a:rPr>
              <a:t>. Wunderbar!</a:t>
            </a:r>
          </a:p>
          <a:p>
            <a:pPr marL="228600" indent="-228600">
              <a:lnSpc>
                <a:spcPct val="100000"/>
              </a:lnSpc>
              <a:buAutoNum type="arabicPeriod"/>
            </a:pPr>
            <a:endParaRPr lang="en-GB" sz="1200" b="0" strike="noStrike" spc="-1" dirty="0">
              <a:solidFill>
                <a:srgbClr val="000000"/>
              </a:solidFill>
              <a:latin typeface="Calibri"/>
            </a:endParaRP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b="0" strike="noStrike" spc="-1" dirty="0">
                <a:solidFill>
                  <a:srgbClr val="000000"/>
                </a:solidFill>
                <a:latin typeface="Calibri"/>
              </a:rPr>
              <a:t>Und das bin ich! Ich </a:t>
            </a:r>
            <a:r>
              <a:rPr lang="en-GB" sz="1200" b="0" strike="noStrike" spc="-1" dirty="0" err="1">
                <a:solidFill>
                  <a:srgbClr val="000000"/>
                </a:solidFill>
                <a:latin typeface="Calibri"/>
              </a:rPr>
              <a:t>heiße</a:t>
            </a:r>
            <a:r>
              <a:rPr lang="en-GB" sz="1200" b="0" strike="noStrike" spc="-1" dirty="0">
                <a:solidFill>
                  <a:srgbClr val="000000"/>
                </a:solidFill>
                <a:latin typeface="Calibri"/>
              </a:rPr>
              <a:t> Emma und ich bin elf Jahre alt. Mein </a:t>
            </a:r>
            <a:r>
              <a:rPr lang="en-GB" sz="1200" b="0" strike="noStrike" spc="-1" dirty="0" err="1">
                <a:solidFill>
                  <a:srgbClr val="000000"/>
                </a:solidFill>
                <a:latin typeface="Calibri"/>
              </a:rPr>
              <a:t>Lieblingstag</a:t>
            </a:r>
            <a:r>
              <a:rPr lang="en-GB" sz="1200" b="0" strike="noStrike" spc="-1" dirty="0">
                <a:solidFill>
                  <a:srgbClr val="000000"/>
                </a:solidFill>
                <a:latin typeface="Calibri"/>
              </a:rPr>
              <a:t> </a:t>
            </a:r>
            <a:r>
              <a:rPr lang="en-GB" sz="1200" b="0" strike="noStrike" spc="-1" dirty="0" err="1">
                <a:solidFill>
                  <a:srgbClr val="000000"/>
                </a:solidFill>
                <a:latin typeface="Calibri"/>
              </a:rPr>
              <a:t>ist</a:t>
            </a:r>
            <a:r>
              <a:rPr lang="en-GB" sz="1200" b="0" strike="noStrike" spc="-1" dirty="0">
                <a:solidFill>
                  <a:srgbClr val="000000"/>
                </a:solidFill>
                <a:latin typeface="Calibri"/>
              </a:rPr>
              <a:t> </a:t>
            </a:r>
            <a:r>
              <a:rPr lang="en-GB" sz="1200" b="0" strike="noStrike" spc="-1" dirty="0" err="1">
                <a:solidFill>
                  <a:srgbClr val="000000"/>
                </a:solidFill>
                <a:latin typeface="Calibri"/>
              </a:rPr>
              <a:t>Samstag</a:t>
            </a:r>
            <a:r>
              <a:rPr lang="en-GB" sz="1200" b="0" strike="noStrike" spc="-1" dirty="0">
                <a:solidFill>
                  <a:srgbClr val="000000"/>
                </a:solidFill>
                <a:latin typeface="Calibri"/>
              </a:rPr>
              <a:t>. Ich </a:t>
            </a:r>
            <a:r>
              <a:rPr lang="en-GB" sz="1200" b="0" strike="noStrike" spc="-1" dirty="0" err="1">
                <a:solidFill>
                  <a:srgbClr val="000000"/>
                </a:solidFill>
                <a:latin typeface="Calibri"/>
              </a:rPr>
              <a:t>bleibe</a:t>
            </a:r>
            <a:r>
              <a:rPr lang="en-GB" sz="1200" b="0" strike="noStrike" spc="-1" dirty="0">
                <a:solidFill>
                  <a:srgbClr val="000000"/>
                </a:solidFill>
                <a:latin typeface="Calibri"/>
              </a:rPr>
              <a:t> </a:t>
            </a:r>
            <a:r>
              <a:rPr lang="en-GB" sz="1200" b="0" strike="noStrike" spc="-1" dirty="0" err="1">
                <a:solidFill>
                  <a:srgbClr val="000000"/>
                </a:solidFill>
                <a:latin typeface="Calibri"/>
              </a:rPr>
              <a:t>samstags</a:t>
            </a:r>
            <a:r>
              <a:rPr lang="en-GB" sz="1200" b="0" strike="noStrike" spc="-1" dirty="0">
                <a:solidFill>
                  <a:srgbClr val="000000"/>
                </a:solidFill>
                <a:latin typeface="Calibri"/>
              </a:rPr>
              <a:t> </a:t>
            </a:r>
            <a:r>
              <a:rPr lang="en-GB" sz="1200" b="0" strike="noStrike" spc="-1" dirty="0" err="1">
                <a:solidFill>
                  <a:srgbClr val="000000"/>
                </a:solidFill>
                <a:latin typeface="Calibri"/>
              </a:rPr>
              <a:t>zu</a:t>
            </a:r>
            <a:r>
              <a:rPr lang="en-GB" sz="1200" b="0" strike="noStrike" spc="-1" dirty="0">
                <a:solidFill>
                  <a:srgbClr val="000000"/>
                </a:solidFill>
                <a:latin typeface="Calibri"/>
              </a:rPr>
              <a:t> </a:t>
            </a:r>
            <a:r>
              <a:rPr lang="en-GB" sz="1200" b="0" strike="noStrike" spc="-1" dirty="0" err="1">
                <a:solidFill>
                  <a:srgbClr val="000000"/>
                </a:solidFill>
                <a:latin typeface="Calibri"/>
              </a:rPr>
              <a:t>Hause</a:t>
            </a:r>
            <a:r>
              <a:rPr lang="en-GB" sz="1200" b="0" strike="noStrike" spc="-1" dirty="0">
                <a:solidFill>
                  <a:srgbClr val="000000"/>
                </a:solidFill>
                <a:latin typeface="Calibri"/>
              </a:rPr>
              <a:t> </a:t>
            </a:r>
            <a:r>
              <a:rPr lang="en-GB" sz="1200" b="0" strike="noStrike" spc="-1" dirty="0" err="1">
                <a:solidFill>
                  <a:srgbClr val="000000"/>
                </a:solidFill>
                <a:latin typeface="Calibri"/>
              </a:rPr>
              <a:t>nicht</a:t>
            </a:r>
            <a:r>
              <a:rPr lang="en-GB" sz="1200" b="0" strike="noStrike" spc="-1" dirty="0">
                <a:solidFill>
                  <a:srgbClr val="000000"/>
                </a:solidFill>
                <a:latin typeface="Calibri"/>
              </a:rPr>
              <a:t>. Ich </a:t>
            </a:r>
            <a:r>
              <a:rPr lang="en-GB" sz="1200" b="0" strike="noStrike" spc="-1" dirty="0" err="1">
                <a:solidFill>
                  <a:srgbClr val="000000"/>
                </a:solidFill>
                <a:latin typeface="Calibri"/>
              </a:rPr>
              <a:t>besuche</a:t>
            </a:r>
            <a:r>
              <a:rPr lang="en-GB" sz="1200" b="0" strike="noStrike" spc="-1" dirty="0">
                <a:solidFill>
                  <a:srgbClr val="000000"/>
                </a:solidFill>
                <a:latin typeface="Calibri"/>
              </a:rPr>
              <a:t> Oma.</a:t>
            </a:r>
          </a:p>
          <a:p>
            <a:pPr marL="228600" indent="-228600">
              <a:lnSpc>
                <a:spcPct val="100000"/>
              </a:lnSpc>
              <a:buAutoNum type="arabicPeriod"/>
            </a:pPr>
            <a:endParaRPr lang="en-GB" sz="1200" b="0" strike="noStrike" spc="-1" dirty="0">
              <a:solidFill>
                <a:srgbClr val="000000"/>
              </a:solidFill>
              <a:latin typeface="Calibri"/>
            </a:endParaRPr>
          </a:p>
          <a:p>
            <a:pPr marL="228600" indent="-228600">
              <a:lnSpc>
                <a:spcPct val="100000"/>
              </a:lnSpc>
              <a:buAutoNum type="arabicPeriod"/>
            </a:pPr>
            <a:r>
              <a:rPr lang="en-GB" sz="1200" b="0" strike="noStrike" spc="-1" dirty="0">
                <a:solidFill>
                  <a:srgbClr val="000000"/>
                </a:solidFill>
                <a:latin typeface="Calibri"/>
              </a:rPr>
              <a:t>Da </a:t>
            </a:r>
            <a:r>
              <a:rPr lang="en-GB" sz="1200" b="0" strike="noStrike" spc="-1" dirty="0" err="1">
                <a:solidFill>
                  <a:srgbClr val="000000"/>
                </a:solidFill>
                <a:latin typeface="Calibri"/>
              </a:rPr>
              <a:t>ist</a:t>
            </a:r>
            <a:r>
              <a:rPr lang="en-GB" sz="1200" b="0" strike="noStrike" spc="-1" dirty="0">
                <a:solidFill>
                  <a:srgbClr val="000000"/>
                </a:solidFill>
                <a:latin typeface="Calibri"/>
              </a:rPr>
              <a:t> </a:t>
            </a:r>
            <a:r>
              <a:rPr lang="en-GB" sz="1200" b="0" strike="noStrike" spc="-1" dirty="0" err="1">
                <a:solidFill>
                  <a:srgbClr val="000000"/>
                </a:solidFill>
                <a:latin typeface="Calibri"/>
              </a:rPr>
              <a:t>mein</a:t>
            </a:r>
            <a:r>
              <a:rPr lang="en-GB" sz="1200" b="0" strike="noStrike" spc="-1" dirty="0">
                <a:solidFill>
                  <a:srgbClr val="000000"/>
                </a:solidFill>
                <a:latin typeface="Calibri"/>
              </a:rPr>
              <a:t> </a:t>
            </a:r>
            <a:r>
              <a:rPr lang="en-GB" sz="1200" b="0" strike="noStrike" spc="-1" dirty="0" err="1">
                <a:solidFill>
                  <a:srgbClr val="000000"/>
                </a:solidFill>
                <a:latin typeface="Calibri"/>
              </a:rPr>
              <a:t>Opa</a:t>
            </a:r>
            <a:r>
              <a:rPr lang="en-GB" sz="1200" b="0" strike="noStrike" spc="-1" dirty="0">
                <a:solidFill>
                  <a:srgbClr val="000000"/>
                </a:solidFill>
                <a:latin typeface="Calibri"/>
              </a:rPr>
              <a:t>. Er </a:t>
            </a:r>
            <a:r>
              <a:rPr lang="en-GB" sz="1200" b="0" strike="noStrike" spc="-1" dirty="0" err="1">
                <a:solidFill>
                  <a:srgbClr val="000000"/>
                </a:solidFill>
                <a:latin typeface="Calibri"/>
              </a:rPr>
              <a:t>heißt</a:t>
            </a:r>
            <a:r>
              <a:rPr lang="en-GB" sz="1200" b="0" strike="noStrike" spc="-1" dirty="0">
                <a:solidFill>
                  <a:srgbClr val="000000"/>
                </a:solidFill>
                <a:latin typeface="Calibri"/>
              </a:rPr>
              <a:t> Thomas. Er </a:t>
            </a:r>
            <a:r>
              <a:rPr lang="en-GB" sz="1200" b="0" strike="noStrike" spc="-1" dirty="0" err="1">
                <a:solidFill>
                  <a:srgbClr val="000000"/>
                </a:solidFill>
                <a:latin typeface="Calibri"/>
              </a:rPr>
              <a:t>wohnt</a:t>
            </a:r>
            <a:r>
              <a:rPr lang="en-GB" sz="1200" b="0" strike="noStrike" spc="-1" dirty="0">
                <a:solidFill>
                  <a:srgbClr val="000000"/>
                </a:solidFill>
                <a:latin typeface="Calibri"/>
              </a:rPr>
              <a:t> in England. Er </a:t>
            </a:r>
            <a:r>
              <a:rPr lang="en-GB" sz="1200" b="0" strike="noStrike" spc="-1" dirty="0" err="1">
                <a:solidFill>
                  <a:srgbClr val="000000"/>
                </a:solidFill>
                <a:latin typeface="Calibri"/>
              </a:rPr>
              <a:t>möchte</a:t>
            </a:r>
            <a:r>
              <a:rPr lang="en-GB" sz="1200" b="0" strike="noStrike" spc="-1" dirty="0">
                <a:solidFill>
                  <a:srgbClr val="000000"/>
                </a:solidFill>
                <a:latin typeface="Calibri"/>
              </a:rPr>
              <a:t> </a:t>
            </a:r>
            <a:r>
              <a:rPr lang="en-GB" sz="1200" b="0" strike="noStrike" spc="-1" dirty="0" err="1">
                <a:solidFill>
                  <a:srgbClr val="000000"/>
                </a:solidFill>
                <a:latin typeface="Calibri"/>
              </a:rPr>
              <a:t>Gitarre</a:t>
            </a:r>
            <a:r>
              <a:rPr lang="en-GB" sz="1200" b="0" strike="noStrike" spc="-1" dirty="0">
                <a:solidFill>
                  <a:srgbClr val="000000"/>
                </a:solidFill>
                <a:latin typeface="Calibri"/>
              </a:rPr>
              <a:t> </a:t>
            </a:r>
            <a:r>
              <a:rPr lang="en-GB" sz="1200" b="0" strike="noStrike" spc="-1" dirty="0" err="1">
                <a:solidFill>
                  <a:srgbClr val="000000"/>
                </a:solidFill>
                <a:latin typeface="Calibri"/>
              </a:rPr>
              <a:t>spielen</a:t>
            </a:r>
            <a:r>
              <a:rPr lang="en-GB" sz="1200" b="0" strike="noStrike" spc="-1" dirty="0">
                <a:solidFill>
                  <a:srgbClr val="000000"/>
                </a:solidFill>
                <a:latin typeface="Calibri"/>
              </a:rPr>
              <a:t>.</a:t>
            </a:r>
          </a:p>
          <a:p>
            <a:pPr marL="228600" indent="-228600">
              <a:lnSpc>
                <a:spcPct val="100000"/>
              </a:lnSpc>
              <a:buAutoNum type="arabicPeriod"/>
            </a:pPr>
            <a:endParaRPr lang="en-GB" sz="1200" b="0" strike="noStrike" spc="-1" dirty="0">
              <a:solidFill>
                <a:srgbClr val="000000"/>
              </a:solidFill>
              <a:latin typeface="Calibri"/>
            </a:endParaRPr>
          </a:p>
          <a:p>
            <a:pPr marL="228600" indent="-228600">
              <a:lnSpc>
                <a:spcPct val="100000"/>
              </a:lnSpc>
              <a:buAutoNum type="arabicPeriod"/>
            </a:pPr>
            <a:r>
              <a:rPr lang="en-GB" sz="1200" b="0" strike="noStrike" spc="-1" dirty="0">
                <a:solidFill>
                  <a:srgbClr val="000000"/>
                </a:solidFill>
                <a:latin typeface="Calibri"/>
              </a:rPr>
              <a:t>Das Baby </a:t>
            </a:r>
            <a:r>
              <a:rPr lang="en-GB" sz="1200" b="0" strike="noStrike" spc="-1" dirty="0" err="1">
                <a:solidFill>
                  <a:srgbClr val="000000"/>
                </a:solidFill>
                <a:latin typeface="Calibri"/>
              </a:rPr>
              <a:t>heißt</a:t>
            </a:r>
            <a:r>
              <a:rPr lang="en-GB" sz="1200" b="0" strike="noStrike" spc="-1" dirty="0">
                <a:solidFill>
                  <a:srgbClr val="000000"/>
                </a:solidFill>
                <a:latin typeface="Calibri"/>
              </a:rPr>
              <a:t> Noah. Er </a:t>
            </a:r>
            <a:r>
              <a:rPr lang="en-GB" sz="1200" b="0" strike="noStrike" spc="-1" dirty="0" err="1">
                <a:solidFill>
                  <a:srgbClr val="000000"/>
                </a:solidFill>
                <a:latin typeface="Calibri"/>
              </a:rPr>
              <a:t>ist</a:t>
            </a:r>
            <a:r>
              <a:rPr lang="en-GB" sz="1200" b="0" strike="noStrike" spc="-1" dirty="0">
                <a:solidFill>
                  <a:srgbClr val="000000"/>
                </a:solidFill>
                <a:latin typeface="Calibri"/>
              </a:rPr>
              <a:t> </a:t>
            </a:r>
            <a:r>
              <a:rPr lang="en-GB" sz="1200" b="0" strike="noStrike" spc="-1" dirty="0" err="1">
                <a:solidFill>
                  <a:srgbClr val="000000"/>
                </a:solidFill>
                <a:latin typeface="Calibri"/>
              </a:rPr>
              <a:t>jung</a:t>
            </a:r>
            <a:r>
              <a:rPr lang="en-GB" sz="1200" b="0" strike="noStrike" spc="-1" dirty="0">
                <a:solidFill>
                  <a:srgbClr val="000000"/>
                </a:solidFill>
                <a:latin typeface="Calibri"/>
              </a:rPr>
              <a:t>, er </a:t>
            </a:r>
            <a:r>
              <a:rPr lang="en-GB" sz="1200" b="0" strike="noStrike" spc="-1" dirty="0" err="1">
                <a:solidFill>
                  <a:srgbClr val="000000"/>
                </a:solidFill>
                <a:latin typeface="Calibri"/>
              </a:rPr>
              <a:t>ist</a:t>
            </a:r>
            <a:r>
              <a:rPr lang="en-GB" sz="1200" b="0" strike="noStrike" spc="-1" dirty="0">
                <a:solidFill>
                  <a:srgbClr val="000000"/>
                </a:solidFill>
                <a:latin typeface="Calibri"/>
              </a:rPr>
              <a:t> </a:t>
            </a:r>
            <a:r>
              <a:rPr lang="en-GB" sz="1200" b="0" strike="noStrike" spc="-1" dirty="0" err="1">
                <a:solidFill>
                  <a:srgbClr val="000000"/>
                </a:solidFill>
                <a:latin typeface="Calibri"/>
              </a:rPr>
              <a:t>sieben</a:t>
            </a:r>
            <a:r>
              <a:rPr lang="en-GB" sz="1200" b="0" strike="noStrike" spc="-1" dirty="0">
                <a:solidFill>
                  <a:srgbClr val="000000"/>
                </a:solidFill>
                <a:latin typeface="Calibri"/>
              </a:rPr>
              <a:t> </a:t>
            </a:r>
            <a:r>
              <a:rPr lang="en-GB" sz="1200" b="0" strike="noStrike" spc="-1" dirty="0" err="1">
                <a:solidFill>
                  <a:srgbClr val="000000"/>
                </a:solidFill>
                <a:latin typeface="Calibri"/>
              </a:rPr>
              <a:t>Wochen</a:t>
            </a:r>
            <a:r>
              <a:rPr lang="en-GB" sz="1200" b="0" strike="noStrike" spc="-1" dirty="0">
                <a:solidFill>
                  <a:srgbClr val="000000"/>
                </a:solidFill>
                <a:latin typeface="Calibri"/>
              </a:rPr>
              <a:t> alt. </a:t>
            </a:r>
            <a:r>
              <a:rPr lang="en-GB" sz="1200" b="0" strike="noStrike" spc="-1" dirty="0" err="1">
                <a:solidFill>
                  <a:srgbClr val="000000"/>
                </a:solidFill>
                <a:latin typeface="Calibri"/>
              </a:rPr>
              <a:t>Meine</a:t>
            </a:r>
            <a:r>
              <a:rPr lang="en-GB" sz="1200" b="0" strike="noStrike" spc="-1" dirty="0">
                <a:solidFill>
                  <a:srgbClr val="000000"/>
                </a:solidFill>
                <a:latin typeface="Calibri"/>
              </a:rPr>
              <a:t> Mutter </a:t>
            </a:r>
            <a:r>
              <a:rPr lang="en-GB" sz="1200" b="0" strike="noStrike" spc="-1" dirty="0" err="1">
                <a:solidFill>
                  <a:srgbClr val="000000"/>
                </a:solidFill>
                <a:latin typeface="Calibri"/>
              </a:rPr>
              <a:t>ist</a:t>
            </a:r>
            <a:r>
              <a:rPr lang="en-GB" sz="1200" b="0" strike="noStrike" spc="-1" dirty="0">
                <a:solidFill>
                  <a:srgbClr val="000000"/>
                </a:solidFill>
                <a:latin typeface="Calibri"/>
              </a:rPr>
              <a:t> </a:t>
            </a:r>
            <a:r>
              <a:rPr lang="en-GB" sz="1200" b="0" strike="noStrike" spc="-1" dirty="0" err="1">
                <a:solidFill>
                  <a:srgbClr val="000000"/>
                </a:solidFill>
                <a:latin typeface="Calibri"/>
              </a:rPr>
              <a:t>müde</a:t>
            </a:r>
            <a:r>
              <a:rPr lang="en-GB" sz="1200" b="0" strike="noStrike" spc="-1" dirty="0">
                <a:solidFill>
                  <a:srgbClr val="000000"/>
                </a:solidFill>
                <a:latin typeface="Calibri"/>
              </a:rPr>
              <a:t>! Der </a:t>
            </a:r>
            <a:r>
              <a:rPr lang="en-GB" sz="1200" b="0" strike="noStrike" spc="-1" dirty="0" err="1">
                <a:solidFill>
                  <a:srgbClr val="000000"/>
                </a:solidFill>
                <a:latin typeface="Calibri"/>
              </a:rPr>
              <a:t>Grund</a:t>
            </a:r>
            <a:r>
              <a:rPr lang="en-GB" sz="1200" b="0" strike="noStrike" spc="-1" dirty="0">
                <a:solidFill>
                  <a:srgbClr val="000000"/>
                </a:solidFill>
                <a:latin typeface="Calibri"/>
              </a:rPr>
              <a:t>? Noah </a:t>
            </a:r>
            <a:r>
              <a:rPr lang="en-GB" sz="1200" b="0" strike="noStrike" spc="-1" dirty="0" err="1">
                <a:solidFill>
                  <a:srgbClr val="000000"/>
                </a:solidFill>
                <a:latin typeface="Calibri"/>
              </a:rPr>
              <a:t>ist</a:t>
            </a:r>
            <a:r>
              <a:rPr lang="en-GB" sz="1200" b="0" strike="noStrike" spc="-1" dirty="0">
                <a:solidFill>
                  <a:srgbClr val="000000"/>
                </a:solidFill>
                <a:latin typeface="Calibri"/>
              </a:rPr>
              <a:t> </a:t>
            </a:r>
            <a:r>
              <a:rPr lang="en-GB" sz="1200" b="0" strike="noStrike" spc="-1" dirty="0" err="1">
                <a:solidFill>
                  <a:srgbClr val="000000"/>
                </a:solidFill>
                <a:latin typeface="Calibri"/>
              </a:rPr>
              <a:t>nicht</a:t>
            </a:r>
            <a:r>
              <a:rPr lang="en-GB" sz="1200" b="0" strike="noStrike" spc="-1" dirty="0">
                <a:solidFill>
                  <a:srgbClr val="000000"/>
                </a:solidFill>
                <a:latin typeface="Calibri"/>
              </a:rPr>
              <a:t> </a:t>
            </a:r>
            <a:r>
              <a:rPr lang="en-GB" sz="1200" b="0" strike="noStrike" spc="-1" dirty="0" err="1">
                <a:solidFill>
                  <a:srgbClr val="000000"/>
                </a:solidFill>
                <a:latin typeface="Calibri"/>
              </a:rPr>
              <a:t>ruhig</a:t>
            </a:r>
            <a:r>
              <a:rPr lang="en-GB" sz="1200" b="0" strike="noStrike" spc="-1" dirty="0">
                <a:solidFill>
                  <a:srgbClr val="000000"/>
                </a:solidFill>
                <a:latin typeface="Calibri"/>
              </a:rPr>
              <a:t>!</a:t>
            </a:r>
          </a:p>
          <a:p>
            <a:pPr marL="228600" indent="-228600">
              <a:lnSpc>
                <a:spcPct val="100000"/>
              </a:lnSpc>
              <a:buAutoNum type="arabicPeriod"/>
            </a:pPr>
            <a:endParaRPr lang="en-GB" sz="1200" b="0" strike="noStrike" spc="-1" dirty="0">
              <a:solidFill>
                <a:srgbClr val="000000"/>
              </a:solidFill>
              <a:latin typeface="Calibri"/>
            </a:endParaRPr>
          </a:p>
          <a:p>
            <a:r>
              <a:rPr lang="en-GB" b="1" dirty="0">
                <a:latin typeface="Calibri" panose="020F0502020204030204" pitchFamily="34" charset="0"/>
                <a:cs typeface="Calibri" panose="020F0502020204030204" pitchFamily="34" charset="0"/>
              </a:rPr>
              <a:t>Frequency of unknown words and cognates:</a:t>
            </a:r>
          </a:p>
          <a:p>
            <a:pPr marL="0" marR="0" lvl="0" indent="0" algn="l" defTabSz="964418" rtl="0" eaLnBrk="1" fontAlgn="auto" latinLnBrk="0" hangingPunct="1">
              <a:lnSpc>
                <a:spcPct val="100000"/>
              </a:lnSpc>
              <a:spcBef>
                <a:spcPts val="0"/>
              </a:spcBef>
              <a:spcAft>
                <a:spcPts val="0"/>
              </a:spcAft>
              <a:buClr>
                <a:schemeClr val="dk1"/>
              </a:buClr>
              <a:buSzPts val="1200"/>
              <a:buFontTx/>
              <a:buNone/>
              <a:tabLst/>
              <a:defRPr/>
            </a:pPr>
            <a:r>
              <a:rPr lang="en-GB" sz="1200" b="0" dirty="0">
                <a:solidFill>
                  <a:srgbClr val="002060"/>
                </a:solidFill>
                <a:latin typeface="Century Gothic" panose="020B0502020202020204" pitchFamily="34" charset="0"/>
              </a:rPr>
              <a:t>Baby [2297]</a:t>
            </a:r>
            <a:endParaRPr lang="en-GB" sz="1200" b="0" dirty="0">
              <a:latin typeface="Arial" panose="020B0604020202020204" pitchFamily="34" charset="0"/>
            </a:endParaRPr>
          </a:p>
          <a:p>
            <a:pPr defTabSz="964418">
              <a:buClr>
                <a:schemeClr val="dk1"/>
              </a:buClr>
              <a:buSzPts val="1200"/>
              <a:defRPr/>
            </a:pPr>
            <a:r>
              <a:rPr lang="en-GB" i="1" dirty="0"/>
              <a:t>Source:  Jones, R.L. &amp; </a:t>
            </a:r>
            <a:r>
              <a:rPr lang="en-GB" i="1" dirty="0" err="1"/>
              <a:t>Tschirner</a:t>
            </a:r>
            <a:r>
              <a:rPr lang="en-GB" i="1" dirty="0"/>
              <a:t>, E. (2019). A frequency dictionary of German: core vocabulary for learners. Routledge</a:t>
            </a:r>
          </a:p>
          <a:p>
            <a:pPr marL="228600" indent="-228600">
              <a:lnSpc>
                <a:spcPct val="100000"/>
              </a:lnSpc>
              <a:buAutoNum type="arabicPeriod"/>
            </a:pPr>
            <a:endParaRPr lang="en-GB" sz="1200" b="0" strike="noStrike" spc="-1" dirty="0">
              <a:latin typeface="Arial"/>
            </a:endParaRPr>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42557633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Timing: 5 minutes</a:t>
            </a:r>
          </a:p>
          <a:p>
            <a:pPr marL="216000" indent="-215280">
              <a:lnSpc>
                <a:spcPct val="100000"/>
              </a:lnSpc>
            </a:pPr>
            <a:endParaRPr lang="en-GB" sz="1200" b="1"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practise written production of this term’s vocabulary.</a:t>
            </a:r>
          </a:p>
          <a:p>
            <a:pPr marL="216000" indent="-215280">
              <a:lnSpc>
                <a:spcPct val="100000"/>
              </a:lnSpc>
            </a:pPr>
            <a:endParaRPr lang="en-GB" sz="1200" b="0"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Note: </a:t>
            </a:r>
            <a:r>
              <a:rPr lang="en-GB" sz="1200" b="0" strike="noStrike" spc="-1" dirty="0">
                <a:solidFill>
                  <a:srgbClr val="000000"/>
                </a:solidFill>
                <a:latin typeface="Calibri"/>
                <a:ea typeface="Calibri"/>
              </a:rPr>
              <a:t>This is a more straightforward version of the activity, asking pupils for individual words. A more challenging version can be found on the following slide, where pupils are encouraged to write a mixture of sentences and words. </a:t>
            </a:r>
            <a:endParaRPr lang="en-GB" sz="1200" b="1" strike="noStrike" spc="-1" dirty="0">
              <a:solidFill>
                <a:srgbClr val="000000"/>
              </a:solidFill>
              <a:latin typeface="Calibri"/>
              <a:ea typeface="Calibri"/>
            </a:endParaRPr>
          </a:p>
          <a:p>
            <a:pPr marL="216000" indent="-215280">
              <a:lnSpc>
                <a:spcPct val="100000"/>
              </a:lnSpc>
            </a:pPr>
            <a:endParaRPr lang="en-GB" sz="1200" b="0" strike="noStrike" spc="-1" dirty="0">
              <a:solidFill>
                <a:srgbClr val="000000"/>
              </a:solidFill>
              <a:latin typeface="Calibri"/>
              <a:ea typeface="Calibri"/>
            </a:endParaRPr>
          </a:p>
          <a:p>
            <a:pPr marL="216000" marR="0" lvl="0" indent="-215280" algn="l" defTabSz="914400" rtl="0" eaLnBrk="1" fontAlgn="auto" latinLnBrk="0" hangingPunct="1">
              <a:lnSpc>
                <a:spcPct val="100000"/>
              </a:lnSpc>
              <a:spcBef>
                <a:spcPts val="0"/>
              </a:spcBef>
              <a:spcAft>
                <a:spcPts val="0"/>
              </a:spcAft>
              <a:buClrTx/>
              <a:buSzTx/>
              <a:buFontTx/>
              <a:buNone/>
              <a:tabLst/>
              <a:defRPr/>
            </a:pPr>
            <a:r>
              <a:rPr lang="en-GB" sz="1200" b="1" strike="noStrike" spc="-1" dirty="0">
                <a:solidFill>
                  <a:srgbClr val="000000"/>
                </a:solidFill>
                <a:latin typeface="Calibri"/>
                <a:ea typeface="Calibri"/>
              </a:rPr>
              <a:t>Procedure:</a:t>
            </a:r>
            <a:endParaRPr lang="en-GB" sz="1200" b="0" strike="noStrike" spc="-1" dirty="0">
              <a:latin typeface="Arial"/>
            </a:endParaRP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r>
              <a:rPr lang="en-GB" sz="1200" b="0" strike="noStrike" spc="-1" dirty="0">
                <a:latin typeface="Arial"/>
              </a:rPr>
              <a:t>Pupils look at the calendar.</a:t>
            </a: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r>
              <a:rPr lang="en-GB" sz="1200" b="0" strike="noStrike" spc="-1" dirty="0">
                <a:latin typeface="Arial"/>
              </a:rPr>
              <a:t>They use the words and pictures in the calendar as inspiration. They fill in the calendar by writing any words in German. They could use any of the words or pictures in the calendar, they could write individual months, nouns, adjectives, verbs etc. Three months have been left blank for pupils to write any other words they know. </a:t>
            </a: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5135120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Timing: 5 minutes</a:t>
            </a:r>
          </a:p>
          <a:p>
            <a:pPr marL="216000" indent="-215280">
              <a:lnSpc>
                <a:spcPct val="100000"/>
              </a:lnSpc>
            </a:pPr>
            <a:endParaRPr lang="en-GB" sz="1200" b="1"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practise written production of this term’s vocabulary.</a:t>
            </a:r>
          </a:p>
          <a:p>
            <a:pPr marL="216000" indent="-215280">
              <a:lnSpc>
                <a:spcPct val="100000"/>
              </a:lnSpc>
            </a:pPr>
            <a:endParaRPr lang="en-GB" sz="1200" b="0" strike="noStrike" spc="-1" dirty="0">
              <a:solidFill>
                <a:srgbClr val="000000"/>
              </a:solidFill>
              <a:latin typeface="Calibri"/>
              <a:ea typeface="Calibri"/>
            </a:endParaRPr>
          </a:p>
          <a:p>
            <a:pPr marL="216000" marR="0" lvl="0" indent="-215280" algn="l" defTabSz="914400" rtl="0" eaLnBrk="1" fontAlgn="auto" latinLnBrk="0" hangingPunct="1">
              <a:lnSpc>
                <a:spcPct val="100000"/>
              </a:lnSpc>
              <a:spcBef>
                <a:spcPts val="0"/>
              </a:spcBef>
              <a:spcAft>
                <a:spcPts val="0"/>
              </a:spcAft>
              <a:buClrTx/>
              <a:buSzTx/>
              <a:buFontTx/>
              <a:buNone/>
              <a:tabLst/>
              <a:defRPr/>
            </a:pPr>
            <a:r>
              <a:rPr lang="en-GB" sz="1200" b="1" strike="noStrike" spc="-1" dirty="0">
                <a:solidFill>
                  <a:srgbClr val="000000"/>
                </a:solidFill>
                <a:latin typeface="Calibri"/>
                <a:ea typeface="Calibri"/>
              </a:rPr>
              <a:t>Note: </a:t>
            </a:r>
            <a:r>
              <a:rPr lang="en-GB" sz="1200" b="0" strike="noStrike" spc="-1" dirty="0">
                <a:solidFill>
                  <a:srgbClr val="000000"/>
                </a:solidFill>
                <a:latin typeface="Calibri"/>
                <a:ea typeface="Calibri"/>
              </a:rPr>
              <a:t>This is a more challenging version of the activity, where pupils are encouraged to write a mixture of sentences and words. A more straightforward version of the activity can be found on the previous slide, where pupils are asked to write individual words. </a:t>
            </a:r>
          </a:p>
          <a:p>
            <a:pPr marL="216000" indent="-215280">
              <a:lnSpc>
                <a:spcPct val="100000"/>
              </a:lnSpc>
            </a:pPr>
            <a:endParaRPr lang="en-GB" sz="1200" b="0" strike="noStrike" spc="-1" dirty="0">
              <a:solidFill>
                <a:srgbClr val="000000"/>
              </a:solidFill>
              <a:latin typeface="Calibri"/>
              <a:ea typeface="Calibri"/>
            </a:endParaRPr>
          </a:p>
          <a:p>
            <a:pPr marL="216000" marR="0" lvl="0" indent="-215280" algn="l" defTabSz="914400" rtl="0" eaLnBrk="1" fontAlgn="auto" latinLnBrk="0" hangingPunct="1">
              <a:lnSpc>
                <a:spcPct val="100000"/>
              </a:lnSpc>
              <a:spcBef>
                <a:spcPts val="0"/>
              </a:spcBef>
              <a:spcAft>
                <a:spcPts val="0"/>
              </a:spcAft>
              <a:buClrTx/>
              <a:buSzTx/>
              <a:buFontTx/>
              <a:buNone/>
              <a:tabLst/>
              <a:defRPr/>
            </a:pPr>
            <a:r>
              <a:rPr lang="en-GB" sz="1200" b="1" strike="noStrike" spc="-1" dirty="0">
                <a:solidFill>
                  <a:srgbClr val="000000"/>
                </a:solidFill>
                <a:latin typeface="Calibri"/>
                <a:ea typeface="Calibri"/>
              </a:rPr>
              <a:t>Procedure:</a:t>
            </a:r>
            <a:endParaRPr lang="en-GB" sz="1200" b="0" strike="noStrike" spc="-1" dirty="0">
              <a:latin typeface="Arial"/>
            </a:endParaRP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r>
              <a:rPr lang="en-GB" sz="1200" b="0" strike="noStrike" spc="-1" dirty="0">
                <a:latin typeface="Arial"/>
              </a:rPr>
              <a:t>Pupils look at the calendar.</a:t>
            </a: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r>
              <a:rPr lang="en-GB" sz="1200" b="0" strike="noStrike" spc="-1" dirty="0">
                <a:latin typeface="Arial"/>
              </a:rPr>
              <a:t>They use the words and pictures in the calendar as inspiration. They use the empty notepad on the right to write sentences or words about the year’s plans. They could use any of the words or pictures in the calendar, they could write individual months, nouns, adjectives, verbs etc. Three months have been left blank for pupils’ own ideas.</a:t>
            </a: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8278215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23"/>
          <p:cNvSpPr txBox="1">
            <a:spLocks noGrp="1"/>
          </p:cNvSpPr>
          <p:nvPr>
            <p:ph type="ctrTitle"/>
          </p:nvPr>
        </p:nvSpPr>
        <p:spPr>
          <a:xfrm>
            <a:off x="914400" y="1122363"/>
            <a:ext cx="103632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3"/>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2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6088587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2"/>
        <p:cNvGrpSpPr/>
        <p:nvPr/>
      </p:nvGrpSpPr>
      <p:grpSpPr>
        <a:xfrm>
          <a:off x="0" y="0"/>
          <a:ext cx="0" cy="0"/>
          <a:chOff x="0" y="0"/>
          <a:chExt cx="0" cy="0"/>
        </a:xfrm>
      </p:grpSpPr>
      <p:sp>
        <p:nvSpPr>
          <p:cNvPr id="73" name="Google Shape;73;p3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3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3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3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3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8056825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8"/>
        <p:cNvGrpSpPr/>
        <p:nvPr/>
      </p:nvGrpSpPr>
      <p:grpSpPr>
        <a:xfrm>
          <a:off x="0" y="0"/>
          <a:ext cx="0" cy="0"/>
          <a:chOff x="0" y="0"/>
          <a:chExt cx="0" cy="0"/>
        </a:xfrm>
      </p:grpSpPr>
      <p:sp>
        <p:nvSpPr>
          <p:cNvPr id="79" name="Google Shape;79;p33"/>
          <p:cNvSpPr txBox="1">
            <a:spLocks noGrp="1"/>
          </p:cNvSpPr>
          <p:nvPr>
            <p:ph type="title"/>
          </p:nvPr>
        </p:nvSpPr>
        <p:spPr>
          <a:xfrm rot="5400000">
            <a:off x="7133432"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33"/>
          <p:cNvSpPr txBox="1">
            <a:spLocks noGrp="1"/>
          </p:cNvSpPr>
          <p:nvPr>
            <p:ph type="body" idx="1"/>
          </p:nvPr>
        </p:nvSpPr>
        <p:spPr>
          <a:xfrm rot="5400000">
            <a:off x="1799432"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3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3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3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26880905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77687346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416898322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5"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10828477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7"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8"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23923459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Tree>
    <p:extLst>
      <p:ext uri="{BB962C8B-B14F-4D97-AF65-F5344CB8AC3E}">
        <p14:creationId xmlns:p14="http://schemas.microsoft.com/office/powerpoint/2010/main" val="216204020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609480" y="273600"/>
            <a:ext cx="10972440" cy="530784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377499931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2"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13"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
        <p:nvSpPr>
          <p:cNvPr id="14"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93667503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6"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17"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18"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5441345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24"/>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2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24"/>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24"/>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24"/>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394567063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0"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1"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2"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38045368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4"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n-GB" sz="3200" b="0" strike="noStrike" spc="-1">
              <a:latin typeface="Arial"/>
            </a:endParaRPr>
          </a:p>
        </p:txBody>
      </p:sp>
      <p:sp>
        <p:nvSpPr>
          <p:cNvPr id="25"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23505054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7"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8"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9"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
        <p:nvSpPr>
          <p:cNvPr id="30"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53439937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2"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en-GB" sz="3200" b="0" strike="noStrike" spc="-1">
              <a:latin typeface="Arial"/>
            </a:endParaRPr>
          </a:p>
        </p:txBody>
      </p:sp>
      <p:sp>
        <p:nvSpPr>
          <p:cNvPr id="33"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en-GB" sz="3200" b="0" strike="noStrike" spc="-1">
              <a:latin typeface="Arial"/>
            </a:endParaRPr>
          </a:p>
        </p:txBody>
      </p:sp>
      <p:sp>
        <p:nvSpPr>
          <p:cNvPr id="34"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en-GB" sz="3200" b="0" strike="noStrike" spc="-1">
              <a:latin typeface="Arial"/>
            </a:endParaRPr>
          </a:p>
        </p:txBody>
      </p:sp>
      <p:sp>
        <p:nvSpPr>
          <p:cNvPr id="35"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en-GB" sz="3200" b="0" strike="noStrike" spc="-1">
              <a:latin typeface="Arial"/>
            </a:endParaRPr>
          </a:p>
        </p:txBody>
      </p:sp>
      <p:sp>
        <p:nvSpPr>
          <p:cNvPr id="36"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en-GB" sz="3200" b="0" strike="noStrike" spc="-1">
              <a:latin typeface="Arial"/>
            </a:endParaRPr>
          </a:p>
        </p:txBody>
      </p:sp>
      <p:sp>
        <p:nvSpPr>
          <p:cNvPr id="37"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502311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25"/>
          <p:cNvSpPr txBox="1">
            <a:spLocks noGrp="1"/>
          </p:cNvSpPr>
          <p:nvPr>
            <p:ph type="title"/>
          </p:nvPr>
        </p:nvSpPr>
        <p:spPr>
          <a:xfrm>
            <a:off x="831851" y="1709740"/>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25"/>
          <p:cNvSpPr txBox="1">
            <a:spLocks noGrp="1"/>
          </p:cNvSpPr>
          <p:nvPr>
            <p:ph type="body" idx="1"/>
          </p:nvPr>
        </p:nvSpPr>
        <p:spPr>
          <a:xfrm>
            <a:off x="831851" y="4589465"/>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400"/>
              <a:buNone/>
              <a:defRPr sz="2400">
                <a:solidFill>
                  <a:schemeClr val="dk1"/>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25"/>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25"/>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25"/>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9978878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26"/>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2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2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26"/>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26"/>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26"/>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19808974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27"/>
          <p:cNvSpPr txBox="1">
            <a:spLocks noGrp="1"/>
          </p:cNvSpPr>
          <p:nvPr>
            <p:ph type="title"/>
          </p:nvPr>
        </p:nvSpPr>
        <p:spPr>
          <a:xfrm>
            <a:off x="839788"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27"/>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27"/>
          <p:cNvSpPr txBox="1">
            <a:spLocks noGrp="1"/>
          </p:cNvSpPr>
          <p:nvPr>
            <p:ph type="body" idx="2"/>
          </p:nvPr>
        </p:nvSpPr>
        <p:spPr>
          <a:xfrm>
            <a:off x="839789"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27"/>
          <p:cNvSpPr txBox="1">
            <a:spLocks noGrp="1"/>
          </p:cNvSpPr>
          <p:nvPr>
            <p:ph type="body" idx="3"/>
          </p:nvPr>
        </p:nvSpPr>
        <p:spPr>
          <a:xfrm>
            <a:off x="6172201"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27"/>
          <p:cNvSpPr txBox="1">
            <a:spLocks noGrp="1"/>
          </p:cNvSpPr>
          <p:nvPr>
            <p:ph type="body" idx="4"/>
          </p:nvPr>
        </p:nvSpPr>
        <p:spPr>
          <a:xfrm>
            <a:off x="6172201"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27"/>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27"/>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27"/>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34073314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28"/>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28"/>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28"/>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28"/>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8330876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29"/>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29"/>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29"/>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2387540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8"/>
        <p:cNvGrpSpPr/>
        <p:nvPr/>
      </p:nvGrpSpPr>
      <p:grpSpPr>
        <a:xfrm>
          <a:off x="0" y="0"/>
          <a:ext cx="0" cy="0"/>
          <a:chOff x="0" y="0"/>
          <a:chExt cx="0" cy="0"/>
        </a:xfrm>
      </p:grpSpPr>
      <p:sp>
        <p:nvSpPr>
          <p:cNvPr id="59" name="Google Shape;59;p3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30"/>
          <p:cNvSpPr txBox="1">
            <a:spLocks noGrp="1"/>
          </p:cNvSpPr>
          <p:nvPr>
            <p:ph type="body" idx="1"/>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3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30"/>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30"/>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30"/>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15835977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5"/>
        <p:cNvGrpSpPr/>
        <p:nvPr/>
      </p:nvGrpSpPr>
      <p:grpSpPr>
        <a:xfrm>
          <a:off x="0" y="0"/>
          <a:ext cx="0" cy="0"/>
          <a:chOff x="0" y="0"/>
          <a:chExt cx="0" cy="0"/>
        </a:xfrm>
      </p:grpSpPr>
      <p:sp>
        <p:nvSpPr>
          <p:cNvPr id="66" name="Google Shape;66;p3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31"/>
          <p:cNvSpPr>
            <a:spLocks noGrp="1"/>
          </p:cNvSpPr>
          <p:nvPr>
            <p:ph type="pic" idx="2"/>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3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31"/>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31"/>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31"/>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26393672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2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2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2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4223640571"/>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r>
              <a:rPr lang="en-GB" sz="4400" b="0" strike="noStrike" spc="-1" dirty="0">
                <a:latin typeface="Arial"/>
              </a:rPr>
              <a:t>Click to edit the title text format</a:t>
            </a:r>
          </a:p>
        </p:txBody>
      </p:sp>
      <p:sp>
        <p:nvSpPr>
          <p:cNvPr id="3" name="PlaceHolder 2"/>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GB"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GB" sz="2800" b="0" strike="noStrike" spc="-1">
                <a:latin typeface="Arial"/>
              </a:rPr>
              <a:t>Second Outline Level</a:t>
            </a:r>
          </a:p>
          <a:p>
            <a:pPr marL="1296000" lvl="2" indent="-288000">
              <a:spcBef>
                <a:spcPts val="850"/>
              </a:spcBef>
              <a:buClr>
                <a:srgbClr val="000000"/>
              </a:buClr>
              <a:buSzPct val="45000"/>
              <a:buFont typeface="Wingdings" charset="2"/>
              <a:buChar char=""/>
            </a:pPr>
            <a:r>
              <a:rPr lang="en-GB" sz="2400" b="0" strike="noStrike" spc="-1">
                <a:latin typeface="Arial"/>
              </a:rPr>
              <a:t>Third Outline Level</a:t>
            </a:r>
          </a:p>
          <a:p>
            <a:pPr marL="1728000" lvl="3" indent="-216000">
              <a:spcBef>
                <a:spcPts val="567"/>
              </a:spcBef>
              <a:buClr>
                <a:srgbClr val="000000"/>
              </a:buClr>
              <a:buSzPct val="75000"/>
              <a:buFont typeface="Symbol" charset="2"/>
              <a:buChar char=""/>
            </a:pPr>
            <a:r>
              <a:rPr lang="en-GB" sz="2000" b="0" strike="noStrike" spc="-1">
                <a:latin typeface="Arial"/>
              </a:rPr>
              <a:t>Fourth Outline Level</a:t>
            </a:r>
          </a:p>
          <a:p>
            <a:pPr marL="2160000" lvl="4" indent="-216000">
              <a:spcBef>
                <a:spcPts val="283"/>
              </a:spcBef>
              <a:buClr>
                <a:srgbClr val="000000"/>
              </a:buClr>
              <a:buSzPct val="45000"/>
              <a:buFont typeface="Wingdings" charset="2"/>
              <a:buChar char=""/>
            </a:pPr>
            <a:r>
              <a:rPr lang="en-GB" sz="2000" b="0" strike="noStrike" spc="-1">
                <a:latin typeface="Arial"/>
              </a:rPr>
              <a:t>Fifth Outline Level</a:t>
            </a:r>
          </a:p>
          <a:p>
            <a:pPr marL="2592000" lvl="5" indent="-216000">
              <a:spcBef>
                <a:spcPts val="283"/>
              </a:spcBef>
              <a:buClr>
                <a:srgbClr val="000000"/>
              </a:buClr>
              <a:buSzPct val="45000"/>
              <a:buFont typeface="Wingdings" charset="2"/>
              <a:buChar char=""/>
            </a:pPr>
            <a:r>
              <a:rPr lang="en-GB" sz="2000" b="0" strike="noStrike" spc="-1">
                <a:latin typeface="Arial"/>
              </a:rPr>
              <a:t>Sixth Outline Level</a:t>
            </a:r>
          </a:p>
          <a:p>
            <a:pPr marL="3024000" lvl="6" indent="-216000">
              <a:spcBef>
                <a:spcPts val="283"/>
              </a:spcBef>
              <a:buClr>
                <a:srgbClr val="000000"/>
              </a:buClr>
              <a:buSzPct val="45000"/>
              <a:buFont typeface="Wingdings" charset="2"/>
              <a:buChar char=""/>
            </a:pPr>
            <a:r>
              <a:rPr lang="en-GB" sz="2000" b="0" strike="noStrike" spc="-1">
                <a:latin typeface="Arial"/>
              </a:rPr>
              <a:t>Seventh Outline Level</a:t>
            </a:r>
          </a:p>
        </p:txBody>
      </p:sp>
    </p:spTree>
    <p:extLst>
      <p:ext uri="{BB962C8B-B14F-4D97-AF65-F5344CB8AC3E}">
        <p14:creationId xmlns:p14="http://schemas.microsoft.com/office/powerpoint/2010/main" val="1263409486"/>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Lst>
  <p:txStyles>
    <p:title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206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206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2060"/>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xml"/><Relationship Id="rId1" Type="http://schemas.openxmlformats.org/officeDocument/2006/relationships/slideLayout" Target="../slideLayouts/slideLayout6.xml"/><Relationship Id="rId5" Type="http://schemas.openxmlformats.org/officeDocument/2006/relationships/audio" Target="../media/audio1.wav"/><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13" Type="http://schemas.openxmlformats.org/officeDocument/2006/relationships/image" Target="../media/image5.png"/><Relationship Id="rId18" Type="http://schemas.openxmlformats.org/officeDocument/2006/relationships/image" Target="../media/image40.png"/><Relationship Id="rId26" Type="http://schemas.openxmlformats.org/officeDocument/2006/relationships/image" Target="../media/image47.png"/><Relationship Id="rId3" Type="http://schemas.openxmlformats.org/officeDocument/2006/relationships/audio" Target="../media/audio36.wav"/><Relationship Id="rId21" Type="http://schemas.openxmlformats.org/officeDocument/2006/relationships/image" Target="../media/image43.png"/><Relationship Id="rId34" Type="http://schemas.openxmlformats.org/officeDocument/2006/relationships/image" Target="../media/image55.gif"/><Relationship Id="rId7" Type="http://schemas.openxmlformats.org/officeDocument/2006/relationships/audio" Target="../media/audio40.wav"/><Relationship Id="rId12" Type="http://schemas.openxmlformats.org/officeDocument/2006/relationships/audio" Target="../media/audio44.wav"/><Relationship Id="rId17" Type="http://schemas.openxmlformats.org/officeDocument/2006/relationships/image" Target="../media/image39.png"/><Relationship Id="rId25" Type="http://schemas.openxmlformats.org/officeDocument/2006/relationships/image" Target="../media/image27.png"/><Relationship Id="rId33" Type="http://schemas.openxmlformats.org/officeDocument/2006/relationships/image" Target="../media/image54.png"/><Relationship Id="rId2" Type="http://schemas.openxmlformats.org/officeDocument/2006/relationships/notesSlide" Target="../notesSlides/notesSlide10.xml"/><Relationship Id="rId16" Type="http://schemas.openxmlformats.org/officeDocument/2006/relationships/image" Target="../media/image38.png"/><Relationship Id="rId20" Type="http://schemas.openxmlformats.org/officeDocument/2006/relationships/image" Target="../media/image42.png"/><Relationship Id="rId29" Type="http://schemas.openxmlformats.org/officeDocument/2006/relationships/image" Target="../media/image50.png"/><Relationship Id="rId1" Type="http://schemas.openxmlformats.org/officeDocument/2006/relationships/slideLayout" Target="../slideLayouts/slideLayout16.xml"/><Relationship Id="rId6" Type="http://schemas.openxmlformats.org/officeDocument/2006/relationships/audio" Target="../media/audio39.wav"/><Relationship Id="rId11" Type="http://schemas.openxmlformats.org/officeDocument/2006/relationships/image" Target="../media/image36.png"/><Relationship Id="rId24" Type="http://schemas.openxmlformats.org/officeDocument/2006/relationships/image" Target="../media/image46.png"/><Relationship Id="rId32" Type="http://schemas.openxmlformats.org/officeDocument/2006/relationships/image" Target="../media/image53.png"/><Relationship Id="rId5" Type="http://schemas.openxmlformats.org/officeDocument/2006/relationships/audio" Target="../media/audio38.wav"/><Relationship Id="rId15" Type="http://schemas.openxmlformats.org/officeDocument/2006/relationships/image" Target="../media/image37.png"/><Relationship Id="rId23" Type="http://schemas.openxmlformats.org/officeDocument/2006/relationships/image" Target="../media/image45.png"/><Relationship Id="rId28" Type="http://schemas.openxmlformats.org/officeDocument/2006/relationships/image" Target="../media/image49.png"/><Relationship Id="rId10" Type="http://schemas.openxmlformats.org/officeDocument/2006/relationships/audio" Target="../media/audio43.wav"/><Relationship Id="rId19" Type="http://schemas.openxmlformats.org/officeDocument/2006/relationships/image" Target="../media/image41.png"/><Relationship Id="rId31" Type="http://schemas.openxmlformats.org/officeDocument/2006/relationships/image" Target="../media/image52.png"/><Relationship Id="rId4" Type="http://schemas.openxmlformats.org/officeDocument/2006/relationships/audio" Target="../media/audio37.wav"/><Relationship Id="rId9" Type="http://schemas.openxmlformats.org/officeDocument/2006/relationships/audio" Target="../media/audio42.wav"/><Relationship Id="rId14" Type="http://schemas.openxmlformats.org/officeDocument/2006/relationships/image" Target="../media/image8.svg"/><Relationship Id="rId22" Type="http://schemas.openxmlformats.org/officeDocument/2006/relationships/image" Target="../media/image44.png"/><Relationship Id="rId27" Type="http://schemas.openxmlformats.org/officeDocument/2006/relationships/image" Target="../media/image48.png"/><Relationship Id="rId30" Type="http://schemas.openxmlformats.org/officeDocument/2006/relationships/image" Target="../media/image51.jpeg"/><Relationship Id="rId35" Type="http://schemas.openxmlformats.org/officeDocument/2006/relationships/image" Target="../media/image56.gif"/><Relationship Id="rId8" Type="http://schemas.openxmlformats.org/officeDocument/2006/relationships/audio" Target="../media/audio41.wav"/></Relationships>
</file>

<file path=ppt/slides/_rels/slide11.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61.gif"/><Relationship Id="rId18" Type="http://schemas.openxmlformats.org/officeDocument/2006/relationships/image" Target="../media/image43.png"/><Relationship Id="rId26" Type="http://schemas.openxmlformats.org/officeDocument/2006/relationships/image" Target="../media/image47.png"/><Relationship Id="rId3" Type="http://schemas.openxmlformats.org/officeDocument/2006/relationships/image" Target="../media/image36.png"/><Relationship Id="rId21" Type="http://schemas.openxmlformats.org/officeDocument/2006/relationships/image" Target="../media/image51.jpeg"/><Relationship Id="rId7" Type="http://schemas.openxmlformats.org/officeDocument/2006/relationships/image" Target="../media/image37.png"/><Relationship Id="rId12" Type="http://schemas.openxmlformats.org/officeDocument/2006/relationships/image" Target="../media/image60.gif"/><Relationship Id="rId17" Type="http://schemas.openxmlformats.org/officeDocument/2006/relationships/image" Target="../media/image42.png"/><Relationship Id="rId25" Type="http://schemas.openxmlformats.org/officeDocument/2006/relationships/image" Target="../media/image27.png"/><Relationship Id="rId2" Type="http://schemas.openxmlformats.org/officeDocument/2006/relationships/notesSlide" Target="../notesSlides/notesSlide11.xml"/><Relationship Id="rId16" Type="http://schemas.openxmlformats.org/officeDocument/2006/relationships/image" Target="../media/image64.gif"/><Relationship Id="rId20" Type="http://schemas.openxmlformats.org/officeDocument/2006/relationships/image" Target="../media/image50.png"/><Relationship Id="rId29" Type="http://schemas.openxmlformats.org/officeDocument/2006/relationships/image" Target="../media/image49.png"/><Relationship Id="rId1" Type="http://schemas.openxmlformats.org/officeDocument/2006/relationships/slideLayout" Target="../slideLayouts/slideLayout16.xml"/><Relationship Id="rId6" Type="http://schemas.openxmlformats.org/officeDocument/2006/relationships/image" Target="../media/image8.svg"/><Relationship Id="rId11" Type="http://schemas.openxmlformats.org/officeDocument/2006/relationships/image" Target="../media/image59.gif"/><Relationship Id="rId24" Type="http://schemas.openxmlformats.org/officeDocument/2006/relationships/image" Target="../media/image46.png"/><Relationship Id="rId5" Type="http://schemas.openxmlformats.org/officeDocument/2006/relationships/image" Target="../media/image5.png"/><Relationship Id="rId15" Type="http://schemas.openxmlformats.org/officeDocument/2006/relationships/image" Target="../media/image63.gif"/><Relationship Id="rId23" Type="http://schemas.openxmlformats.org/officeDocument/2006/relationships/image" Target="../media/image45.png"/><Relationship Id="rId28" Type="http://schemas.openxmlformats.org/officeDocument/2006/relationships/image" Target="../media/image48.png"/><Relationship Id="rId10" Type="http://schemas.openxmlformats.org/officeDocument/2006/relationships/image" Target="../media/image58.gif"/><Relationship Id="rId19" Type="http://schemas.openxmlformats.org/officeDocument/2006/relationships/image" Target="../media/image44.png"/><Relationship Id="rId4" Type="http://schemas.openxmlformats.org/officeDocument/2006/relationships/audio" Target="../media/audio44.wav"/><Relationship Id="rId9" Type="http://schemas.openxmlformats.org/officeDocument/2006/relationships/image" Target="../media/image57.gif"/><Relationship Id="rId14" Type="http://schemas.openxmlformats.org/officeDocument/2006/relationships/image" Target="../media/image62.gif"/><Relationship Id="rId22" Type="http://schemas.openxmlformats.org/officeDocument/2006/relationships/image" Target="../media/image52.png"/><Relationship Id="rId27" Type="http://schemas.openxmlformats.org/officeDocument/2006/relationships/image" Target="../media/image53.png"/><Relationship Id="rId30" Type="http://schemas.openxmlformats.org/officeDocument/2006/relationships/image" Target="../media/image54.png"/></Relationships>
</file>

<file path=ppt/slides/_rels/slide12.xml.rels><?xml version="1.0" encoding="UTF-8" standalone="yes"?>
<Relationships xmlns="http://schemas.openxmlformats.org/package/2006/relationships"><Relationship Id="rId8" Type="http://schemas.openxmlformats.org/officeDocument/2006/relationships/image" Target="../media/image62.gif"/><Relationship Id="rId13" Type="http://schemas.openxmlformats.org/officeDocument/2006/relationships/image" Target="../media/image5.png"/><Relationship Id="rId18" Type="http://schemas.openxmlformats.org/officeDocument/2006/relationships/image" Target="../media/image31.png"/><Relationship Id="rId26" Type="http://schemas.openxmlformats.org/officeDocument/2006/relationships/image" Target="../media/image24.png"/><Relationship Id="rId3" Type="http://schemas.openxmlformats.org/officeDocument/2006/relationships/image" Target="../media/image57.gif"/><Relationship Id="rId21" Type="http://schemas.openxmlformats.org/officeDocument/2006/relationships/image" Target="../media/image29.gif"/><Relationship Id="rId7" Type="http://schemas.openxmlformats.org/officeDocument/2006/relationships/image" Target="../media/image61.gif"/><Relationship Id="rId12" Type="http://schemas.openxmlformats.org/officeDocument/2006/relationships/audio" Target="../media/audio44.wav"/><Relationship Id="rId17" Type="http://schemas.openxmlformats.org/officeDocument/2006/relationships/image" Target="../media/image65.png"/><Relationship Id="rId25" Type="http://schemas.openxmlformats.org/officeDocument/2006/relationships/image" Target="../media/image67.png"/><Relationship Id="rId2" Type="http://schemas.openxmlformats.org/officeDocument/2006/relationships/notesSlide" Target="../notesSlides/notesSlide12.xml"/><Relationship Id="rId16" Type="http://schemas.openxmlformats.org/officeDocument/2006/relationships/image" Target="../media/image38.png"/><Relationship Id="rId20" Type="http://schemas.openxmlformats.org/officeDocument/2006/relationships/image" Target="../media/image26.png"/><Relationship Id="rId29" Type="http://schemas.openxmlformats.org/officeDocument/2006/relationships/image" Target="../media/image70.png"/><Relationship Id="rId1" Type="http://schemas.openxmlformats.org/officeDocument/2006/relationships/slideLayout" Target="../slideLayouts/slideLayout16.xml"/><Relationship Id="rId6" Type="http://schemas.openxmlformats.org/officeDocument/2006/relationships/image" Target="../media/image60.gif"/><Relationship Id="rId11" Type="http://schemas.openxmlformats.org/officeDocument/2006/relationships/image" Target="../media/image36.png"/><Relationship Id="rId24" Type="http://schemas.openxmlformats.org/officeDocument/2006/relationships/image" Target="../media/image33.png"/><Relationship Id="rId5" Type="http://schemas.openxmlformats.org/officeDocument/2006/relationships/image" Target="../media/image59.gif"/><Relationship Id="rId15" Type="http://schemas.openxmlformats.org/officeDocument/2006/relationships/image" Target="../media/image37.png"/><Relationship Id="rId23" Type="http://schemas.openxmlformats.org/officeDocument/2006/relationships/image" Target="../media/image32.png"/><Relationship Id="rId28" Type="http://schemas.openxmlformats.org/officeDocument/2006/relationships/image" Target="../media/image69.png"/><Relationship Id="rId10" Type="http://schemas.openxmlformats.org/officeDocument/2006/relationships/image" Target="../media/image64.gif"/><Relationship Id="rId19" Type="http://schemas.openxmlformats.org/officeDocument/2006/relationships/image" Target="../media/image66.png"/><Relationship Id="rId4" Type="http://schemas.openxmlformats.org/officeDocument/2006/relationships/image" Target="../media/image58.gif"/><Relationship Id="rId9" Type="http://schemas.openxmlformats.org/officeDocument/2006/relationships/image" Target="../media/image63.gif"/><Relationship Id="rId14" Type="http://schemas.openxmlformats.org/officeDocument/2006/relationships/image" Target="../media/image8.svg"/><Relationship Id="rId22" Type="http://schemas.openxmlformats.org/officeDocument/2006/relationships/image" Target="../media/image25.gif"/><Relationship Id="rId27" Type="http://schemas.openxmlformats.org/officeDocument/2006/relationships/image" Target="../media/image68.png"/></Relationships>
</file>

<file path=ppt/slides/_rels/slide13.xml.rels><?xml version="1.0" encoding="UTF-8" standalone="yes"?>
<Relationships xmlns="http://schemas.openxmlformats.org/package/2006/relationships"><Relationship Id="rId3" Type="http://schemas.openxmlformats.org/officeDocument/2006/relationships/audio" Target="../media/audio45.wav"/><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71.png"/></Relationships>
</file>

<file path=ppt/slides/_rels/slide14.xml.rels><?xml version="1.0" encoding="UTF-8" standalone="yes"?>
<Relationships xmlns="http://schemas.openxmlformats.org/package/2006/relationships"><Relationship Id="rId8" Type="http://schemas.openxmlformats.org/officeDocument/2006/relationships/audio" Target="../media/audio48.wav"/><Relationship Id="rId13" Type="http://schemas.openxmlformats.org/officeDocument/2006/relationships/audio" Target="../media/audio53.wav"/><Relationship Id="rId18" Type="http://schemas.openxmlformats.org/officeDocument/2006/relationships/audio" Target="../media/audio58.wav"/><Relationship Id="rId26" Type="http://schemas.openxmlformats.org/officeDocument/2006/relationships/audio" Target="../media/audio66.wav"/><Relationship Id="rId3" Type="http://schemas.openxmlformats.org/officeDocument/2006/relationships/image" Target="../media/image71.png"/><Relationship Id="rId21" Type="http://schemas.openxmlformats.org/officeDocument/2006/relationships/audio" Target="../media/audio61.wav"/><Relationship Id="rId7" Type="http://schemas.openxmlformats.org/officeDocument/2006/relationships/audio" Target="../media/audio47.wav"/><Relationship Id="rId12" Type="http://schemas.openxmlformats.org/officeDocument/2006/relationships/audio" Target="../media/audio52.wav"/><Relationship Id="rId17" Type="http://schemas.openxmlformats.org/officeDocument/2006/relationships/audio" Target="../media/audio57.wav"/><Relationship Id="rId25" Type="http://schemas.openxmlformats.org/officeDocument/2006/relationships/audio" Target="../media/audio65.wav"/><Relationship Id="rId2" Type="http://schemas.openxmlformats.org/officeDocument/2006/relationships/notesSlide" Target="../notesSlides/notesSlide14.xml"/><Relationship Id="rId16" Type="http://schemas.openxmlformats.org/officeDocument/2006/relationships/audio" Target="../media/audio56.wav"/><Relationship Id="rId20" Type="http://schemas.openxmlformats.org/officeDocument/2006/relationships/audio" Target="../media/audio60.wav"/><Relationship Id="rId1" Type="http://schemas.openxmlformats.org/officeDocument/2006/relationships/slideLayout" Target="../slideLayouts/slideLayout6.xml"/><Relationship Id="rId6" Type="http://schemas.openxmlformats.org/officeDocument/2006/relationships/audio" Target="../media/audio46.wav"/><Relationship Id="rId11" Type="http://schemas.openxmlformats.org/officeDocument/2006/relationships/audio" Target="../media/audio51.wav"/><Relationship Id="rId24" Type="http://schemas.openxmlformats.org/officeDocument/2006/relationships/audio" Target="../media/audio64.wav"/><Relationship Id="rId5" Type="http://schemas.openxmlformats.org/officeDocument/2006/relationships/image" Target="../media/image73.png"/><Relationship Id="rId15" Type="http://schemas.openxmlformats.org/officeDocument/2006/relationships/audio" Target="../media/audio55.wav"/><Relationship Id="rId23" Type="http://schemas.openxmlformats.org/officeDocument/2006/relationships/audio" Target="../media/audio63.wav"/><Relationship Id="rId10" Type="http://schemas.openxmlformats.org/officeDocument/2006/relationships/audio" Target="../media/audio50.wav"/><Relationship Id="rId19" Type="http://schemas.openxmlformats.org/officeDocument/2006/relationships/audio" Target="../media/audio59.wav"/><Relationship Id="rId4" Type="http://schemas.openxmlformats.org/officeDocument/2006/relationships/image" Target="../media/image72.png"/><Relationship Id="rId9" Type="http://schemas.openxmlformats.org/officeDocument/2006/relationships/audio" Target="../media/audio49.wav"/><Relationship Id="rId14" Type="http://schemas.openxmlformats.org/officeDocument/2006/relationships/audio" Target="../media/audio54.wav"/><Relationship Id="rId22" Type="http://schemas.openxmlformats.org/officeDocument/2006/relationships/audio" Target="../media/audio62.wav"/><Relationship Id="rId27" Type="http://schemas.openxmlformats.org/officeDocument/2006/relationships/audio" Target="../media/audio67.wav"/></Relationships>
</file>

<file path=ppt/slides/_rels/slide15.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5.xml"/><Relationship Id="rId1" Type="http://schemas.openxmlformats.org/officeDocument/2006/relationships/slideLayout" Target="../slideLayouts/slideLayout6.xml"/><Relationship Id="rId4" Type="http://schemas.openxmlformats.org/officeDocument/2006/relationships/audio" Target="../media/audio68.wav"/></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6.xml"/><Relationship Id="rId1" Type="http://schemas.openxmlformats.org/officeDocument/2006/relationships/slideLayout" Target="../slideLayouts/slideLayout16.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8.svg"/></Relationships>
</file>

<file path=ppt/slides/_rels/slide17.xml.rels><?xml version="1.0" encoding="UTF-8" standalone="yes"?>
<Relationships xmlns="http://schemas.openxmlformats.org/package/2006/relationships"><Relationship Id="rId8" Type="http://schemas.openxmlformats.org/officeDocument/2006/relationships/image" Target="../media/image25.gif"/><Relationship Id="rId13" Type="http://schemas.openxmlformats.org/officeDocument/2006/relationships/image" Target="../media/image30.gif"/><Relationship Id="rId3" Type="http://schemas.openxmlformats.org/officeDocument/2006/relationships/image" Target="../media/image5.png"/><Relationship Id="rId7" Type="http://schemas.openxmlformats.org/officeDocument/2006/relationships/image" Target="../media/image24.png"/><Relationship Id="rId12" Type="http://schemas.openxmlformats.org/officeDocument/2006/relationships/image" Target="../media/image29.gif"/><Relationship Id="rId17" Type="http://schemas.openxmlformats.org/officeDocument/2006/relationships/image" Target="../media/image34.png"/><Relationship Id="rId2" Type="http://schemas.openxmlformats.org/officeDocument/2006/relationships/notesSlide" Target="../notesSlides/notesSlide17.xml"/><Relationship Id="rId16" Type="http://schemas.openxmlformats.org/officeDocument/2006/relationships/image" Target="../media/image33.png"/><Relationship Id="rId1" Type="http://schemas.openxmlformats.org/officeDocument/2006/relationships/slideLayout" Target="../slideLayouts/slideLayout16.xml"/><Relationship Id="rId6" Type="http://schemas.openxmlformats.org/officeDocument/2006/relationships/image" Target="../media/image23.svg"/><Relationship Id="rId11" Type="http://schemas.openxmlformats.org/officeDocument/2006/relationships/image" Target="../media/image28.gif"/><Relationship Id="rId5" Type="http://schemas.openxmlformats.org/officeDocument/2006/relationships/image" Target="../media/image22.png"/><Relationship Id="rId15" Type="http://schemas.openxmlformats.org/officeDocument/2006/relationships/image" Target="../media/image32.png"/><Relationship Id="rId10" Type="http://schemas.openxmlformats.org/officeDocument/2006/relationships/image" Target="../media/image27.png"/><Relationship Id="rId4" Type="http://schemas.openxmlformats.org/officeDocument/2006/relationships/image" Target="../media/image8.svg"/><Relationship Id="rId9" Type="http://schemas.openxmlformats.org/officeDocument/2006/relationships/image" Target="../media/image26.png"/><Relationship Id="rId14" Type="http://schemas.openxmlformats.org/officeDocument/2006/relationships/image" Target="../media/image31.png"/></Relationships>
</file>

<file path=ppt/slides/_rels/slide18.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9.gif"/><Relationship Id="rId18" Type="http://schemas.openxmlformats.org/officeDocument/2006/relationships/image" Target="../media/image34.png"/><Relationship Id="rId3" Type="http://schemas.openxmlformats.org/officeDocument/2006/relationships/image" Target="../media/image35.png"/><Relationship Id="rId7" Type="http://schemas.openxmlformats.org/officeDocument/2006/relationships/image" Target="../media/image23.svg"/><Relationship Id="rId12" Type="http://schemas.openxmlformats.org/officeDocument/2006/relationships/image" Target="../media/image28.gif"/><Relationship Id="rId17" Type="http://schemas.openxmlformats.org/officeDocument/2006/relationships/image" Target="../media/image33.png"/><Relationship Id="rId2" Type="http://schemas.openxmlformats.org/officeDocument/2006/relationships/notesSlide" Target="../notesSlides/notesSlide18.xml"/><Relationship Id="rId16" Type="http://schemas.openxmlformats.org/officeDocument/2006/relationships/image" Target="../media/image32.png"/><Relationship Id="rId1" Type="http://schemas.openxmlformats.org/officeDocument/2006/relationships/slideLayout" Target="../slideLayouts/slideLayout16.xml"/><Relationship Id="rId6" Type="http://schemas.openxmlformats.org/officeDocument/2006/relationships/image" Target="../media/image22.png"/><Relationship Id="rId11" Type="http://schemas.openxmlformats.org/officeDocument/2006/relationships/image" Target="../media/image27.png"/><Relationship Id="rId5" Type="http://schemas.openxmlformats.org/officeDocument/2006/relationships/image" Target="../media/image8.svg"/><Relationship Id="rId15" Type="http://schemas.openxmlformats.org/officeDocument/2006/relationships/image" Target="../media/image31.png"/><Relationship Id="rId10" Type="http://schemas.openxmlformats.org/officeDocument/2006/relationships/image" Target="../media/image26.png"/><Relationship Id="rId4" Type="http://schemas.openxmlformats.org/officeDocument/2006/relationships/image" Target="../media/image5.png"/><Relationship Id="rId9" Type="http://schemas.openxmlformats.org/officeDocument/2006/relationships/image" Target="../media/image25.gif"/><Relationship Id="rId14" Type="http://schemas.openxmlformats.org/officeDocument/2006/relationships/image" Target="../media/image30.gif"/></Relationships>
</file>

<file path=ppt/slides/_rels/slide1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9.xml"/><Relationship Id="rId1" Type="http://schemas.openxmlformats.org/officeDocument/2006/relationships/slideLayout" Target="../slideLayouts/slideLayout6.xml"/><Relationship Id="rId5" Type="http://schemas.openxmlformats.org/officeDocument/2006/relationships/image" Target="../media/image73.png"/><Relationship Id="rId4" Type="http://schemas.openxmlformats.org/officeDocument/2006/relationships/image" Target="../media/image72.png"/></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3.png"/><Relationship Id="rId7" Type="http://schemas.openxmlformats.org/officeDocument/2006/relationships/image" Target="../media/image6.svg"/><Relationship Id="rId2" Type="http://schemas.openxmlformats.org/officeDocument/2006/relationships/notesSlide" Target="../notesSlides/notesSlide2.xml"/><Relationship Id="rId1" Type="http://schemas.openxmlformats.org/officeDocument/2006/relationships/slideLayout" Target="../slideLayouts/slideLayout16.xml"/><Relationship Id="rId6" Type="http://schemas.openxmlformats.org/officeDocument/2006/relationships/image" Target="../media/image5.png"/><Relationship Id="rId5" Type="http://schemas.openxmlformats.org/officeDocument/2006/relationships/audio" Target="../media/audio2.wav"/><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20.xml"/><Relationship Id="rId1" Type="http://schemas.openxmlformats.org/officeDocument/2006/relationships/slideLayout" Target="../slideLayouts/slideLayout6.xml"/><Relationship Id="rId5" Type="http://schemas.openxmlformats.org/officeDocument/2006/relationships/image" Target="../media/image73.png"/><Relationship Id="rId4" Type="http://schemas.openxmlformats.org/officeDocument/2006/relationships/image" Target="../media/image72.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6.xml"/><Relationship Id="rId5" Type="http://schemas.openxmlformats.org/officeDocument/2006/relationships/image" Target="../media/image7.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8" Type="http://schemas.openxmlformats.org/officeDocument/2006/relationships/audio" Target="../media/audio4.wav"/><Relationship Id="rId13" Type="http://schemas.openxmlformats.org/officeDocument/2006/relationships/audio" Target="../media/audio9.wav"/><Relationship Id="rId18" Type="http://schemas.openxmlformats.org/officeDocument/2006/relationships/audio" Target="../media/audio14.wav"/><Relationship Id="rId26" Type="http://schemas.openxmlformats.org/officeDocument/2006/relationships/image" Target="../media/image7.png"/><Relationship Id="rId3" Type="http://schemas.openxmlformats.org/officeDocument/2006/relationships/image" Target="../media/image5.png"/><Relationship Id="rId21" Type="http://schemas.openxmlformats.org/officeDocument/2006/relationships/audio" Target="../media/audio17.wav"/><Relationship Id="rId7" Type="http://schemas.microsoft.com/office/2007/relationships/hdphoto" Target="../media/hdphoto1.wdp"/><Relationship Id="rId12" Type="http://schemas.openxmlformats.org/officeDocument/2006/relationships/audio" Target="../media/audio8.wav"/><Relationship Id="rId17" Type="http://schemas.openxmlformats.org/officeDocument/2006/relationships/audio" Target="../media/audio13.wav"/><Relationship Id="rId25" Type="http://schemas.openxmlformats.org/officeDocument/2006/relationships/image" Target="../media/image10.png"/><Relationship Id="rId2" Type="http://schemas.openxmlformats.org/officeDocument/2006/relationships/notesSlide" Target="../notesSlides/notesSlide4.xml"/><Relationship Id="rId16" Type="http://schemas.openxmlformats.org/officeDocument/2006/relationships/audio" Target="../media/audio12.wav"/><Relationship Id="rId20" Type="http://schemas.openxmlformats.org/officeDocument/2006/relationships/audio" Target="../media/audio16.wav"/><Relationship Id="rId1" Type="http://schemas.openxmlformats.org/officeDocument/2006/relationships/slideLayout" Target="../slideLayouts/slideLayout16.xml"/><Relationship Id="rId6" Type="http://schemas.openxmlformats.org/officeDocument/2006/relationships/image" Target="../media/image9.png"/><Relationship Id="rId11" Type="http://schemas.openxmlformats.org/officeDocument/2006/relationships/audio" Target="../media/audio7.wav"/><Relationship Id="rId24" Type="http://schemas.openxmlformats.org/officeDocument/2006/relationships/audio" Target="../media/audio20.wav"/><Relationship Id="rId5" Type="http://schemas.openxmlformats.org/officeDocument/2006/relationships/audio" Target="../media/audio3.wav"/><Relationship Id="rId15" Type="http://schemas.openxmlformats.org/officeDocument/2006/relationships/audio" Target="../media/audio11.wav"/><Relationship Id="rId23" Type="http://schemas.openxmlformats.org/officeDocument/2006/relationships/audio" Target="../media/audio19.wav"/><Relationship Id="rId10" Type="http://schemas.openxmlformats.org/officeDocument/2006/relationships/audio" Target="../media/audio6.wav"/><Relationship Id="rId19" Type="http://schemas.openxmlformats.org/officeDocument/2006/relationships/audio" Target="../media/audio15.wav"/><Relationship Id="rId4" Type="http://schemas.openxmlformats.org/officeDocument/2006/relationships/image" Target="../media/image8.svg"/><Relationship Id="rId9" Type="http://schemas.openxmlformats.org/officeDocument/2006/relationships/audio" Target="../media/audio5.wav"/><Relationship Id="rId14" Type="http://schemas.openxmlformats.org/officeDocument/2006/relationships/audio" Target="../media/audio10.wav"/><Relationship Id="rId22" Type="http://schemas.openxmlformats.org/officeDocument/2006/relationships/audio" Target="../media/audio18.wav"/></Relationships>
</file>

<file path=ppt/slides/_rels/slide5.xml.rels><?xml version="1.0" encoding="UTF-8" standalone="yes"?>
<Relationships xmlns="http://schemas.openxmlformats.org/package/2006/relationships"><Relationship Id="rId8" Type="http://schemas.openxmlformats.org/officeDocument/2006/relationships/image" Target="../media/image12.gif"/><Relationship Id="rId3" Type="http://schemas.openxmlformats.org/officeDocument/2006/relationships/image" Target="../media/image11.png"/><Relationship Id="rId7" Type="http://schemas.openxmlformats.org/officeDocument/2006/relationships/image" Target="../media/image8.svg"/><Relationship Id="rId12" Type="http://schemas.openxmlformats.org/officeDocument/2006/relationships/image" Target="../media/image16.jpeg"/><Relationship Id="rId2" Type="http://schemas.openxmlformats.org/officeDocument/2006/relationships/notesSlide" Target="../notesSlides/notesSlide5.xml"/><Relationship Id="rId1" Type="http://schemas.openxmlformats.org/officeDocument/2006/relationships/slideLayout" Target="../slideLayouts/slideLayout16.xml"/><Relationship Id="rId6" Type="http://schemas.openxmlformats.org/officeDocument/2006/relationships/image" Target="../media/image5.png"/><Relationship Id="rId11" Type="http://schemas.openxmlformats.org/officeDocument/2006/relationships/image" Target="../media/image15.jpeg"/><Relationship Id="rId5" Type="http://schemas.openxmlformats.org/officeDocument/2006/relationships/audio" Target="../media/audio22.wav"/><Relationship Id="rId10" Type="http://schemas.openxmlformats.org/officeDocument/2006/relationships/image" Target="../media/image14.jpeg"/><Relationship Id="rId4" Type="http://schemas.openxmlformats.org/officeDocument/2006/relationships/audio" Target="../media/audio21.wav"/><Relationship Id="rId9" Type="http://schemas.openxmlformats.org/officeDocument/2006/relationships/image" Target="../media/image13.png"/></Relationships>
</file>

<file path=ppt/slides/_rels/slide6.xml.rels><?xml version="1.0" encoding="UTF-8" standalone="yes"?>
<Relationships xmlns="http://schemas.openxmlformats.org/package/2006/relationships"><Relationship Id="rId8" Type="http://schemas.openxmlformats.org/officeDocument/2006/relationships/audio" Target="../media/audio25.wav"/><Relationship Id="rId13" Type="http://schemas.openxmlformats.org/officeDocument/2006/relationships/image" Target="../media/image19.png"/><Relationship Id="rId18" Type="http://schemas.openxmlformats.org/officeDocument/2006/relationships/audio" Target="../media/audio29.wav"/><Relationship Id="rId3" Type="http://schemas.openxmlformats.org/officeDocument/2006/relationships/image" Target="../media/image17.png"/><Relationship Id="rId21" Type="http://schemas.openxmlformats.org/officeDocument/2006/relationships/audio" Target="../media/audio32.wav"/><Relationship Id="rId7" Type="http://schemas.openxmlformats.org/officeDocument/2006/relationships/audio" Target="../media/audio24.wav"/><Relationship Id="rId12" Type="http://schemas.openxmlformats.org/officeDocument/2006/relationships/image" Target="../media/image18.png"/><Relationship Id="rId17" Type="http://schemas.microsoft.com/office/2007/relationships/hdphoto" Target="../media/hdphoto3.wdp"/><Relationship Id="rId2" Type="http://schemas.openxmlformats.org/officeDocument/2006/relationships/notesSlide" Target="../notesSlides/notesSlide6.xml"/><Relationship Id="rId16" Type="http://schemas.openxmlformats.org/officeDocument/2006/relationships/image" Target="../media/image21.png"/><Relationship Id="rId20" Type="http://schemas.openxmlformats.org/officeDocument/2006/relationships/audio" Target="../media/audio31.wav"/><Relationship Id="rId1" Type="http://schemas.openxmlformats.org/officeDocument/2006/relationships/slideLayout" Target="../slideLayouts/slideLayout16.xml"/><Relationship Id="rId6" Type="http://schemas.openxmlformats.org/officeDocument/2006/relationships/image" Target="../media/image8.svg"/><Relationship Id="rId11" Type="http://schemas.openxmlformats.org/officeDocument/2006/relationships/audio" Target="../media/audio28.wav"/><Relationship Id="rId5" Type="http://schemas.openxmlformats.org/officeDocument/2006/relationships/image" Target="../media/image5.png"/><Relationship Id="rId15" Type="http://schemas.microsoft.com/office/2007/relationships/hdphoto" Target="../media/hdphoto2.wdp"/><Relationship Id="rId10" Type="http://schemas.openxmlformats.org/officeDocument/2006/relationships/audio" Target="../media/audio27.wav"/><Relationship Id="rId19" Type="http://schemas.openxmlformats.org/officeDocument/2006/relationships/audio" Target="../media/audio30.wav"/><Relationship Id="rId4" Type="http://schemas.openxmlformats.org/officeDocument/2006/relationships/audio" Target="../media/audio23.wav"/><Relationship Id="rId9" Type="http://schemas.openxmlformats.org/officeDocument/2006/relationships/audio" Target="../media/audio26.wav"/><Relationship Id="rId14" Type="http://schemas.openxmlformats.org/officeDocument/2006/relationships/image" Target="../media/image20.png"/></Relationships>
</file>

<file path=ppt/slides/_rels/slide7.xml.rels><?xml version="1.0" encoding="UTF-8" standalone="yes"?>
<Relationships xmlns="http://schemas.openxmlformats.org/package/2006/relationships"><Relationship Id="rId8" Type="http://schemas.openxmlformats.org/officeDocument/2006/relationships/audio" Target="../media/audio25.wav"/><Relationship Id="rId13" Type="http://schemas.openxmlformats.org/officeDocument/2006/relationships/image" Target="../media/image19.png"/><Relationship Id="rId18" Type="http://schemas.openxmlformats.org/officeDocument/2006/relationships/audio" Target="../media/audio29.wav"/><Relationship Id="rId3" Type="http://schemas.openxmlformats.org/officeDocument/2006/relationships/image" Target="../media/image17.png"/><Relationship Id="rId21" Type="http://schemas.openxmlformats.org/officeDocument/2006/relationships/audio" Target="../media/audio32.wav"/><Relationship Id="rId7" Type="http://schemas.openxmlformats.org/officeDocument/2006/relationships/audio" Target="../media/audio24.wav"/><Relationship Id="rId12" Type="http://schemas.openxmlformats.org/officeDocument/2006/relationships/image" Target="../media/image18.png"/><Relationship Id="rId17" Type="http://schemas.microsoft.com/office/2007/relationships/hdphoto" Target="../media/hdphoto3.wdp"/><Relationship Id="rId2" Type="http://schemas.openxmlformats.org/officeDocument/2006/relationships/notesSlide" Target="../notesSlides/notesSlide7.xml"/><Relationship Id="rId16" Type="http://schemas.openxmlformats.org/officeDocument/2006/relationships/image" Target="../media/image21.png"/><Relationship Id="rId20" Type="http://schemas.openxmlformats.org/officeDocument/2006/relationships/audio" Target="../media/audio31.wav"/><Relationship Id="rId1" Type="http://schemas.openxmlformats.org/officeDocument/2006/relationships/slideLayout" Target="../slideLayouts/slideLayout16.xml"/><Relationship Id="rId6" Type="http://schemas.openxmlformats.org/officeDocument/2006/relationships/image" Target="../media/image8.svg"/><Relationship Id="rId11" Type="http://schemas.openxmlformats.org/officeDocument/2006/relationships/audio" Target="../media/audio28.wav"/><Relationship Id="rId5" Type="http://schemas.openxmlformats.org/officeDocument/2006/relationships/image" Target="../media/image5.png"/><Relationship Id="rId15" Type="http://schemas.microsoft.com/office/2007/relationships/hdphoto" Target="../media/hdphoto2.wdp"/><Relationship Id="rId10" Type="http://schemas.openxmlformats.org/officeDocument/2006/relationships/audio" Target="../media/audio27.wav"/><Relationship Id="rId19" Type="http://schemas.openxmlformats.org/officeDocument/2006/relationships/audio" Target="../media/audio30.wav"/><Relationship Id="rId4" Type="http://schemas.openxmlformats.org/officeDocument/2006/relationships/audio" Target="../media/audio23.wav"/><Relationship Id="rId9" Type="http://schemas.openxmlformats.org/officeDocument/2006/relationships/audio" Target="../media/audio26.wav"/><Relationship Id="rId14" Type="http://schemas.openxmlformats.org/officeDocument/2006/relationships/image" Target="../media/image20.png"/></Relationships>
</file>

<file path=ppt/slides/_rels/slide8.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9.gif"/><Relationship Id="rId18" Type="http://schemas.openxmlformats.org/officeDocument/2006/relationships/image" Target="../media/image34.png"/><Relationship Id="rId3" Type="http://schemas.openxmlformats.org/officeDocument/2006/relationships/audio" Target="../media/audio33.wav"/><Relationship Id="rId7" Type="http://schemas.openxmlformats.org/officeDocument/2006/relationships/image" Target="../media/image23.svg"/><Relationship Id="rId12" Type="http://schemas.openxmlformats.org/officeDocument/2006/relationships/image" Target="../media/image28.gif"/><Relationship Id="rId17" Type="http://schemas.openxmlformats.org/officeDocument/2006/relationships/image" Target="../media/image33.png"/><Relationship Id="rId2" Type="http://schemas.openxmlformats.org/officeDocument/2006/relationships/notesSlide" Target="../notesSlides/notesSlide8.xml"/><Relationship Id="rId16" Type="http://schemas.openxmlformats.org/officeDocument/2006/relationships/image" Target="../media/image32.png"/><Relationship Id="rId1" Type="http://schemas.openxmlformats.org/officeDocument/2006/relationships/slideLayout" Target="../slideLayouts/slideLayout16.xml"/><Relationship Id="rId6" Type="http://schemas.openxmlformats.org/officeDocument/2006/relationships/image" Target="../media/image22.png"/><Relationship Id="rId11" Type="http://schemas.openxmlformats.org/officeDocument/2006/relationships/image" Target="../media/image27.png"/><Relationship Id="rId5" Type="http://schemas.openxmlformats.org/officeDocument/2006/relationships/image" Target="../media/image8.svg"/><Relationship Id="rId15" Type="http://schemas.openxmlformats.org/officeDocument/2006/relationships/image" Target="../media/image31.png"/><Relationship Id="rId10" Type="http://schemas.openxmlformats.org/officeDocument/2006/relationships/image" Target="../media/image26.png"/><Relationship Id="rId4" Type="http://schemas.openxmlformats.org/officeDocument/2006/relationships/image" Target="../media/image5.png"/><Relationship Id="rId9" Type="http://schemas.openxmlformats.org/officeDocument/2006/relationships/image" Target="../media/image25.gif"/><Relationship Id="rId14" Type="http://schemas.openxmlformats.org/officeDocument/2006/relationships/image" Target="../media/image30.gif"/></Relationships>
</file>

<file path=ppt/slides/_rels/slide9.xml.rels><?xml version="1.0" encoding="UTF-8" standalone="yes"?>
<Relationships xmlns="http://schemas.openxmlformats.org/package/2006/relationships"><Relationship Id="rId8" Type="http://schemas.openxmlformats.org/officeDocument/2006/relationships/image" Target="../media/image23.svg"/><Relationship Id="rId13" Type="http://schemas.openxmlformats.org/officeDocument/2006/relationships/image" Target="../media/image28.gif"/><Relationship Id="rId18" Type="http://schemas.openxmlformats.org/officeDocument/2006/relationships/image" Target="../media/image33.png"/><Relationship Id="rId3" Type="http://schemas.openxmlformats.org/officeDocument/2006/relationships/image" Target="../media/image35.png"/><Relationship Id="rId7" Type="http://schemas.openxmlformats.org/officeDocument/2006/relationships/image" Target="../media/image22.png"/><Relationship Id="rId12" Type="http://schemas.openxmlformats.org/officeDocument/2006/relationships/image" Target="../media/image27.png"/><Relationship Id="rId17" Type="http://schemas.openxmlformats.org/officeDocument/2006/relationships/image" Target="../media/image32.png"/><Relationship Id="rId2" Type="http://schemas.openxmlformats.org/officeDocument/2006/relationships/notesSlide" Target="../notesSlides/notesSlide9.xml"/><Relationship Id="rId16" Type="http://schemas.openxmlformats.org/officeDocument/2006/relationships/image" Target="../media/image31.png"/><Relationship Id="rId20" Type="http://schemas.openxmlformats.org/officeDocument/2006/relationships/audio" Target="../media/audio35.wav"/><Relationship Id="rId1" Type="http://schemas.openxmlformats.org/officeDocument/2006/relationships/slideLayout" Target="../slideLayouts/slideLayout16.xml"/><Relationship Id="rId6" Type="http://schemas.openxmlformats.org/officeDocument/2006/relationships/image" Target="../media/image8.svg"/><Relationship Id="rId11" Type="http://schemas.openxmlformats.org/officeDocument/2006/relationships/image" Target="../media/image26.png"/><Relationship Id="rId5" Type="http://schemas.openxmlformats.org/officeDocument/2006/relationships/image" Target="../media/image5.png"/><Relationship Id="rId15" Type="http://schemas.openxmlformats.org/officeDocument/2006/relationships/image" Target="../media/image30.gif"/><Relationship Id="rId10" Type="http://schemas.openxmlformats.org/officeDocument/2006/relationships/image" Target="../media/image25.gif"/><Relationship Id="rId19" Type="http://schemas.openxmlformats.org/officeDocument/2006/relationships/image" Target="../media/image34.png"/><Relationship Id="rId4" Type="http://schemas.openxmlformats.org/officeDocument/2006/relationships/audio" Target="../media/audio34.wav"/><Relationship Id="rId9" Type="http://schemas.openxmlformats.org/officeDocument/2006/relationships/image" Target="../media/image24.png"/><Relationship Id="rId14" Type="http://schemas.openxmlformats.org/officeDocument/2006/relationships/image" Target="../media/image29.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10" name="CustomShape 1">
            <a:extLst>
              <a:ext uri="{FF2B5EF4-FFF2-40B4-BE49-F238E27FC236}">
                <a16:creationId xmlns:a16="http://schemas.microsoft.com/office/drawing/2014/main" id="{D9F09DF2-C99C-4AE5-B878-10333DAF4102}"/>
              </a:ext>
            </a:extLst>
          </p:cNvPr>
          <p:cNvSpPr/>
          <p:nvPr/>
        </p:nvSpPr>
        <p:spPr>
          <a:xfrm>
            <a:off x="0" y="-703"/>
            <a:ext cx="4350240" cy="6857280"/>
          </a:xfrm>
          <a:prstGeom prst="rect">
            <a:avLst/>
          </a:prstGeom>
          <a:solidFill>
            <a:srgbClr val="FADD2E"/>
          </a:solidFill>
          <a:ln>
            <a:noFill/>
          </a:ln>
        </p:spPr>
        <p:style>
          <a:lnRef idx="0">
            <a:scrgbClr r="0" g="0" b="0"/>
          </a:lnRef>
          <a:fillRef idx="0">
            <a:scrgbClr r="0" g="0" b="0"/>
          </a:fillRef>
          <a:effectRef idx="0">
            <a:scrgbClr r="0" g="0" b="0"/>
          </a:effectRef>
          <a:fontRef idx="minor"/>
        </p:style>
        <p:txBody>
          <a:bodyPr/>
          <a:lstStyle/>
          <a:p>
            <a:endParaRPr lang="en-GB"/>
          </a:p>
        </p:txBody>
      </p:sp>
      <p:sp>
        <p:nvSpPr>
          <p:cNvPr id="101" name="Google Shape;101;p2"/>
          <p:cNvSpPr txBox="1"/>
          <p:nvPr/>
        </p:nvSpPr>
        <p:spPr>
          <a:xfrm>
            <a:off x="0" y="6334820"/>
            <a:ext cx="4350984" cy="523180"/>
          </a:xfrm>
          <a:prstGeom prst="rect">
            <a:avLst/>
          </a:prstGeom>
          <a:noFill/>
          <a:ln>
            <a:noFill/>
          </a:ln>
        </p:spPr>
        <p:txBody>
          <a:bodyPr spcFirstLastPara="1" wrap="square" lIns="91425" tIns="45700" rIns="91425" bIns="45700" anchor="t" anchorCtr="0">
            <a:spAutoFit/>
          </a:bodyPr>
          <a:lstStyle/>
          <a:p>
            <a:pPr marR="0" lvl="0" defTabSz="914400" rtl="0" eaLnBrk="1" fontAlgn="auto" latinLnBrk="0" hangingPunct="1">
              <a:lnSpc>
                <a:spcPct val="100000"/>
              </a:lnSpc>
              <a:spcBef>
                <a:spcPts val="0"/>
              </a:spcBef>
              <a:spcAft>
                <a:spcPts val="0"/>
              </a:spcAft>
              <a:buClr>
                <a:srgbClr val="FFFFFF"/>
              </a:buClr>
              <a:buSzPts val="2800"/>
              <a:tabLst/>
              <a:defRPr/>
            </a:pPr>
            <a:r>
              <a:rPr kumimoji="0" lang="en-GB" sz="2800" b="1" i="0" u="none" strike="noStrike" kern="0" cap="none" spc="0" normalizeH="0" baseline="0" noProof="0" dirty="0">
                <a:ln>
                  <a:noFill/>
                </a:ln>
                <a:solidFill>
                  <a:srgbClr val="3B3838"/>
                </a:solidFill>
                <a:effectLst/>
                <a:uLnTx/>
                <a:uFillTx/>
                <a:latin typeface="Century Gothic"/>
                <a:ea typeface="Century Gothic"/>
                <a:cs typeface="Century Gothic"/>
                <a:sym typeface="Century Gothic"/>
              </a:rPr>
              <a:t>Follow ups 1-5</a:t>
            </a:r>
            <a:endParaRPr kumimoji="0" sz="2800" b="0" i="0" u="none" strike="noStrike" kern="0" cap="none" spc="0" normalizeH="0" baseline="0" noProof="0" dirty="0">
              <a:ln>
                <a:noFill/>
              </a:ln>
              <a:solidFill>
                <a:srgbClr val="3B3838"/>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4EE28BE7-8949-4E49-A98F-68B6A8E0DDC3}"/>
              </a:ext>
            </a:extLst>
          </p:cNvPr>
          <p:cNvSpPr>
            <a:spLocks noGrp="1"/>
          </p:cNvSpPr>
          <p:nvPr>
            <p:ph type="title"/>
          </p:nvPr>
        </p:nvSpPr>
        <p:spPr>
          <a:xfrm>
            <a:off x="-744" y="233239"/>
            <a:ext cx="4350984" cy="1325563"/>
          </a:xfrm>
        </p:spPr>
        <p:txBody>
          <a:bodyPr>
            <a:noAutofit/>
          </a:bodyPr>
          <a:lstStyle/>
          <a:p>
            <a:pPr algn="ctr"/>
            <a:r>
              <a:rPr lang="en-GB" sz="4000" b="1" spc="-1">
                <a:solidFill>
                  <a:srgbClr val="3B3838"/>
                </a:solidFill>
                <a:latin typeface="Century Gothic" panose="020B0502020202020204" pitchFamily="34" charset="0"/>
                <a:ea typeface="Century Gothic"/>
              </a:rPr>
              <a:t>Talking about activities and events</a:t>
            </a:r>
            <a:endParaRPr lang="en-GB" sz="4000" dirty="0">
              <a:solidFill>
                <a:srgbClr val="3B3838"/>
              </a:solidFill>
            </a:endParaRPr>
          </a:p>
        </p:txBody>
      </p:sp>
      <p:pic>
        <p:nvPicPr>
          <p:cNvPr id="8" name="Picture 7" descr="Map&#10;&#10;Description automatically generated">
            <a:extLst>
              <a:ext uri="{FF2B5EF4-FFF2-40B4-BE49-F238E27FC236}">
                <a16:creationId xmlns:a16="http://schemas.microsoft.com/office/drawing/2014/main" id="{7E2E925F-F542-435B-8CEB-05FEDBBEED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80866" y="240668"/>
            <a:ext cx="3811412" cy="4881282"/>
          </a:xfrm>
          <a:prstGeom prst="rect">
            <a:avLst/>
          </a:prstGeom>
        </p:spPr>
      </p:pic>
      <p:sp>
        <p:nvSpPr>
          <p:cNvPr id="9" name="TextBox 8">
            <a:extLst>
              <a:ext uri="{FF2B5EF4-FFF2-40B4-BE49-F238E27FC236}">
                <a16:creationId xmlns:a16="http://schemas.microsoft.com/office/drawing/2014/main" id="{C9A0E710-98FE-45EC-A32A-7523767395BD}"/>
              </a:ext>
            </a:extLst>
          </p:cNvPr>
          <p:cNvSpPr txBox="1"/>
          <p:nvPr/>
        </p:nvSpPr>
        <p:spPr>
          <a:xfrm>
            <a:off x="8182900" y="6466406"/>
            <a:ext cx="3987452" cy="400110"/>
          </a:xfrm>
          <a:prstGeom prst="rect">
            <a:avLst/>
          </a:prstGeom>
          <a:noFill/>
        </p:spPr>
        <p:txBody>
          <a:bodyPr wrap="square" rtlCol="0">
            <a:spAutoFit/>
          </a:bodyPr>
          <a:lstStyle/>
          <a:p>
            <a:pPr algn="r"/>
            <a:r>
              <a:rPr lang="en-GB" sz="2000" dirty="0">
                <a:solidFill>
                  <a:srgbClr val="002060"/>
                </a:solidFill>
                <a:latin typeface="Century Gothic" panose="020B0502020202020204" pitchFamily="34" charset="0"/>
              </a:rPr>
              <a:t>Term 3 Week 9</a:t>
            </a:r>
          </a:p>
        </p:txBody>
      </p:sp>
      <p:sp>
        <p:nvSpPr>
          <p:cNvPr id="3" name="CustomShape 2">
            <a:extLst>
              <a:ext uri="{FF2B5EF4-FFF2-40B4-BE49-F238E27FC236}">
                <a16:creationId xmlns:a16="http://schemas.microsoft.com/office/drawing/2014/main" id="{22C24C22-B136-8C7A-9445-5A0438CB5138}"/>
              </a:ext>
            </a:extLst>
          </p:cNvPr>
          <p:cNvSpPr/>
          <p:nvPr/>
        </p:nvSpPr>
        <p:spPr>
          <a:xfrm>
            <a:off x="5649294" y="4911926"/>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
                <a:srgbClr val="FF3333"/>
              </a:buClr>
              <a:buSzPts val="9600"/>
              <a:buFontTx/>
              <a:buNone/>
              <a:tabLst/>
              <a:defRPr/>
            </a:pPr>
            <a:r>
              <a:rPr kumimoji="0" lang="en-GB" sz="9600" b="1" i="0" u="none" strike="noStrike" kern="0" cap="none" spc="0" normalizeH="0" baseline="0" noProof="0" dirty="0" err="1">
                <a:ln>
                  <a:noFill/>
                </a:ln>
                <a:solidFill>
                  <a:srgbClr val="FFC000"/>
                </a:solidFill>
                <a:effectLst/>
                <a:uLnTx/>
                <a:uFillTx/>
                <a:latin typeface="Modern Love" panose="04090805081005020601" pitchFamily="82" charset="0"/>
                <a:cs typeface="Arial"/>
                <a:sym typeface="Arial"/>
              </a:rPr>
              <a:t>gelb</a:t>
            </a:r>
            <a:endParaRPr kumimoji="0" lang="en-GB" sz="1400" b="0" i="0" u="none" strike="noStrike" kern="0" cap="none" spc="0" normalizeH="0" baseline="0" noProof="0" dirty="0">
              <a:ln>
                <a:noFill/>
              </a:ln>
              <a:solidFill>
                <a:srgbClr val="FFC000"/>
              </a:solidFill>
              <a:effectLst/>
              <a:uLnTx/>
              <a:uFillTx/>
              <a:latin typeface="Modern Love" panose="04090805081005020601" pitchFamily="82" charset="0"/>
              <a:cs typeface="Arial"/>
              <a:sym typeface="Arial"/>
            </a:endParaRPr>
          </a:p>
        </p:txBody>
      </p:sp>
      <p:pic>
        <p:nvPicPr>
          <p:cNvPr id="4" name="Picture 3" descr="A picture containing icon&#10;&#10;Description automatically generated">
            <a:extLst>
              <a:ext uri="{FF2B5EF4-FFF2-40B4-BE49-F238E27FC236}">
                <a16:creationId xmlns:a16="http://schemas.microsoft.com/office/drawing/2014/main" id="{B5658F11-0DDA-B9F8-8EC9-BE6DDBCFFBE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5976" y="2184228"/>
            <a:ext cx="4234636" cy="3525166"/>
          </a:xfrm>
          <a:prstGeom prst="rect">
            <a:avLst/>
          </a:prstGeom>
        </p:spPr>
      </p:pic>
      <p:sp>
        <p:nvSpPr>
          <p:cNvPr id="5" name="CustomShape 3">
            <a:hlinkClick r:id="" action="ppaction://noaction">
              <a:snd r:embed="rId5" name="T3_W9_1.1.wav"/>
            </a:hlinkClick>
            <a:extLst>
              <a:ext uri="{FF2B5EF4-FFF2-40B4-BE49-F238E27FC236}">
                <a16:creationId xmlns:a16="http://schemas.microsoft.com/office/drawing/2014/main" id="{C9E112E4-B560-6A1B-1824-140D37D7F2AD}"/>
              </a:ext>
            </a:extLst>
          </p:cNvPr>
          <p:cNvSpPr/>
          <p:nvPr/>
        </p:nvSpPr>
        <p:spPr>
          <a:xfrm rot="20928694">
            <a:off x="2027930" y="2668920"/>
            <a:ext cx="2241877" cy="923907"/>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720" marR="0" lvl="0" indent="0" algn="ctr" defTabSz="914400" rtl="0" eaLnBrk="1" fontAlgn="auto" latinLnBrk="0" hangingPunct="1">
              <a:lnSpc>
                <a:spcPct val="100000"/>
              </a:lnSpc>
              <a:spcBef>
                <a:spcPts val="0"/>
              </a:spcBef>
              <a:spcAft>
                <a:spcPts val="0"/>
              </a:spcAft>
              <a:buClr>
                <a:prstClr val="white"/>
              </a:buClr>
              <a:buSzTx/>
              <a:buFontTx/>
              <a:buNone/>
              <a:tabLst/>
              <a:defRPr/>
            </a:pPr>
            <a:r>
              <a:rPr kumimoji="0" lang="fr-FR" sz="2400" b="1" i="0" u="none" strike="noStrike" kern="1200" cap="none" spc="-1" normalizeH="0" baseline="0" noProof="0" dirty="0">
                <a:ln>
                  <a:noFill/>
                </a:ln>
                <a:solidFill>
                  <a:prstClr val="black">
                    <a:lumMod val="75000"/>
                    <a:lumOff val="25000"/>
                  </a:prstClr>
                </a:solidFill>
                <a:effectLst/>
                <a:uLnTx/>
                <a:uFillTx/>
                <a:latin typeface="Century Gothic" panose="020B0502020202020204" pitchFamily="34" charset="0"/>
                <a:ea typeface="Century Gothic"/>
                <a:cs typeface="+mn-cs"/>
              </a:rPr>
              <a:t>Ich wiederhole!</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56251A90-18B5-430E-B929-CBEE1A1E3E16}"/>
              </a:ext>
            </a:extLst>
          </p:cNvPr>
          <p:cNvGrpSpPr/>
          <p:nvPr/>
        </p:nvGrpSpPr>
        <p:grpSpPr>
          <a:xfrm>
            <a:off x="10737630" y="91705"/>
            <a:ext cx="1316286" cy="754334"/>
            <a:chOff x="10714104" y="160499"/>
            <a:chExt cx="1316286" cy="754334"/>
          </a:xfrm>
        </p:grpSpPr>
        <p:sp>
          <p:nvSpPr>
            <p:cNvPr id="11" name="Speech Bubble: Rectangle with Corners Rounded 10">
              <a:extLst>
                <a:ext uri="{FF2B5EF4-FFF2-40B4-BE49-F238E27FC236}">
                  <a16:creationId xmlns:a16="http://schemas.microsoft.com/office/drawing/2014/main" id="{1D6AF343-18E9-478B-A1B1-941B33E9197A}"/>
                </a:ext>
              </a:extLst>
            </p:cNvPr>
            <p:cNvSpPr/>
            <p:nvPr/>
          </p:nvSpPr>
          <p:spPr>
            <a:xfrm>
              <a:off x="10714104" y="160499"/>
              <a:ext cx="1316286" cy="754334"/>
            </a:xfrm>
            <a:prstGeom prst="wedgeRoundRectCallout">
              <a:avLst>
                <a:gd name="adj1" fmla="val -3751"/>
                <a:gd name="adj2" fmla="val 80385"/>
                <a:gd name="adj3" fmla="val 16667"/>
              </a:avLst>
            </a:prstGeom>
            <a:solidFill>
              <a:schemeClr val="bg1"/>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5" name="Speech Bubble: Rectangle with Corners Rounded 4">
              <a:extLst>
                <a:ext uri="{FF2B5EF4-FFF2-40B4-BE49-F238E27FC236}">
                  <a16:creationId xmlns:a16="http://schemas.microsoft.com/office/drawing/2014/main" id="{E07D6D15-1A42-4F2E-B548-DE03A3015412}"/>
                </a:ext>
              </a:extLst>
            </p:cNvPr>
            <p:cNvSpPr/>
            <p:nvPr/>
          </p:nvSpPr>
          <p:spPr>
            <a:xfrm>
              <a:off x="10737630" y="179881"/>
              <a:ext cx="1269234" cy="734951"/>
            </a:xfrm>
            <a:prstGeom prst="wedgeRoundRectCallout">
              <a:avLst>
                <a:gd name="adj1" fmla="val -3751"/>
                <a:gd name="adj2" fmla="val 80385"/>
                <a:gd name="adj3" fmla="val 16667"/>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pic>
          <p:nvPicPr>
            <p:cNvPr id="4" name="Picture 3" descr="A picture containing text, reptile&#10;&#10;Description automatically generated">
              <a:extLst>
                <a:ext uri="{FF2B5EF4-FFF2-40B4-BE49-F238E27FC236}">
                  <a16:creationId xmlns:a16="http://schemas.microsoft.com/office/drawing/2014/main" id="{6419DE1B-5A5D-407B-A6C4-0ED17C0BE39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813670" y="221998"/>
              <a:ext cx="834673" cy="622092"/>
            </a:xfrm>
            <a:prstGeom prst="rect">
              <a:avLst/>
            </a:prstGeom>
          </p:spPr>
        </p:pic>
        <p:sp>
          <p:nvSpPr>
            <p:cNvPr id="6" name="TextBox 5">
              <a:extLst>
                <a:ext uri="{FF2B5EF4-FFF2-40B4-BE49-F238E27FC236}">
                  <a16:creationId xmlns:a16="http://schemas.microsoft.com/office/drawing/2014/main" id="{A3476B61-A203-4A33-9445-5F06870487C8}"/>
                </a:ext>
              </a:extLst>
            </p:cNvPr>
            <p:cNvSpPr txBox="1"/>
            <p:nvPr/>
          </p:nvSpPr>
          <p:spPr>
            <a:xfrm>
              <a:off x="11439650" y="268502"/>
              <a:ext cx="464438"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E7E6E6">
                      <a:lumMod val="10000"/>
                    </a:srgbClr>
                  </a:solidFill>
                  <a:effectLst/>
                  <a:uLnTx/>
                  <a:uFillTx/>
                  <a:latin typeface="Century Gothic"/>
                  <a:ea typeface="+mn-ea"/>
                  <a:cs typeface="+mn-cs"/>
                </a:rPr>
                <a:t>…</a:t>
              </a:r>
            </a:p>
          </p:txBody>
        </p:sp>
      </p:grpSp>
      <p:sp>
        <p:nvSpPr>
          <p:cNvPr id="10" name="Speech Bubble: Rectangle with Corners Rounded 9">
            <a:hlinkClick r:id="" action="ppaction://noaction">
              <a:snd r:embed="rId12" name="T3_W9F_10.1.wav"/>
            </a:hlinkClick>
            <a:extLst>
              <a:ext uri="{FF2B5EF4-FFF2-40B4-BE49-F238E27FC236}">
                <a16:creationId xmlns:a16="http://schemas.microsoft.com/office/drawing/2014/main" id="{634391E0-C648-40DE-94C3-5199687FD3C2}"/>
              </a:ext>
            </a:extLst>
          </p:cNvPr>
          <p:cNvSpPr/>
          <p:nvPr/>
        </p:nvSpPr>
        <p:spPr>
          <a:xfrm>
            <a:off x="923216" y="596444"/>
            <a:ext cx="5689933" cy="518040"/>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pic>
        <p:nvPicPr>
          <p:cNvPr id="12" name="Graphic 11" descr="Teacher">
            <a:extLst>
              <a:ext uri="{FF2B5EF4-FFF2-40B4-BE49-F238E27FC236}">
                <a16:creationId xmlns:a16="http://schemas.microsoft.com/office/drawing/2014/main" id="{CFC4DE32-5E41-4F5F-969D-8A6A48ECA3AE}"/>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47820" y="435101"/>
            <a:ext cx="914400" cy="914400"/>
          </a:xfrm>
          <a:prstGeom prst="rect">
            <a:avLst/>
          </a:prstGeom>
        </p:spPr>
      </p:pic>
      <p:sp>
        <p:nvSpPr>
          <p:cNvPr id="13" name="Google Shape;108;p3">
            <a:hlinkClick r:id="" action="ppaction://noaction">
              <a:snd r:embed="rId12" name="T3_W9F_10.1.wav"/>
            </a:hlinkClick>
            <a:extLst>
              <a:ext uri="{FF2B5EF4-FFF2-40B4-BE49-F238E27FC236}">
                <a16:creationId xmlns:a16="http://schemas.microsoft.com/office/drawing/2014/main" id="{A072C7AF-CD69-4633-8F70-77CF6783366D}"/>
              </a:ext>
            </a:extLst>
          </p:cNvPr>
          <p:cNvSpPr txBox="1"/>
          <p:nvPr/>
        </p:nvSpPr>
        <p:spPr>
          <a:xfrm>
            <a:off x="955660" y="608114"/>
            <a:ext cx="5657489"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err="1">
                <a:ln>
                  <a:noFill/>
                </a:ln>
                <a:solidFill>
                  <a:prstClr val="white"/>
                </a:solidFill>
                <a:effectLst/>
                <a:uLnTx/>
                <a:uFillTx/>
                <a:latin typeface="Century Gothic" panose="020B0502020202020204" pitchFamily="34" charset="0"/>
                <a:ea typeface="Calibri"/>
                <a:cs typeface="Calibri"/>
                <a:sym typeface="Calibri"/>
              </a:rPr>
              <a:t>Wer</a:t>
            </a:r>
            <a:r>
              <a:rPr kumimoji="0" lang="en-GB" sz="2400" b="1" i="0" u="none" strike="noStrike" kern="1200" cap="none" spc="-1" normalizeH="0" baseline="0" noProof="0" dirty="0">
                <a:ln>
                  <a:noFill/>
                </a:ln>
                <a:solidFill>
                  <a:prstClr val="white"/>
                </a:solidFill>
                <a:effectLst/>
                <a:uLnTx/>
                <a:uFillTx/>
                <a:latin typeface="Century Gothic" panose="020B0502020202020204" pitchFamily="34" charset="0"/>
                <a:ea typeface="Calibri"/>
                <a:cs typeface="Calibri"/>
                <a:sym typeface="Calibri"/>
              </a:rPr>
              <a:t> </a:t>
            </a:r>
            <a:r>
              <a:rPr kumimoji="0" lang="en-GB" sz="2400" b="1" i="0" u="none" strike="noStrike" kern="1200" cap="none" spc="-1" normalizeH="0" baseline="0" noProof="0" dirty="0" err="1">
                <a:ln>
                  <a:noFill/>
                </a:ln>
                <a:solidFill>
                  <a:prstClr val="white"/>
                </a:solidFill>
                <a:effectLst/>
                <a:uLnTx/>
                <a:uFillTx/>
                <a:latin typeface="Century Gothic" panose="020B0502020202020204" pitchFamily="34" charset="0"/>
                <a:ea typeface="Calibri"/>
                <a:cs typeface="Calibri"/>
                <a:sym typeface="Calibri"/>
              </a:rPr>
              <a:t>ist</a:t>
            </a:r>
            <a:r>
              <a:rPr kumimoji="0" lang="en-GB" sz="2400" b="1" i="0" u="none" strike="noStrike" kern="1200" cap="none" spc="-1" normalizeH="0" baseline="0" noProof="0" dirty="0">
                <a:ln>
                  <a:noFill/>
                </a:ln>
                <a:solidFill>
                  <a:prstClr val="white"/>
                </a:solidFill>
                <a:effectLst/>
                <a:uLnTx/>
                <a:uFillTx/>
                <a:latin typeface="Century Gothic" panose="020B0502020202020204" pitchFamily="34" charset="0"/>
                <a:ea typeface="Calibri"/>
                <a:cs typeface="Calibri"/>
                <a:sym typeface="Calibri"/>
              </a:rPr>
              <a:t> </a:t>
            </a:r>
            <a:r>
              <a:rPr kumimoji="0" lang="en-GB" sz="2400" b="1" i="0" u="none" strike="noStrike" kern="1200" cap="none" spc="-1" normalizeH="0" baseline="0" noProof="0" dirty="0" err="1">
                <a:ln>
                  <a:noFill/>
                </a:ln>
                <a:solidFill>
                  <a:prstClr val="white"/>
                </a:solidFill>
                <a:effectLst/>
                <a:uLnTx/>
                <a:uFillTx/>
                <a:latin typeface="Century Gothic" panose="020B0502020202020204" pitchFamily="34" charset="0"/>
                <a:ea typeface="Calibri"/>
                <a:cs typeface="Calibri"/>
                <a:sym typeface="Calibri"/>
              </a:rPr>
              <a:t>dein</a:t>
            </a:r>
            <a:r>
              <a:rPr kumimoji="0" lang="en-GB" sz="2400" b="1" i="0" u="none" strike="noStrike" kern="1200" cap="none" spc="-1" normalizeH="0" baseline="0" noProof="0" dirty="0">
                <a:ln>
                  <a:noFill/>
                </a:ln>
                <a:solidFill>
                  <a:prstClr val="white"/>
                </a:solidFill>
                <a:effectLst/>
                <a:uLnTx/>
                <a:uFillTx/>
                <a:latin typeface="Century Gothic" panose="020B0502020202020204" pitchFamily="34" charset="0"/>
                <a:ea typeface="Calibri"/>
                <a:cs typeface="Calibri"/>
                <a:sym typeface="Calibri"/>
              </a:rPr>
              <a:t> Partner/</a:t>
            </a:r>
            <a:r>
              <a:rPr kumimoji="0" lang="en-GB" sz="2400" b="1" i="0" u="none" strike="noStrike" kern="1200" cap="none" spc="-1" normalizeH="0" baseline="0" noProof="0" dirty="0" err="1">
                <a:ln>
                  <a:noFill/>
                </a:ln>
                <a:solidFill>
                  <a:prstClr val="white"/>
                </a:solidFill>
                <a:effectLst/>
                <a:uLnTx/>
                <a:uFillTx/>
                <a:latin typeface="Century Gothic" panose="020B0502020202020204" pitchFamily="34" charset="0"/>
                <a:ea typeface="Calibri"/>
                <a:cs typeface="Calibri"/>
                <a:sym typeface="Calibri"/>
              </a:rPr>
              <a:t>deine</a:t>
            </a:r>
            <a:r>
              <a:rPr kumimoji="0" lang="en-GB" sz="2400" b="1" i="0" u="none" strike="noStrike" kern="1200" cap="none" spc="-1" normalizeH="0" baseline="0" noProof="0" dirty="0">
                <a:ln>
                  <a:noFill/>
                </a:ln>
                <a:solidFill>
                  <a:prstClr val="white"/>
                </a:solidFill>
                <a:effectLst/>
                <a:uLnTx/>
                <a:uFillTx/>
                <a:latin typeface="Century Gothic" panose="020B0502020202020204" pitchFamily="34" charset="0"/>
                <a:ea typeface="Calibri"/>
                <a:cs typeface="Calibri"/>
                <a:sym typeface="Calibri"/>
              </a:rPr>
              <a:t> </a:t>
            </a:r>
            <a:r>
              <a:rPr kumimoji="0" lang="en-GB" sz="2400" b="1" i="0" u="none" strike="noStrike" kern="1200" cap="none" spc="-1" normalizeH="0" baseline="0" noProof="0" dirty="0" err="1">
                <a:ln>
                  <a:noFill/>
                </a:ln>
                <a:solidFill>
                  <a:prstClr val="white"/>
                </a:solidFill>
                <a:effectLst/>
                <a:uLnTx/>
                <a:uFillTx/>
                <a:latin typeface="Century Gothic" panose="020B0502020202020204" pitchFamily="34" charset="0"/>
                <a:ea typeface="Calibri"/>
                <a:cs typeface="Calibri"/>
                <a:sym typeface="Calibri"/>
              </a:rPr>
              <a:t>Partnerin</a:t>
            </a:r>
            <a:r>
              <a:rPr kumimoji="0" lang="en-GB" sz="2400" b="1" i="0" u="none" strike="noStrike" kern="1200" cap="none" spc="-1" normalizeH="0" baseline="0" noProof="0" dirty="0">
                <a:ln>
                  <a:noFill/>
                </a:ln>
                <a:solidFill>
                  <a:prstClr val="white"/>
                </a:solidFill>
                <a:effectLst/>
                <a:uLnTx/>
                <a:uFillTx/>
                <a:latin typeface="Century Gothic" panose="020B0502020202020204" pitchFamily="34" charset="0"/>
                <a:ea typeface="Calibri"/>
                <a:cs typeface="Calibri"/>
                <a:sym typeface="Calibri"/>
              </a:rPr>
              <a:t>?</a:t>
            </a:r>
            <a:endParaRPr kumimoji="0" sz="2400" b="1" i="0" u="none" strike="noStrike" kern="1200" cap="none" spc="0" normalizeH="0" baseline="0" noProof="0" dirty="0">
              <a:ln>
                <a:noFill/>
              </a:ln>
              <a:solidFill>
                <a:prstClr val="white"/>
              </a:solidFill>
              <a:effectLst/>
              <a:uLnTx/>
              <a:uFillTx/>
              <a:latin typeface="Century Gothic" panose="020B0502020202020204" pitchFamily="34" charset="0"/>
              <a:ea typeface="Calibri"/>
              <a:cs typeface="Calibri"/>
              <a:sym typeface="Calibri"/>
            </a:endParaRPr>
          </a:p>
        </p:txBody>
      </p:sp>
      <p:pic>
        <p:nvPicPr>
          <p:cNvPr id="7" name="Picture 6" descr="A picture containing screenshot, graphics, design, shadow&#10;&#10;Description automatically generated">
            <a:extLst>
              <a:ext uri="{FF2B5EF4-FFF2-40B4-BE49-F238E27FC236}">
                <a16:creationId xmlns:a16="http://schemas.microsoft.com/office/drawing/2014/main" id="{275EE234-1657-4153-B5BD-CCADEEC833A0}"/>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8231630" y="50881"/>
            <a:ext cx="2413000" cy="1206500"/>
          </a:xfrm>
          <a:prstGeom prst="rect">
            <a:avLst/>
          </a:prstGeom>
        </p:spPr>
      </p:pic>
      <p:pic>
        <p:nvPicPr>
          <p:cNvPr id="14" name="Picture 13" descr="A picture containing graphics, graphic design, art, green&#10;&#10;Description automatically generated">
            <a:extLst>
              <a:ext uri="{FF2B5EF4-FFF2-40B4-BE49-F238E27FC236}">
                <a16:creationId xmlns:a16="http://schemas.microsoft.com/office/drawing/2014/main" id="{0BE906FD-4EC4-4C17-BD3A-B254C21C800F}"/>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6761749" y="50881"/>
            <a:ext cx="1406702" cy="1061620"/>
          </a:xfrm>
          <a:prstGeom prst="rect">
            <a:avLst/>
          </a:prstGeom>
        </p:spPr>
      </p:pic>
      <p:graphicFrame>
        <p:nvGraphicFramePr>
          <p:cNvPr id="15" name="Table 15">
            <a:extLst>
              <a:ext uri="{FF2B5EF4-FFF2-40B4-BE49-F238E27FC236}">
                <a16:creationId xmlns:a16="http://schemas.microsoft.com/office/drawing/2014/main" id="{53D7BFC2-E54F-413E-B764-E7DD66719BE3}"/>
              </a:ext>
            </a:extLst>
          </p:cNvPr>
          <p:cNvGraphicFramePr>
            <a:graphicFrameLocks noGrp="1"/>
          </p:cNvGraphicFramePr>
          <p:nvPr/>
        </p:nvGraphicFramePr>
        <p:xfrm>
          <a:off x="1613716" y="4045687"/>
          <a:ext cx="8964567" cy="2735695"/>
        </p:xfrm>
        <a:graphic>
          <a:graphicData uri="http://schemas.openxmlformats.org/drawingml/2006/table">
            <a:tbl>
              <a:tblPr firstRow="1" bandRow="1">
                <a:tableStyleId>{5940675A-B579-460E-94D1-54222C63F5DA}</a:tableStyleId>
              </a:tblPr>
              <a:tblGrid>
                <a:gridCol w="2988189">
                  <a:extLst>
                    <a:ext uri="{9D8B030D-6E8A-4147-A177-3AD203B41FA5}">
                      <a16:colId xmlns:a16="http://schemas.microsoft.com/office/drawing/2014/main" val="882558835"/>
                    </a:ext>
                  </a:extLst>
                </a:gridCol>
                <a:gridCol w="2988189">
                  <a:extLst>
                    <a:ext uri="{9D8B030D-6E8A-4147-A177-3AD203B41FA5}">
                      <a16:colId xmlns:a16="http://schemas.microsoft.com/office/drawing/2014/main" val="627738255"/>
                    </a:ext>
                  </a:extLst>
                </a:gridCol>
                <a:gridCol w="2988189">
                  <a:extLst>
                    <a:ext uri="{9D8B030D-6E8A-4147-A177-3AD203B41FA5}">
                      <a16:colId xmlns:a16="http://schemas.microsoft.com/office/drawing/2014/main" val="696256838"/>
                    </a:ext>
                  </a:extLst>
                </a:gridCol>
              </a:tblGrid>
              <a:tr h="2735695">
                <a:tc>
                  <a:txBody>
                    <a:bodyPr/>
                    <a:lstStyle/>
                    <a:p>
                      <a:endParaRPr lang="en-GB" dirty="0"/>
                    </a:p>
                  </a:txBody>
                  <a:tcP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endParaRPr lang="en-GB" dirty="0"/>
                    </a:p>
                  </a:txBody>
                  <a:tcP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endParaRPr lang="en-GB" dirty="0"/>
                    </a:p>
                  </a:txBody>
                  <a:tcP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extLst>
                  <a:ext uri="{0D108BD9-81ED-4DB2-BD59-A6C34878D82A}">
                    <a16:rowId xmlns:a16="http://schemas.microsoft.com/office/drawing/2014/main" val="4289697081"/>
                  </a:ext>
                </a:extLst>
              </a:tr>
            </a:tbl>
          </a:graphicData>
        </a:graphic>
      </p:graphicFrame>
      <p:sp>
        <p:nvSpPr>
          <p:cNvPr id="16" name="TextBox 15">
            <a:extLst>
              <a:ext uri="{FF2B5EF4-FFF2-40B4-BE49-F238E27FC236}">
                <a16:creationId xmlns:a16="http://schemas.microsoft.com/office/drawing/2014/main" id="{F7D9BA5E-9867-4423-8201-605F6CAE1CF0}"/>
              </a:ext>
            </a:extLst>
          </p:cNvPr>
          <p:cNvSpPr txBox="1"/>
          <p:nvPr/>
        </p:nvSpPr>
        <p:spPr>
          <a:xfrm>
            <a:off x="110209" y="1210799"/>
            <a:ext cx="1062742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a:ea typeface="+mn-ea"/>
                <a:cs typeface="+mn-cs"/>
              </a:rPr>
              <a:t>Ask only ‘</a:t>
            </a:r>
            <a:r>
              <a:rPr kumimoji="0" lang="en-GB" sz="2000" b="0" i="0" u="none" strike="noStrike" kern="1200" cap="none" spc="0" normalizeH="0" baseline="0" noProof="0" dirty="0" err="1">
                <a:ln>
                  <a:noFill/>
                </a:ln>
                <a:solidFill>
                  <a:srgbClr val="002060"/>
                </a:solidFill>
                <a:effectLst/>
                <a:uLnTx/>
                <a:uFillTx/>
                <a:latin typeface="Century Gothic"/>
                <a:ea typeface="+mn-ea"/>
                <a:cs typeface="+mn-cs"/>
              </a:rPr>
              <a:t>yes|no</a:t>
            </a:r>
            <a:r>
              <a:rPr kumimoji="0" lang="en-GB" sz="2000" b="0" i="0" u="none" strike="noStrike" kern="1200" cap="none" spc="0" normalizeH="0" baseline="0" noProof="0" dirty="0">
                <a:ln>
                  <a:noFill/>
                </a:ln>
                <a:solidFill>
                  <a:srgbClr val="002060"/>
                </a:solidFill>
                <a:effectLst/>
                <a:uLnTx/>
                <a:uFillTx/>
                <a:latin typeface="Century Gothic"/>
                <a:ea typeface="+mn-ea"/>
                <a:cs typeface="+mn-cs"/>
              </a:rPr>
              <a:t>’ questions in German. Work out who your partner has chosen to be!</a:t>
            </a:r>
          </a:p>
        </p:txBody>
      </p:sp>
      <p:sp>
        <p:nvSpPr>
          <p:cNvPr id="35" name="TextBox 34">
            <a:extLst>
              <a:ext uri="{FF2B5EF4-FFF2-40B4-BE49-F238E27FC236}">
                <a16:creationId xmlns:a16="http://schemas.microsoft.com/office/drawing/2014/main" id="{E6DAAF93-976C-4BFD-BBCB-632E57F1CAFD}"/>
              </a:ext>
            </a:extLst>
          </p:cNvPr>
          <p:cNvSpPr txBox="1"/>
          <p:nvPr/>
        </p:nvSpPr>
        <p:spPr>
          <a:xfrm>
            <a:off x="1650640" y="4385629"/>
            <a:ext cx="98383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Century Gothic"/>
                <a:ea typeface="+mn-ea"/>
                <a:cs typeface="+mn-cs"/>
              </a:rPr>
              <a:t>Tim</a:t>
            </a:r>
          </a:p>
        </p:txBody>
      </p:sp>
      <p:sp>
        <p:nvSpPr>
          <p:cNvPr id="40" name="TextBox 39">
            <a:extLst>
              <a:ext uri="{FF2B5EF4-FFF2-40B4-BE49-F238E27FC236}">
                <a16:creationId xmlns:a16="http://schemas.microsoft.com/office/drawing/2014/main" id="{F749AB9C-750F-47B7-A22F-357CE8877E86}"/>
              </a:ext>
            </a:extLst>
          </p:cNvPr>
          <p:cNvSpPr txBox="1"/>
          <p:nvPr/>
        </p:nvSpPr>
        <p:spPr>
          <a:xfrm>
            <a:off x="4601905" y="4416368"/>
            <a:ext cx="106317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Century Gothic"/>
                <a:ea typeface="+mn-ea"/>
                <a:cs typeface="+mn-cs"/>
              </a:rPr>
              <a:t>Mia</a:t>
            </a:r>
          </a:p>
        </p:txBody>
      </p:sp>
      <p:sp>
        <p:nvSpPr>
          <p:cNvPr id="43" name="TextBox 42">
            <a:extLst>
              <a:ext uri="{FF2B5EF4-FFF2-40B4-BE49-F238E27FC236}">
                <a16:creationId xmlns:a16="http://schemas.microsoft.com/office/drawing/2014/main" id="{DA84A751-D028-459F-9E3C-6C29907C227D}"/>
              </a:ext>
            </a:extLst>
          </p:cNvPr>
          <p:cNvSpPr txBox="1"/>
          <p:nvPr/>
        </p:nvSpPr>
        <p:spPr>
          <a:xfrm>
            <a:off x="7674560" y="4384170"/>
            <a:ext cx="125038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Century Gothic"/>
                <a:ea typeface="+mn-ea"/>
                <a:cs typeface="+mn-cs"/>
              </a:rPr>
              <a:t>Ahmet</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737630" y="1069266"/>
            <a:ext cx="1316286" cy="374973"/>
          </a:xfrm>
          <a:solidFill>
            <a:srgbClr val="FFD10D"/>
          </a:solidFill>
        </p:spPr>
        <p:txBody>
          <a:bodyPr/>
          <a:lstStyle/>
          <a:p>
            <a:pPr algn="ctr"/>
            <a:r>
              <a:rPr lang="en-GB" sz="2000" b="1" dirty="0" err="1">
                <a:solidFill>
                  <a:schemeClr val="bg2">
                    <a:lumMod val="10000"/>
                  </a:schemeClr>
                </a:solidFill>
                <a:latin typeface="Century Gothic" panose="020B0502020202020204" pitchFamily="34" charset="0"/>
              </a:rPr>
              <a:t>sprechen</a:t>
            </a:r>
            <a:endParaRPr lang="en-GB" sz="2000" b="1" dirty="0">
              <a:solidFill>
                <a:schemeClr val="bg2">
                  <a:lumMod val="10000"/>
                </a:schemeClr>
              </a:solidFill>
              <a:latin typeface="Century Gothic" panose="020B0502020202020204" pitchFamily="34" charset="0"/>
            </a:endParaRPr>
          </a:p>
        </p:txBody>
      </p:sp>
      <p:sp>
        <p:nvSpPr>
          <p:cNvPr id="2" name="Title 4">
            <a:extLst>
              <a:ext uri="{FF2B5EF4-FFF2-40B4-BE49-F238E27FC236}">
                <a16:creationId xmlns:a16="http://schemas.microsoft.com/office/drawing/2014/main" id="{1F51A672-1E3F-53DF-F57A-EA574D7806EE}"/>
              </a:ext>
            </a:extLst>
          </p:cNvPr>
          <p:cNvSpPr txBox="1">
            <a:spLocks/>
          </p:cNvSpPr>
          <p:nvPr/>
        </p:nvSpPr>
        <p:spPr>
          <a:xfrm>
            <a:off x="640720" y="48664"/>
            <a:ext cx="2869907" cy="523220"/>
          </a:xfrm>
          <a:prstGeom prst="rect">
            <a:avLst/>
          </a:prstGeom>
        </p:spPr>
        <p:txBody>
          <a:bodyPr lIns="0" tIns="0" rIns="0" bIns="0" anchor="ctr">
            <a:noAutofit/>
          </a:bodyPr>
          <a:lst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s-AR" sz="3200" b="1" i="0" u="none" strike="noStrike" kern="1200" cap="none" spc="0" normalizeH="0" baseline="0" noProof="0" dirty="0" err="1">
                <a:ln>
                  <a:noFill/>
                </a:ln>
                <a:solidFill>
                  <a:srgbClr val="002060"/>
                </a:solidFill>
                <a:effectLst/>
                <a:uLnTx/>
                <a:uFillTx/>
                <a:latin typeface="Century Gothic" panose="020B0502020202020204" pitchFamily="34" charset="0"/>
                <a:ea typeface="+mj-ea"/>
                <a:cs typeface="Arial"/>
                <a:sym typeface="Arial"/>
              </a:rPr>
              <a:t>Follow</a:t>
            </a:r>
            <a:r>
              <a:rPr kumimoji="0" lang="es-AR" sz="32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Arial"/>
                <a:sym typeface="Arial"/>
              </a:rPr>
              <a:t> up 5</a:t>
            </a:r>
            <a:endParaRPr kumimoji="0" lang="en-GB" sz="3200" b="0" i="0" u="none" strike="noStrike" kern="1200" cap="none" spc="0" normalizeH="0" baseline="0" noProof="0" dirty="0">
              <a:ln>
                <a:noFill/>
              </a:ln>
              <a:solidFill>
                <a:srgbClr val="002060"/>
              </a:solidFill>
              <a:effectLst/>
              <a:uLnTx/>
              <a:uFillTx/>
              <a:latin typeface="Century Gothic"/>
              <a:ea typeface="+mj-ea"/>
              <a:cs typeface="+mj-cs"/>
            </a:endParaRPr>
          </a:p>
        </p:txBody>
      </p:sp>
      <p:sp>
        <p:nvSpPr>
          <p:cNvPr id="9" name="Google Shape;119;p1">
            <a:extLst>
              <a:ext uri="{FF2B5EF4-FFF2-40B4-BE49-F238E27FC236}">
                <a16:creationId xmlns:a16="http://schemas.microsoft.com/office/drawing/2014/main" id="{B5CEBC93-7D21-F881-9609-ECD91BAA6DFB}"/>
              </a:ext>
            </a:extLst>
          </p:cNvPr>
          <p:cNvSpPr/>
          <p:nvPr/>
        </p:nvSpPr>
        <p:spPr>
          <a:xfrm>
            <a:off x="75769" y="41419"/>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pic>
        <p:nvPicPr>
          <p:cNvPr id="2050" name="Picture 2" descr="Free Boy Child vector and picture">
            <a:extLst>
              <a:ext uri="{FF2B5EF4-FFF2-40B4-BE49-F238E27FC236}">
                <a16:creationId xmlns:a16="http://schemas.microsoft.com/office/drawing/2014/main" id="{12A3841E-DA42-8127-EF0F-EED3DC37C8A6}"/>
              </a:ext>
            </a:extLst>
          </p:cNvPr>
          <p:cNvPicPr>
            <a:picLocks noChangeAspect="1" noChangeArrowheads="1"/>
          </p:cNvPicPr>
          <p:nvPr/>
        </p:nvPicPr>
        <p:blipFill rotWithShape="1">
          <a:blip r:embed="rId17">
            <a:extLst>
              <a:ext uri="{28A0092B-C50C-407E-A947-70E740481C1C}">
                <a14:useLocalDpi xmlns:a14="http://schemas.microsoft.com/office/drawing/2010/main" val="0"/>
              </a:ext>
            </a:extLst>
          </a:blip>
          <a:srcRect l="20713" r="36378" b="52341"/>
          <a:stretch/>
        </p:blipFill>
        <p:spPr bwMode="auto">
          <a:xfrm>
            <a:off x="1622080" y="5024142"/>
            <a:ext cx="1441383" cy="130833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Free Boy Jumping vector and picture">
            <a:extLst>
              <a:ext uri="{FF2B5EF4-FFF2-40B4-BE49-F238E27FC236}">
                <a16:creationId xmlns:a16="http://schemas.microsoft.com/office/drawing/2014/main" id="{978613B1-A5A4-59B3-5DC2-5A71DE8622A4}"/>
              </a:ext>
            </a:extLst>
          </p:cNvPr>
          <p:cNvPicPr>
            <a:picLocks noChangeAspect="1" noChangeArrowheads="1"/>
          </p:cNvPicPr>
          <p:nvPr/>
        </p:nvPicPr>
        <p:blipFill rotWithShape="1">
          <a:blip r:embed="rId18">
            <a:extLst>
              <a:ext uri="{28A0092B-C50C-407E-A947-70E740481C1C}">
                <a14:useLocalDpi xmlns:a14="http://schemas.microsoft.com/office/drawing/2010/main" val="0"/>
              </a:ext>
            </a:extLst>
          </a:blip>
          <a:srcRect l="29025" t="3976" r="29044" b="68653"/>
          <a:stretch/>
        </p:blipFill>
        <p:spPr bwMode="auto">
          <a:xfrm>
            <a:off x="7687372" y="5007221"/>
            <a:ext cx="1206700" cy="1334470"/>
          </a:xfrm>
          <a:prstGeom prst="rect">
            <a:avLst/>
          </a:prstGeom>
          <a:noFill/>
          <a:extLst>
            <a:ext uri="{909E8E84-426E-40DD-AFC4-6F175D3DCCD1}">
              <a14:hiddenFill xmlns:a14="http://schemas.microsoft.com/office/drawing/2010/main">
                <a:solidFill>
                  <a:srgbClr val="FFFFFF"/>
                </a:solidFill>
              </a14:hiddenFill>
            </a:ext>
          </a:extLst>
        </p:spPr>
      </p:pic>
      <p:sp>
        <p:nvSpPr>
          <p:cNvPr id="118" name="Oval 117">
            <a:extLst>
              <a:ext uri="{FF2B5EF4-FFF2-40B4-BE49-F238E27FC236}">
                <a16:creationId xmlns:a16="http://schemas.microsoft.com/office/drawing/2014/main" id="{0B6C11E6-16EC-5661-9167-2D047EEB5287}"/>
              </a:ext>
            </a:extLst>
          </p:cNvPr>
          <p:cNvSpPr/>
          <p:nvPr/>
        </p:nvSpPr>
        <p:spPr>
          <a:xfrm>
            <a:off x="7971880" y="4796335"/>
            <a:ext cx="240988" cy="383373"/>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pic>
        <p:nvPicPr>
          <p:cNvPr id="2056" name="Picture 8" descr="Free Girl School vector and picture">
            <a:extLst>
              <a:ext uri="{FF2B5EF4-FFF2-40B4-BE49-F238E27FC236}">
                <a16:creationId xmlns:a16="http://schemas.microsoft.com/office/drawing/2014/main" id="{BD59B467-3FD3-5A6B-27F7-C4C02D2FC2DF}"/>
              </a:ext>
            </a:extLst>
          </p:cNvPr>
          <p:cNvPicPr>
            <a:picLocks noChangeAspect="1" noChangeArrowheads="1"/>
          </p:cNvPicPr>
          <p:nvPr/>
        </p:nvPicPr>
        <p:blipFill rotWithShape="1">
          <a:blip r:embed="rId19">
            <a:extLst>
              <a:ext uri="{28A0092B-C50C-407E-A947-70E740481C1C}">
                <a14:useLocalDpi xmlns:a14="http://schemas.microsoft.com/office/drawing/2010/main" val="0"/>
              </a:ext>
            </a:extLst>
          </a:blip>
          <a:srcRect b="49093"/>
          <a:stretch/>
        </p:blipFill>
        <p:spPr bwMode="auto">
          <a:xfrm>
            <a:off x="4654592" y="5056593"/>
            <a:ext cx="1395877" cy="1275879"/>
          </a:xfrm>
          <a:prstGeom prst="rect">
            <a:avLst/>
          </a:prstGeom>
          <a:noFill/>
          <a:extLst>
            <a:ext uri="{909E8E84-426E-40DD-AFC4-6F175D3DCCD1}">
              <a14:hiddenFill xmlns:a14="http://schemas.microsoft.com/office/drawing/2010/main">
                <a:solidFill>
                  <a:srgbClr val="FFFFFF"/>
                </a:solidFill>
              </a14:hiddenFill>
            </a:ext>
          </a:extLst>
        </p:spPr>
      </p:pic>
      <p:sp>
        <p:nvSpPr>
          <p:cNvPr id="123" name="Speech Bubble: Rectangle with Corners Rounded 122">
            <a:extLst>
              <a:ext uri="{FF2B5EF4-FFF2-40B4-BE49-F238E27FC236}">
                <a16:creationId xmlns:a16="http://schemas.microsoft.com/office/drawing/2014/main" id="{E1D2DA87-5360-A305-0EF9-FE1E3915C26A}"/>
              </a:ext>
            </a:extLst>
          </p:cNvPr>
          <p:cNvSpPr/>
          <p:nvPr/>
        </p:nvSpPr>
        <p:spPr>
          <a:xfrm>
            <a:off x="1222836" y="2014184"/>
            <a:ext cx="2823286" cy="1243019"/>
          </a:xfrm>
          <a:prstGeom prst="wedgeRoundRectCallout">
            <a:avLst>
              <a:gd name="adj1" fmla="val 68557"/>
              <a:gd name="adj2" fmla="val -11798"/>
              <a:gd name="adj3" fmla="val 16667"/>
            </a:avLst>
          </a:prstGeom>
          <a:solidFill>
            <a:srgbClr val="FFD10D"/>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a:ea typeface="+mn-ea"/>
                <a:cs typeface="+mn-cs"/>
              </a:rPr>
              <a:t>Wohnst</a:t>
            </a:r>
            <a:r>
              <a:rPr kumimoji="0" lang="en-GB" sz="2400" b="0" i="0" u="none" strike="noStrike" kern="1200" cap="none" spc="0" normalizeH="0" baseline="0" noProof="0" dirty="0">
                <a:ln>
                  <a:noFill/>
                </a:ln>
                <a:solidFill>
                  <a:srgbClr val="002060"/>
                </a:solidFill>
                <a:effectLst/>
                <a:uLnTx/>
                <a:uFillTx/>
                <a:latin typeface="Century Gothic"/>
                <a:ea typeface="+mn-ea"/>
                <a:cs typeface="+mn-cs"/>
              </a:rPr>
              <a:t> du in der Schweiz?</a:t>
            </a:r>
          </a:p>
        </p:txBody>
      </p:sp>
      <p:sp>
        <p:nvSpPr>
          <p:cNvPr id="124" name="Speech Bubble: Rectangle with Corners Rounded 123">
            <a:extLst>
              <a:ext uri="{FF2B5EF4-FFF2-40B4-BE49-F238E27FC236}">
                <a16:creationId xmlns:a16="http://schemas.microsoft.com/office/drawing/2014/main" id="{AEB2FB56-EA47-EAEF-B8E9-9DA3BB69A23D}"/>
              </a:ext>
            </a:extLst>
          </p:cNvPr>
          <p:cNvSpPr/>
          <p:nvPr/>
        </p:nvSpPr>
        <p:spPr>
          <a:xfrm>
            <a:off x="8109331" y="2191189"/>
            <a:ext cx="1861754" cy="889007"/>
          </a:xfrm>
          <a:prstGeom prst="wedgeRoundRectCallout">
            <a:avLst>
              <a:gd name="adj1" fmla="val -67472"/>
              <a:gd name="adj2" fmla="val -5913"/>
              <a:gd name="adj3" fmla="val 16667"/>
            </a:avLst>
          </a:prstGeom>
          <a:solidFill>
            <a:srgbClr val="FFD10D"/>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a:ea typeface="+mn-ea"/>
                <a:cs typeface="+mn-cs"/>
              </a:rPr>
              <a:t>Ja</a:t>
            </a:r>
            <a:endParaRPr kumimoji="0" lang="en-GB" sz="2400" b="0"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125" name="Speech Bubble: Rectangle with Corners Rounded 124">
            <a:extLst>
              <a:ext uri="{FF2B5EF4-FFF2-40B4-BE49-F238E27FC236}">
                <a16:creationId xmlns:a16="http://schemas.microsoft.com/office/drawing/2014/main" id="{A056C1D6-8892-951F-9B59-EF37A1CDD219}"/>
              </a:ext>
            </a:extLst>
          </p:cNvPr>
          <p:cNvSpPr/>
          <p:nvPr/>
        </p:nvSpPr>
        <p:spPr>
          <a:xfrm>
            <a:off x="1221505" y="2012721"/>
            <a:ext cx="2823286" cy="1243019"/>
          </a:xfrm>
          <a:prstGeom prst="wedgeRoundRectCallout">
            <a:avLst>
              <a:gd name="adj1" fmla="val 68557"/>
              <a:gd name="adj2" fmla="val -11798"/>
              <a:gd name="adj3" fmla="val 16667"/>
            </a:avLst>
          </a:prstGeom>
          <a:solidFill>
            <a:srgbClr val="FFD10D"/>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a:ea typeface="+mn-ea"/>
                <a:cs typeface="+mn-cs"/>
              </a:rPr>
              <a:t>Bist</a:t>
            </a:r>
            <a:r>
              <a:rPr kumimoji="0" lang="en-GB" sz="2400" b="0" i="0" u="none" strike="noStrike" kern="1200" cap="none" spc="0" normalizeH="0" baseline="0" noProof="0" dirty="0">
                <a:ln>
                  <a:noFill/>
                </a:ln>
                <a:solidFill>
                  <a:srgbClr val="002060"/>
                </a:solidFill>
                <a:effectLst/>
                <a:uLnTx/>
                <a:uFillTx/>
                <a:latin typeface="Century Gothic"/>
                <a:ea typeface="+mn-ea"/>
                <a:cs typeface="+mn-cs"/>
              </a:rPr>
              <a:t> du </a:t>
            </a:r>
            <a:r>
              <a:rPr kumimoji="0" lang="en-GB" sz="2400" b="0" i="0" u="none" strike="noStrike" kern="1200" cap="none" spc="0" normalizeH="0" baseline="0" noProof="0" dirty="0" err="1">
                <a:ln>
                  <a:noFill/>
                </a:ln>
                <a:solidFill>
                  <a:srgbClr val="002060"/>
                </a:solidFill>
                <a:effectLst/>
                <a:uLnTx/>
                <a:uFillTx/>
                <a:latin typeface="Century Gothic"/>
                <a:ea typeface="+mn-ea"/>
                <a:cs typeface="+mn-cs"/>
              </a:rPr>
              <a:t>zwölf</a:t>
            </a:r>
            <a:r>
              <a:rPr kumimoji="0" lang="en-GB" sz="2400" b="0" i="0" u="none" strike="noStrike" kern="1200" cap="none" spc="0" normalizeH="0" baseline="0" noProof="0" dirty="0">
                <a:ln>
                  <a:noFill/>
                </a:ln>
                <a:solidFill>
                  <a:srgbClr val="002060"/>
                </a:solidFill>
                <a:effectLst/>
                <a:uLnTx/>
                <a:uFillTx/>
                <a:latin typeface="Century Gothic"/>
                <a:ea typeface="+mn-ea"/>
                <a:cs typeface="+mn-cs"/>
              </a:rPr>
              <a:t> Jahre alt?</a:t>
            </a:r>
          </a:p>
        </p:txBody>
      </p:sp>
      <p:sp>
        <p:nvSpPr>
          <p:cNvPr id="126" name="Speech Bubble: Rectangle with Corners Rounded 125">
            <a:extLst>
              <a:ext uri="{FF2B5EF4-FFF2-40B4-BE49-F238E27FC236}">
                <a16:creationId xmlns:a16="http://schemas.microsoft.com/office/drawing/2014/main" id="{A55AC167-3C27-59A2-703C-F70F2F1F800D}"/>
              </a:ext>
            </a:extLst>
          </p:cNvPr>
          <p:cNvSpPr/>
          <p:nvPr/>
        </p:nvSpPr>
        <p:spPr>
          <a:xfrm>
            <a:off x="8107626" y="2191926"/>
            <a:ext cx="1861754" cy="889007"/>
          </a:xfrm>
          <a:prstGeom prst="wedgeRoundRectCallout">
            <a:avLst>
              <a:gd name="adj1" fmla="val -67472"/>
              <a:gd name="adj2" fmla="val -5913"/>
              <a:gd name="adj3" fmla="val 16667"/>
            </a:avLst>
          </a:prstGeom>
          <a:solidFill>
            <a:srgbClr val="FFD10D"/>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a:ea typeface="+mn-ea"/>
                <a:cs typeface="+mn-cs"/>
              </a:rPr>
              <a:t>Nein</a:t>
            </a:r>
            <a:endParaRPr kumimoji="0" lang="en-GB" sz="2400" b="0"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127" name="Speech Bubble: Rectangle with Corners Rounded 126">
            <a:extLst>
              <a:ext uri="{FF2B5EF4-FFF2-40B4-BE49-F238E27FC236}">
                <a16:creationId xmlns:a16="http://schemas.microsoft.com/office/drawing/2014/main" id="{A93A8B02-2185-362D-41F7-B2973E45C18C}"/>
              </a:ext>
            </a:extLst>
          </p:cNvPr>
          <p:cNvSpPr/>
          <p:nvPr/>
        </p:nvSpPr>
        <p:spPr>
          <a:xfrm>
            <a:off x="1221505" y="2018167"/>
            <a:ext cx="2823286" cy="1243019"/>
          </a:xfrm>
          <a:prstGeom prst="wedgeRoundRectCallout">
            <a:avLst>
              <a:gd name="adj1" fmla="val 68557"/>
              <a:gd name="adj2" fmla="val -11798"/>
              <a:gd name="adj3" fmla="val 16667"/>
            </a:avLst>
          </a:prstGeom>
          <a:solidFill>
            <a:srgbClr val="FFD10D"/>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a:ea typeface="+mn-ea"/>
                <a:cs typeface="+mn-cs"/>
              </a:rPr>
              <a:t>Hast du </a:t>
            </a:r>
            <a:r>
              <a:rPr kumimoji="0" lang="en-GB" sz="2400" b="0" i="0" u="none" strike="noStrike" kern="1200" cap="none" spc="0" normalizeH="0" baseline="0" noProof="0" dirty="0" err="1">
                <a:ln>
                  <a:noFill/>
                </a:ln>
                <a:solidFill>
                  <a:srgbClr val="002060"/>
                </a:solidFill>
                <a:effectLst/>
                <a:uLnTx/>
                <a:uFillTx/>
                <a:latin typeface="Century Gothic"/>
                <a:ea typeface="+mn-ea"/>
                <a:cs typeface="+mn-cs"/>
              </a:rPr>
              <a:t>im</a:t>
            </a:r>
            <a:r>
              <a:rPr kumimoji="0" lang="en-GB" sz="2400" b="0" i="0" u="none" strike="noStrike" kern="1200" cap="none" spc="0" normalizeH="0" baseline="0" noProof="0" dirty="0">
                <a:ln>
                  <a:noFill/>
                </a:ln>
                <a:solidFill>
                  <a:srgbClr val="002060"/>
                </a:solidFill>
                <a:effectLst/>
                <a:uLnTx/>
                <a:uFillTx/>
                <a:latin typeface="Century Gothic"/>
                <a:ea typeface="+mn-ea"/>
                <a:cs typeface="+mn-cs"/>
              </a:rPr>
              <a:t> </a:t>
            </a:r>
            <a:r>
              <a:rPr kumimoji="0" lang="en-GB" sz="2400" b="0" i="0" u="none" strike="noStrike" kern="1200" cap="none" spc="0" normalizeH="0" baseline="0" noProof="0" dirty="0" err="1">
                <a:ln>
                  <a:noFill/>
                </a:ln>
                <a:solidFill>
                  <a:srgbClr val="002060"/>
                </a:solidFill>
                <a:effectLst/>
                <a:uLnTx/>
                <a:uFillTx/>
                <a:latin typeface="Century Gothic"/>
                <a:ea typeface="+mn-ea"/>
                <a:cs typeface="+mn-cs"/>
              </a:rPr>
              <a:t>Januar</a:t>
            </a:r>
            <a:r>
              <a:rPr kumimoji="0" lang="en-GB" sz="2400" b="0" i="0" u="none" strike="noStrike" kern="1200" cap="none" spc="0" normalizeH="0" baseline="0" noProof="0" dirty="0">
                <a:ln>
                  <a:noFill/>
                </a:ln>
                <a:solidFill>
                  <a:srgbClr val="002060"/>
                </a:solidFill>
                <a:effectLst/>
                <a:uLnTx/>
                <a:uFillTx/>
                <a:latin typeface="Century Gothic"/>
                <a:ea typeface="+mn-ea"/>
                <a:cs typeface="+mn-cs"/>
              </a:rPr>
              <a:t> </a:t>
            </a:r>
            <a:r>
              <a:rPr kumimoji="0" lang="en-GB" sz="2400" b="0" i="0" u="none" strike="noStrike" kern="1200" cap="none" spc="0" normalizeH="0" baseline="0" noProof="0" dirty="0" err="1">
                <a:ln>
                  <a:noFill/>
                </a:ln>
                <a:solidFill>
                  <a:srgbClr val="002060"/>
                </a:solidFill>
                <a:effectLst/>
                <a:uLnTx/>
                <a:uFillTx/>
                <a:latin typeface="Century Gothic"/>
                <a:ea typeface="+mn-ea"/>
                <a:cs typeface="+mn-cs"/>
              </a:rPr>
              <a:t>Pläne</a:t>
            </a:r>
            <a:r>
              <a:rPr kumimoji="0" lang="en-GB" sz="2400" b="0" i="0" u="none" strike="noStrike" kern="1200" cap="none" spc="0" normalizeH="0" baseline="0" noProof="0" dirty="0">
                <a:ln>
                  <a:noFill/>
                </a:ln>
                <a:solidFill>
                  <a:srgbClr val="002060"/>
                </a:solidFill>
                <a:effectLst/>
                <a:uLnTx/>
                <a:uFillTx/>
                <a:latin typeface="Century Gothic"/>
                <a:ea typeface="+mn-ea"/>
                <a:cs typeface="+mn-cs"/>
              </a:rPr>
              <a:t>?</a:t>
            </a:r>
          </a:p>
        </p:txBody>
      </p:sp>
      <p:sp>
        <p:nvSpPr>
          <p:cNvPr id="2048" name="Speech Bubble: Rectangle with Corners Rounded 2047">
            <a:extLst>
              <a:ext uri="{FF2B5EF4-FFF2-40B4-BE49-F238E27FC236}">
                <a16:creationId xmlns:a16="http://schemas.microsoft.com/office/drawing/2014/main" id="{CA2CC770-7255-C80C-69DD-8D86E05D6B19}"/>
              </a:ext>
            </a:extLst>
          </p:cNvPr>
          <p:cNvSpPr/>
          <p:nvPr/>
        </p:nvSpPr>
        <p:spPr>
          <a:xfrm>
            <a:off x="8113728" y="2197216"/>
            <a:ext cx="1861754" cy="889007"/>
          </a:xfrm>
          <a:prstGeom prst="wedgeRoundRectCallout">
            <a:avLst>
              <a:gd name="adj1" fmla="val -67472"/>
              <a:gd name="adj2" fmla="val -5913"/>
              <a:gd name="adj3" fmla="val 16667"/>
            </a:avLst>
          </a:prstGeom>
          <a:solidFill>
            <a:srgbClr val="FFD10D"/>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a:ea typeface="+mn-ea"/>
                <a:cs typeface="+mn-cs"/>
              </a:rPr>
              <a:t>Ja</a:t>
            </a:r>
            <a:endParaRPr kumimoji="0" lang="en-GB" sz="2400" b="0"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2049" name="Speech Bubble: Rectangle with Corners Rounded 2048">
            <a:extLst>
              <a:ext uri="{FF2B5EF4-FFF2-40B4-BE49-F238E27FC236}">
                <a16:creationId xmlns:a16="http://schemas.microsoft.com/office/drawing/2014/main" id="{7C29588C-F7E3-BACF-A256-9B474AED82B3}"/>
              </a:ext>
            </a:extLst>
          </p:cNvPr>
          <p:cNvSpPr/>
          <p:nvPr/>
        </p:nvSpPr>
        <p:spPr>
          <a:xfrm>
            <a:off x="1243425" y="2009748"/>
            <a:ext cx="2823286" cy="1243019"/>
          </a:xfrm>
          <a:prstGeom prst="wedgeRoundRectCallout">
            <a:avLst>
              <a:gd name="adj1" fmla="val 68557"/>
              <a:gd name="adj2" fmla="val -11798"/>
              <a:gd name="adj3" fmla="val 16667"/>
            </a:avLst>
          </a:prstGeom>
          <a:solidFill>
            <a:srgbClr val="FFD10D"/>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a:ea typeface="+mn-ea"/>
                <a:cs typeface="+mn-cs"/>
              </a:rPr>
              <a:t>Hast du </a:t>
            </a:r>
            <a:r>
              <a:rPr kumimoji="0" lang="en-GB" sz="2400" b="0" i="0" u="none" strike="noStrike" kern="1200" cap="none" spc="0" normalizeH="0" baseline="0" noProof="0" dirty="0" err="1">
                <a:ln>
                  <a:noFill/>
                </a:ln>
                <a:solidFill>
                  <a:srgbClr val="002060"/>
                </a:solidFill>
                <a:effectLst/>
                <a:uLnTx/>
                <a:uFillTx/>
                <a:latin typeface="Century Gothic"/>
                <a:ea typeface="+mn-ea"/>
                <a:cs typeface="+mn-cs"/>
              </a:rPr>
              <a:t>einen</a:t>
            </a:r>
            <a:r>
              <a:rPr kumimoji="0" lang="en-GB" sz="2400" b="0" i="0" u="none" strike="noStrike" kern="1200" cap="none" spc="0" normalizeH="0" baseline="0" noProof="0" dirty="0">
                <a:ln>
                  <a:noFill/>
                </a:ln>
                <a:solidFill>
                  <a:srgbClr val="002060"/>
                </a:solidFill>
                <a:effectLst/>
                <a:uLnTx/>
                <a:uFillTx/>
                <a:latin typeface="Century Gothic"/>
                <a:ea typeface="+mn-ea"/>
                <a:cs typeface="+mn-cs"/>
              </a:rPr>
              <a:t> </a:t>
            </a:r>
            <a:r>
              <a:rPr kumimoji="0" lang="en-GB" sz="2400" b="0" i="0" u="none" strike="noStrike" kern="1200" cap="none" spc="0" normalizeH="0" baseline="0" noProof="0" dirty="0" err="1">
                <a:ln>
                  <a:noFill/>
                </a:ln>
                <a:solidFill>
                  <a:srgbClr val="002060"/>
                </a:solidFill>
                <a:effectLst/>
                <a:uLnTx/>
                <a:uFillTx/>
                <a:latin typeface="Century Gothic"/>
                <a:ea typeface="+mn-ea"/>
                <a:cs typeface="+mn-cs"/>
              </a:rPr>
              <a:t>Lieblingstag</a:t>
            </a:r>
            <a:r>
              <a:rPr kumimoji="0" lang="en-GB" sz="2400" b="0" i="0" u="none" strike="noStrike" kern="1200" cap="none" spc="0" normalizeH="0" baseline="0" noProof="0" dirty="0">
                <a:ln>
                  <a:noFill/>
                </a:ln>
                <a:solidFill>
                  <a:srgbClr val="002060"/>
                </a:solidFill>
                <a:effectLst/>
                <a:uLnTx/>
                <a:uFillTx/>
                <a:latin typeface="Century Gothic"/>
                <a:ea typeface="+mn-ea"/>
                <a:cs typeface="+mn-cs"/>
              </a:rPr>
              <a:t>?</a:t>
            </a:r>
          </a:p>
        </p:txBody>
      </p:sp>
      <p:sp>
        <p:nvSpPr>
          <p:cNvPr id="2051" name="Speech Bubble: Rectangle with Corners Rounded 2050">
            <a:extLst>
              <a:ext uri="{FF2B5EF4-FFF2-40B4-BE49-F238E27FC236}">
                <a16:creationId xmlns:a16="http://schemas.microsoft.com/office/drawing/2014/main" id="{1AC5617A-2598-A521-991C-D5772EAC2DA3}"/>
              </a:ext>
            </a:extLst>
          </p:cNvPr>
          <p:cNvSpPr/>
          <p:nvPr/>
        </p:nvSpPr>
        <p:spPr>
          <a:xfrm>
            <a:off x="1236757" y="2001329"/>
            <a:ext cx="2823286" cy="1243019"/>
          </a:xfrm>
          <a:prstGeom prst="wedgeRoundRectCallout">
            <a:avLst>
              <a:gd name="adj1" fmla="val 68557"/>
              <a:gd name="adj2" fmla="val -11798"/>
              <a:gd name="adj3" fmla="val 16667"/>
            </a:avLst>
          </a:prstGeom>
          <a:solidFill>
            <a:srgbClr val="FFD10D"/>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a:ea typeface="+mn-ea"/>
                <a:cs typeface="+mn-cs"/>
              </a:rPr>
              <a:t>Hast du </a:t>
            </a:r>
            <a:r>
              <a:rPr kumimoji="0" lang="en-GB" sz="2400" b="0" i="0" u="none" strike="noStrike" kern="1200" cap="none" spc="0" normalizeH="0" baseline="0" noProof="0" dirty="0" err="1">
                <a:ln>
                  <a:noFill/>
                </a:ln>
                <a:solidFill>
                  <a:srgbClr val="002060"/>
                </a:solidFill>
                <a:effectLst/>
                <a:uLnTx/>
                <a:uFillTx/>
                <a:latin typeface="Century Gothic"/>
                <a:ea typeface="+mn-ea"/>
                <a:cs typeface="+mn-cs"/>
              </a:rPr>
              <a:t>einen</a:t>
            </a:r>
            <a:r>
              <a:rPr kumimoji="0" lang="en-GB" sz="2400" b="0" i="0" u="none" strike="noStrike" kern="1200" cap="none" spc="0" normalizeH="0" baseline="0" noProof="0" dirty="0">
                <a:ln>
                  <a:noFill/>
                </a:ln>
                <a:solidFill>
                  <a:srgbClr val="002060"/>
                </a:solidFill>
                <a:effectLst/>
                <a:uLnTx/>
                <a:uFillTx/>
                <a:latin typeface="Century Gothic"/>
                <a:ea typeface="+mn-ea"/>
                <a:cs typeface="+mn-cs"/>
              </a:rPr>
              <a:t> </a:t>
            </a:r>
            <a:r>
              <a:rPr kumimoji="0" lang="en-GB" sz="2400" b="0" i="0" u="none" strike="noStrike" kern="1200" cap="none" spc="0" normalizeH="0" baseline="0" noProof="0" dirty="0" err="1">
                <a:ln>
                  <a:noFill/>
                </a:ln>
                <a:solidFill>
                  <a:srgbClr val="002060"/>
                </a:solidFill>
                <a:effectLst/>
                <a:uLnTx/>
                <a:uFillTx/>
                <a:latin typeface="Century Gothic"/>
                <a:ea typeface="+mn-ea"/>
                <a:cs typeface="+mn-cs"/>
              </a:rPr>
              <a:t>Lieblingssong</a:t>
            </a:r>
            <a:r>
              <a:rPr kumimoji="0" lang="en-GB" sz="2400" b="0" i="0" u="none" strike="noStrike" kern="1200" cap="none" spc="0" normalizeH="0" baseline="0" noProof="0" dirty="0">
                <a:ln>
                  <a:noFill/>
                </a:ln>
                <a:solidFill>
                  <a:srgbClr val="002060"/>
                </a:solidFill>
                <a:effectLst/>
                <a:uLnTx/>
                <a:uFillTx/>
                <a:latin typeface="Century Gothic"/>
                <a:ea typeface="+mn-ea"/>
                <a:cs typeface="+mn-cs"/>
              </a:rPr>
              <a:t>?</a:t>
            </a:r>
          </a:p>
        </p:txBody>
      </p:sp>
      <p:sp>
        <p:nvSpPr>
          <p:cNvPr id="2055" name="Speech Bubble: Rectangle with Corners Rounded 2054">
            <a:extLst>
              <a:ext uri="{FF2B5EF4-FFF2-40B4-BE49-F238E27FC236}">
                <a16:creationId xmlns:a16="http://schemas.microsoft.com/office/drawing/2014/main" id="{46D0C7D6-EF8F-B2BC-D48D-122682A5EB89}"/>
              </a:ext>
            </a:extLst>
          </p:cNvPr>
          <p:cNvSpPr/>
          <p:nvPr/>
        </p:nvSpPr>
        <p:spPr>
          <a:xfrm>
            <a:off x="1235426" y="2001174"/>
            <a:ext cx="2823286" cy="1243019"/>
          </a:xfrm>
          <a:prstGeom prst="wedgeRoundRectCallout">
            <a:avLst>
              <a:gd name="adj1" fmla="val 68557"/>
              <a:gd name="adj2" fmla="val -11798"/>
              <a:gd name="adj3" fmla="val 16667"/>
            </a:avLst>
          </a:prstGeom>
          <a:solidFill>
            <a:srgbClr val="FFD10D"/>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a:ea typeface="+mn-ea"/>
                <a:cs typeface="+mn-cs"/>
              </a:rPr>
              <a:t>Bist</a:t>
            </a:r>
            <a:r>
              <a:rPr kumimoji="0" lang="en-GB" sz="2400" b="0" i="0" u="none" strike="noStrike" kern="1200" cap="none" spc="0" normalizeH="0" baseline="0" noProof="0" dirty="0">
                <a:ln>
                  <a:noFill/>
                </a:ln>
                <a:solidFill>
                  <a:srgbClr val="002060"/>
                </a:solidFill>
                <a:effectLst/>
                <a:uLnTx/>
                <a:uFillTx/>
                <a:latin typeface="Century Gothic"/>
                <a:ea typeface="+mn-ea"/>
                <a:cs typeface="+mn-cs"/>
              </a:rPr>
              <a:t> du Mia?</a:t>
            </a:r>
          </a:p>
        </p:txBody>
      </p:sp>
      <p:sp>
        <p:nvSpPr>
          <p:cNvPr id="2058" name="Speech Bubble: Rectangle with Corners Rounded 2057">
            <a:extLst>
              <a:ext uri="{FF2B5EF4-FFF2-40B4-BE49-F238E27FC236}">
                <a16:creationId xmlns:a16="http://schemas.microsoft.com/office/drawing/2014/main" id="{DD6BCF0B-9BFE-82C4-5DA2-C1C502DFD2E1}"/>
              </a:ext>
            </a:extLst>
          </p:cNvPr>
          <p:cNvSpPr/>
          <p:nvPr/>
        </p:nvSpPr>
        <p:spPr>
          <a:xfrm>
            <a:off x="8111717" y="2201770"/>
            <a:ext cx="1861754" cy="889007"/>
          </a:xfrm>
          <a:prstGeom prst="wedgeRoundRectCallout">
            <a:avLst>
              <a:gd name="adj1" fmla="val -67472"/>
              <a:gd name="adj2" fmla="val -5913"/>
              <a:gd name="adj3" fmla="val 16667"/>
            </a:avLst>
          </a:prstGeom>
          <a:solidFill>
            <a:srgbClr val="FFD10D"/>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a:ea typeface="+mn-ea"/>
                <a:cs typeface="+mn-cs"/>
              </a:rPr>
              <a:t>Ja</a:t>
            </a:r>
            <a:endParaRPr kumimoji="0" lang="en-GB" sz="2400" b="0"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2053" name="Speech Bubble: Rectangle with Corners Rounded 2052">
            <a:extLst>
              <a:ext uri="{FF2B5EF4-FFF2-40B4-BE49-F238E27FC236}">
                <a16:creationId xmlns:a16="http://schemas.microsoft.com/office/drawing/2014/main" id="{20187CE8-5E3A-9FA6-3ABE-4AA88DE309A7}"/>
              </a:ext>
            </a:extLst>
          </p:cNvPr>
          <p:cNvSpPr/>
          <p:nvPr/>
        </p:nvSpPr>
        <p:spPr>
          <a:xfrm>
            <a:off x="8114294" y="2190377"/>
            <a:ext cx="1861754" cy="889007"/>
          </a:xfrm>
          <a:prstGeom prst="wedgeRoundRectCallout">
            <a:avLst>
              <a:gd name="adj1" fmla="val -67472"/>
              <a:gd name="adj2" fmla="val -5913"/>
              <a:gd name="adj3" fmla="val 16667"/>
            </a:avLst>
          </a:prstGeom>
          <a:solidFill>
            <a:srgbClr val="FFD10D"/>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a:ea typeface="+mn-ea"/>
                <a:cs typeface="+mn-cs"/>
              </a:rPr>
              <a:t>Nein</a:t>
            </a:r>
            <a:endParaRPr kumimoji="0" lang="en-GB" sz="2400" b="0"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2057" name="Speech Bubble: Rectangle with Corners Rounded 2056">
            <a:extLst>
              <a:ext uri="{FF2B5EF4-FFF2-40B4-BE49-F238E27FC236}">
                <a16:creationId xmlns:a16="http://schemas.microsoft.com/office/drawing/2014/main" id="{6E27D0AF-5890-5157-2A81-4FC812B0ADD4}"/>
              </a:ext>
            </a:extLst>
          </p:cNvPr>
          <p:cNvSpPr/>
          <p:nvPr/>
        </p:nvSpPr>
        <p:spPr>
          <a:xfrm>
            <a:off x="8092374" y="2185823"/>
            <a:ext cx="1861754" cy="889007"/>
          </a:xfrm>
          <a:prstGeom prst="wedgeRoundRectCallout">
            <a:avLst>
              <a:gd name="adj1" fmla="val -67472"/>
              <a:gd name="adj2" fmla="val -5913"/>
              <a:gd name="adj3" fmla="val 16667"/>
            </a:avLst>
          </a:prstGeom>
          <a:solidFill>
            <a:srgbClr val="FFD10D"/>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a:ea typeface="+mn-ea"/>
                <a:cs typeface="+mn-cs"/>
              </a:rPr>
              <a:t>Ja</a:t>
            </a:r>
            <a:endParaRPr kumimoji="0" lang="en-GB" sz="2400" b="0" i="0" u="none" strike="noStrike" kern="1200" cap="none" spc="0" normalizeH="0" baseline="0" noProof="0" dirty="0">
              <a:ln>
                <a:noFill/>
              </a:ln>
              <a:solidFill>
                <a:srgbClr val="002060"/>
              </a:solidFill>
              <a:effectLst/>
              <a:uLnTx/>
              <a:uFillTx/>
              <a:latin typeface="Century Gothic"/>
              <a:ea typeface="+mn-ea"/>
              <a:cs typeface="+mn-cs"/>
            </a:endParaRPr>
          </a:p>
        </p:txBody>
      </p:sp>
      <p:pic>
        <p:nvPicPr>
          <p:cNvPr id="18" name="Picture 17" descr="A picture containing font, logo, symbol, graphics&#10;&#10;Description automatically generated">
            <a:extLst>
              <a:ext uri="{FF2B5EF4-FFF2-40B4-BE49-F238E27FC236}">
                <a16:creationId xmlns:a16="http://schemas.microsoft.com/office/drawing/2014/main" id="{8C5F5033-B410-AD46-FC79-EECC1F7FE041}"/>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3377937" y="4078696"/>
            <a:ext cx="622791" cy="477352"/>
          </a:xfrm>
          <a:prstGeom prst="rect">
            <a:avLst/>
          </a:prstGeom>
        </p:spPr>
      </p:pic>
      <p:pic>
        <p:nvPicPr>
          <p:cNvPr id="19" name="Picture 18">
            <a:extLst>
              <a:ext uri="{FF2B5EF4-FFF2-40B4-BE49-F238E27FC236}">
                <a16:creationId xmlns:a16="http://schemas.microsoft.com/office/drawing/2014/main" id="{F61302FC-4FDC-6EF2-F4CF-8EF153F17D74}"/>
              </a:ext>
            </a:extLst>
          </p:cNvPr>
          <p:cNvPicPr>
            <a:picLocks noChangeAspect="1"/>
          </p:cNvPicPr>
          <p:nvPr/>
        </p:nvPicPr>
        <p:blipFill>
          <a:blip r:embed="rId21"/>
          <a:stretch>
            <a:fillRect/>
          </a:stretch>
        </p:blipFill>
        <p:spPr>
          <a:xfrm>
            <a:off x="3912388" y="4090815"/>
            <a:ext cx="648436" cy="432994"/>
          </a:xfrm>
          <a:prstGeom prst="rect">
            <a:avLst/>
          </a:prstGeom>
        </p:spPr>
      </p:pic>
      <p:pic>
        <p:nvPicPr>
          <p:cNvPr id="20" name="Picture 19">
            <a:extLst>
              <a:ext uri="{FF2B5EF4-FFF2-40B4-BE49-F238E27FC236}">
                <a16:creationId xmlns:a16="http://schemas.microsoft.com/office/drawing/2014/main" id="{36309F0C-BDD1-CA35-1CB2-4FC09E7B4E1A}"/>
              </a:ext>
            </a:extLst>
          </p:cNvPr>
          <p:cNvPicPr>
            <a:picLocks noChangeAspect="1"/>
          </p:cNvPicPr>
          <p:nvPr/>
        </p:nvPicPr>
        <p:blipFill>
          <a:blip r:embed="rId22"/>
          <a:stretch>
            <a:fillRect/>
          </a:stretch>
        </p:blipFill>
        <p:spPr>
          <a:xfrm>
            <a:off x="3643745" y="6349337"/>
            <a:ext cx="340132" cy="325760"/>
          </a:xfrm>
          <a:prstGeom prst="rect">
            <a:avLst/>
          </a:prstGeom>
        </p:spPr>
      </p:pic>
      <p:pic>
        <p:nvPicPr>
          <p:cNvPr id="21" name="Picture 20">
            <a:extLst>
              <a:ext uri="{FF2B5EF4-FFF2-40B4-BE49-F238E27FC236}">
                <a16:creationId xmlns:a16="http://schemas.microsoft.com/office/drawing/2014/main" id="{64829BC8-454A-C552-F219-9CF76D857B38}"/>
              </a:ext>
            </a:extLst>
          </p:cNvPr>
          <p:cNvPicPr>
            <a:picLocks noChangeAspect="1"/>
          </p:cNvPicPr>
          <p:nvPr/>
        </p:nvPicPr>
        <p:blipFill>
          <a:blip r:embed="rId22"/>
          <a:stretch>
            <a:fillRect/>
          </a:stretch>
        </p:blipFill>
        <p:spPr>
          <a:xfrm>
            <a:off x="3633716" y="5739035"/>
            <a:ext cx="340132" cy="325760"/>
          </a:xfrm>
          <a:prstGeom prst="rect">
            <a:avLst/>
          </a:prstGeom>
        </p:spPr>
      </p:pic>
      <p:pic>
        <p:nvPicPr>
          <p:cNvPr id="22" name="Picture 6" descr="Contando, Matemáticas, Números">
            <a:extLst>
              <a:ext uri="{FF2B5EF4-FFF2-40B4-BE49-F238E27FC236}">
                <a16:creationId xmlns:a16="http://schemas.microsoft.com/office/drawing/2014/main" id="{614CB0A4-8C51-A0A4-EB73-D9026779715C}"/>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4085449" y="4668543"/>
            <a:ext cx="193131" cy="299838"/>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12" descr="Contando, Matemáticas, Números">
            <a:extLst>
              <a:ext uri="{FF2B5EF4-FFF2-40B4-BE49-F238E27FC236}">
                <a16:creationId xmlns:a16="http://schemas.microsoft.com/office/drawing/2014/main" id="{7C320C82-BADF-0233-6BB7-DFDDBF25DCA0}"/>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4288794" y="4672970"/>
            <a:ext cx="254882" cy="313373"/>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Rendered Image">
            <a:extLst>
              <a:ext uri="{FF2B5EF4-FFF2-40B4-BE49-F238E27FC236}">
                <a16:creationId xmlns:a16="http://schemas.microsoft.com/office/drawing/2014/main" id="{A15092E1-FAEE-2E7A-03A7-66D6CEB84DCA}"/>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3493174" y="5123323"/>
            <a:ext cx="1004333" cy="33834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a:extLst>
              <a:ext uri="{FF2B5EF4-FFF2-40B4-BE49-F238E27FC236}">
                <a16:creationId xmlns:a16="http://schemas.microsoft.com/office/drawing/2014/main" id="{82C8DA37-70E4-0C58-DF20-8740DBE24B71}"/>
              </a:ext>
            </a:extLst>
          </p:cNvPr>
          <p:cNvPicPr>
            <a:picLocks noChangeAspect="1"/>
          </p:cNvPicPr>
          <p:nvPr/>
        </p:nvPicPr>
        <p:blipFill>
          <a:blip r:embed="rId26"/>
          <a:stretch>
            <a:fillRect/>
          </a:stretch>
        </p:blipFill>
        <p:spPr>
          <a:xfrm>
            <a:off x="2917618" y="4935069"/>
            <a:ext cx="543048" cy="588013"/>
          </a:xfrm>
          <a:prstGeom prst="rect">
            <a:avLst/>
          </a:prstGeom>
        </p:spPr>
      </p:pic>
      <p:pic>
        <p:nvPicPr>
          <p:cNvPr id="26" name="Picture 25">
            <a:extLst>
              <a:ext uri="{FF2B5EF4-FFF2-40B4-BE49-F238E27FC236}">
                <a16:creationId xmlns:a16="http://schemas.microsoft.com/office/drawing/2014/main" id="{F180FC9E-5ADB-43B3-791D-0D676BC39A16}"/>
              </a:ext>
            </a:extLst>
          </p:cNvPr>
          <p:cNvPicPr>
            <a:picLocks noChangeAspect="1"/>
          </p:cNvPicPr>
          <p:nvPr/>
        </p:nvPicPr>
        <p:blipFill>
          <a:blip r:embed="rId27"/>
          <a:stretch>
            <a:fillRect/>
          </a:stretch>
        </p:blipFill>
        <p:spPr>
          <a:xfrm>
            <a:off x="4021289" y="5621627"/>
            <a:ext cx="533243" cy="372285"/>
          </a:xfrm>
          <a:prstGeom prst="rect">
            <a:avLst/>
          </a:prstGeom>
          <a:solidFill>
            <a:srgbClr val="5B9BD5">
              <a:lumMod val="20000"/>
              <a:lumOff val="80000"/>
            </a:srgbClr>
          </a:solidFill>
        </p:spPr>
      </p:pic>
      <p:pic>
        <p:nvPicPr>
          <p:cNvPr id="27" name="Picture 6" descr="Free sport sports pictogram vector">
            <a:extLst>
              <a:ext uri="{FF2B5EF4-FFF2-40B4-BE49-F238E27FC236}">
                <a16:creationId xmlns:a16="http://schemas.microsoft.com/office/drawing/2014/main" id="{341A5F97-BABC-6440-6C1E-2C6939AA76FC}"/>
              </a:ext>
            </a:extLst>
          </p:cNvPr>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4089083" y="6295387"/>
            <a:ext cx="418448" cy="40011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7">
            <a:extLst>
              <a:ext uri="{FF2B5EF4-FFF2-40B4-BE49-F238E27FC236}">
                <a16:creationId xmlns:a16="http://schemas.microsoft.com/office/drawing/2014/main" id="{FA8276F5-DC0C-C096-3A4B-F38CBA053747}"/>
              </a:ext>
            </a:extLst>
          </p:cNvPr>
          <p:cNvPicPr>
            <a:picLocks noChangeAspect="1"/>
          </p:cNvPicPr>
          <p:nvPr/>
        </p:nvPicPr>
        <p:blipFill>
          <a:blip r:embed="rId22"/>
          <a:stretch>
            <a:fillRect/>
          </a:stretch>
        </p:blipFill>
        <p:spPr>
          <a:xfrm>
            <a:off x="6552122" y="5846642"/>
            <a:ext cx="340132" cy="325760"/>
          </a:xfrm>
          <a:prstGeom prst="rect">
            <a:avLst/>
          </a:prstGeom>
        </p:spPr>
      </p:pic>
      <p:pic>
        <p:nvPicPr>
          <p:cNvPr id="29" name="Picture 28" descr="A picture containing font, logo, symbol, graphics&#10;&#10;Description automatically generated">
            <a:extLst>
              <a:ext uri="{FF2B5EF4-FFF2-40B4-BE49-F238E27FC236}">
                <a16:creationId xmlns:a16="http://schemas.microsoft.com/office/drawing/2014/main" id="{8A160F03-443B-76B8-3AAC-3EE0241DF610}"/>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6391663" y="4115819"/>
            <a:ext cx="622791" cy="477352"/>
          </a:xfrm>
          <a:prstGeom prst="rect">
            <a:avLst/>
          </a:prstGeom>
        </p:spPr>
      </p:pic>
      <p:pic>
        <p:nvPicPr>
          <p:cNvPr id="30" name="Picture 29">
            <a:extLst>
              <a:ext uri="{FF2B5EF4-FFF2-40B4-BE49-F238E27FC236}">
                <a16:creationId xmlns:a16="http://schemas.microsoft.com/office/drawing/2014/main" id="{781441FC-BBDF-45AE-8FA9-9B3000A1D703}"/>
              </a:ext>
            </a:extLst>
          </p:cNvPr>
          <p:cNvPicPr>
            <a:picLocks noChangeAspect="1"/>
          </p:cNvPicPr>
          <p:nvPr/>
        </p:nvPicPr>
        <p:blipFill>
          <a:blip r:embed="rId29"/>
          <a:stretch>
            <a:fillRect/>
          </a:stretch>
        </p:blipFill>
        <p:spPr>
          <a:xfrm>
            <a:off x="6998869" y="5753074"/>
            <a:ext cx="472918" cy="472918"/>
          </a:xfrm>
          <a:prstGeom prst="rect">
            <a:avLst/>
          </a:prstGeom>
        </p:spPr>
      </p:pic>
      <p:pic>
        <p:nvPicPr>
          <p:cNvPr id="31" name="Picture 30">
            <a:extLst>
              <a:ext uri="{FF2B5EF4-FFF2-40B4-BE49-F238E27FC236}">
                <a16:creationId xmlns:a16="http://schemas.microsoft.com/office/drawing/2014/main" id="{473C5CD3-B263-87DC-D533-756372BA33C5}"/>
              </a:ext>
            </a:extLst>
          </p:cNvPr>
          <p:cNvPicPr>
            <a:picLocks noChangeAspect="1"/>
          </p:cNvPicPr>
          <p:nvPr/>
        </p:nvPicPr>
        <p:blipFill>
          <a:blip r:embed="rId22"/>
          <a:stretch>
            <a:fillRect/>
          </a:stretch>
        </p:blipFill>
        <p:spPr>
          <a:xfrm>
            <a:off x="6580838" y="6342595"/>
            <a:ext cx="340132" cy="325760"/>
          </a:xfrm>
          <a:prstGeom prst="rect">
            <a:avLst/>
          </a:prstGeom>
        </p:spPr>
      </p:pic>
      <p:pic>
        <p:nvPicPr>
          <p:cNvPr id="32" name="Picture 2" descr="Free Switzerland Flag photo and picture">
            <a:extLst>
              <a:ext uri="{FF2B5EF4-FFF2-40B4-BE49-F238E27FC236}">
                <a16:creationId xmlns:a16="http://schemas.microsoft.com/office/drawing/2014/main" id="{26BED84D-2538-443C-59D3-C19E2452C58F}"/>
              </a:ext>
            </a:extLst>
          </p:cNvPr>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6924291" y="4095601"/>
            <a:ext cx="602259" cy="420656"/>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14" descr="Contando, Matemáticas, Nueve, Números">
            <a:extLst>
              <a:ext uri="{FF2B5EF4-FFF2-40B4-BE49-F238E27FC236}">
                <a16:creationId xmlns:a16="http://schemas.microsoft.com/office/drawing/2014/main" id="{F19FEA78-C35C-D521-70CD-EA5A7C078DFF}"/>
              </a:ext>
            </a:extLst>
          </p:cNvPr>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7090886" y="4617215"/>
            <a:ext cx="200605" cy="346223"/>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2" descr="Rendered Image">
            <a:extLst>
              <a:ext uri="{FF2B5EF4-FFF2-40B4-BE49-F238E27FC236}">
                <a16:creationId xmlns:a16="http://schemas.microsoft.com/office/drawing/2014/main" id="{83067598-257B-B919-0F62-58B42960A3EF}"/>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6453838" y="5152720"/>
            <a:ext cx="1004333" cy="338340"/>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35">
            <a:extLst>
              <a:ext uri="{FF2B5EF4-FFF2-40B4-BE49-F238E27FC236}">
                <a16:creationId xmlns:a16="http://schemas.microsoft.com/office/drawing/2014/main" id="{7225B689-4128-BA92-6FDD-BF33D7E2649E}"/>
              </a:ext>
            </a:extLst>
          </p:cNvPr>
          <p:cNvPicPr>
            <a:picLocks noChangeAspect="1"/>
          </p:cNvPicPr>
          <p:nvPr/>
        </p:nvPicPr>
        <p:blipFill>
          <a:blip r:embed="rId26"/>
          <a:stretch>
            <a:fillRect/>
          </a:stretch>
        </p:blipFill>
        <p:spPr>
          <a:xfrm>
            <a:off x="5878282" y="4964466"/>
            <a:ext cx="543048" cy="588013"/>
          </a:xfrm>
          <a:prstGeom prst="rect">
            <a:avLst/>
          </a:prstGeom>
        </p:spPr>
      </p:pic>
      <p:pic>
        <p:nvPicPr>
          <p:cNvPr id="37" name="Picture 6" descr="Free sport sports pictogram vector">
            <a:extLst>
              <a:ext uri="{FF2B5EF4-FFF2-40B4-BE49-F238E27FC236}">
                <a16:creationId xmlns:a16="http://schemas.microsoft.com/office/drawing/2014/main" id="{E1B61286-5DF4-1756-BD99-98532CDB5245}"/>
              </a:ext>
            </a:extLst>
          </p:cNvPr>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7030199" y="6300173"/>
            <a:ext cx="418448" cy="400110"/>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37" descr="A picture containing font, logo, symbol, graphics&#10;&#10;Description automatically generated">
            <a:extLst>
              <a:ext uri="{FF2B5EF4-FFF2-40B4-BE49-F238E27FC236}">
                <a16:creationId xmlns:a16="http://schemas.microsoft.com/office/drawing/2014/main" id="{890B2770-8B12-0B3E-E29F-25466D8EFCD4}"/>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9400360" y="4115819"/>
            <a:ext cx="622791" cy="477352"/>
          </a:xfrm>
          <a:prstGeom prst="rect">
            <a:avLst/>
          </a:prstGeom>
        </p:spPr>
      </p:pic>
      <p:pic>
        <p:nvPicPr>
          <p:cNvPr id="39" name="Picture 38">
            <a:extLst>
              <a:ext uri="{FF2B5EF4-FFF2-40B4-BE49-F238E27FC236}">
                <a16:creationId xmlns:a16="http://schemas.microsoft.com/office/drawing/2014/main" id="{D1E24A78-CB10-4930-7BAC-C7216CCC8668}"/>
              </a:ext>
            </a:extLst>
          </p:cNvPr>
          <p:cNvPicPr>
            <a:picLocks noChangeAspect="1"/>
          </p:cNvPicPr>
          <p:nvPr/>
        </p:nvPicPr>
        <p:blipFill>
          <a:blip r:embed="rId22"/>
          <a:stretch>
            <a:fillRect/>
          </a:stretch>
        </p:blipFill>
        <p:spPr>
          <a:xfrm>
            <a:off x="9586162" y="5768556"/>
            <a:ext cx="340132" cy="325760"/>
          </a:xfrm>
          <a:prstGeom prst="rect">
            <a:avLst/>
          </a:prstGeom>
        </p:spPr>
      </p:pic>
      <p:pic>
        <p:nvPicPr>
          <p:cNvPr id="41" name="Picture 40">
            <a:extLst>
              <a:ext uri="{FF2B5EF4-FFF2-40B4-BE49-F238E27FC236}">
                <a16:creationId xmlns:a16="http://schemas.microsoft.com/office/drawing/2014/main" id="{D7DFBF7B-D76E-1EC6-7735-4217640757B9}"/>
              </a:ext>
            </a:extLst>
          </p:cNvPr>
          <p:cNvPicPr>
            <a:picLocks noChangeAspect="1"/>
          </p:cNvPicPr>
          <p:nvPr/>
        </p:nvPicPr>
        <p:blipFill>
          <a:blip r:embed="rId22"/>
          <a:stretch>
            <a:fillRect/>
          </a:stretch>
        </p:blipFill>
        <p:spPr>
          <a:xfrm>
            <a:off x="9582272" y="6259868"/>
            <a:ext cx="340132" cy="325760"/>
          </a:xfrm>
          <a:prstGeom prst="rect">
            <a:avLst/>
          </a:prstGeom>
        </p:spPr>
      </p:pic>
      <p:pic>
        <p:nvPicPr>
          <p:cNvPr id="42" name="Picture 2" descr="Free Switzerland Flag photo and picture">
            <a:extLst>
              <a:ext uri="{FF2B5EF4-FFF2-40B4-BE49-F238E27FC236}">
                <a16:creationId xmlns:a16="http://schemas.microsoft.com/office/drawing/2014/main" id="{B09171A9-E3DF-9DDD-7B06-C719E7E9BADA}"/>
              </a:ext>
            </a:extLst>
          </p:cNvPr>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9912782" y="4118881"/>
            <a:ext cx="602259" cy="420656"/>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6" descr="Contando, Matemáticas, Números">
            <a:extLst>
              <a:ext uri="{FF2B5EF4-FFF2-40B4-BE49-F238E27FC236}">
                <a16:creationId xmlns:a16="http://schemas.microsoft.com/office/drawing/2014/main" id="{37D0B435-A0B4-60A9-95E5-5D210D506EBA}"/>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10033458" y="4615216"/>
            <a:ext cx="193131" cy="299838"/>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12" descr="Contando, Matemáticas, Números">
            <a:extLst>
              <a:ext uri="{FF2B5EF4-FFF2-40B4-BE49-F238E27FC236}">
                <a16:creationId xmlns:a16="http://schemas.microsoft.com/office/drawing/2014/main" id="{508EF046-2943-0CB2-045A-999EC6B0DCAE}"/>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10236803" y="4619643"/>
            <a:ext cx="254882" cy="313373"/>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46">
            <a:extLst>
              <a:ext uri="{FF2B5EF4-FFF2-40B4-BE49-F238E27FC236}">
                <a16:creationId xmlns:a16="http://schemas.microsoft.com/office/drawing/2014/main" id="{7087B23D-2C65-AC28-A66B-103F8B5282A0}"/>
              </a:ext>
            </a:extLst>
          </p:cNvPr>
          <p:cNvPicPr>
            <a:picLocks noChangeAspect="1"/>
          </p:cNvPicPr>
          <p:nvPr/>
        </p:nvPicPr>
        <p:blipFill>
          <a:blip r:embed="rId32"/>
          <a:stretch>
            <a:fillRect/>
          </a:stretch>
        </p:blipFill>
        <p:spPr>
          <a:xfrm>
            <a:off x="9033450" y="5107784"/>
            <a:ext cx="522214" cy="435178"/>
          </a:xfrm>
          <a:prstGeom prst="rect">
            <a:avLst/>
          </a:prstGeom>
        </p:spPr>
      </p:pic>
      <p:pic>
        <p:nvPicPr>
          <p:cNvPr id="48" name="Picture 2" descr="Rendered Image">
            <a:extLst>
              <a:ext uri="{FF2B5EF4-FFF2-40B4-BE49-F238E27FC236}">
                <a16:creationId xmlns:a16="http://schemas.microsoft.com/office/drawing/2014/main" id="{4B70732F-B77A-497D-A8F3-102D12A7F5FC}"/>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9559390" y="5158663"/>
            <a:ext cx="1004333" cy="338340"/>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53">
            <a:extLst>
              <a:ext uri="{FF2B5EF4-FFF2-40B4-BE49-F238E27FC236}">
                <a16:creationId xmlns:a16="http://schemas.microsoft.com/office/drawing/2014/main" id="{48D5F4AA-E4AD-51C6-C52B-5536D2A99A5C}"/>
              </a:ext>
            </a:extLst>
          </p:cNvPr>
          <p:cNvPicPr>
            <a:picLocks noChangeAspect="1"/>
          </p:cNvPicPr>
          <p:nvPr/>
        </p:nvPicPr>
        <p:blipFill>
          <a:blip r:embed="rId27"/>
          <a:stretch>
            <a:fillRect/>
          </a:stretch>
        </p:blipFill>
        <p:spPr>
          <a:xfrm>
            <a:off x="9990150" y="5676564"/>
            <a:ext cx="533243" cy="372285"/>
          </a:xfrm>
          <a:prstGeom prst="rect">
            <a:avLst/>
          </a:prstGeom>
          <a:solidFill>
            <a:srgbClr val="5B9BD5">
              <a:lumMod val="20000"/>
              <a:lumOff val="80000"/>
            </a:srgbClr>
          </a:solidFill>
        </p:spPr>
      </p:pic>
      <p:pic>
        <p:nvPicPr>
          <p:cNvPr id="57" name="Picture 2" descr="Free vector graphics of Vector file">
            <a:extLst>
              <a:ext uri="{FF2B5EF4-FFF2-40B4-BE49-F238E27FC236}">
                <a16:creationId xmlns:a16="http://schemas.microsoft.com/office/drawing/2014/main" id="{AC83D382-028B-55CA-DF5B-0FD5AF52E85E}"/>
              </a:ext>
            </a:extLst>
          </p:cNvPr>
          <p:cNvPicPr>
            <a:picLocks noChangeAspect="1" noChangeArrowheads="1"/>
          </p:cNvPicPr>
          <p:nvPr/>
        </p:nvPicPr>
        <p:blipFill>
          <a:blip r:embed="rId33">
            <a:extLst>
              <a:ext uri="{28A0092B-C50C-407E-A947-70E740481C1C}">
                <a14:useLocalDpi xmlns:a14="http://schemas.microsoft.com/office/drawing/2010/main" val="0"/>
              </a:ext>
            </a:extLst>
          </a:blip>
          <a:srcRect/>
          <a:stretch>
            <a:fillRect/>
          </a:stretch>
        </p:blipFill>
        <p:spPr bwMode="auto">
          <a:xfrm>
            <a:off x="10031748" y="6179912"/>
            <a:ext cx="486432" cy="545832"/>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58" descr="A cartoon of a person&#10;&#10;Description automatically generated">
            <a:extLst>
              <a:ext uri="{FF2B5EF4-FFF2-40B4-BE49-F238E27FC236}">
                <a16:creationId xmlns:a16="http://schemas.microsoft.com/office/drawing/2014/main" id="{1ED8A83E-6B76-DB13-B11C-ED46950CAD43}"/>
              </a:ext>
            </a:extLst>
          </p:cNvPr>
          <p:cNvPicPr>
            <a:picLocks noChangeAspect="1"/>
          </p:cNvPicPr>
          <p:nvPr/>
        </p:nvPicPr>
        <p:blipFill>
          <a:blip r:embed="rId34">
            <a:extLst>
              <a:ext uri="{28A0092B-C50C-407E-A947-70E740481C1C}">
                <a14:useLocalDpi xmlns:a14="http://schemas.microsoft.com/office/drawing/2010/main" val="0"/>
              </a:ext>
            </a:extLst>
          </a:blip>
          <a:stretch>
            <a:fillRect/>
          </a:stretch>
        </p:blipFill>
        <p:spPr>
          <a:xfrm>
            <a:off x="4376534" y="1879924"/>
            <a:ext cx="1315466" cy="1604367"/>
          </a:xfrm>
          <a:prstGeom prst="rect">
            <a:avLst/>
          </a:prstGeom>
        </p:spPr>
      </p:pic>
      <p:pic>
        <p:nvPicPr>
          <p:cNvPr id="63" name="Picture 62" descr="A cartoon of a person&#10;&#10;Description automatically generated">
            <a:extLst>
              <a:ext uri="{FF2B5EF4-FFF2-40B4-BE49-F238E27FC236}">
                <a16:creationId xmlns:a16="http://schemas.microsoft.com/office/drawing/2014/main" id="{87408F78-F156-6E1A-EF5B-33651092F3BE}"/>
              </a:ext>
            </a:extLst>
          </p:cNvPr>
          <p:cNvPicPr>
            <a:picLocks noChangeAspect="1"/>
          </p:cNvPicPr>
          <p:nvPr/>
        </p:nvPicPr>
        <p:blipFill rotWithShape="1">
          <a:blip r:embed="rId35">
            <a:extLst>
              <a:ext uri="{28A0092B-C50C-407E-A947-70E740481C1C}">
                <a14:useLocalDpi xmlns:a14="http://schemas.microsoft.com/office/drawing/2010/main" val="0"/>
              </a:ext>
            </a:extLst>
          </a:blip>
          <a:srcRect b="67379"/>
          <a:stretch/>
        </p:blipFill>
        <p:spPr>
          <a:xfrm>
            <a:off x="5989371" y="1715836"/>
            <a:ext cx="1459275" cy="1813697"/>
          </a:xfrm>
          <a:prstGeom prst="rect">
            <a:avLst/>
          </a:prstGeom>
        </p:spPr>
      </p:pic>
    </p:spTree>
    <p:extLst>
      <p:ext uri="{BB962C8B-B14F-4D97-AF65-F5344CB8AC3E}">
        <p14:creationId xmlns:p14="http://schemas.microsoft.com/office/powerpoint/2010/main" val="794777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3"/>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T3_W9F_10.4.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4"/>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4" name="T3_W9F_10.2.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1" nodeType="clickEffect">
                                  <p:stCondLst>
                                    <p:cond delay="0"/>
                                  </p:stCondLst>
                                  <p:childTnLst>
                                    <p:set>
                                      <p:cBhvr>
                                        <p:cTn id="14" dur="1" fill="hold">
                                          <p:stCondLst>
                                            <p:cond delay="0"/>
                                          </p:stCondLst>
                                        </p:cTn>
                                        <p:tgtEl>
                                          <p:spTgt spid="124"/>
                                        </p:tgtEl>
                                        <p:attrNameLst>
                                          <p:attrName>style.visibility</p:attrName>
                                        </p:attrNameLst>
                                      </p:cBhvr>
                                      <p:to>
                                        <p:strVal val="hidden"/>
                                      </p:to>
                                    </p:set>
                                  </p:childTnLst>
                                </p:cTn>
                              </p:par>
                              <p:par>
                                <p:cTn id="15" presetID="1" presetClass="exit" presetSubtype="0" fill="hold" grpId="1" nodeType="withEffect">
                                  <p:stCondLst>
                                    <p:cond delay="0"/>
                                  </p:stCondLst>
                                  <p:childTnLst>
                                    <p:set>
                                      <p:cBhvr>
                                        <p:cTn id="16" dur="1" fill="hold">
                                          <p:stCondLst>
                                            <p:cond delay="0"/>
                                          </p:stCondLst>
                                        </p:cTn>
                                        <p:tgtEl>
                                          <p:spTgt spid="123"/>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25"/>
                                        </p:tgtEl>
                                        <p:attrNameLst>
                                          <p:attrName>style.visibility</p:attrName>
                                        </p:attrNameLst>
                                      </p:cBhvr>
                                      <p:to>
                                        <p:strVal val="visible"/>
                                      </p:to>
                                    </p:set>
                                  </p:childTnLst>
                                  <p:subTnLst>
                                    <p:audio>
                                      <p:cMediaNode>
                                        <p:cTn display="0" masterRel="sameClick">
                                          <p:stCondLst>
                                            <p:cond evt="begin" delay="0">
                                              <p:tn val="19"/>
                                            </p:cond>
                                          </p:stCondLst>
                                          <p:endCondLst>
                                            <p:cond evt="onStopAudio" delay="0">
                                              <p:tgtEl>
                                                <p:sldTgt/>
                                              </p:tgtEl>
                                            </p:cond>
                                          </p:endCondLst>
                                        </p:cTn>
                                        <p:tgtEl>
                                          <p:sndTgt r:embed="rId5" name="T3_W9F_10.5.wav"/>
                                        </p:tgtEl>
                                      </p:cMediaNode>
                                    </p:audio>
                                  </p:sub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26"/>
                                        </p:tgtEl>
                                        <p:attrNameLst>
                                          <p:attrName>style.visibility</p:attrName>
                                        </p:attrNameLst>
                                      </p:cBhvr>
                                      <p:to>
                                        <p:strVal val="visible"/>
                                      </p:to>
                                    </p:set>
                                  </p:childTnLst>
                                  <p:subTnLst>
                                    <p:audio>
                                      <p:cMediaNode>
                                        <p:cTn display="0" masterRel="sameClick">
                                          <p:stCondLst>
                                            <p:cond evt="begin" delay="0">
                                              <p:tn val="23"/>
                                            </p:cond>
                                          </p:stCondLst>
                                          <p:endCondLst>
                                            <p:cond evt="onStopAudio" delay="0">
                                              <p:tgtEl>
                                                <p:sldTgt/>
                                              </p:tgtEl>
                                            </p:cond>
                                          </p:endCondLst>
                                        </p:cTn>
                                        <p:tgtEl>
                                          <p:sndTgt r:embed="rId6" name="T3_W9F_10.3.wav"/>
                                        </p:tgtEl>
                                      </p:cMediaNode>
                                    </p:audio>
                                  </p:subTnLst>
                                </p:cTn>
                              </p:par>
                            </p:childTnLst>
                          </p:cTn>
                        </p:par>
                      </p:childTnLst>
                    </p:cTn>
                  </p:par>
                  <p:par>
                    <p:cTn id="25" fill="hold">
                      <p:stCondLst>
                        <p:cond delay="indefinite"/>
                      </p:stCondLst>
                      <p:childTnLst>
                        <p:par>
                          <p:cTn id="26" fill="hold">
                            <p:stCondLst>
                              <p:cond delay="0"/>
                            </p:stCondLst>
                            <p:childTnLst>
                              <p:par>
                                <p:cTn id="27" presetID="1" presetClass="exit" presetSubtype="0" fill="hold" grpId="1" nodeType="clickEffect">
                                  <p:stCondLst>
                                    <p:cond delay="0"/>
                                  </p:stCondLst>
                                  <p:childTnLst>
                                    <p:set>
                                      <p:cBhvr>
                                        <p:cTn id="28" dur="1" fill="hold">
                                          <p:stCondLst>
                                            <p:cond delay="0"/>
                                          </p:stCondLst>
                                        </p:cTn>
                                        <p:tgtEl>
                                          <p:spTgt spid="126"/>
                                        </p:tgtEl>
                                        <p:attrNameLst>
                                          <p:attrName>style.visibility</p:attrName>
                                        </p:attrNameLst>
                                      </p:cBhvr>
                                      <p:to>
                                        <p:strVal val="hidden"/>
                                      </p:to>
                                    </p:set>
                                  </p:childTnLst>
                                </p:cTn>
                              </p:par>
                              <p:par>
                                <p:cTn id="29" presetID="1" presetClass="exit" presetSubtype="0" fill="hold" grpId="1" nodeType="withEffect">
                                  <p:stCondLst>
                                    <p:cond delay="0"/>
                                  </p:stCondLst>
                                  <p:childTnLst>
                                    <p:set>
                                      <p:cBhvr>
                                        <p:cTn id="30" dur="1" fill="hold">
                                          <p:stCondLst>
                                            <p:cond delay="0"/>
                                          </p:stCondLst>
                                        </p:cTn>
                                        <p:tgtEl>
                                          <p:spTgt spid="125"/>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27"/>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7" name="T3_W9F_10.6.wav"/>
                                        </p:tgtEl>
                                      </p:cMediaNode>
                                    </p:audio>
                                  </p:sub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048"/>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4" name="T3_W9F_10.2.wav"/>
                                        </p:tgtEl>
                                      </p:cMediaNode>
                                    </p:audio>
                                  </p:sub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1" nodeType="clickEffect">
                                  <p:stCondLst>
                                    <p:cond delay="0"/>
                                  </p:stCondLst>
                                  <p:childTnLst>
                                    <p:set>
                                      <p:cBhvr>
                                        <p:cTn id="42" dur="1" fill="hold">
                                          <p:stCondLst>
                                            <p:cond delay="0"/>
                                          </p:stCondLst>
                                        </p:cTn>
                                        <p:tgtEl>
                                          <p:spTgt spid="2048"/>
                                        </p:tgtEl>
                                        <p:attrNameLst>
                                          <p:attrName>style.visibility</p:attrName>
                                        </p:attrNameLst>
                                      </p:cBhvr>
                                      <p:to>
                                        <p:strVal val="hidden"/>
                                      </p:to>
                                    </p:set>
                                  </p:childTnLst>
                                </p:cTn>
                              </p:par>
                              <p:par>
                                <p:cTn id="43" presetID="1" presetClass="exit" presetSubtype="0" fill="hold" grpId="1" nodeType="withEffect">
                                  <p:stCondLst>
                                    <p:cond delay="0"/>
                                  </p:stCondLst>
                                  <p:childTnLst>
                                    <p:set>
                                      <p:cBhvr>
                                        <p:cTn id="44" dur="1" fill="hold">
                                          <p:stCondLst>
                                            <p:cond delay="0"/>
                                          </p:stCondLst>
                                        </p:cTn>
                                        <p:tgtEl>
                                          <p:spTgt spid="127"/>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2049"/>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8" name="T3_W9F_10.7.wav"/>
                                        </p:tgtEl>
                                      </p:cMediaNode>
                                    </p:audio>
                                  </p:sub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2058"/>
                                        </p:tgtEl>
                                        <p:attrNameLst>
                                          <p:attrName>style.visibility</p:attrName>
                                        </p:attrNameLst>
                                      </p:cBhvr>
                                      <p:to>
                                        <p:strVal val="visible"/>
                                      </p:to>
                                    </p:set>
                                  </p:childTnLst>
                                  <p:subTnLst>
                                    <p:audio>
                                      <p:cMediaNode>
                                        <p:cTn display="0" masterRel="sameClick">
                                          <p:stCondLst>
                                            <p:cond evt="begin" delay="0">
                                              <p:tn val="51"/>
                                            </p:cond>
                                          </p:stCondLst>
                                          <p:endCondLst>
                                            <p:cond evt="onStopAudio" delay="0">
                                              <p:tgtEl>
                                                <p:sldTgt/>
                                              </p:tgtEl>
                                            </p:cond>
                                          </p:endCondLst>
                                        </p:cTn>
                                        <p:tgtEl>
                                          <p:sndTgt r:embed="rId4" name="T3_W9F_10.2.wav"/>
                                        </p:tgtEl>
                                      </p:cMediaNode>
                                    </p:audio>
                                  </p:subTnLst>
                                </p:cTn>
                              </p:par>
                            </p:childTnLst>
                          </p:cTn>
                        </p:par>
                      </p:childTnLst>
                    </p:cTn>
                  </p:par>
                  <p:par>
                    <p:cTn id="53" fill="hold">
                      <p:stCondLst>
                        <p:cond delay="indefinite"/>
                      </p:stCondLst>
                      <p:childTnLst>
                        <p:par>
                          <p:cTn id="54" fill="hold">
                            <p:stCondLst>
                              <p:cond delay="0"/>
                            </p:stCondLst>
                            <p:childTnLst>
                              <p:par>
                                <p:cTn id="55" presetID="1" presetClass="exit" presetSubtype="0" fill="hold" grpId="1" nodeType="clickEffect">
                                  <p:stCondLst>
                                    <p:cond delay="0"/>
                                  </p:stCondLst>
                                  <p:childTnLst>
                                    <p:set>
                                      <p:cBhvr>
                                        <p:cTn id="56" dur="1" fill="hold">
                                          <p:stCondLst>
                                            <p:cond delay="0"/>
                                          </p:stCondLst>
                                        </p:cTn>
                                        <p:tgtEl>
                                          <p:spTgt spid="2058"/>
                                        </p:tgtEl>
                                        <p:attrNameLst>
                                          <p:attrName>style.visibility</p:attrName>
                                        </p:attrNameLst>
                                      </p:cBhvr>
                                      <p:to>
                                        <p:strVal val="hidden"/>
                                      </p:to>
                                    </p:set>
                                  </p:childTnLst>
                                </p:cTn>
                              </p:par>
                              <p:par>
                                <p:cTn id="57" presetID="1" presetClass="exit" presetSubtype="0" fill="hold" grpId="1" nodeType="withEffect">
                                  <p:stCondLst>
                                    <p:cond delay="0"/>
                                  </p:stCondLst>
                                  <p:childTnLst>
                                    <p:set>
                                      <p:cBhvr>
                                        <p:cTn id="58" dur="1" fill="hold">
                                          <p:stCondLst>
                                            <p:cond delay="0"/>
                                          </p:stCondLst>
                                        </p:cTn>
                                        <p:tgtEl>
                                          <p:spTgt spid="2049"/>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051"/>
                                        </p:tgtEl>
                                        <p:attrNameLst>
                                          <p:attrName>style.visibility</p:attrName>
                                        </p:attrNameLst>
                                      </p:cBhvr>
                                      <p:to>
                                        <p:strVal val="visible"/>
                                      </p:to>
                                    </p:set>
                                  </p:childTnLst>
                                  <p:subTnLst>
                                    <p:audio>
                                      <p:cMediaNode>
                                        <p:cTn display="0" masterRel="sameClick">
                                          <p:stCondLst>
                                            <p:cond evt="begin" delay="0">
                                              <p:tn val="61"/>
                                            </p:cond>
                                          </p:stCondLst>
                                          <p:endCondLst>
                                            <p:cond evt="onStopAudio" delay="0">
                                              <p:tgtEl>
                                                <p:sldTgt/>
                                              </p:tgtEl>
                                            </p:cond>
                                          </p:endCondLst>
                                        </p:cTn>
                                        <p:tgtEl>
                                          <p:sndTgt r:embed="rId9" name="T3_W9F_10.8.wav"/>
                                        </p:tgtEl>
                                      </p:cMediaNode>
                                    </p:audio>
                                  </p:sub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2053"/>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6" name="T3_W9F_10.3.wav"/>
                                        </p:tgtEl>
                                      </p:cMediaNode>
                                    </p:audio>
                                  </p:subTnLst>
                                </p:cTn>
                              </p:par>
                            </p:childTnLst>
                          </p:cTn>
                        </p:par>
                      </p:childTnLst>
                    </p:cTn>
                  </p:par>
                  <p:par>
                    <p:cTn id="67" fill="hold">
                      <p:stCondLst>
                        <p:cond delay="indefinite"/>
                      </p:stCondLst>
                      <p:childTnLst>
                        <p:par>
                          <p:cTn id="68" fill="hold">
                            <p:stCondLst>
                              <p:cond delay="0"/>
                            </p:stCondLst>
                            <p:childTnLst>
                              <p:par>
                                <p:cTn id="69" presetID="1" presetClass="exit" presetSubtype="0" fill="hold" grpId="1" nodeType="clickEffect">
                                  <p:stCondLst>
                                    <p:cond delay="0"/>
                                  </p:stCondLst>
                                  <p:childTnLst>
                                    <p:set>
                                      <p:cBhvr>
                                        <p:cTn id="70" dur="1" fill="hold">
                                          <p:stCondLst>
                                            <p:cond delay="0"/>
                                          </p:stCondLst>
                                        </p:cTn>
                                        <p:tgtEl>
                                          <p:spTgt spid="2053"/>
                                        </p:tgtEl>
                                        <p:attrNameLst>
                                          <p:attrName>style.visibility</p:attrName>
                                        </p:attrNameLst>
                                      </p:cBhvr>
                                      <p:to>
                                        <p:strVal val="hidden"/>
                                      </p:to>
                                    </p:set>
                                  </p:childTnLst>
                                </p:cTn>
                              </p:par>
                              <p:par>
                                <p:cTn id="71" presetID="1" presetClass="exit" presetSubtype="0" fill="hold" grpId="1" nodeType="withEffect">
                                  <p:stCondLst>
                                    <p:cond delay="0"/>
                                  </p:stCondLst>
                                  <p:childTnLst>
                                    <p:set>
                                      <p:cBhvr>
                                        <p:cTn id="72" dur="1" fill="hold">
                                          <p:stCondLst>
                                            <p:cond delay="0"/>
                                          </p:stCondLst>
                                        </p:cTn>
                                        <p:tgtEl>
                                          <p:spTgt spid="2051"/>
                                        </p:tgtEl>
                                        <p:attrNameLst>
                                          <p:attrName>style.visibility</p:attrName>
                                        </p:attrNameLst>
                                      </p:cBhvr>
                                      <p:to>
                                        <p:strVal val="hidden"/>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2055"/>
                                        </p:tgtEl>
                                        <p:attrNameLst>
                                          <p:attrName>style.visibility</p:attrName>
                                        </p:attrNameLst>
                                      </p:cBhvr>
                                      <p:to>
                                        <p:strVal val="visible"/>
                                      </p:to>
                                    </p:set>
                                  </p:childTnLst>
                                  <p:subTnLst>
                                    <p:audio>
                                      <p:cMediaNode>
                                        <p:cTn display="0" masterRel="sameClick">
                                          <p:stCondLst>
                                            <p:cond evt="begin" delay="0">
                                              <p:tn val="75"/>
                                            </p:cond>
                                          </p:stCondLst>
                                          <p:endCondLst>
                                            <p:cond evt="onStopAudio" delay="0">
                                              <p:tgtEl>
                                                <p:sldTgt/>
                                              </p:tgtEl>
                                            </p:cond>
                                          </p:endCondLst>
                                        </p:cTn>
                                        <p:tgtEl>
                                          <p:sndTgt r:embed="rId10" name="T3_W9F_10.9.wav"/>
                                        </p:tgtEl>
                                      </p:cMediaNode>
                                    </p:audio>
                                  </p:subTnLst>
                                </p:cTn>
                              </p:par>
                            </p:childTnLst>
                          </p:cTn>
                        </p:par>
                      </p:childTnLst>
                    </p:cTn>
                  </p:par>
                  <p:par>
                    <p:cTn id="77" fill="hold">
                      <p:stCondLst>
                        <p:cond delay="indefinite"/>
                      </p:stCondLst>
                      <p:childTnLst>
                        <p:par>
                          <p:cTn id="78" fill="hold">
                            <p:stCondLst>
                              <p:cond delay="0"/>
                            </p:stCondLst>
                            <p:childTnLst>
                              <p:par>
                                <p:cTn id="79" presetID="1" presetClass="entr" presetSubtype="0" fill="hold" grpId="0" nodeType="clickEffect">
                                  <p:stCondLst>
                                    <p:cond delay="0"/>
                                  </p:stCondLst>
                                  <p:childTnLst>
                                    <p:set>
                                      <p:cBhvr>
                                        <p:cTn id="80" dur="1" fill="hold">
                                          <p:stCondLst>
                                            <p:cond delay="0"/>
                                          </p:stCondLst>
                                        </p:cTn>
                                        <p:tgtEl>
                                          <p:spTgt spid="2057"/>
                                        </p:tgtEl>
                                        <p:attrNameLst>
                                          <p:attrName>style.visibility</p:attrName>
                                        </p:attrNameLst>
                                      </p:cBhvr>
                                      <p:to>
                                        <p:strVal val="visible"/>
                                      </p:to>
                                    </p:set>
                                  </p:childTnLst>
                                  <p:subTnLst>
                                    <p:audio>
                                      <p:cMediaNode>
                                        <p:cTn display="0" masterRel="sameClick">
                                          <p:stCondLst>
                                            <p:cond evt="begin" delay="0">
                                              <p:tn val="79"/>
                                            </p:cond>
                                          </p:stCondLst>
                                          <p:endCondLst>
                                            <p:cond evt="onStopAudio" delay="0">
                                              <p:tgtEl>
                                                <p:sldTgt/>
                                              </p:tgtEl>
                                            </p:cond>
                                          </p:endCondLst>
                                        </p:cTn>
                                        <p:tgtEl>
                                          <p:sndTgt r:embed="rId4" name="T3_W9F_10.2.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3" grpId="0" animBg="1"/>
      <p:bldP spid="123" grpId="1" animBg="1"/>
      <p:bldP spid="124" grpId="0" animBg="1"/>
      <p:bldP spid="124" grpId="1" animBg="1"/>
      <p:bldP spid="125" grpId="0" animBg="1"/>
      <p:bldP spid="125" grpId="1" animBg="1"/>
      <p:bldP spid="126" grpId="0" animBg="1"/>
      <p:bldP spid="126" grpId="1" animBg="1"/>
      <p:bldP spid="127" grpId="0" animBg="1"/>
      <p:bldP spid="127" grpId="1" animBg="1"/>
      <p:bldP spid="2048" grpId="0" animBg="1"/>
      <p:bldP spid="2048" grpId="1" animBg="1"/>
      <p:bldP spid="2049" grpId="0" animBg="1"/>
      <p:bldP spid="2049" grpId="1" animBg="1"/>
      <p:bldP spid="2051" grpId="0" animBg="1"/>
      <p:bldP spid="2051" grpId="1" animBg="1"/>
      <p:bldP spid="2055" grpId="0" animBg="1"/>
      <p:bldP spid="2058" grpId="0" animBg="1"/>
      <p:bldP spid="2058" grpId="1" animBg="1"/>
      <p:bldP spid="2053" grpId="0" animBg="1"/>
      <p:bldP spid="2053" grpId="1" animBg="1"/>
      <p:bldP spid="205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56251A90-18B5-430E-B929-CBEE1A1E3E16}"/>
              </a:ext>
            </a:extLst>
          </p:cNvPr>
          <p:cNvGrpSpPr/>
          <p:nvPr/>
        </p:nvGrpSpPr>
        <p:grpSpPr>
          <a:xfrm>
            <a:off x="10737630" y="91705"/>
            <a:ext cx="1316286" cy="754334"/>
            <a:chOff x="10714104" y="160499"/>
            <a:chExt cx="1316286" cy="754334"/>
          </a:xfrm>
        </p:grpSpPr>
        <p:sp>
          <p:nvSpPr>
            <p:cNvPr id="11" name="Speech Bubble: Rectangle with Corners Rounded 10">
              <a:extLst>
                <a:ext uri="{FF2B5EF4-FFF2-40B4-BE49-F238E27FC236}">
                  <a16:creationId xmlns:a16="http://schemas.microsoft.com/office/drawing/2014/main" id="{1D6AF343-18E9-478B-A1B1-941B33E9197A}"/>
                </a:ext>
              </a:extLst>
            </p:cNvPr>
            <p:cNvSpPr/>
            <p:nvPr/>
          </p:nvSpPr>
          <p:spPr>
            <a:xfrm>
              <a:off x="10714104" y="160499"/>
              <a:ext cx="1316286" cy="754334"/>
            </a:xfrm>
            <a:prstGeom prst="wedgeRoundRectCallout">
              <a:avLst>
                <a:gd name="adj1" fmla="val -3751"/>
                <a:gd name="adj2" fmla="val 80385"/>
                <a:gd name="adj3" fmla="val 16667"/>
              </a:avLst>
            </a:prstGeom>
            <a:solidFill>
              <a:schemeClr val="bg1"/>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5" name="Speech Bubble: Rectangle with Corners Rounded 4">
              <a:extLst>
                <a:ext uri="{FF2B5EF4-FFF2-40B4-BE49-F238E27FC236}">
                  <a16:creationId xmlns:a16="http://schemas.microsoft.com/office/drawing/2014/main" id="{E07D6D15-1A42-4F2E-B548-DE03A3015412}"/>
                </a:ext>
              </a:extLst>
            </p:cNvPr>
            <p:cNvSpPr/>
            <p:nvPr/>
          </p:nvSpPr>
          <p:spPr>
            <a:xfrm>
              <a:off x="10737630" y="179881"/>
              <a:ext cx="1269234" cy="734951"/>
            </a:xfrm>
            <a:prstGeom prst="wedgeRoundRectCallout">
              <a:avLst>
                <a:gd name="adj1" fmla="val -3751"/>
                <a:gd name="adj2" fmla="val 80385"/>
                <a:gd name="adj3" fmla="val 16667"/>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pic>
          <p:nvPicPr>
            <p:cNvPr id="4" name="Picture 3" descr="A picture containing text, reptile&#10;&#10;Description automatically generated">
              <a:extLst>
                <a:ext uri="{FF2B5EF4-FFF2-40B4-BE49-F238E27FC236}">
                  <a16:creationId xmlns:a16="http://schemas.microsoft.com/office/drawing/2014/main" id="{6419DE1B-5A5D-407B-A6C4-0ED17C0BE3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13670" y="221998"/>
              <a:ext cx="834673" cy="622092"/>
            </a:xfrm>
            <a:prstGeom prst="rect">
              <a:avLst/>
            </a:prstGeom>
          </p:spPr>
        </p:pic>
        <p:sp>
          <p:nvSpPr>
            <p:cNvPr id="6" name="TextBox 5">
              <a:extLst>
                <a:ext uri="{FF2B5EF4-FFF2-40B4-BE49-F238E27FC236}">
                  <a16:creationId xmlns:a16="http://schemas.microsoft.com/office/drawing/2014/main" id="{A3476B61-A203-4A33-9445-5F06870487C8}"/>
                </a:ext>
              </a:extLst>
            </p:cNvPr>
            <p:cNvSpPr txBox="1"/>
            <p:nvPr/>
          </p:nvSpPr>
          <p:spPr>
            <a:xfrm>
              <a:off x="11439650" y="268502"/>
              <a:ext cx="464438"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E7E6E6">
                      <a:lumMod val="10000"/>
                    </a:srgbClr>
                  </a:solidFill>
                  <a:effectLst/>
                  <a:uLnTx/>
                  <a:uFillTx/>
                  <a:latin typeface="Century Gothic"/>
                  <a:ea typeface="+mn-ea"/>
                  <a:cs typeface="+mn-cs"/>
                </a:rPr>
                <a:t>…</a:t>
              </a:r>
            </a:p>
          </p:txBody>
        </p:sp>
      </p:grpSp>
      <p:sp>
        <p:nvSpPr>
          <p:cNvPr id="10" name="Speech Bubble: Rectangle with Corners Rounded 9">
            <a:hlinkClick r:id="" action="ppaction://noaction">
              <a:snd r:embed="rId4" name="T3_W9F_10.1.wav"/>
            </a:hlinkClick>
            <a:extLst>
              <a:ext uri="{FF2B5EF4-FFF2-40B4-BE49-F238E27FC236}">
                <a16:creationId xmlns:a16="http://schemas.microsoft.com/office/drawing/2014/main" id="{634391E0-C648-40DE-94C3-5199687FD3C2}"/>
              </a:ext>
            </a:extLst>
          </p:cNvPr>
          <p:cNvSpPr/>
          <p:nvPr/>
        </p:nvSpPr>
        <p:spPr>
          <a:xfrm>
            <a:off x="1007679" y="552119"/>
            <a:ext cx="5689933" cy="405674"/>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pic>
        <p:nvPicPr>
          <p:cNvPr id="12" name="Graphic 11" descr="Teacher">
            <a:extLst>
              <a:ext uri="{FF2B5EF4-FFF2-40B4-BE49-F238E27FC236}">
                <a16:creationId xmlns:a16="http://schemas.microsoft.com/office/drawing/2014/main" id="{CFC4DE32-5E41-4F5F-969D-8A6A48ECA3A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61634" y="426935"/>
            <a:ext cx="728857" cy="728857"/>
          </a:xfrm>
          <a:prstGeom prst="rect">
            <a:avLst/>
          </a:prstGeom>
        </p:spPr>
      </p:pic>
      <p:sp>
        <p:nvSpPr>
          <p:cNvPr id="13" name="Google Shape;108;p3">
            <a:hlinkClick r:id="" action="ppaction://noaction">
              <a:snd r:embed="rId4" name="T3_W9F_10.1.wav"/>
            </a:hlinkClick>
            <a:extLst>
              <a:ext uri="{FF2B5EF4-FFF2-40B4-BE49-F238E27FC236}">
                <a16:creationId xmlns:a16="http://schemas.microsoft.com/office/drawing/2014/main" id="{A072C7AF-CD69-4633-8F70-77CF6783366D}"/>
              </a:ext>
            </a:extLst>
          </p:cNvPr>
          <p:cNvSpPr txBox="1"/>
          <p:nvPr/>
        </p:nvSpPr>
        <p:spPr>
          <a:xfrm>
            <a:off x="1098386" y="517761"/>
            <a:ext cx="5657489"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err="1">
                <a:ln>
                  <a:noFill/>
                </a:ln>
                <a:solidFill>
                  <a:prstClr val="white"/>
                </a:solidFill>
                <a:effectLst/>
                <a:uLnTx/>
                <a:uFillTx/>
                <a:latin typeface="Century Gothic" panose="020B0502020202020204" pitchFamily="34" charset="0"/>
                <a:ea typeface="Calibri"/>
                <a:cs typeface="Calibri"/>
                <a:sym typeface="Calibri"/>
              </a:rPr>
              <a:t>Wer</a:t>
            </a:r>
            <a:r>
              <a:rPr kumimoji="0" lang="en-GB" sz="2400" b="1" i="0" u="none" strike="noStrike" kern="1200" cap="none" spc="-1" normalizeH="0" baseline="0" noProof="0" dirty="0">
                <a:ln>
                  <a:noFill/>
                </a:ln>
                <a:solidFill>
                  <a:prstClr val="white"/>
                </a:solidFill>
                <a:effectLst/>
                <a:uLnTx/>
                <a:uFillTx/>
                <a:latin typeface="Century Gothic" panose="020B0502020202020204" pitchFamily="34" charset="0"/>
                <a:ea typeface="Calibri"/>
                <a:cs typeface="Calibri"/>
                <a:sym typeface="Calibri"/>
              </a:rPr>
              <a:t> </a:t>
            </a:r>
            <a:r>
              <a:rPr kumimoji="0" lang="en-GB" sz="2400" b="1" i="0" u="none" strike="noStrike" kern="1200" cap="none" spc="-1" normalizeH="0" baseline="0" noProof="0" dirty="0" err="1">
                <a:ln>
                  <a:noFill/>
                </a:ln>
                <a:solidFill>
                  <a:prstClr val="white"/>
                </a:solidFill>
                <a:effectLst/>
                <a:uLnTx/>
                <a:uFillTx/>
                <a:latin typeface="Century Gothic" panose="020B0502020202020204" pitchFamily="34" charset="0"/>
                <a:ea typeface="Calibri"/>
                <a:cs typeface="Calibri"/>
                <a:sym typeface="Calibri"/>
              </a:rPr>
              <a:t>ist</a:t>
            </a:r>
            <a:r>
              <a:rPr kumimoji="0" lang="en-GB" sz="2400" b="1" i="0" u="none" strike="noStrike" kern="1200" cap="none" spc="-1" normalizeH="0" baseline="0" noProof="0" dirty="0">
                <a:ln>
                  <a:noFill/>
                </a:ln>
                <a:solidFill>
                  <a:prstClr val="white"/>
                </a:solidFill>
                <a:effectLst/>
                <a:uLnTx/>
                <a:uFillTx/>
                <a:latin typeface="Century Gothic" panose="020B0502020202020204" pitchFamily="34" charset="0"/>
                <a:ea typeface="Calibri"/>
                <a:cs typeface="Calibri"/>
                <a:sym typeface="Calibri"/>
              </a:rPr>
              <a:t> </a:t>
            </a:r>
            <a:r>
              <a:rPr kumimoji="0" lang="en-GB" sz="2400" b="1" i="0" u="none" strike="noStrike" kern="1200" cap="none" spc="-1" normalizeH="0" baseline="0" noProof="0" dirty="0" err="1">
                <a:ln>
                  <a:noFill/>
                </a:ln>
                <a:solidFill>
                  <a:prstClr val="white"/>
                </a:solidFill>
                <a:effectLst/>
                <a:uLnTx/>
                <a:uFillTx/>
                <a:latin typeface="Century Gothic" panose="020B0502020202020204" pitchFamily="34" charset="0"/>
                <a:ea typeface="Calibri"/>
                <a:cs typeface="Calibri"/>
                <a:sym typeface="Calibri"/>
              </a:rPr>
              <a:t>dein</a:t>
            </a:r>
            <a:r>
              <a:rPr kumimoji="0" lang="en-GB" sz="2400" b="1" i="0" u="none" strike="noStrike" kern="1200" cap="none" spc="-1" normalizeH="0" baseline="0" noProof="0" dirty="0">
                <a:ln>
                  <a:noFill/>
                </a:ln>
                <a:solidFill>
                  <a:prstClr val="white"/>
                </a:solidFill>
                <a:effectLst/>
                <a:uLnTx/>
                <a:uFillTx/>
                <a:latin typeface="Century Gothic" panose="020B0502020202020204" pitchFamily="34" charset="0"/>
                <a:ea typeface="Calibri"/>
                <a:cs typeface="Calibri"/>
                <a:sym typeface="Calibri"/>
              </a:rPr>
              <a:t> Partner/</a:t>
            </a:r>
            <a:r>
              <a:rPr kumimoji="0" lang="en-GB" sz="2400" b="1" i="0" u="none" strike="noStrike" kern="1200" cap="none" spc="-1" normalizeH="0" baseline="0" noProof="0" dirty="0" err="1">
                <a:ln>
                  <a:noFill/>
                </a:ln>
                <a:solidFill>
                  <a:prstClr val="white"/>
                </a:solidFill>
                <a:effectLst/>
                <a:uLnTx/>
                <a:uFillTx/>
                <a:latin typeface="Century Gothic" panose="020B0502020202020204" pitchFamily="34" charset="0"/>
                <a:ea typeface="Calibri"/>
                <a:cs typeface="Calibri"/>
                <a:sym typeface="Calibri"/>
              </a:rPr>
              <a:t>deine</a:t>
            </a:r>
            <a:r>
              <a:rPr kumimoji="0" lang="en-GB" sz="2400" b="1" i="0" u="none" strike="noStrike" kern="1200" cap="none" spc="-1" normalizeH="0" baseline="0" noProof="0" dirty="0">
                <a:ln>
                  <a:noFill/>
                </a:ln>
                <a:solidFill>
                  <a:prstClr val="white"/>
                </a:solidFill>
                <a:effectLst/>
                <a:uLnTx/>
                <a:uFillTx/>
                <a:latin typeface="Century Gothic" panose="020B0502020202020204" pitchFamily="34" charset="0"/>
                <a:ea typeface="Calibri"/>
                <a:cs typeface="Calibri"/>
                <a:sym typeface="Calibri"/>
              </a:rPr>
              <a:t> </a:t>
            </a:r>
            <a:r>
              <a:rPr kumimoji="0" lang="en-GB" sz="2400" b="1" i="0" u="none" strike="noStrike" kern="1200" cap="none" spc="-1" normalizeH="0" baseline="0" noProof="0" dirty="0" err="1">
                <a:ln>
                  <a:noFill/>
                </a:ln>
                <a:solidFill>
                  <a:prstClr val="white"/>
                </a:solidFill>
                <a:effectLst/>
                <a:uLnTx/>
                <a:uFillTx/>
                <a:latin typeface="Century Gothic" panose="020B0502020202020204" pitchFamily="34" charset="0"/>
                <a:ea typeface="Calibri"/>
                <a:cs typeface="Calibri"/>
                <a:sym typeface="Calibri"/>
              </a:rPr>
              <a:t>Partnerin</a:t>
            </a:r>
            <a:r>
              <a:rPr kumimoji="0" lang="en-GB" sz="2400" b="1" i="0" u="none" strike="noStrike" kern="1200" cap="none" spc="-1" normalizeH="0" baseline="0" noProof="0" dirty="0">
                <a:ln>
                  <a:noFill/>
                </a:ln>
                <a:solidFill>
                  <a:prstClr val="white"/>
                </a:solidFill>
                <a:effectLst/>
                <a:uLnTx/>
                <a:uFillTx/>
                <a:latin typeface="Century Gothic" panose="020B0502020202020204" pitchFamily="34" charset="0"/>
                <a:ea typeface="Calibri"/>
                <a:cs typeface="Calibri"/>
                <a:sym typeface="Calibri"/>
              </a:rPr>
              <a:t>?</a:t>
            </a:r>
            <a:endParaRPr kumimoji="0" sz="2400" b="1" i="0" u="none" strike="noStrike" kern="1200" cap="none" spc="0" normalizeH="0" baseline="0" noProof="0" dirty="0">
              <a:ln>
                <a:noFill/>
              </a:ln>
              <a:solidFill>
                <a:prstClr val="white"/>
              </a:solidFill>
              <a:effectLst/>
              <a:uLnTx/>
              <a:uFillTx/>
              <a:latin typeface="Century Gothic" panose="020B0502020202020204" pitchFamily="34" charset="0"/>
              <a:ea typeface="Calibri"/>
              <a:cs typeface="Calibri"/>
              <a:sym typeface="Calibri"/>
            </a:endParaRPr>
          </a:p>
        </p:txBody>
      </p:sp>
      <p:pic>
        <p:nvPicPr>
          <p:cNvPr id="7" name="Picture 6" descr="A picture containing screenshot, graphics, design, shadow&#10;&#10;Description automatically generated">
            <a:extLst>
              <a:ext uri="{FF2B5EF4-FFF2-40B4-BE49-F238E27FC236}">
                <a16:creationId xmlns:a16="http://schemas.microsoft.com/office/drawing/2014/main" id="{275EE234-1657-4153-B5BD-CCADEEC833A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779870" y="50881"/>
            <a:ext cx="1864759" cy="932380"/>
          </a:xfrm>
          <a:prstGeom prst="rect">
            <a:avLst/>
          </a:prstGeom>
        </p:spPr>
      </p:pic>
      <p:pic>
        <p:nvPicPr>
          <p:cNvPr id="14" name="Picture 13" descr="A picture containing graphics, graphic design, art, green&#10;&#10;Description automatically generated">
            <a:extLst>
              <a:ext uri="{FF2B5EF4-FFF2-40B4-BE49-F238E27FC236}">
                <a16:creationId xmlns:a16="http://schemas.microsoft.com/office/drawing/2014/main" id="{0BE906FD-4EC4-4C17-BD3A-B254C21C800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335507" y="70084"/>
            <a:ext cx="1235420" cy="932356"/>
          </a:xfrm>
          <a:prstGeom prst="rect">
            <a:avLst/>
          </a:prstGeom>
        </p:spPr>
      </p:pic>
      <p:graphicFrame>
        <p:nvGraphicFramePr>
          <p:cNvPr id="15" name="Table 15">
            <a:extLst>
              <a:ext uri="{FF2B5EF4-FFF2-40B4-BE49-F238E27FC236}">
                <a16:creationId xmlns:a16="http://schemas.microsoft.com/office/drawing/2014/main" id="{53D7BFC2-E54F-413E-B764-E7DD66719BE3}"/>
              </a:ext>
            </a:extLst>
          </p:cNvPr>
          <p:cNvGraphicFramePr>
            <a:graphicFrameLocks noGrp="1"/>
          </p:cNvGraphicFramePr>
          <p:nvPr/>
        </p:nvGraphicFramePr>
        <p:xfrm>
          <a:off x="101160" y="1335728"/>
          <a:ext cx="11952756" cy="5471390"/>
        </p:xfrm>
        <a:graphic>
          <a:graphicData uri="http://schemas.openxmlformats.org/drawingml/2006/table">
            <a:tbl>
              <a:tblPr firstRow="1" bandRow="1">
                <a:tableStyleId>{5940675A-B579-460E-94D1-54222C63F5DA}</a:tableStyleId>
              </a:tblPr>
              <a:tblGrid>
                <a:gridCol w="2988189">
                  <a:extLst>
                    <a:ext uri="{9D8B030D-6E8A-4147-A177-3AD203B41FA5}">
                      <a16:colId xmlns:a16="http://schemas.microsoft.com/office/drawing/2014/main" val="882558835"/>
                    </a:ext>
                  </a:extLst>
                </a:gridCol>
                <a:gridCol w="2988189">
                  <a:extLst>
                    <a:ext uri="{9D8B030D-6E8A-4147-A177-3AD203B41FA5}">
                      <a16:colId xmlns:a16="http://schemas.microsoft.com/office/drawing/2014/main" val="627738255"/>
                    </a:ext>
                  </a:extLst>
                </a:gridCol>
                <a:gridCol w="2988189">
                  <a:extLst>
                    <a:ext uri="{9D8B030D-6E8A-4147-A177-3AD203B41FA5}">
                      <a16:colId xmlns:a16="http://schemas.microsoft.com/office/drawing/2014/main" val="696256838"/>
                    </a:ext>
                  </a:extLst>
                </a:gridCol>
                <a:gridCol w="2988189">
                  <a:extLst>
                    <a:ext uri="{9D8B030D-6E8A-4147-A177-3AD203B41FA5}">
                      <a16:colId xmlns:a16="http://schemas.microsoft.com/office/drawing/2014/main" val="513699860"/>
                    </a:ext>
                  </a:extLst>
                </a:gridCol>
              </a:tblGrid>
              <a:tr h="2735695">
                <a:tc>
                  <a:txBody>
                    <a:bodyPr/>
                    <a:lstStyle/>
                    <a:p>
                      <a:endParaRPr lang="en-GB" dirty="0"/>
                    </a:p>
                  </a:txBody>
                  <a:tcP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endParaRPr lang="en-GB" dirty="0"/>
                    </a:p>
                  </a:txBody>
                  <a:tcP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endParaRPr lang="en-GB"/>
                    </a:p>
                  </a:txBody>
                  <a:tcP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endParaRPr lang="en-GB"/>
                    </a:p>
                  </a:txBody>
                  <a:tcP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extLst>
                  <a:ext uri="{0D108BD9-81ED-4DB2-BD59-A6C34878D82A}">
                    <a16:rowId xmlns:a16="http://schemas.microsoft.com/office/drawing/2014/main" val="4289697081"/>
                  </a:ext>
                </a:extLst>
              </a:tr>
              <a:tr h="2735695">
                <a:tc>
                  <a:txBody>
                    <a:bodyPr/>
                    <a:lstStyle/>
                    <a:p>
                      <a:endParaRPr lang="en-GB"/>
                    </a:p>
                  </a:txBody>
                  <a:tcP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endParaRPr lang="en-GB" dirty="0"/>
                    </a:p>
                  </a:txBody>
                  <a:tcP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endParaRPr lang="en-GB"/>
                    </a:p>
                  </a:txBody>
                  <a:tcP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endParaRPr lang="en-GB" dirty="0"/>
                    </a:p>
                  </a:txBody>
                  <a:tcP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extLst>
                  <a:ext uri="{0D108BD9-81ED-4DB2-BD59-A6C34878D82A}">
                    <a16:rowId xmlns:a16="http://schemas.microsoft.com/office/drawing/2014/main" val="1667647481"/>
                  </a:ext>
                </a:extLst>
              </a:tr>
            </a:tbl>
          </a:graphicData>
        </a:graphic>
      </p:graphicFrame>
      <p:sp>
        <p:nvSpPr>
          <p:cNvPr id="16" name="TextBox 15">
            <a:extLst>
              <a:ext uri="{FF2B5EF4-FFF2-40B4-BE49-F238E27FC236}">
                <a16:creationId xmlns:a16="http://schemas.microsoft.com/office/drawing/2014/main" id="{F7D9BA5E-9867-4423-8201-605F6CAE1CF0}"/>
              </a:ext>
            </a:extLst>
          </p:cNvPr>
          <p:cNvSpPr txBox="1"/>
          <p:nvPr/>
        </p:nvSpPr>
        <p:spPr>
          <a:xfrm>
            <a:off x="72976" y="953808"/>
            <a:ext cx="1076586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a:ea typeface="+mn-ea"/>
                <a:cs typeface="+mn-cs"/>
              </a:rPr>
              <a:t>Ask only ‘</a:t>
            </a:r>
            <a:r>
              <a:rPr kumimoji="0" lang="en-GB" sz="2000" b="0" i="0" u="none" strike="noStrike" kern="1200" cap="none" spc="0" normalizeH="0" baseline="0" noProof="0" dirty="0" err="1">
                <a:ln>
                  <a:noFill/>
                </a:ln>
                <a:solidFill>
                  <a:srgbClr val="002060"/>
                </a:solidFill>
                <a:effectLst/>
                <a:uLnTx/>
                <a:uFillTx/>
                <a:latin typeface="Century Gothic"/>
                <a:ea typeface="+mn-ea"/>
                <a:cs typeface="+mn-cs"/>
              </a:rPr>
              <a:t>yes|no</a:t>
            </a:r>
            <a:r>
              <a:rPr kumimoji="0" lang="en-GB" sz="2000" b="0" i="0" u="none" strike="noStrike" kern="1200" cap="none" spc="0" normalizeH="0" baseline="0" noProof="0" dirty="0">
                <a:ln>
                  <a:noFill/>
                </a:ln>
                <a:solidFill>
                  <a:srgbClr val="002060"/>
                </a:solidFill>
                <a:effectLst/>
                <a:uLnTx/>
                <a:uFillTx/>
                <a:latin typeface="Century Gothic"/>
                <a:ea typeface="+mn-ea"/>
                <a:cs typeface="+mn-cs"/>
              </a:rPr>
              <a:t>’ questions in German. Work out who your partner has chosen to be!</a:t>
            </a:r>
          </a:p>
        </p:txBody>
      </p:sp>
      <p:pic>
        <p:nvPicPr>
          <p:cNvPr id="18" name="Picture 17" descr="A cartoon of a child&#10;&#10;Description automatically generated with medium confidence">
            <a:extLst>
              <a:ext uri="{FF2B5EF4-FFF2-40B4-BE49-F238E27FC236}">
                <a16:creationId xmlns:a16="http://schemas.microsoft.com/office/drawing/2014/main" id="{3D55A301-8F40-4713-A794-5CF92F18A47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018537" y="2174121"/>
            <a:ext cx="1076185" cy="1484624"/>
          </a:xfrm>
          <a:prstGeom prst="ellipse">
            <a:avLst/>
          </a:prstGeom>
        </p:spPr>
      </p:pic>
      <p:pic>
        <p:nvPicPr>
          <p:cNvPr id="20" name="Picture 19" descr="A cartoon of a child&#10;&#10;Description automatically generated">
            <a:extLst>
              <a:ext uri="{FF2B5EF4-FFF2-40B4-BE49-F238E27FC236}">
                <a16:creationId xmlns:a16="http://schemas.microsoft.com/office/drawing/2014/main" id="{9D8CCC8C-1F44-4EF3-8E33-BCB06CF6EAF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148191" y="2331638"/>
            <a:ext cx="1004333" cy="1405448"/>
          </a:xfrm>
          <a:prstGeom prst="ellipse">
            <a:avLst/>
          </a:prstGeom>
        </p:spPr>
      </p:pic>
      <p:pic>
        <p:nvPicPr>
          <p:cNvPr id="22" name="Picture 21" descr="A cartoon of a child&#10;&#10;Description automatically generated with low confidence">
            <a:extLst>
              <a:ext uri="{FF2B5EF4-FFF2-40B4-BE49-F238E27FC236}">
                <a16:creationId xmlns:a16="http://schemas.microsoft.com/office/drawing/2014/main" id="{378ED648-B9B3-44CD-87ED-132551ACC61D}"/>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096000" y="4650797"/>
            <a:ext cx="1093466" cy="1627997"/>
          </a:xfrm>
          <a:prstGeom prst="ellipse">
            <a:avLst/>
          </a:prstGeom>
        </p:spPr>
      </p:pic>
      <p:pic>
        <p:nvPicPr>
          <p:cNvPr id="24" name="Picture 23" descr="A cartoon of a person&#10;&#10;Description automatically generated with low confidence">
            <a:extLst>
              <a:ext uri="{FF2B5EF4-FFF2-40B4-BE49-F238E27FC236}">
                <a16:creationId xmlns:a16="http://schemas.microsoft.com/office/drawing/2014/main" id="{7D56B64D-9C95-4617-94CE-F2627A43D339}"/>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1160" y="2304609"/>
            <a:ext cx="1141583" cy="1528068"/>
          </a:xfrm>
          <a:prstGeom prst="ellipse">
            <a:avLst/>
          </a:prstGeom>
        </p:spPr>
      </p:pic>
      <p:pic>
        <p:nvPicPr>
          <p:cNvPr id="26" name="Picture 25" descr="A cartoon of a child wearing glasses&#10;&#10;Description automatically generated with medium confidence">
            <a:extLst>
              <a:ext uri="{FF2B5EF4-FFF2-40B4-BE49-F238E27FC236}">
                <a16:creationId xmlns:a16="http://schemas.microsoft.com/office/drawing/2014/main" id="{D5A1F00C-3BE3-4286-8523-D0D22BF5E0CF}"/>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1160" y="4523878"/>
            <a:ext cx="1240488" cy="1763362"/>
          </a:xfrm>
          <a:prstGeom prst="ellipse">
            <a:avLst/>
          </a:prstGeom>
        </p:spPr>
      </p:pic>
      <p:pic>
        <p:nvPicPr>
          <p:cNvPr id="30" name="Picture 29" descr="A cartoon of a person&#10;&#10;Description automatically generated with medium confidence">
            <a:extLst>
              <a:ext uri="{FF2B5EF4-FFF2-40B4-BE49-F238E27FC236}">
                <a16:creationId xmlns:a16="http://schemas.microsoft.com/office/drawing/2014/main" id="{4BED92F0-18AC-473D-B5C7-D39F96397276}"/>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974470" y="4707905"/>
            <a:ext cx="1593689" cy="1514058"/>
          </a:xfrm>
          <a:prstGeom prst="ellipse">
            <a:avLst/>
          </a:prstGeom>
        </p:spPr>
      </p:pic>
      <p:pic>
        <p:nvPicPr>
          <p:cNvPr id="32" name="Picture 31" descr="A cartoon of a person wearing glasses&#10;&#10;Description automatically generated with medium confidence">
            <a:extLst>
              <a:ext uri="{FF2B5EF4-FFF2-40B4-BE49-F238E27FC236}">
                <a16:creationId xmlns:a16="http://schemas.microsoft.com/office/drawing/2014/main" id="{263D1CC8-9B6C-4F21-B078-C41D9A7BD62C}"/>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9035158" y="4480172"/>
            <a:ext cx="1453708" cy="1807068"/>
          </a:xfrm>
          <a:prstGeom prst="ellipse">
            <a:avLst/>
          </a:prstGeom>
        </p:spPr>
      </p:pic>
      <p:pic>
        <p:nvPicPr>
          <p:cNvPr id="34" name="Picture 33" descr="A cartoon of a person with glasses and a fur vest&#10;&#10;Description automatically generated with low confidence">
            <a:extLst>
              <a:ext uri="{FF2B5EF4-FFF2-40B4-BE49-F238E27FC236}">
                <a16:creationId xmlns:a16="http://schemas.microsoft.com/office/drawing/2014/main" id="{05F86E31-8754-464D-9F18-6DA9168B845B}"/>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6077538" y="2075780"/>
            <a:ext cx="1627169" cy="2021380"/>
          </a:xfrm>
          <a:prstGeom prst="ellipse">
            <a:avLst/>
          </a:prstGeom>
        </p:spPr>
      </p:pic>
      <p:sp>
        <p:nvSpPr>
          <p:cNvPr id="35" name="TextBox 34">
            <a:extLst>
              <a:ext uri="{FF2B5EF4-FFF2-40B4-BE49-F238E27FC236}">
                <a16:creationId xmlns:a16="http://schemas.microsoft.com/office/drawing/2014/main" id="{E6DAAF93-976C-4BFD-BBCB-632E57F1CAFD}"/>
              </a:ext>
            </a:extLst>
          </p:cNvPr>
          <p:cNvSpPr txBox="1"/>
          <p:nvPr/>
        </p:nvSpPr>
        <p:spPr>
          <a:xfrm>
            <a:off x="138084" y="1675670"/>
            <a:ext cx="98383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Century Gothic"/>
                <a:ea typeface="+mn-ea"/>
                <a:cs typeface="+mn-cs"/>
              </a:rPr>
              <a:t>Laura</a:t>
            </a:r>
          </a:p>
        </p:txBody>
      </p:sp>
      <p:sp>
        <p:nvSpPr>
          <p:cNvPr id="37" name="TextBox 36">
            <a:extLst>
              <a:ext uri="{FF2B5EF4-FFF2-40B4-BE49-F238E27FC236}">
                <a16:creationId xmlns:a16="http://schemas.microsoft.com/office/drawing/2014/main" id="{3E3C4D13-7C38-4D50-89D2-8B95584B560A}"/>
              </a:ext>
            </a:extLst>
          </p:cNvPr>
          <p:cNvSpPr txBox="1"/>
          <p:nvPr/>
        </p:nvSpPr>
        <p:spPr>
          <a:xfrm>
            <a:off x="9064709" y="1662398"/>
            <a:ext cx="98383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Century Gothic"/>
                <a:ea typeface="+mn-ea"/>
                <a:cs typeface="+mn-cs"/>
              </a:rPr>
              <a:t>Ali</a:t>
            </a:r>
          </a:p>
        </p:txBody>
      </p:sp>
      <p:sp>
        <p:nvSpPr>
          <p:cNvPr id="38" name="TextBox 37">
            <a:extLst>
              <a:ext uri="{FF2B5EF4-FFF2-40B4-BE49-F238E27FC236}">
                <a16:creationId xmlns:a16="http://schemas.microsoft.com/office/drawing/2014/main" id="{A25EDB59-ACE9-45D5-8510-1E9614B1F0AC}"/>
              </a:ext>
            </a:extLst>
          </p:cNvPr>
          <p:cNvSpPr txBox="1"/>
          <p:nvPr/>
        </p:nvSpPr>
        <p:spPr>
          <a:xfrm>
            <a:off x="6077538" y="4120332"/>
            <a:ext cx="98383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Century Gothic"/>
                <a:ea typeface="+mn-ea"/>
                <a:cs typeface="+mn-cs"/>
              </a:rPr>
              <a:t>Emma</a:t>
            </a:r>
          </a:p>
        </p:txBody>
      </p:sp>
      <p:sp>
        <p:nvSpPr>
          <p:cNvPr id="39" name="TextBox 38">
            <a:extLst>
              <a:ext uri="{FF2B5EF4-FFF2-40B4-BE49-F238E27FC236}">
                <a16:creationId xmlns:a16="http://schemas.microsoft.com/office/drawing/2014/main" id="{73BC54FD-BD70-4A51-80FB-48B4AA34D2D0}"/>
              </a:ext>
            </a:extLst>
          </p:cNvPr>
          <p:cNvSpPr txBox="1"/>
          <p:nvPr/>
        </p:nvSpPr>
        <p:spPr>
          <a:xfrm>
            <a:off x="72976" y="4120332"/>
            <a:ext cx="98383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Century Gothic"/>
                <a:ea typeface="+mn-ea"/>
                <a:cs typeface="+mn-cs"/>
              </a:rPr>
              <a:t>Rafi</a:t>
            </a:r>
          </a:p>
        </p:txBody>
      </p:sp>
      <p:sp>
        <p:nvSpPr>
          <p:cNvPr id="40" name="TextBox 39">
            <a:extLst>
              <a:ext uri="{FF2B5EF4-FFF2-40B4-BE49-F238E27FC236}">
                <a16:creationId xmlns:a16="http://schemas.microsoft.com/office/drawing/2014/main" id="{F749AB9C-750F-47B7-A22F-357CE8877E86}"/>
              </a:ext>
            </a:extLst>
          </p:cNvPr>
          <p:cNvSpPr txBox="1"/>
          <p:nvPr/>
        </p:nvSpPr>
        <p:spPr>
          <a:xfrm>
            <a:off x="3089349" y="1706409"/>
            <a:ext cx="106317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Century Gothic"/>
                <a:ea typeface="+mn-ea"/>
                <a:cs typeface="+mn-cs"/>
              </a:rPr>
              <a:t>Callum</a:t>
            </a:r>
          </a:p>
        </p:txBody>
      </p:sp>
      <p:sp>
        <p:nvSpPr>
          <p:cNvPr id="41" name="TextBox 40">
            <a:extLst>
              <a:ext uri="{FF2B5EF4-FFF2-40B4-BE49-F238E27FC236}">
                <a16:creationId xmlns:a16="http://schemas.microsoft.com/office/drawing/2014/main" id="{94C0D226-C9E2-431D-9C1F-884E08C4C8F5}"/>
              </a:ext>
            </a:extLst>
          </p:cNvPr>
          <p:cNvSpPr txBox="1"/>
          <p:nvPr/>
        </p:nvSpPr>
        <p:spPr>
          <a:xfrm>
            <a:off x="9110883" y="4120332"/>
            <a:ext cx="98383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Century Gothic"/>
                <a:ea typeface="+mn-ea"/>
                <a:cs typeface="+mn-cs"/>
              </a:rPr>
              <a:t>Martin</a:t>
            </a:r>
          </a:p>
        </p:txBody>
      </p:sp>
      <p:sp>
        <p:nvSpPr>
          <p:cNvPr id="42" name="TextBox 41">
            <a:extLst>
              <a:ext uri="{FF2B5EF4-FFF2-40B4-BE49-F238E27FC236}">
                <a16:creationId xmlns:a16="http://schemas.microsoft.com/office/drawing/2014/main" id="{C6414C45-AC64-4550-A671-EC2138B5C759}"/>
              </a:ext>
            </a:extLst>
          </p:cNvPr>
          <p:cNvSpPr txBox="1"/>
          <p:nvPr/>
        </p:nvSpPr>
        <p:spPr>
          <a:xfrm>
            <a:off x="3106321" y="4162879"/>
            <a:ext cx="98383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Century Gothic"/>
                <a:ea typeface="+mn-ea"/>
                <a:cs typeface="+mn-cs"/>
              </a:rPr>
              <a:t>Alara</a:t>
            </a:r>
          </a:p>
        </p:txBody>
      </p:sp>
      <p:sp>
        <p:nvSpPr>
          <p:cNvPr id="43" name="TextBox 42">
            <a:extLst>
              <a:ext uri="{FF2B5EF4-FFF2-40B4-BE49-F238E27FC236}">
                <a16:creationId xmlns:a16="http://schemas.microsoft.com/office/drawing/2014/main" id="{DA84A751-D028-459F-9E3C-6C29907C227D}"/>
              </a:ext>
            </a:extLst>
          </p:cNvPr>
          <p:cNvSpPr txBox="1"/>
          <p:nvPr/>
        </p:nvSpPr>
        <p:spPr>
          <a:xfrm>
            <a:off x="6162004" y="1674211"/>
            <a:ext cx="98383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Century Gothic"/>
                <a:ea typeface="+mn-ea"/>
                <a:cs typeface="+mn-cs"/>
              </a:rPr>
              <a:t>Ella</a:t>
            </a:r>
          </a:p>
        </p:txBody>
      </p:sp>
      <p:pic>
        <p:nvPicPr>
          <p:cNvPr id="44" name="Picture 43" descr="A picture containing font, logo, symbol, graphics&#10;&#10;Description automatically generated">
            <a:extLst>
              <a:ext uri="{FF2B5EF4-FFF2-40B4-BE49-F238E27FC236}">
                <a16:creationId xmlns:a16="http://schemas.microsoft.com/office/drawing/2014/main" id="{036CA781-D583-467B-805F-05D3C24FD041}"/>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859962" y="1385101"/>
            <a:ext cx="622791" cy="477352"/>
          </a:xfrm>
          <a:prstGeom prst="rect">
            <a:avLst/>
          </a:prstGeom>
        </p:spPr>
      </p:pic>
      <p:pic>
        <p:nvPicPr>
          <p:cNvPr id="49" name="Picture 48">
            <a:extLst>
              <a:ext uri="{FF2B5EF4-FFF2-40B4-BE49-F238E27FC236}">
                <a16:creationId xmlns:a16="http://schemas.microsoft.com/office/drawing/2014/main" id="{EE699BC0-9784-4C0C-9FD1-9B02F2841A2E}"/>
              </a:ext>
            </a:extLst>
          </p:cNvPr>
          <p:cNvPicPr>
            <a:picLocks noChangeAspect="1"/>
          </p:cNvPicPr>
          <p:nvPr/>
        </p:nvPicPr>
        <p:blipFill>
          <a:blip r:embed="rId18"/>
          <a:stretch>
            <a:fillRect/>
          </a:stretch>
        </p:blipFill>
        <p:spPr>
          <a:xfrm>
            <a:off x="2394413" y="1397220"/>
            <a:ext cx="648436" cy="432994"/>
          </a:xfrm>
          <a:prstGeom prst="rect">
            <a:avLst/>
          </a:prstGeom>
        </p:spPr>
      </p:pic>
      <p:pic>
        <p:nvPicPr>
          <p:cNvPr id="52" name="Picture 51" descr="A picture containing font, logo, symbol, graphics&#10;&#10;Description automatically generated">
            <a:extLst>
              <a:ext uri="{FF2B5EF4-FFF2-40B4-BE49-F238E27FC236}">
                <a16:creationId xmlns:a16="http://schemas.microsoft.com/office/drawing/2014/main" id="{3464F808-9901-43EF-96CD-56408AE91311}"/>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4864582" y="1417696"/>
            <a:ext cx="622791" cy="477352"/>
          </a:xfrm>
          <a:prstGeom prst="rect">
            <a:avLst/>
          </a:prstGeom>
        </p:spPr>
      </p:pic>
      <p:pic>
        <p:nvPicPr>
          <p:cNvPr id="61" name="Picture 60">
            <a:extLst>
              <a:ext uri="{FF2B5EF4-FFF2-40B4-BE49-F238E27FC236}">
                <a16:creationId xmlns:a16="http://schemas.microsoft.com/office/drawing/2014/main" id="{A5E3B0CE-6732-4781-B91B-3FA1E21EC5E8}"/>
              </a:ext>
            </a:extLst>
          </p:cNvPr>
          <p:cNvPicPr>
            <a:picLocks noChangeAspect="1"/>
          </p:cNvPicPr>
          <p:nvPr/>
        </p:nvPicPr>
        <p:blipFill>
          <a:blip r:embed="rId19"/>
          <a:stretch>
            <a:fillRect/>
          </a:stretch>
        </p:blipFill>
        <p:spPr>
          <a:xfrm>
            <a:off x="2106257" y="3159647"/>
            <a:ext cx="340132" cy="325760"/>
          </a:xfrm>
          <a:prstGeom prst="rect">
            <a:avLst/>
          </a:prstGeom>
        </p:spPr>
      </p:pic>
      <p:pic>
        <p:nvPicPr>
          <p:cNvPr id="66" name="Picture 65">
            <a:extLst>
              <a:ext uri="{FF2B5EF4-FFF2-40B4-BE49-F238E27FC236}">
                <a16:creationId xmlns:a16="http://schemas.microsoft.com/office/drawing/2014/main" id="{65257377-013B-4CDA-AC92-52D63573D9D4}"/>
              </a:ext>
            </a:extLst>
          </p:cNvPr>
          <p:cNvPicPr>
            <a:picLocks noChangeAspect="1"/>
          </p:cNvPicPr>
          <p:nvPr/>
        </p:nvPicPr>
        <p:blipFill>
          <a:blip r:embed="rId20"/>
          <a:stretch>
            <a:fillRect/>
          </a:stretch>
        </p:blipFill>
        <p:spPr>
          <a:xfrm>
            <a:off x="2545362" y="3051181"/>
            <a:ext cx="472918" cy="472918"/>
          </a:xfrm>
          <a:prstGeom prst="rect">
            <a:avLst/>
          </a:prstGeom>
        </p:spPr>
      </p:pic>
      <p:pic>
        <p:nvPicPr>
          <p:cNvPr id="81" name="Picture 80">
            <a:extLst>
              <a:ext uri="{FF2B5EF4-FFF2-40B4-BE49-F238E27FC236}">
                <a16:creationId xmlns:a16="http://schemas.microsoft.com/office/drawing/2014/main" id="{92AE445C-94F1-4407-A712-BC014445CC3D}"/>
              </a:ext>
            </a:extLst>
          </p:cNvPr>
          <p:cNvPicPr>
            <a:picLocks noChangeAspect="1"/>
          </p:cNvPicPr>
          <p:nvPr/>
        </p:nvPicPr>
        <p:blipFill>
          <a:blip r:embed="rId19"/>
          <a:stretch>
            <a:fillRect/>
          </a:stretch>
        </p:blipFill>
        <p:spPr>
          <a:xfrm>
            <a:off x="2125770" y="3655742"/>
            <a:ext cx="340132" cy="325760"/>
          </a:xfrm>
          <a:prstGeom prst="rect">
            <a:avLst/>
          </a:prstGeom>
        </p:spPr>
      </p:pic>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737630" y="1069266"/>
            <a:ext cx="1316286" cy="374973"/>
          </a:xfrm>
          <a:solidFill>
            <a:srgbClr val="FFD10D"/>
          </a:solidFill>
        </p:spPr>
        <p:txBody>
          <a:bodyPr/>
          <a:lstStyle/>
          <a:p>
            <a:pPr algn="ctr"/>
            <a:r>
              <a:rPr lang="en-GB" sz="2000" b="1" dirty="0" err="1">
                <a:solidFill>
                  <a:schemeClr val="bg2">
                    <a:lumMod val="10000"/>
                  </a:schemeClr>
                </a:solidFill>
                <a:latin typeface="Century Gothic" panose="020B0502020202020204" pitchFamily="34" charset="0"/>
              </a:rPr>
              <a:t>sprechen</a:t>
            </a:r>
            <a:endParaRPr lang="en-GB" sz="2000" b="1" dirty="0">
              <a:solidFill>
                <a:schemeClr val="bg2">
                  <a:lumMod val="10000"/>
                </a:schemeClr>
              </a:solidFill>
              <a:latin typeface="Century Gothic" panose="020B0502020202020204" pitchFamily="34" charset="0"/>
            </a:endParaRPr>
          </a:p>
        </p:txBody>
      </p:sp>
      <p:pic>
        <p:nvPicPr>
          <p:cNvPr id="84" name="Picture 83">
            <a:extLst>
              <a:ext uri="{FF2B5EF4-FFF2-40B4-BE49-F238E27FC236}">
                <a16:creationId xmlns:a16="http://schemas.microsoft.com/office/drawing/2014/main" id="{FF8EA491-8BDD-47EA-A930-E6EF96CF190F}"/>
              </a:ext>
            </a:extLst>
          </p:cNvPr>
          <p:cNvPicPr>
            <a:picLocks noChangeAspect="1"/>
          </p:cNvPicPr>
          <p:nvPr/>
        </p:nvPicPr>
        <p:blipFill>
          <a:blip r:embed="rId19"/>
          <a:stretch>
            <a:fillRect/>
          </a:stretch>
        </p:blipFill>
        <p:spPr>
          <a:xfrm>
            <a:off x="5060457" y="3068643"/>
            <a:ext cx="340132" cy="325760"/>
          </a:xfrm>
          <a:prstGeom prst="rect">
            <a:avLst/>
          </a:prstGeom>
        </p:spPr>
      </p:pic>
      <p:pic>
        <p:nvPicPr>
          <p:cNvPr id="86" name="Picture 85">
            <a:extLst>
              <a:ext uri="{FF2B5EF4-FFF2-40B4-BE49-F238E27FC236}">
                <a16:creationId xmlns:a16="http://schemas.microsoft.com/office/drawing/2014/main" id="{C436B4FD-0CFB-4FC5-80D4-D275A9A8DBAD}"/>
              </a:ext>
            </a:extLst>
          </p:cNvPr>
          <p:cNvPicPr>
            <a:picLocks noChangeAspect="1"/>
          </p:cNvPicPr>
          <p:nvPr/>
        </p:nvPicPr>
        <p:blipFill>
          <a:blip r:embed="rId19"/>
          <a:stretch>
            <a:fillRect/>
          </a:stretch>
        </p:blipFill>
        <p:spPr>
          <a:xfrm>
            <a:off x="5072905" y="3621916"/>
            <a:ext cx="340132" cy="325760"/>
          </a:xfrm>
          <a:prstGeom prst="rect">
            <a:avLst/>
          </a:prstGeom>
        </p:spPr>
      </p:pic>
      <p:pic>
        <p:nvPicPr>
          <p:cNvPr id="88" name="Picture 87" descr="A picture containing font, logo, symbol, graphics&#10;&#10;Description automatically generated">
            <a:extLst>
              <a:ext uri="{FF2B5EF4-FFF2-40B4-BE49-F238E27FC236}">
                <a16:creationId xmlns:a16="http://schemas.microsoft.com/office/drawing/2014/main" id="{363065FA-BD7D-4739-B7D7-33EDC5AC41A6}"/>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7907603" y="1444239"/>
            <a:ext cx="622791" cy="477352"/>
          </a:xfrm>
          <a:prstGeom prst="rect">
            <a:avLst/>
          </a:prstGeom>
        </p:spPr>
      </p:pic>
      <p:pic>
        <p:nvPicPr>
          <p:cNvPr id="91" name="Picture 90">
            <a:extLst>
              <a:ext uri="{FF2B5EF4-FFF2-40B4-BE49-F238E27FC236}">
                <a16:creationId xmlns:a16="http://schemas.microsoft.com/office/drawing/2014/main" id="{71654883-1E11-46BF-87FC-EDCAE3CFED13}"/>
              </a:ext>
            </a:extLst>
          </p:cNvPr>
          <p:cNvPicPr>
            <a:picLocks noChangeAspect="1"/>
          </p:cNvPicPr>
          <p:nvPr/>
        </p:nvPicPr>
        <p:blipFill>
          <a:blip r:embed="rId19"/>
          <a:stretch>
            <a:fillRect/>
          </a:stretch>
        </p:blipFill>
        <p:spPr>
          <a:xfrm>
            <a:off x="8024191" y="3183510"/>
            <a:ext cx="340132" cy="325760"/>
          </a:xfrm>
          <a:prstGeom prst="rect">
            <a:avLst/>
          </a:prstGeom>
        </p:spPr>
      </p:pic>
      <p:pic>
        <p:nvPicPr>
          <p:cNvPr id="94" name="Picture 93">
            <a:extLst>
              <a:ext uri="{FF2B5EF4-FFF2-40B4-BE49-F238E27FC236}">
                <a16:creationId xmlns:a16="http://schemas.microsoft.com/office/drawing/2014/main" id="{D0DA8292-E898-4635-ADC2-0B520F7001CA}"/>
              </a:ext>
            </a:extLst>
          </p:cNvPr>
          <p:cNvPicPr>
            <a:picLocks noChangeAspect="1"/>
          </p:cNvPicPr>
          <p:nvPr/>
        </p:nvPicPr>
        <p:blipFill>
          <a:blip r:embed="rId19"/>
          <a:stretch>
            <a:fillRect/>
          </a:stretch>
        </p:blipFill>
        <p:spPr>
          <a:xfrm>
            <a:off x="8048932" y="3608032"/>
            <a:ext cx="340132" cy="325760"/>
          </a:xfrm>
          <a:prstGeom prst="rect">
            <a:avLst/>
          </a:prstGeom>
        </p:spPr>
      </p:pic>
      <p:pic>
        <p:nvPicPr>
          <p:cNvPr id="96" name="Picture 95" descr="A picture containing font, logo, symbol, graphics&#10;&#10;Description automatically generated">
            <a:extLst>
              <a:ext uri="{FF2B5EF4-FFF2-40B4-BE49-F238E27FC236}">
                <a16:creationId xmlns:a16="http://schemas.microsoft.com/office/drawing/2014/main" id="{1885EF71-28DC-4B56-A8F2-E9CC8F9C8FA1}"/>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0867027" y="1448262"/>
            <a:ext cx="622791" cy="477352"/>
          </a:xfrm>
          <a:prstGeom prst="rect">
            <a:avLst/>
          </a:prstGeom>
        </p:spPr>
      </p:pic>
      <p:pic>
        <p:nvPicPr>
          <p:cNvPr id="101" name="Picture 100">
            <a:extLst>
              <a:ext uri="{FF2B5EF4-FFF2-40B4-BE49-F238E27FC236}">
                <a16:creationId xmlns:a16="http://schemas.microsoft.com/office/drawing/2014/main" id="{7042E059-12B6-4C60-8C07-BCDF5B03C6D2}"/>
              </a:ext>
            </a:extLst>
          </p:cNvPr>
          <p:cNvPicPr>
            <a:picLocks noChangeAspect="1"/>
          </p:cNvPicPr>
          <p:nvPr/>
        </p:nvPicPr>
        <p:blipFill>
          <a:blip r:embed="rId19"/>
          <a:stretch>
            <a:fillRect/>
          </a:stretch>
        </p:blipFill>
        <p:spPr>
          <a:xfrm>
            <a:off x="11052829" y="3100999"/>
            <a:ext cx="340132" cy="325760"/>
          </a:xfrm>
          <a:prstGeom prst="rect">
            <a:avLst/>
          </a:prstGeom>
        </p:spPr>
      </p:pic>
      <p:pic>
        <p:nvPicPr>
          <p:cNvPr id="103" name="Picture 102">
            <a:extLst>
              <a:ext uri="{FF2B5EF4-FFF2-40B4-BE49-F238E27FC236}">
                <a16:creationId xmlns:a16="http://schemas.microsoft.com/office/drawing/2014/main" id="{A9392A40-7338-4D7E-84D7-233FC7CCFC98}"/>
              </a:ext>
            </a:extLst>
          </p:cNvPr>
          <p:cNvPicPr>
            <a:picLocks noChangeAspect="1"/>
          </p:cNvPicPr>
          <p:nvPr/>
        </p:nvPicPr>
        <p:blipFill>
          <a:blip r:embed="rId19"/>
          <a:stretch>
            <a:fillRect/>
          </a:stretch>
        </p:blipFill>
        <p:spPr>
          <a:xfrm>
            <a:off x="11048939" y="3592311"/>
            <a:ext cx="340132" cy="325760"/>
          </a:xfrm>
          <a:prstGeom prst="rect">
            <a:avLst/>
          </a:prstGeom>
        </p:spPr>
      </p:pic>
      <p:sp>
        <p:nvSpPr>
          <p:cNvPr id="2" name="Title 4">
            <a:extLst>
              <a:ext uri="{FF2B5EF4-FFF2-40B4-BE49-F238E27FC236}">
                <a16:creationId xmlns:a16="http://schemas.microsoft.com/office/drawing/2014/main" id="{1F51A672-1E3F-53DF-F57A-EA574D7806EE}"/>
              </a:ext>
            </a:extLst>
          </p:cNvPr>
          <p:cNvSpPr txBox="1">
            <a:spLocks/>
          </p:cNvSpPr>
          <p:nvPr/>
        </p:nvSpPr>
        <p:spPr>
          <a:xfrm>
            <a:off x="674529" y="48121"/>
            <a:ext cx="2869907" cy="523220"/>
          </a:xfrm>
          <a:prstGeom prst="rect">
            <a:avLst/>
          </a:prstGeom>
        </p:spPr>
        <p:txBody>
          <a:bodyPr lIns="0" tIns="0" rIns="0" bIns="0" anchor="ctr">
            <a:noAutofit/>
          </a:bodyPr>
          <a:lst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s-AR" sz="3200" b="1" i="0" u="none" strike="noStrike" kern="1200" cap="none" spc="0" normalizeH="0" baseline="0" noProof="0" dirty="0" err="1">
                <a:ln>
                  <a:noFill/>
                </a:ln>
                <a:solidFill>
                  <a:srgbClr val="002060"/>
                </a:solidFill>
                <a:effectLst/>
                <a:uLnTx/>
                <a:uFillTx/>
                <a:latin typeface="Century Gothic" panose="020B0502020202020204" pitchFamily="34" charset="0"/>
                <a:ea typeface="+mj-ea"/>
                <a:cs typeface="Arial"/>
                <a:sym typeface="Arial"/>
              </a:rPr>
              <a:t>Follow</a:t>
            </a:r>
            <a:r>
              <a:rPr kumimoji="0" lang="es-AR" sz="32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Arial"/>
                <a:sym typeface="Arial"/>
              </a:rPr>
              <a:t> up 5</a:t>
            </a:r>
            <a:endParaRPr kumimoji="0" lang="en-GB" sz="3200" b="0" i="0" u="none" strike="noStrike" kern="1200" cap="none" spc="0" normalizeH="0" baseline="0" noProof="0" dirty="0">
              <a:ln>
                <a:noFill/>
              </a:ln>
              <a:solidFill>
                <a:srgbClr val="002060"/>
              </a:solidFill>
              <a:effectLst/>
              <a:uLnTx/>
              <a:uFillTx/>
              <a:latin typeface="Century Gothic"/>
              <a:ea typeface="+mj-ea"/>
              <a:cs typeface="+mj-cs"/>
            </a:endParaRPr>
          </a:p>
        </p:txBody>
      </p:sp>
      <p:sp>
        <p:nvSpPr>
          <p:cNvPr id="9" name="Google Shape;119;p1">
            <a:extLst>
              <a:ext uri="{FF2B5EF4-FFF2-40B4-BE49-F238E27FC236}">
                <a16:creationId xmlns:a16="http://schemas.microsoft.com/office/drawing/2014/main" id="{B5CEBC93-7D21-F881-9609-ECD91BAA6DFB}"/>
              </a:ext>
            </a:extLst>
          </p:cNvPr>
          <p:cNvSpPr/>
          <p:nvPr/>
        </p:nvSpPr>
        <p:spPr>
          <a:xfrm>
            <a:off x="68633" y="57791"/>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pic>
        <p:nvPicPr>
          <p:cNvPr id="23" name="Picture 22">
            <a:extLst>
              <a:ext uri="{FF2B5EF4-FFF2-40B4-BE49-F238E27FC236}">
                <a16:creationId xmlns:a16="http://schemas.microsoft.com/office/drawing/2014/main" id="{ADAE1A3F-8344-CEA4-05A3-13D1DB2FBA3A}"/>
              </a:ext>
            </a:extLst>
          </p:cNvPr>
          <p:cNvPicPr>
            <a:picLocks noChangeAspect="1"/>
          </p:cNvPicPr>
          <p:nvPr/>
        </p:nvPicPr>
        <p:blipFill>
          <a:blip r:embed="rId19"/>
          <a:stretch>
            <a:fillRect/>
          </a:stretch>
        </p:blipFill>
        <p:spPr>
          <a:xfrm>
            <a:off x="2068421" y="5863412"/>
            <a:ext cx="340132" cy="325760"/>
          </a:xfrm>
          <a:prstGeom prst="rect">
            <a:avLst/>
          </a:prstGeom>
        </p:spPr>
      </p:pic>
      <p:pic>
        <p:nvPicPr>
          <p:cNvPr id="31" name="Picture 30" descr="A picture containing font, logo, symbol, graphics&#10;&#10;Description automatically generated">
            <a:extLst>
              <a:ext uri="{FF2B5EF4-FFF2-40B4-BE49-F238E27FC236}">
                <a16:creationId xmlns:a16="http://schemas.microsoft.com/office/drawing/2014/main" id="{CBA42BBA-B11E-DF39-5D22-B49A36E2DEFE}"/>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907962" y="4132589"/>
            <a:ext cx="622791" cy="477352"/>
          </a:xfrm>
          <a:prstGeom prst="rect">
            <a:avLst/>
          </a:prstGeom>
        </p:spPr>
      </p:pic>
      <p:pic>
        <p:nvPicPr>
          <p:cNvPr id="33" name="Picture 32" descr="A picture containing font, logo, symbol, graphics&#10;&#10;Description automatically generated">
            <a:extLst>
              <a:ext uri="{FF2B5EF4-FFF2-40B4-BE49-F238E27FC236}">
                <a16:creationId xmlns:a16="http://schemas.microsoft.com/office/drawing/2014/main" id="{DDE02D1B-1D0D-E229-AAF2-9DA992C241BB}"/>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4745535" y="4184988"/>
            <a:ext cx="622791" cy="477352"/>
          </a:xfrm>
          <a:prstGeom prst="rect">
            <a:avLst/>
          </a:prstGeom>
        </p:spPr>
      </p:pic>
      <p:pic>
        <p:nvPicPr>
          <p:cNvPr id="36" name="Picture 35">
            <a:extLst>
              <a:ext uri="{FF2B5EF4-FFF2-40B4-BE49-F238E27FC236}">
                <a16:creationId xmlns:a16="http://schemas.microsoft.com/office/drawing/2014/main" id="{7101BC3F-54A8-D8D2-5DC3-0ACE04DE41AC}"/>
              </a:ext>
            </a:extLst>
          </p:cNvPr>
          <p:cNvPicPr>
            <a:picLocks noChangeAspect="1"/>
          </p:cNvPicPr>
          <p:nvPr/>
        </p:nvPicPr>
        <p:blipFill>
          <a:blip r:embed="rId18"/>
          <a:stretch>
            <a:fillRect/>
          </a:stretch>
        </p:blipFill>
        <p:spPr>
          <a:xfrm>
            <a:off x="5279986" y="4197107"/>
            <a:ext cx="648436" cy="432994"/>
          </a:xfrm>
          <a:prstGeom prst="rect">
            <a:avLst/>
          </a:prstGeom>
        </p:spPr>
      </p:pic>
      <p:pic>
        <p:nvPicPr>
          <p:cNvPr id="54" name="Picture 53">
            <a:extLst>
              <a:ext uri="{FF2B5EF4-FFF2-40B4-BE49-F238E27FC236}">
                <a16:creationId xmlns:a16="http://schemas.microsoft.com/office/drawing/2014/main" id="{0C4AA42E-50C3-5215-8D10-E936F0343699}"/>
              </a:ext>
            </a:extLst>
          </p:cNvPr>
          <p:cNvPicPr>
            <a:picLocks noChangeAspect="1"/>
          </p:cNvPicPr>
          <p:nvPr/>
        </p:nvPicPr>
        <p:blipFill>
          <a:blip r:embed="rId19"/>
          <a:stretch>
            <a:fillRect/>
          </a:stretch>
        </p:blipFill>
        <p:spPr>
          <a:xfrm>
            <a:off x="4991830" y="5917002"/>
            <a:ext cx="340132" cy="325760"/>
          </a:xfrm>
          <a:prstGeom prst="rect">
            <a:avLst/>
          </a:prstGeom>
        </p:spPr>
      </p:pic>
      <p:pic>
        <p:nvPicPr>
          <p:cNvPr id="67" name="Picture 66">
            <a:extLst>
              <a:ext uri="{FF2B5EF4-FFF2-40B4-BE49-F238E27FC236}">
                <a16:creationId xmlns:a16="http://schemas.microsoft.com/office/drawing/2014/main" id="{66D1E6AD-46CD-33B8-D939-28931A55250D}"/>
              </a:ext>
            </a:extLst>
          </p:cNvPr>
          <p:cNvPicPr>
            <a:picLocks noChangeAspect="1"/>
          </p:cNvPicPr>
          <p:nvPr/>
        </p:nvPicPr>
        <p:blipFill>
          <a:blip r:embed="rId20"/>
          <a:stretch>
            <a:fillRect/>
          </a:stretch>
        </p:blipFill>
        <p:spPr>
          <a:xfrm>
            <a:off x="5513845" y="5816147"/>
            <a:ext cx="472918" cy="472918"/>
          </a:xfrm>
          <a:prstGeom prst="rect">
            <a:avLst/>
          </a:prstGeom>
        </p:spPr>
      </p:pic>
      <p:pic>
        <p:nvPicPr>
          <p:cNvPr id="69" name="Picture 68">
            <a:extLst>
              <a:ext uri="{FF2B5EF4-FFF2-40B4-BE49-F238E27FC236}">
                <a16:creationId xmlns:a16="http://schemas.microsoft.com/office/drawing/2014/main" id="{19CE4AA5-424C-86FB-8DEB-9BEB027A4424}"/>
              </a:ext>
            </a:extLst>
          </p:cNvPr>
          <p:cNvPicPr>
            <a:picLocks noChangeAspect="1"/>
          </p:cNvPicPr>
          <p:nvPr/>
        </p:nvPicPr>
        <p:blipFill>
          <a:blip r:embed="rId19"/>
          <a:stretch>
            <a:fillRect/>
          </a:stretch>
        </p:blipFill>
        <p:spPr>
          <a:xfrm>
            <a:off x="5011343" y="6413097"/>
            <a:ext cx="340132" cy="325760"/>
          </a:xfrm>
          <a:prstGeom prst="rect">
            <a:avLst/>
          </a:prstGeom>
        </p:spPr>
      </p:pic>
      <p:pic>
        <p:nvPicPr>
          <p:cNvPr id="71" name="Picture 70" descr="A picture containing font, logo, symbol, graphics&#10;&#10;Description automatically generated">
            <a:extLst>
              <a:ext uri="{FF2B5EF4-FFF2-40B4-BE49-F238E27FC236}">
                <a16:creationId xmlns:a16="http://schemas.microsoft.com/office/drawing/2014/main" id="{9D623F16-445E-C72D-4908-C3B717C5558C}"/>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7847706" y="4100252"/>
            <a:ext cx="622791" cy="477352"/>
          </a:xfrm>
          <a:prstGeom prst="rect">
            <a:avLst/>
          </a:prstGeom>
        </p:spPr>
      </p:pic>
      <p:pic>
        <p:nvPicPr>
          <p:cNvPr id="72" name="Picture 71">
            <a:extLst>
              <a:ext uri="{FF2B5EF4-FFF2-40B4-BE49-F238E27FC236}">
                <a16:creationId xmlns:a16="http://schemas.microsoft.com/office/drawing/2014/main" id="{41793B4F-0691-07F9-1787-509F9F599B5D}"/>
              </a:ext>
            </a:extLst>
          </p:cNvPr>
          <p:cNvPicPr>
            <a:picLocks noChangeAspect="1"/>
          </p:cNvPicPr>
          <p:nvPr/>
        </p:nvPicPr>
        <p:blipFill>
          <a:blip r:embed="rId18"/>
          <a:stretch>
            <a:fillRect/>
          </a:stretch>
        </p:blipFill>
        <p:spPr>
          <a:xfrm>
            <a:off x="8382157" y="4112371"/>
            <a:ext cx="648436" cy="432994"/>
          </a:xfrm>
          <a:prstGeom prst="rect">
            <a:avLst/>
          </a:prstGeom>
        </p:spPr>
      </p:pic>
      <p:pic>
        <p:nvPicPr>
          <p:cNvPr id="77" name="Picture 76">
            <a:extLst>
              <a:ext uri="{FF2B5EF4-FFF2-40B4-BE49-F238E27FC236}">
                <a16:creationId xmlns:a16="http://schemas.microsoft.com/office/drawing/2014/main" id="{7FBF6909-B76D-8EBA-6448-A6ECCBBCE827}"/>
              </a:ext>
            </a:extLst>
          </p:cNvPr>
          <p:cNvPicPr>
            <a:picLocks noChangeAspect="1"/>
          </p:cNvPicPr>
          <p:nvPr/>
        </p:nvPicPr>
        <p:blipFill>
          <a:blip r:embed="rId20"/>
          <a:stretch>
            <a:fillRect/>
          </a:stretch>
        </p:blipFill>
        <p:spPr>
          <a:xfrm>
            <a:off x="8467847" y="3037599"/>
            <a:ext cx="472918" cy="472918"/>
          </a:xfrm>
          <a:prstGeom prst="rect">
            <a:avLst/>
          </a:prstGeom>
        </p:spPr>
      </p:pic>
      <p:pic>
        <p:nvPicPr>
          <p:cNvPr id="104" name="Picture 103">
            <a:extLst>
              <a:ext uri="{FF2B5EF4-FFF2-40B4-BE49-F238E27FC236}">
                <a16:creationId xmlns:a16="http://schemas.microsoft.com/office/drawing/2014/main" id="{47D8C3D4-5DB1-69F0-B9E8-34D66353DB31}"/>
              </a:ext>
            </a:extLst>
          </p:cNvPr>
          <p:cNvPicPr>
            <a:picLocks noChangeAspect="1"/>
          </p:cNvPicPr>
          <p:nvPr/>
        </p:nvPicPr>
        <p:blipFill>
          <a:blip r:embed="rId19"/>
          <a:stretch>
            <a:fillRect/>
          </a:stretch>
        </p:blipFill>
        <p:spPr>
          <a:xfrm>
            <a:off x="8113514" y="6370893"/>
            <a:ext cx="340132" cy="325760"/>
          </a:xfrm>
          <a:prstGeom prst="rect">
            <a:avLst/>
          </a:prstGeom>
        </p:spPr>
      </p:pic>
      <p:pic>
        <p:nvPicPr>
          <p:cNvPr id="105" name="Picture 104">
            <a:extLst>
              <a:ext uri="{FF2B5EF4-FFF2-40B4-BE49-F238E27FC236}">
                <a16:creationId xmlns:a16="http://schemas.microsoft.com/office/drawing/2014/main" id="{F888F2B3-E19E-0ECA-7CE4-5AED4992B05A}"/>
              </a:ext>
            </a:extLst>
          </p:cNvPr>
          <p:cNvPicPr>
            <a:picLocks noChangeAspect="1"/>
          </p:cNvPicPr>
          <p:nvPr/>
        </p:nvPicPr>
        <p:blipFill>
          <a:blip r:embed="rId19"/>
          <a:stretch>
            <a:fillRect/>
          </a:stretch>
        </p:blipFill>
        <p:spPr>
          <a:xfrm>
            <a:off x="8103485" y="5760591"/>
            <a:ext cx="340132" cy="325760"/>
          </a:xfrm>
          <a:prstGeom prst="rect">
            <a:avLst/>
          </a:prstGeom>
        </p:spPr>
      </p:pic>
      <p:pic>
        <p:nvPicPr>
          <p:cNvPr id="107" name="Picture 106" descr="A picture containing font, logo, symbol, graphics&#10;&#10;Description automatically generated">
            <a:extLst>
              <a:ext uri="{FF2B5EF4-FFF2-40B4-BE49-F238E27FC236}">
                <a16:creationId xmlns:a16="http://schemas.microsoft.com/office/drawing/2014/main" id="{47074E93-702B-C880-F174-46B6D364B41D}"/>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0873302" y="4155981"/>
            <a:ext cx="622791" cy="477352"/>
          </a:xfrm>
          <a:prstGeom prst="rect">
            <a:avLst/>
          </a:prstGeom>
        </p:spPr>
      </p:pic>
      <p:pic>
        <p:nvPicPr>
          <p:cNvPr id="112" name="Picture 111">
            <a:extLst>
              <a:ext uri="{FF2B5EF4-FFF2-40B4-BE49-F238E27FC236}">
                <a16:creationId xmlns:a16="http://schemas.microsoft.com/office/drawing/2014/main" id="{C8A90508-58D1-81C3-5985-E2156B3111EC}"/>
              </a:ext>
            </a:extLst>
          </p:cNvPr>
          <p:cNvPicPr>
            <a:picLocks noChangeAspect="1"/>
          </p:cNvPicPr>
          <p:nvPr/>
        </p:nvPicPr>
        <p:blipFill>
          <a:blip r:embed="rId19"/>
          <a:stretch>
            <a:fillRect/>
          </a:stretch>
        </p:blipFill>
        <p:spPr>
          <a:xfrm>
            <a:off x="11059104" y="5808718"/>
            <a:ext cx="340132" cy="325760"/>
          </a:xfrm>
          <a:prstGeom prst="rect">
            <a:avLst/>
          </a:prstGeom>
        </p:spPr>
      </p:pic>
      <p:pic>
        <p:nvPicPr>
          <p:cNvPr id="114" name="Picture 113">
            <a:extLst>
              <a:ext uri="{FF2B5EF4-FFF2-40B4-BE49-F238E27FC236}">
                <a16:creationId xmlns:a16="http://schemas.microsoft.com/office/drawing/2014/main" id="{24B4256F-B50E-8A41-182E-872628E3DCEC}"/>
              </a:ext>
            </a:extLst>
          </p:cNvPr>
          <p:cNvPicPr>
            <a:picLocks noChangeAspect="1"/>
          </p:cNvPicPr>
          <p:nvPr/>
        </p:nvPicPr>
        <p:blipFill>
          <a:blip r:embed="rId20"/>
          <a:stretch>
            <a:fillRect/>
          </a:stretch>
        </p:blipFill>
        <p:spPr>
          <a:xfrm>
            <a:off x="2515168" y="5769844"/>
            <a:ext cx="472918" cy="472918"/>
          </a:xfrm>
          <a:prstGeom prst="rect">
            <a:avLst/>
          </a:prstGeom>
        </p:spPr>
      </p:pic>
      <p:pic>
        <p:nvPicPr>
          <p:cNvPr id="115" name="Picture 114">
            <a:extLst>
              <a:ext uri="{FF2B5EF4-FFF2-40B4-BE49-F238E27FC236}">
                <a16:creationId xmlns:a16="http://schemas.microsoft.com/office/drawing/2014/main" id="{899BA454-EC18-DFCB-9F44-60382A6440B2}"/>
              </a:ext>
            </a:extLst>
          </p:cNvPr>
          <p:cNvPicPr>
            <a:picLocks noChangeAspect="1"/>
          </p:cNvPicPr>
          <p:nvPr/>
        </p:nvPicPr>
        <p:blipFill>
          <a:blip r:embed="rId19"/>
          <a:stretch>
            <a:fillRect/>
          </a:stretch>
        </p:blipFill>
        <p:spPr>
          <a:xfrm>
            <a:off x="2097137" y="6359365"/>
            <a:ext cx="340132" cy="325760"/>
          </a:xfrm>
          <a:prstGeom prst="rect">
            <a:avLst/>
          </a:prstGeom>
        </p:spPr>
      </p:pic>
      <p:pic>
        <p:nvPicPr>
          <p:cNvPr id="117" name="Picture 116">
            <a:extLst>
              <a:ext uri="{FF2B5EF4-FFF2-40B4-BE49-F238E27FC236}">
                <a16:creationId xmlns:a16="http://schemas.microsoft.com/office/drawing/2014/main" id="{1D9EF18F-8077-B746-9D47-7E7910C36820}"/>
              </a:ext>
            </a:extLst>
          </p:cNvPr>
          <p:cNvPicPr>
            <a:picLocks noChangeAspect="1"/>
          </p:cNvPicPr>
          <p:nvPr/>
        </p:nvPicPr>
        <p:blipFill>
          <a:blip r:embed="rId19"/>
          <a:stretch>
            <a:fillRect/>
          </a:stretch>
        </p:blipFill>
        <p:spPr>
          <a:xfrm>
            <a:off x="11042690" y="6330337"/>
            <a:ext cx="340132" cy="325760"/>
          </a:xfrm>
          <a:prstGeom prst="rect">
            <a:avLst/>
          </a:prstGeom>
        </p:spPr>
      </p:pic>
      <p:pic>
        <p:nvPicPr>
          <p:cNvPr id="1026" name="Picture 2" descr="Free Switzerland Flag photo and picture">
            <a:extLst>
              <a:ext uri="{FF2B5EF4-FFF2-40B4-BE49-F238E27FC236}">
                <a16:creationId xmlns:a16="http://schemas.microsoft.com/office/drawing/2014/main" id="{E9962E9C-2895-D4EE-F430-590C049A8D0D}"/>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5419429" y="1403389"/>
            <a:ext cx="602259" cy="420656"/>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 descr="Free Switzerland Flag photo and picture">
            <a:extLst>
              <a:ext uri="{FF2B5EF4-FFF2-40B4-BE49-F238E27FC236}">
                <a16:creationId xmlns:a16="http://schemas.microsoft.com/office/drawing/2014/main" id="{DFF5E0CD-9778-CA4F-FEBF-EBE5CE0175D4}"/>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8411186" y="1407569"/>
            <a:ext cx="602259" cy="420656"/>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2" descr="Free Switzerland Flag photo and picture">
            <a:extLst>
              <a:ext uri="{FF2B5EF4-FFF2-40B4-BE49-F238E27FC236}">
                <a16:creationId xmlns:a16="http://schemas.microsoft.com/office/drawing/2014/main" id="{6224D22D-F9D7-E485-0612-7AD1344CD9F2}"/>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11379449" y="1451324"/>
            <a:ext cx="602259" cy="420656"/>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2" descr="Free Switzerland Flag photo and picture">
            <a:extLst>
              <a:ext uri="{FF2B5EF4-FFF2-40B4-BE49-F238E27FC236}">
                <a16:creationId xmlns:a16="http://schemas.microsoft.com/office/drawing/2014/main" id="{B6CAD497-54EF-CEBF-08A9-02A262875B21}"/>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2440590" y="4112371"/>
            <a:ext cx="602259" cy="420656"/>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14" descr="Contando, Matemáticas, Nueve, Números">
            <a:extLst>
              <a:ext uri="{FF2B5EF4-FFF2-40B4-BE49-F238E27FC236}">
                <a16:creationId xmlns:a16="http://schemas.microsoft.com/office/drawing/2014/main" id="{A05E64B4-72C4-2FE9-E213-36449E2B026A}"/>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5704664" y="1948093"/>
            <a:ext cx="200605" cy="346223"/>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6" descr="Contando, Matemáticas, Números">
            <a:extLst>
              <a:ext uri="{FF2B5EF4-FFF2-40B4-BE49-F238E27FC236}">
                <a16:creationId xmlns:a16="http://schemas.microsoft.com/office/drawing/2014/main" id="{813FC40A-F5CE-4918-C0CB-7D4E5C118AA8}"/>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2545362" y="1950775"/>
            <a:ext cx="193131" cy="299838"/>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12" descr="Contando, Matemáticas, Números">
            <a:extLst>
              <a:ext uri="{FF2B5EF4-FFF2-40B4-BE49-F238E27FC236}">
                <a16:creationId xmlns:a16="http://schemas.microsoft.com/office/drawing/2014/main" id="{A5A6FCA7-5744-C507-1163-C5889A9717B8}"/>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2748707" y="1955202"/>
            <a:ext cx="254882" cy="313373"/>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14" descr="Contando, Matemáticas, Nueve, Números">
            <a:extLst>
              <a:ext uri="{FF2B5EF4-FFF2-40B4-BE49-F238E27FC236}">
                <a16:creationId xmlns:a16="http://schemas.microsoft.com/office/drawing/2014/main" id="{561F6AFE-036A-3E1F-D785-9E2A67CF1B4C}"/>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8612012" y="1950975"/>
            <a:ext cx="200605" cy="346223"/>
          </a:xfrm>
          <a:prstGeom prst="rect">
            <a:avLst/>
          </a:prstGeom>
          <a:noFill/>
          <a:extLst>
            <a:ext uri="{909E8E84-426E-40DD-AFC4-6F175D3DCCD1}">
              <a14:hiddenFill xmlns:a14="http://schemas.microsoft.com/office/drawing/2010/main">
                <a:solidFill>
                  <a:srgbClr val="FFFFFF"/>
                </a:solidFill>
              </a14:hiddenFill>
            </a:ext>
          </a:extLst>
        </p:spPr>
      </p:pic>
      <p:pic>
        <p:nvPicPr>
          <p:cNvPr id="68" name="Picture 14" descr="Contando, Matemáticas, Nueve, Números">
            <a:extLst>
              <a:ext uri="{FF2B5EF4-FFF2-40B4-BE49-F238E27FC236}">
                <a16:creationId xmlns:a16="http://schemas.microsoft.com/office/drawing/2014/main" id="{01B95EDF-7756-8D69-B511-1937A7CAA241}"/>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2607185" y="4633985"/>
            <a:ext cx="200605" cy="346223"/>
          </a:xfrm>
          <a:prstGeom prst="rect">
            <a:avLst/>
          </a:prstGeom>
          <a:noFill/>
          <a:extLst>
            <a:ext uri="{909E8E84-426E-40DD-AFC4-6F175D3DCCD1}">
              <a14:hiddenFill xmlns:a14="http://schemas.microsoft.com/office/drawing/2010/main">
                <a:solidFill>
                  <a:srgbClr val="FFFFFF"/>
                </a:solidFill>
              </a14:hiddenFill>
            </a:ext>
          </a:extLst>
        </p:spPr>
      </p:pic>
      <p:pic>
        <p:nvPicPr>
          <p:cNvPr id="73" name="Picture 14" descr="Contando, Matemáticas, Nueve, Números">
            <a:extLst>
              <a:ext uri="{FF2B5EF4-FFF2-40B4-BE49-F238E27FC236}">
                <a16:creationId xmlns:a16="http://schemas.microsoft.com/office/drawing/2014/main" id="{BDB0257F-BA17-0518-35D9-5C2D7A17C7DA}"/>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5628368" y="4709286"/>
            <a:ext cx="200605" cy="346223"/>
          </a:xfrm>
          <a:prstGeom prst="rect">
            <a:avLst/>
          </a:prstGeom>
          <a:noFill/>
          <a:extLst>
            <a:ext uri="{909E8E84-426E-40DD-AFC4-6F175D3DCCD1}">
              <a14:hiddenFill xmlns:a14="http://schemas.microsoft.com/office/drawing/2010/main">
                <a:solidFill>
                  <a:srgbClr val="FFFFFF"/>
                </a:solidFill>
              </a14:hiddenFill>
            </a:ext>
          </a:extLst>
        </p:spPr>
      </p:pic>
      <p:pic>
        <p:nvPicPr>
          <p:cNvPr id="80" name="Picture 6" descr="Contando, Matemáticas, Números">
            <a:extLst>
              <a:ext uri="{FF2B5EF4-FFF2-40B4-BE49-F238E27FC236}">
                <a16:creationId xmlns:a16="http://schemas.microsoft.com/office/drawing/2014/main" id="{E6D95029-6FAB-DDE2-3346-D3350A95CC90}"/>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11500125" y="1947659"/>
            <a:ext cx="193131" cy="299838"/>
          </a:xfrm>
          <a:prstGeom prst="rect">
            <a:avLst/>
          </a:prstGeom>
          <a:noFill/>
          <a:extLst>
            <a:ext uri="{909E8E84-426E-40DD-AFC4-6F175D3DCCD1}">
              <a14:hiddenFill xmlns:a14="http://schemas.microsoft.com/office/drawing/2010/main">
                <a:solidFill>
                  <a:srgbClr val="FFFFFF"/>
                </a:solidFill>
              </a14:hiddenFill>
            </a:ext>
          </a:extLst>
        </p:spPr>
      </p:pic>
      <p:pic>
        <p:nvPicPr>
          <p:cNvPr id="82" name="Picture 12" descr="Contando, Matemáticas, Números">
            <a:extLst>
              <a:ext uri="{FF2B5EF4-FFF2-40B4-BE49-F238E27FC236}">
                <a16:creationId xmlns:a16="http://schemas.microsoft.com/office/drawing/2014/main" id="{C6629BDF-8DF9-36B2-F14B-F0B5923A5490}"/>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11703470" y="1952086"/>
            <a:ext cx="254882" cy="313373"/>
          </a:xfrm>
          <a:prstGeom prst="rect">
            <a:avLst/>
          </a:prstGeom>
          <a:noFill/>
          <a:extLst>
            <a:ext uri="{909E8E84-426E-40DD-AFC4-6F175D3DCCD1}">
              <a14:hiddenFill xmlns:a14="http://schemas.microsoft.com/office/drawing/2010/main">
                <a:solidFill>
                  <a:srgbClr val="FFFFFF"/>
                </a:solidFill>
              </a14:hiddenFill>
            </a:ext>
          </a:extLst>
        </p:spPr>
      </p:pic>
      <p:pic>
        <p:nvPicPr>
          <p:cNvPr id="113" name="Picture 6" descr="Contando, Matemáticas, Números">
            <a:extLst>
              <a:ext uri="{FF2B5EF4-FFF2-40B4-BE49-F238E27FC236}">
                <a16:creationId xmlns:a16="http://schemas.microsoft.com/office/drawing/2014/main" id="{1FB378E4-011C-9F40-9ADA-9F75004D4F35}"/>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8555218" y="4690099"/>
            <a:ext cx="193131" cy="299838"/>
          </a:xfrm>
          <a:prstGeom prst="rect">
            <a:avLst/>
          </a:prstGeom>
          <a:noFill/>
          <a:extLst>
            <a:ext uri="{909E8E84-426E-40DD-AFC4-6F175D3DCCD1}">
              <a14:hiddenFill xmlns:a14="http://schemas.microsoft.com/office/drawing/2010/main">
                <a:solidFill>
                  <a:srgbClr val="FFFFFF"/>
                </a:solidFill>
              </a14:hiddenFill>
            </a:ext>
          </a:extLst>
        </p:spPr>
      </p:pic>
      <p:pic>
        <p:nvPicPr>
          <p:cNvPr id="118" name="Picture 12" descr="Contando, Matemáticas, Números">
            <a:extLst>
              <a:ext uri="{FF2B5EF4-FFF2-40B4-BE49-F238E27FC236}">
                <a16:creationId xmlns:a16="http://schemas.microsoft.com/office/drawing/2014/main" id="{62455237-BA43-40A7-EC6A-E6F1889A7F33}"/>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8758563" y="4694526"/>
            <a:ext cx="254882" cy="313373"/>
          </a:xfrm>
          <a:prstGeom prst="rect">
            <a:avLst/>
          </a:prstGeom>
          <a:noFill/>
          <a:extLst>
            <a:ext uri="{909E8E84-426E-40DD-AFC4-6F175D3DCCD1}">
              <a14:hiddenFill xmlns:a14="http://schemas.microsoft.com/office/drawing/2010/main">
                <a:solidFill>
                  <a:srgbClr val="FFFFFF"/>
                </a:solidFill>
              </a14:hiddenFill>
            </a:ext>
          </a:extLst>
        </p:spPr>
      </p:pic>
      <p:pic>
        <p:nvPicPr>
          <p:cNvPr id="119" name="Picture 6" descr="Contando, Matemáticas, Números">
            <a:extLst>
              <a:ext uri="{FF2B5EF4-FFF2-40B4-BE49-F238E27FC236}">
                <a16:creationId xmlns:a16="http://schemas.microsoft.com/office/drawing/2014/main" id="{9F362D96-5B01-5DB8-B198-46A6664A3A2D}"/>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11549861" y="4660588"/>
            <a:ext cx="193131" cy="299838"/>
          </a:xfrm>
          <a:prstGeom prst="rect">
            <a:avLst/>
          </a:prstGeom>
          <a:noFill/>
          <a:extLst>
            <a:ext uri="{909E8E84-426E-40DD-AFC4-6F175D3DCCD1}">
              <a14:hiddenFill xmlns:a14="http://schemas.microsoft.com/office/drawing/2010/main">
                <a:solidFill>
                  <a:srgbClr val="FFFFFF"/>
                </a:solidFill>
              </a14:hiddenFill>
            </a:ext>
          </a:extLst>
        </p:spPr>
      </p:pic>
      <p:pic>
        <p:nvPicPr>
          <p:cNvPr id="120" name="Picture 12" descr="Contando, Matemáticas, Números">
            <a:extLst>
              <a:ext uri="{FF2B5EF4-FFF2-40B4-BE49-F238E27FC236}">
                <a16:creationId xmlns:a16="http://schemas.microsoft.com/office/drawing/2014/main" id="{7E2AA22A-1465-0AC1-72DF-8B4B71D5D83E}"/>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11753206" y="4665015"/>
            <a:ext cx="254882" cy="313373"/>
          </a:xfrm>
          <a:prstGeom prst="rect">
            <a:avLst/>
          </a:prstGeom>
          <a:noFill/>
          <a:extLst>
            <a:ext uri="{909E8E84-426E-40DD-AFC4-6F175D3DCCD1}">
              <a14:hiddenFill xmlns:a14="http://schemas.microsoft.com/office/drawing/2010/main">
                <a:solidFill>
                  <a:srgbClr val="FFFFFF"/>
                </a:solidFill>
              </a14:hiddenFill>
            </a:ext>
          </a:extLst>
        </p:spPr>
      </p:pic>
      <p:pic>
        <p:nvPicPr>
          <p:cNvPr id="121" name="Picture 2" descr="Free Switzerland Flag photo and picture">
            <a:extLst>
              <a:ext uri="{FF2B5EF4-FFF2-40B4-BE49-F238E27FC236}">
                <a16:creationId xmlns:a16="http://schemas.microsoft.com/office/drawing/2014/main" id="{76FF8CDF-0AB7-DD43-E92B-ADA5B7E53003}"/>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11441862" y="4129693"/>
            <a:ext cx="602259" cy="420656"/>
          </a:xfrm>
          <a:prstGeom prst="rect">
            <a:avLst/>
          </a:prstGeom>
          <a:noFill/>
          <a:extLst>
            <a:ext uri="{909E8E84-426E-40DD-AFC4-6F175D3DCCD1}">
              <a14:hiddenFill xmlns:a14="http://schemas.microsoft.com/office/drawing/2010/main">
                <a:solidFill>
                  <a:srgbClr val="FFFFFF"/>
                </a:solidFill>
              </a14:hiddenFill>
            </a:ext>
          </a:extLst>
        </p:spPr>
      </p:pic>
      <p:pic>
        <p:nvPicPr>
          <p:cNvPr id="122" name="Picture 2" descr="Rendered Image">
            <a:extLst>
              <a:ext uri="{FF2B5EF4-FFF2-40B4-BE49-F238E27FC236}">
                <a16:creationId xmlns:a16="http://schemas.microsoft.com/office/drawing/2014/main" id="{591928EC-0FA8-99E8-103F-9ACC2CA7D158}"/>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2013836" y="2492862"/>
            <a:ext cx="1004333" cy="338340"/>
          </a:xfrm>
          <a:prstGeom prst="rect">
            <a:avLst/>
          </a:prstGeom>
          <a:noFill/>
          <a:extLst>
            <a:ext uri="{909E8E84-426E-40DD-AFC4-6F175D3DCCD1}">
              <a14:hiddenFill xmlns:a14="http://schemas.microsoft.com/office/drawing/2010/main">
                <a:solidFill>
                  <a:srgbClr val="FFFFFF"/>
                </a:solidFill>
              </a14:hiddenFill>
            </a:ext>
          </a:extLst>
        </p:spPr>
      </p:pic>
      <p:pic>
        <p:nvPicPr>
          <p:cNvPr id="123" name="Picture 122">
            <a:extLst>
              <a:ext uri="{FF2B5EF4-FFF2-40B4-BE49-F238E27FC236}">
                <a16:creationId xmlns:a16="http://schemas.microsoft.com/office/drawing/2014/main" id="{830B0507-DC76-115F-E2E7-B0658EBE6920}"/>
              </a:ext>
            </a:extLst>
          </p:cNvPr>
          <p:cNvPicPr>
            <a:picLocks noChangeAspect="1"/>
          </p:cNvPicPr>
          <p:nvPr/>
        </p:nvPicPr>
        <p:blipFill>
          <a:blip r:embed="rId26"/>
          <a:stretch>
            <a:fillRect/>
          </a:stretch>
        </p:blipFill>
        <p:spPr>
          <a:xfrm>
            <a:off x="1438280" y="2304608"/>
            <a:ext cx="543048" cy="588013"/>
          </a:xfrm>
          <a:prstGeom prst="rect">
            <a:avLst/>
          </a:prstGeom>
        </p:spPr>
      </p:pic>
      <p:pic>
        <p:nvPicPr>
          <p:cNvPr id="124" name="Picture 123">
            <a:extLst>
              <a:ext uri="{FF2B5EF4-FFF2-40B4-BE49-F238E27FC236}">
                <a16:creationId xmlns:a16="http://schemas.microsoft.com/office/drawing/2014/main" id="{B7FFBC12-5F12-FE0F-30D2-B248A9718746}"/>
              </a:ext>
            </a:extLst>
          </p:cNvPr>
          <p:cNvPicPr>
            <a:picLocks noChangeAspect="1"/>
          </p:cNvPicPr>
          <p:nvPr/>
        </p:nvPicPr>
        <p:blipFill>
          <a:blip r:embed="rId27"/>
          <a:stretch>
            <a:fillRect/>
          </a:stretch>
        </p:blipFill>
        <p:spPr>
          <a:xfrm>
            <a:off x="4489129" y="2444443"/>
            <a:ext cx="522214" cy="435178"/>
          </a:xfrm>
          <a:prstGeom prst="rect">
            <a:avLst/>
          </a:prstGeom>
        </p:spPr>
      </p:pic>
      <p:pic>
        <p:nvPicPr>
          <p:cNvPr id="125" name="Picture 2" descr="Rendered Image">
            <a:extLst>
              <a:ext uri="{FF2B5EF4-FFF2-40B4-BE49-F238E27FC236}">
                <a16:creationId xmlns:a16="http://schemas.microsoft.com/office/drawing/2014/main" id="{539A809D-4840-AFD4-A280-9E284A44B564}"/>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7930395" y="2495322"/>
            <a:ext cx="1004333" cy="338340"/>
          </a:xfrm>
          <a:prstGeom prst="rect">
            <a:avLst/>
          </a:prstGeom>
          <a:noFill/>
          <a:extLst>
            <a:ext uri="{909E8E84-426E-40DD-AFC4-6F175D3DCCD1}">
              <a14:hiddenFill xmlns:a14="http://schemas.microsoft.com/office/drawing/2010/main">
                <a:solidFill>
                  <a:srgbClr val="FFFFFF"/>
                </a:solidFill>
              </a14:hiddenFill>
            </a:ext>
          </a:extLst>
        </p:spPr>
      </p:pic>
      <p:pic>
        <p:nvPicPr>
          <p:cNvPr id="126" name="Picture 125">
            <a:extLst>
              <a:ext uri="{FF2B5EF4-FFF2-40B4-BE49-F238E27FC236}">
                <a16:creationId xmlns:a16="http://schemas.microsoft.com/office/drawing/2014/main" id="{A3372C9C-3966-94A1-53AE-50CF80767B8B}"/>
              </a:ext>
            </a:extLst>
          </p:cNvPr>
          <p:cNvPicPr>
            <a:picLocks noChangeAspect="1"/>
          </p:cNvPicPr>
          <p:nvPr/>
        </p:nvPicPr>
        <p:blipFill>
          <a:blip r:embed="rId26"/>
          <a:stretch>
            <a:fillRect/>
          </a:stretch>
        </p:blipFill>
        <p:spPr>
          <a:xfrm>
            <a:off x="7354839" y="2307068"/>
            <a:ext cx="543048" cy="588013"/>
          </a:xfrm>
          <a:prstGeom prst="rect">
            <a:avLst/>
          </a:prstGeom>
        </p:spPr>
      </p:pic>
      <p:pic>
        <p:nvPicPr>
          <p:cNvPr id="127" name="Picture 2" descr="Rendered Image">
            <a:extLst>
              <a:ext uri="{FF2B5EF4-FFF2-40B4-BE49-F238E27FC236}">
                <a16:creationId xmlns:a16="http://schemas.microsoft.com/office/drawing/2014/main" id="{FCC4B182-E918-5507-AF91-43BD8FC1DE58}"/>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1970137" y="5169490"/>
            <a:ext cx="1004333" cy="338340"/>
          </a:xfrm>
          <a:prstGeom prst="rect">
            <a:avLst/>
          </a:prstGeom>
          <a:noFill/>
          <a:extLst>
            <a:ext uri="{909E8E84-426E-40DD-AFC4-6F175D3DCCD1}">
              <a14:hiddenFill xmlns:a14="http://schemas.microsoft.com/office/drawing/2010/main">
                <a:solidFill>
                  <a:srgbClr val="FFFFFF"/>
                </a:solidFill>
              </a14:hiddenFill>
            </a:ext>
          </a:extLst>
        </p:spPr>
      </p:pic>
      <p:pic>
        <p:nvPicPr>
          <p:cNvPr id="1024" name="Picture 1023">
            <a:extLst>
              <a:ext uri="{FF2B5EF4-FFF2-40B4-BE49-F238E27FC236}">
                <a16:creationId xmlns:a16="http://schemas.microsoft.com/office/drawing/2014/main" id="{8D89F720-73B7-DD71-41C0-DD21531D44EA}"/>
              </a:ext>
            </a:extLst>
          </p:cNvPr>
          <p:cNvPicPr>
            <a:picLocks noChangeAspect="1"/>
          </p:cNvPicPr>
          <p:nvPr/>
        </p:nvPicPr>
        <p:blipFill>
          <a:blip r:embed="rId26"/>
          <a:stretch>
            <a:fillRect/>
          </a:stretch>
        </p:blipFill>
        <p:spPr>
          <a:xfrm>
            <a:off x="1394581" y="4981236"/>
            <a:ext cx="543048" cy="588013"/>
          </a:xfrm>
          <a:prstGeom prst="rect">
            <a:avLst/>
          </a:prstGeom>
        </p:spPr>
      </p:pic>
      <p:pic>
        <p:nvPicPr>
          <p:cNvPr id="1025" name="Picture 2" descr="Rendered Image">
            <a:extLst>
              <a:ext uri="{FF2B5EF4-FFF2-40B4-BE49-F238E27FC236}">
                <a16:creationId xmlns:a16="http://schemas.microsoft.com/office/drawing/2014/main" id="{258005CC-6097-1DBA-1266-F9E774932A97}"/>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7962943" y="5144879"/>
            <a:ext cx="1004333" cy="33834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1026">
            <a:extLst>
              <a:ext uri="{FF2B5EF4-FFF2-40B4-BE49-F238E27FC236}">
                <a16:creationId xmlns:a16="http://schemas.microsoft.com/office/drawing/2014/main" id="{9B6B49B0-0198-38F6-3EE7-62726EDC1638}"/>
              </a:ext>
            </a:extLst>
          </p:cNvPr>
          <p:cNvPicPr>
            <a:picLocks noChangeAspect="1"/>
          </p:cNvPicPr>
          <p:nvPr/>
        </p:nvPicPr>
        <p:blipFill>
          <a:blip r:embed="rId26"/>
          <a:stretch>
            <a:fillRect/>
          </a:stretch>
        </p:blipFill>
        <p:spPr>
          <a:xfrm>
            <a:off x="7387387" y="4956625"/>
            <a:ext cx="543048" cy="588013"/>
          </a:xfrm>
          <a:prstGeom prst="rect">
            <a:avLst/>
          </a:prstGeom>
        </p:spPr>
      </p:pic>
      <p:pic>
        <p:nvPicPr>
          <p:cNvPr id="1028" name="Picture 2" descr="Rendered Image">
            <a:extLst>
              <a:ext uri="{FF2B5EF4-FFF2-40B4-BE49-F238E27FC236}">
                <a16:creationId xmlns:a16="http://schemas.microsoft.com/office/drawing/2014/main" id="{5B019A6E-5B2D-BB5A-3E08-2B9E60BD3DAF}"/>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5015069" y="2495322"/>
            <a:ext cx="1004333" cy="338340"/>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1028">
            <a:extLst>
              <a:ext uri="{FF2B5EF4-FFF2-40B4-BE49-F238E27FC236}">
                <a16:creationId xmlns:a16="http://schemas.microsoft.com/office/drawing/2014/main" id="{4EC81060-232A-3A20-5698-D8931DB7E481}"/>
              </a:ext>
            </a:extLst>
          </p:cNvPr>
          <p:cNvPicPr>
            <a:picLocks noChangeAspect="1"/>
          </p:cNvPicPr>
          <p:nvPr/>
        </p:nvPicPr>
        <p:blipFill>
          <a:blip r:embed="rId27"/>
          <a:stretch>
            <a:fillRect/>
          </a:stretch>
        </p:blipFill>
        <p:spPr>
          <a:xfrm>
            <a:off x="10500117" y="2440227"/>
            <a:ext cx="522214" cy="435178"/>
          </a:xfrm>
          <a:prstGeom prst="rect">
            <a:avLst/>
          </a:prstGeom>
        </p:spPr>
      </p:pic>
      <p:pic>
        <p:nvPicPr>
          <p:cNvPr id="1030" name="Picture 2" descr="Rendered Image">
            <a:extLst>
              <a:ext uri="{FF2B5EF4-FFF2-40B4-BE49-F238E27FC236}">
                <a16:creationId xmlns:a16="http://schemas.microsoft.com/office/drawing/2014/main" id="{E6170B30-2CC1-6F69-6A67-77531D16ECE9}"/>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11026057" y="2491106"/>
            <a:ext cx="1004333" cy="338340"/>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1030">
            <a:extLst>
              <a:ext uri="{FF2B5EF4-FFF2-40B4-BE49-F238E27FC236}">
                <a16:creationId xmlns:a16="http://schemas.microsoft.com/office/drawing/2014/main" id="{4BC74B1D-50AF-46BF-1B62-31F6B3B6FBE5}"/>
              </a:ext>
            </a:extLst>
          </p:cNvPr>
          <p:cNvPicPr>
            <a:picLocks noChangeAspect="1"/>
          </p:cNvPicPr>
          <p:nvPr/>
        </p:nvPicPr>
        <p:blipFill>
          <a:blip r:embed="rId27"/>
          <a:stretch>
            <a:fillRect/>
          </a:stretch>
        </p:blipFill>
        <p:spPr>
          <a:xfrm>
            <a:off x="10470295" y="5091011"/>
            <a:ext cx="522214" cy="435178"/>
          </a:xfrm>
          <a:prstGeom prst="rect">
            <a:avLst/>
          </a:prstGeom>
        </p:spPr>
      </p:pic>
      <p:pic>
        <p:nvPicPr>
          <p:cNvPr id="1032" name="Picture 2" descr="Rendered Image">
            <a:extLst>
              <a:ext uri="{FF2B5EF4-FFF2-40B4-BE49-F238E27FC236}">
                <a16:creationId xmlns:a16="http://schemas.microsoft.com/office/drawing/2014/main" id="{F309DCE5-809A-C2C2-126E-4B1FE5A3AEF9}"/>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10996235" y="5141890"/>
            <a:ext cx="1004333" cy="338340"/>
          </a:xfrm>
          <a:prstGeom prst="rect">
            <a:avLst/>
          </a:prstGeom>
          <a:noFill/>
          <a:extLst>
            <a:ext uri="{909E8E84-426E-40DD-AFC4-6F175D3DCCD1}">
              <a14:hiddenFill xmlns:a14="http://schemas.microsoft.com/office/drawing/2010/main">
                <a:solidFill>
                  <a:srgbClr val="FFFFFF"/>
                </a:solidFill>
              </a14:hiddenFill>
            </a:ext>
          </a:extLst>
        </p:spPr>
      </p:pic>
      <p:pic>
        <p:nvPicPr>
          <p:cNvPr id="1033" name="Picture 1032">
            <a:extLst>
              <a:ext uri="{FF2B5EF4-FFF2-40B4-BE49-F238E27FC236}">
                <a16:creationId xmlns:a16="http://schemas.microsoft.com/office/drawing/2014/main" id="{B91960BD-796E-5079-8E5C-EA7D8CDFD62E}"/>
              </a:ext>
            </a:extLst>
          </p:cNvPr>
          <p:cNvPicPr>
            <a:picLocks noChangeAspect="1"/>
          </p:cNvPicPr>
          <p:nvPr/>
        </p:nvPicPr>
        <p:blipFill>
          <a:blip r:embed="rId27"/>
          <a:stretch>
            <a:fillRect/>
          </a:stretch>
        </p:blipFill>
        <p:spPr>
          <a:xfrm>
            <a:off x="4462068" y="5090356"/>
            <a:ext cx="522214" cy="435178"/>
          </a:xfrm>
          <a:prstGeom prst="rect">
            <a:avLst/>
          </a:prstGeom>
        </p:spPr>
      </p:pic>
      <p:pic>
        <p:nvPicPr>
          <p:cNvPr id="1034" name="Picture 2" descr="Rendered Image">
            <a:extLst>
              <a:ext uri="{FF2B5EF4-FFF2-40B4-BE49-F238E27FC236}">
                <a16:creationId xmlns:a16="http://schemas.microsoft.com/office/drawing/2014/main" id="{CDD8A481-EBF9-4F0F-960B-1EBDD73D3145}"/>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4988008" y="5141235"/>
            <a:ext cx="1004333" cy="338340"/>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035">
            <a:extLst>
              <a:ext uri="{FF2B5EF4-FFF2-40B4-BE49-F238E27FC236}">
                <a16:creationId xmlns:a16="http://schemas.microsoft.com/office/drawing/2014/main" id="{189EA64F-E98C-9088-9925-0706CE22B311}"/>
              </a:ext>
            </a:extLst>
          </p:cNvPr>
          <p:cNvPicPr>
            <a:picLocks noChangeAspect="1"/>
          </p:cNvPicPr>
          <p:nvPr/>
        </p:nvPicPr>
        <p:blipFill>
          <a:blip r:embed="rId28"/>
          <a:stretch>
            <a:fillRect/>
          </a:stretch>
        </p:blipFill>
        <p:spPr>
          <a:xfrm>
            <a:off x="5455909" y="3003626"/>
            <a:ext cx="533243" cy="372285"/>
          </a:xfrm>
          <a:prstGeom prst="rect">
            <a:avLst/>
          </a:prstGeom>
          <a:solidFill>
            <a:srgbClr val="5B9BD5">
              <a:lumMod val="20000"/>
              <a:lumOff val="80000"/>
            </a:srgbClr>
          </a:solidFill>
        </p:spPr>
      </p:pic>
      <p:pic>
        <p:nvPicPr>
          <p:cNvPr id="1037" name="Picture 1036">
            <a:extLst>
              <a:ext uri="{FF2B5EF4-FFF2-40B4-BE49-F238E27FC236}">
                <a16:creationId xmlns:a16="http://schemas.microsoft.com/office/drawing/2014/main" id="{2BB476BC-067E-975C-26CB-F2B5D9BD0985}"/>
              </a:ext>
            </a:extLst>
          </p:cNvPr>
          <p:cNvPicPr>
            <a:picLocks noChangeAspect="1"/>
          </p:cNvPicPr>
          <p:nvPr/>
        </p:nvPicPr>
        <p:blipFill>
          <a:blip r:embed="rId28"/>
          <a:stretch>
            <a:fillRect/>
          </a:stretch>
        </p:blipFill>
        <p:spPr>
          <a:xfrm>
            <a:off x="11456817" y="3009007"/>
            <a:ext cx="533243" cy="372285"/>
          </a:xfrm>
          <a:prstGeom prst="rect">
            <a:avLst/>
          </a:prstGeom>
          <a:solidFill>
            <a:srgbClr val="5B9BD5">
              <a:lumMod val="20000"/>
              <a:lumOff val="80000"/>
            </a:srgbClr>
          </a:solidFill>
        </p:spPr>
      </p:pic>
      <p:pic>
        <p:nvPicPr>
          <p:cNvPr id="1038" name="Picture 1037">
            <a:extLst>
              <a:ext uri="{FF2B5EF4-FFF2-40B4-BE49-F238E27FC236}">
                <a16:creationId xmlns:a16="http://schemas.microsoft.com/office/drawing/2014/main" id="{3B2AF3A1-9A2A-C511-C821-8C7662F00CD2}"/>
              </a:ext>
            </a:extLst>
          </p:cNvPr>
          <p:cNvPicPr>
            <a:picLocks noChangeAspect="1"/>
          </p:cNvPicPr>
          <p:nvPr/>
        </p:nvPicPr>
        <p:blipFill>
          <a:blip r:embed="rId28"/>
          <a:stretch>
            <a:fillRect/>
          </a:stretch>
        </p:blipFill>
        <p:spPr>
          <a:xfrm>
            <a:off x="11474845" y="5737328"/>
            <a:ext cx="533243" cy="372285"/>
          </a:xfrm>
          <a:prstGeom prst="rect">
            <a:avLst/>
          </a:prstGeom>
          <a:solidFill>
            <a:srgbClr val="5B9BD5">
              <a:lumMod val="20000"/>
              <a:lumOff val="80000"/>
            </a:srgbClr>
          </a:solidFill>
        </p:spPr>
      </p:pic>
      <p:pic>
        <p:nvPicPr>
          <p:cNvPr id="1039" name="Picture 1038">
            <a:extLst>
              <a:ext uri="{FF2B5EF4-FFF2-40B4-BE49-F238E27FC236}">
                <a16:creationId xmlns:a16="http://schemas.microsoft.com/office/drawing/2014/main" id="{3D1EC38F-60A5-54D8-FF9A-70C0A44F9AAA}"/>
              </a:ext>
            </a:extLst>
          </p:cNvPr>
          <p:cNvPicPr>
            <a:picLocks noChangeAspect="1"/>
          </p:cNvPicPr>
          <p:nvPr/>
        </p:nvPicPr>
        <p:blipFill>
          <a:blip r:embed="rId28"/>
          <a:stretch>
            <a:fillRect/>
          </a:stretch>
        </p:blipFill>
        <p:spPr>
          <a:xfrm>
            <a:off x="8491058" y="5643183"/>
            <a:ext cx="533243" cy="372285"/>
          </a:xfrm>
          <a:prstGeom prst="rect">
            <a:avLst/>
          </a:prstGeom>
          <a:solidFill>
            <a:srgbClr val="5B9BD5">
              <a:lumMod val="20000"/>
              <a:lumOff val="80000"/>
            </a:srgbClr>
          </a:solidFill>
        </p:spPr>
      </p:pic>
      <p:pic>
        <p:nvPicPr>
          <p:cNvPr id="1041" name="Picture 6" descr="Free sport sports pictogram vector">
            <a:extLst>
              <a:ext uri="{FF2B5EF4-FFF2-40B4-BE49-F238E27FC236}">
                <a16:creationId xmlns:a16="http://schemas.microsoft.com/office/drawing/2014/main" id="{C8A3F725-2050-14CB-1B17-7684A26E44B5}"/>
              </a:ext>
            </a:extLst>
          </p:cNvPr>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2602362" y="3584337"/>
            <a:ext cx="418448" cy="400110"/>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6" descr="Free sport sports pictogram vector">
            <a:extLst>
              <a:ext uri="{FF2B5EF4-FFF2-40B4-BE49-F238E27FC236}">
                <a16:creationId xmlns:a16="http://schemas.microsoft.com/office/drawing/2014/main" id="{2663A362-0D10-E58E-2916-11C069DF77CD}"/>
              </a:ext>
            </a:extLst>
          </p:cNvPr>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2546498" y="6316943"/>
            <a:ext cx="418448" cy="400110"/>
          </a:xfrm>
          <a:prstGeom prst="rect">
            <a:avLst/>
          </a:prstGeom>
          <a:noFill/>
          <a:extLst>
            <a:ext uri="{909E8E84-426E-40DD-AFC4-6F175D3DCCD1}">
              <a14:hiddenFill xmlns:a14="http://schemas.microsoft.com/office/drawing/2010/main">
                <a:solidFill>
                  <a:srgbClr val="FFFFFF"/>
                </a:solidFill>
              </a14:hiddenFill>
            </a:ext>
          </a:extLst>
        </p:spPr>
      </p:pic>
      <p:pic>
        <p:nvPicPr>
          <p:cNvPr id="1043" name="Picture 6" descr="Free sport sports pictogram vector">
            <a:extLst>
              <a:ext uri="{FF2B5EF4-FFF2-40B4-BE49-F238E27FC236}">
                <a16:creationId xmlns:a16="http://schemas.microsoft.com/office/drawing/2014/main" id="{BC9B0742-436E-C864-F3CC-D4E31411B750}"/>
              </a:ext>
            </a:extLst>
          </p:cNvPr>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5579265" y="6359365"/>
            <a:ext cx="418448" cy="400110"/>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6" descr="Free sport sports pictogram vector">
            <a:extLst>
              <a:ext uri="{FF2B5EF4-FFF2-40B4-BE49-F238E27FC236}">
                <a16:creationId xmlns:a16="http://schemas.microsoft.com/office/drawing/2014/main" id="{AD7ED200-0BB2-8D26-D2CD-7276C70C3ABB}"/>
              </a:ext>
            </a:extLst>
          </p:cNvPr>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8558852" y="6316943"/>
            <a:ext cx="418448" cy="400110"/>
          </a:xfrm>
          <a:prstGeom prst="rect">
            <a:avLst/>
          </a:prstGeom>
          <a:noFill/>
          <a:extLst>
            <a:ext uri="{909E8E84-426E-40DD-AFC4-6F175D3DCCD1}">
              <a14:hiddenFill xmlns:a14="http://schemas.microsoft.com/office/drawing/2010/main">
                <a:solidFill>
                  <a:srgbClr val="FFFFFF"/>
                </a:solidFill>
              </a14:hiddenFill>
            </a:ext>
          </a:extLst>
        </p:spPr>
      </p:pic>
      <p:pic>
        <p:nvPicPr>
          <p:cNvPr id="1045" name="Picture 6" descr="Free sport sports pictogram vector">
            <a:extLst>
              <a:ext uri="{FF2B5EF4-FFF2-40B4-BE49-F238E27FC236}">
                <a16:creationId xmlns:a16="http://schemas.microsoft.com/office/drawing/2014/main" id="{78DD96A8-ECC9-A335-2639-6B74767726DA}"/>
              </a:ext>
            </a:extLst>
          </p:cNvPr>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11561982" y="6335502"/>
            <a:ext cx="418448" cy="400110"/>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6" descr="Free sport sports pictogram vector">
            <a:extLst>
              <a:ext uri="{FF2B5EF4-FFF2-40B4-BE49-F238E27FC236}">
                <a16:creationId xmlns:a16="http://schemas.microsoft.com/office/drawing/2014/main" id="{468616D2-4AFA-3DBC-B575-C5B11FA35CFA}"/>
              </a:ext>
            </a:extLst>
          </p:cNvPr>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5546739" y="3561792"/>
            <a:ext cx="418448" cy="400110"/>
          </a:xfrm>
          <a:prstGeom prst="rect">
            <a:avLst/>
          </a:prstGeom>
          <a:noFill/>
          <a:extLst>
            <a:ext uri="{909E8E84-426E-40DD-AFC4-6F175D3DCCD1}">
              <a14:hiddenFill xmlns:a14="http://schemas.microsoft.com/office/drawing/2010/main">
                <a:solidFill>
                  <a:srgbClr val="FFFFFF"/>
                </a:solidFill>
              </a14:hiddenFill>
            </a:ext>
          </a:extLst>
        </p:spPr>
      </p:pic>
      <p:pic>
        <p:nvPicPr>
          <p:cNvPr id="1047" name="Picture 2" descr="Free vector graphics of Vector file">
            <a:extLst>
              <a:ext uri="{FF2B5EF4-FFF2-40B4-BE49-F238E27FC236}">
                <a16:creationId xmlns:a16="http://schemas.microsoft.com/office/drawing/2014/main" id="{AD62019D-AF72-3947-7A45-18CE1D2941EA}"/>
              </a:ext>
            </a:extLst>
          </p:cNvPr>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8508503" y="3486557"/>
            <a:ext cx="486432" cy="545832"/>
          </a:xfrm>
          <a:prstGeom prst="rect">
            <a:avLst/>
          </a:prstGeom>
          <a:noFill/>
          <a:extLst>
            <a:ext uri="{909E8E84-426E-40DD-AFC4-6F175D3DCCD1}">
              <a14:hiddenFill xmlns:a14="http://schemas.microsoft.com/office/drawing/2010/main">
                <a:solidFill>
                  <a:srgbClr val="FFFFFF"/>
                </a:solidFill>
              </a14:hiddenFill>
            </a:ext>
          </a:extLst>
        </p:spPr>
      </p:pic>
      <p:pic>
        <p:nvPicPr>
          <p:cNvPr id="1048" name="Picture 2" descr="Free vector graphics of Vector file">
            <a:extLst>
              <a:ext uri="{FF2B5EF4-FFF2-40B4-BE49-F238E27FC236}">
                <a16:creationId xmlns:a16="http://schemas.microsoft.com/office/drawing/2014/main" id="{CFBD7600-98A4-9B70-2039-ADCE4DE596DE}"/>
              </a:ext>
            </a:extLst>
          </p:cNvPr>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11498415" y="3512355"/>
            <a:ext cx="486432" cy="5458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747094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Table 15">
            <a:extLst>
              <a:ext uri="{FF2B5EF4-FFF2-40B4-BE49-F238E27FC236}">
                <a16:creationId xmlns:a16="http://schemas.microsoft.com/office/drawing/2014/main" id="{53D7BFC2-E54F-413E-B764-E7DD66719BE3}"/>
              </a:ext>
            </a:extLst>
          </p:cNvPr>
          <p:cNvGraphicFramePr>
            <a:graphicFrameLocks noGrp="1"/>
          </p:cNvGraphicFramePr>
          <p:nvPr>
            <p:extLst>
              <p:ext uri="{D42A27DB-BD31-4B8C-83A1-F6EECF244321}">
                <p14:modId xmlns:p14="http://schemas.microsoft.com/office/powerpoint/2010/main" val="424402575"/>
              </p:ext>
            </p:extLst>
          </p:nvPr>
        </p:nvGraphicFramePr>
        <p:xfrm>
          <a:off x="101160" y="1702420"/>
          <a:ext cx="11952756" cy="4990826"/>
        </p:xfrm>
        <a:graphic>
          <a:graphicData uri="http://schemas.openxmlformats.org/drawingml/2006/table">
            <a:tbl>
              <a:tblPr firstRow="1" bandRow="1">
                <a:tableStyleId>{5940675A-B579-460E-94D1-54222C63F5DA}</a:tableStyleId>
              </a:tblPr>
              <a:tblGrid>
                <a:gridCol w="2988189">
                  <a:extLst>
                    <a:ext uri="{9D8B030D-6E8A-4147-A177-3AD203B41FA5}">
                      <a16:colId xmlns:a16="http://schemas.microsoft.com/office/drawing/2014/main" val="882558835"/>
                    </a:ext>
                  </a:extLst>
                </a:gridCol>
                <a:gridCol w="2988189">
                  <a:extLst>
                    <a:ext uri="{9D8B030D-6E8A-4147-A177-3AD203B41FA5}">
                      <a16:colId xmlns:a16="http://schemas.microsoft.com/office/drawing/2014/main" val="627738255"/>
                    </a:ext>
                  </a:extLst>
                </a:gridCol>
                <a:gridCol w="2988189">
                  <a:extLst>
                    <a:ext uri="{9D8B030D-6E8A-4147-A177-3AD203B41FA5}">
                      <a16:colId xmlns:a16="http://schemas.microsoft.com/office/drawing/2014/main" val="696256838"/>
                    </a:ext>
                  </a:extLst>
                </a:gridCol>
                <a:gridCol w="2988189">
                  <a:extLst>
                    <a:ext uri="{9D8B030D-6E8A-4147-A177-3AD203B41FA5}">
                      <a16:colId xmlns:a16="http://schemas.microsoft.com/office/drawing/2014/main" val="513699860"/>
                    </a:ext>
                  </a:extLst>
                </a:gridCol>
              </a:tblGrid>
              <a:tr h="249541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endParaRPr lang="en-GB" dirty="0"/>
                    </a:p>
                  </a:txBody>
                  <a:tcP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endParaRPr lang="en-GB" dirty="0"/>
                    </a:p>
                  </a:txBody>
                  <a:tcP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endParaRPr lang="en-GB"/>
                    </a:p>
                  </a:txBody>
                  <a:tcP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endParaRPr lang="en-GB"/>
                    </a:p>
                  </a:txBody>
                  <a:tcP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extLst>
                  <a:ext uri="{0D108BD9-81ED-4DB2-BD59-A6C34878D82A}">
                    <a16:rowId xmlns:a16="http://schemas.microsoft.com/office/drawing/2014/main" val="4289697081"/>
                  </a:ext>
                </a:extLst>
              </a:tr>
              <a:tr h="2495413">
                <a:tc>
                  <a:txBody>
                    <a:bodyPr/>
                    <a:lstStyle/>
                    <a:p>
                      <a:endParaRPr lang="en-GB"/>
                    </a:p>
                  </a:txBody>
                  <a:tcP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endParaRPr lang="en-GB" dirty="0"/>
                    </a:p>
                  </a:txBody>
                  <a:tcP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endParaRPr lang="en-GB"/>
                    </a:p>
                  </a:txBody>
                  <a:tcP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endParaRPr lang="en-GB" dirty="0"/>
                    </a:p>
                  </a:txBody>
                  <a:tcP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extLst>
                  <a:ext uri="{0D108BD9-81ED-4DB2-BD59-A6C34878D82A}">
                    <a16:rowId xmlns:a16="http://schemas.microsoft.com/office/drawing/2014/main" val="1667647481"/>
                  </a:ext>
                </a:extLst>
              </a:tr>
            </a:tbl>
          </a:graphicData>
        </a:graphic>
      </p:graphicFrame>
      <p:pic>
        <p:nvPicPr>
          <p:cNvPr id="18" name="Picture 17" descr="A cartoon of a child&#10;&#10;Description automatically generated with medium confidence">
            <a:extLst>
              <a:ext uri="{FF2B5EF4-FFF2-40B4-BE49-F238E27FC236}">
                <a16:creationId xmlns:a16="http://schemas.microsoft.com/office/drawing/2014/main" id="{3D55A301-8F40-4713-A794-5CF92F18A4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18537" y="2174121"/>
            <a:ext cx="1076185" cy="1484624"/>
          </a:xfrm>
          <a:prstGeom prst="ellipse">
            <a:avLst/>
          </a:prstGeom>
        </p:spPr>
      </p:pic>
      <p:pic>
        <p:nvPicPr>
          <p:cNvPr id="20" name="Picture 19" descr="A cartoon of a child&#10;&#10;Description automatically generated">
            <a:extLst>
              <a:ext uri="{FF2B5EF4-FFF2-40B4-BE49-F238E27FC236}">
                <a16:creationId xmlns:a16="http://schemas.microsoft.com/office/drawing/2014/main" id="{9D8CCC8C-1F44-4EF3-8E33-BCB06CF6EAF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48191" y="2331638"/>
            <a:ext cx="1004333" cy="1405448"/>
          </a:xfrm>
          <a:prstGeom prst="ellipse">
            <a:avLst/>
          </a:prstGeom>
        </p:spPr>
      </p:pic>
      <p:pic>
        <p:nvPicPr>
          <p:cNvPr id="22" name="Picture 21" descr="A cartoon of a child&#10;&#10;Description automatically generated with low confidence">
            <a:extLst>
              <a:ext uri="{FF2B5EF4-FFF2-40B4-BE49-F238E27FC236}">
                <a16:creationId xmlns:a16="http://schemas.microsoft.com/office/drawing/2014/main" id="{378ED648-B9B3-44CD-87ED-132551ACC61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96000" y="4650797"/>
            <a:ext cx="1093466" cy="1627997"/>
          </a:xfrm>
          <a:prstGeom prst="ellipse">
            <a:avLst/>
          </a:prstGeom>
        </p:spPr>
      </p:pic>
      <p:pic>
        <p:nvPicPr>
          <p:cNvPr id="24" name="Picture 23" descr="A cartoon of a person&#10;&#10;Description automatically generated with low confidence">
            <a:extLst>
              <a:ext uri="{FF2B5EF4-FFF2-40B4-BE49-F238E27FC236}">
                <a16:creationId xmlns:a16="http://schemas.microsoft.com/office/drawing/2014/main" id="{7D56B64D-9C95-4617-94CE-F2627A43D33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1160" y="2304609"/>
            <a:ext cx="1141583" cy="1528068"/>
          </a:xfrm>
          <a:prstGeom prst="ellipse">
            <a:avLst/>
          </a:prstGeom>
        </p:spPr>
      </p:pic>
      <p:pic>
        <p:nvPicPr>
          <p:cNvPr id="26" name="Picture 25" descr="A cartoon of a child wearing glasses&#10;&#10;Description automatically generated with medium confidence">
            <a:extLst>
              <a:ext uri="{FF2B5EF4-FFF2-40B4-BE49-F238E27FC236}">
                <a16:creationId xmlns:a16="http://schemas.microsoft.com/office/drawing/2014/main" id="{D5A1F00C-3BE3-4286-8523-D0D22BF5E0C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1160" y="4523878"/>
            <a:ext cx="1240488" cy="1763362"/>
          </a:xfrm>
          <a:prstGeom prst="ellipse">
            <a:avLst/>
          </a:prstGeom>
        </p:spPr>
      </p:pic>
      <p:pic>
        <p:nvPicPr>
          <p:cNvPr id="30" name="Picture 29" descr="A cartoon of a person&#10;&#10;Description automatically generated with medium confidence">
            <a:extLst>
              <a:ext uri="{FF2B5EF4-FFF2-40B4-BE49-F238E27FC236}">
                <a16:creationId xmlns:a16="http://schemas.microsoft.com/office/drawing/2014/main" id="{4BED92F0-18AC-473D-B5C7-D39F9639727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974470" y="4707905"/>
            <a:ext cx="1593689" cy="1514058"/>
          </a:xfrm>
          <a:prstGeom prst="ellipse">
            <a:avLst/>
          </a:prstGeom>
        </p:spPr>
      </p:pic>
      <p:pic>
        <p:nvPicPr>
          <p:cNvPr id="32" name="Picture 31" descr="A cartoon of a person wearing glasses&#10;&#10;Description automatically generated with medium confidence">
            <a:extLst>
              <a:ext uri="{FF2B5EF4-FFF2-40B4-BE49-F238E27FC236}">
                <a16:creationId xmlns:a16="http://schemas.microsoft.com/office/drawing/2014/main" id="{263D1CC8-9B6C-4F21-B078-C41D9A7BD62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035158" y="4480172"/>
            <a:ext cx="1453708" cy="1807068"/>
          </a:xfrm>
          <a:prstGeom prst="ellipse">
            <a:avLst/>
          </a:prstGeom>
        </p:spPr>
      </p:pic>
      <p:pic>
        <p:nvPicPr>
          <p:cNvPr id="34" name="Picture 33" descr="A cartoon of a person with glasses and a fur vest&#10;&#10;Description automatically generated with low confidence">
            <a:extLst>
              <a:ext uri="{FF2B5EF4-FFF2-40B4-BE49-F238E27FC236}">
                <a16:creationId xmlns:a16="http://schemas.microsoft.com/office/drawing/2014/main" id="{05F86E31-8754-464D-9F18-6DA9168B845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077538" y="2075780"/>
            <a:ext cx="1627169" cy="2021380"/>
          </a:xfrm>
          <a:prstGeom prst="ellipse">
            <a:avLst/>
          </a:prstGeom>
        </p:spPr>
      </p:pic>
      <p:sp>
        <p:nvSpPr>
          <p:cNvPr id="35" name="TextBox 34">
            <a:extLst>
              <a:ext uri="{FF2B5EF4-FFF2-40B4-BE49-F238E27FC236}">
                <a16:creationId xmlns:a16="http://schemas.microsoft.com/office/drawing/2014/main" id="{E6DAAF93-976C-4BFD-BBCB-632E57F1CAFD}"/>
              </a:ext>
            </a:extLst>
          </p:cNvPr>
          <p:cNvSpPr txBox="1"/>
          <p:nvPr/>
        </p:nvSpPr>
        <p:spPr>
          <a:xfrm>
            <a:off x="101160" y="1675670"/>
            <a:ext cx="98383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Century Gothic"/>
                <a:ea typeface="+mn-ea"/>
                <a:cs typeface="+mn-cs"/>
              </a:rPr>
              <a:t>Laura</a:t>
            </a:r>
          </a:p>
        </p:txBody>
      </p:sp>
      <p:sp>
        <p:nvSpPr>
          <p:cNvPr id="37" name="TextBox 36">
            <a:extLst>
              <a:ext uri="{FF2B5EF4-FFF2-40B4-BE49-F238E27FC236}">
                <a16:creationId xmlns:a16="http://schemas.microsoft.com/office/drawing/2014/main" id="{3E3C4D13-7C38-4D50-89D2-8B95584B560A}"/>
              </a:ext>
            </a:extLst>
          </p:cNvPr>
          <p:cNvSpPr txBox="1"/>
          <p:nvPr/>
        </p:nvSpPr>
        <p:spPr>
          <a:xfrm>
            <a:off x="9064709" y="1662398"/>
            <a:ext cx="98383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Century Gothic"/>
                <a:ea typeface="+mn-ea"/>
                <a:cs typeface="+mn-cs"/>
              </a:rPr>
              <a:t>Ali</a:t>
            </a:r>
          </a:p>
        </p:txBody>
      </p:sp>
      <p:sp>
        <p:nvSpPr>
          <p:cNvPr id="38" name="TextBox 37">
            <a:extLst>
              <a:ext uri="{FF2B5EF4-FFF2-40B4-BE49-F238E27FC236}">
                <a16:creationId xmlns:a16="http://schemas.microsoft.com/office/drawing/2014/main" id="{A25EDB59-ACE9-45D5-8510-1E9614B1F0AC}"/>
              </a:ext>
            </a:extLst>
          </p:cNvPr>
          <p:cNvSpPr txBox="1"/>
          <p:nvPr/>
        </p:nvSpPr>
        <p:spPr>
          <a:xfrm>
            <a:off x="6077538" y="4120332"/>
            <a:ext cx="98383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Century Gothic"/>
                <a:ea typeface="+mn-ea"/>
                <a:cs typeface="+mn-cs"/>
              </a:rPr>
              <a:t>Emma</a:t>
            </a:r>
          </a:p>
        </p:txBody>
      </p:sp>
      <p:sp>
        <p:nvSpPr>
          <p:cNvPr id="39" name="TextBox 38">
            <a:extLst>
              <a:ext uri="{FF2B5EF4-FFF2-40B4-BE49-F238E27FC236}">
                <a16:creationId xmlns:a16="http://schemas.microsoft.com/office/drawing/2014/main" id="{73BC54FD-BD70-4A51-80FB-48B4AA34D2D0}"/>
              </a:ext>
            </a:extLst>
          </p:cNvPr>
          <p:cNvSpPr txBox="1"/>
          <p:nvPr/>
        </p:nvSpPr>
        <p:spPr>
          <a:xfrm>
            <a:off x="72976" y="4120332"/>
            <a:ext cx="98383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Century Gothic"/>
                <a:ea typeface="+mn-ea"/>
                <a:cs typeface="+mn-cs"/>
              </a:rPr>
              <a:t>Rafi</a:t>
            </a:r>
          </a:p>
        </p:txBody>
      </p:sp>
      <p:sp>
        <p:nvSpPr>
          <p:cNvPr id="40" name="TextBox 39">
            <a:extLst>
              <a:ext uri="{FF2B5EF4-FFF2-40B4-BE49-F238E27FC236}">
                <a16:creationId xmlns:a16="http://schemas.microsoft.com/office/drawing/2014/main" id="{F749AB9C-750F-47B7-A22F-357CE8877E86}"/>
              </a:ext>
            </a:extLst>
          </p:cNvPr>
          <p:cNvSpPr txBox="1"/>
          <p:nvPr/>
        </p:nvSpPr>
        <p:spPr>
          <a:xfrm>
            <a:off x="3089349" y="1706409"/>
            <a:ext cx="106317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Century Gothic"/>
                <a:ea typeface="+mn-ea"/>
                <a:cs typeface="+mn-cs"/>
              </a:rPr>
              <a:t>Callum</a:t>
            </a:r>
          </a:p>
        </p:txBody>
      </p:sp>
      <p:sp>
        <p:nvSpPr>
          <p:cNvPr id="41" name="TextBox 40">
            <a:extLst>
              <a:ext uri="{FF2B5EF4-FFF2-40B4-BE49-F238E27FC236}">
                <a16:creationId xmlns:a16="http://schemas.microsoft.com/office/drawing/2014/main" id="{94C0D226-C9E2-431D-9C1F-884E08C4C8F5}"/>
              </a:ext>
            </a:extLst>
          </p:cNvPr>
          <p:cNvSpPr txBox="1"/>
          <p:nvPr/>
        </p:nvSpPr>
        <p:spPr>
          <a:xfrm>
            <a:off x="9110883" y="4120332"/>
            <a:ext cx="98383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Century Gothic"/>
                <a:ea typeface="+mn-ea"/>
                <a:cs typeface="+mn-cs"/>
              </a:rPr>
              <a:t>Martin</a:t>
            </a:r>
          </a:p>
        </p:txBody>
      </p:sp>
      <p:sp>
        <p:nvSpPr>
          <p:cNvPr id="42" name="TextBox 41">
            <a:extLst>
              <a:ext uri="{FF2B5EF4-FFF2-40B4-BE49-F238E27FC236}">
                <a16:creationId xmlns:a16="http://schemas.microsoft.com/office/drawing/2014/main" id="{C6414C45-AC64-4550-A671-EC2138B5C759}"/>
              </a:ext>
            </a:extLst>
          </p:cNvPr>
          <p:cNvSpPr txBox="1"/>
          <p:nvPr/>
        </p:nvSpPr>
        <p:spPr>
          <a:xfrm>
            <a:off x="3106321" y="4162879"/>
            <a:ext cx="98383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Century Gothic"/>
                <a:ea typeface="+mn-ea"/>
                <a:cs typeface="+mn-cs"/>
              </a:rPr>
              <a:t>Alara</a:t>
            </a:r>
          </a:p>
        </p:txBody>
      </p:sp>
      <p:sp>
        <p:nvSpPr>
          <p:cNvPr id="43" name="TextBox 42">
            <a:extLst>
              <a:ext uri="{FF2B5EF4-FFF2-40B4-BE49-F238E27FC236}">
                <a16:creationId xmlns:a16="http://schemas.microsoft.com/office/drawing/2014/main" id="{DA84A751-D028-459F-9E3C-6C29907C227D}"/>
              </a:ext>
            </a:extLst>
          </p:cNvPr>
          <p:cNvSpPr txBox="1"/>
          <p:nvPr/>
        </p:nvSpPr>
        <p:spPr>
          <a:xfrm>
            <a:off x="6075502" y="1636709"/>
            <a:ext cx="98383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Century Gothic"/>
                <a:ea typeface="+mn-ea"/>
                <a:cs typeface="+mn-cs"/>
              </a:rPr>
              <a:t>Ella</a:t>
            </a:r>
          </a:p>
        </p:txBody>
      </p:sp>
      <p:grpSp>
        <p:nvGrpSpPr>
          <p:cNvPr id="107" name="Group 106">
            <a:extLst>
              <a:ext uri="{FF2B5EF4-FFF2-40B4-BE49-F238E27FC236}">
                <a16:creationId xmlns:a16="http://schemas.microsoft.com/office/drawing/2014/main" id="{9F0BA4E5-4A21-06F2-C877-8A5452F27436}"/>
              </a:ext>
            </a:extLst>
          </p:cNvPr>
          <p:cNvGrpSpPr/>
          <p:nvPr/>
        </p:nvGrpSpPr>
        <p:grpSpPr>
          <a:xfrm>
            <a:off x="10737630" y="91705"/>
            <a:ext cx="1316286" cy="754334"/>
            <a:chOff x="10714104" y="160499"/>
            <a:chExt cx="1316286" cy="754334"/>
          </a:xfrm>
        </p:grpSpPr>
        <p:sp>
          <p:nvSpPr>
            <p:cNvPr id="108" name="Speech Bubble: Rectangle with Corners Rounded 107">
              <a:extLst>
                <a:ext uri="{FF2B5EF4-FFF2-40B4-BE49-F238E27FC236}">
                  <a16:creationId xmlns:a16="http://schemas.microsoft.com/office/drawing/2014/main" id="{07592104-326D-8435-0D74-B45B1D5C7C27}"/>
                </a:ext>
              </a:extLst>
            </p:cNvPr>
            <p:cNvSpPr/>
            <p:nvPr/>
          </p:nvSpPr>
          <p:spPr>
            <a:xfrm>
              <a:off x="10714104" y="160499"/>
              <a:ext cx="1316286" cy="754334"/>
            </a:xfrm>
            <a:prstGeom prst="wedgeRoundRectCallout">
              <a:avLst>
                <a:gd name="adj1" fmla="val -3751"/>
                <a:gd name="adj2" fmla="val 80385"/>
                <a:gd name="adj3" fmla="val 16667"/>
              </a:avLst>
            </a:prstGeom>
            <a:solidFill>
              <a:schemeClr val="bg1"/>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109" name="Speech Bubble: Rectangle with Corners Rounded 108">
              <a:extLst>
                <a:ext uri="{FF2B5EF4-FFF2-40B4-BE49-F238E27FC236}">
                  <a16:creationId xmlns:a16="http://schemas.microsoft.com/office/drawing/2014/main" id="{8EF47E64-023C-DC1A-35EB-D38204E9FE3A}"/>
                </a:ext>
              </a:extLst>
            </p:cNvPr>
            <p:cNvSpPr/>
            <p:nvPr/>
          </p:nvSpPr>
          <p:spPr>
            <a:xfrm>
              <a:off x="10737630" y="179881"/>
              <a:ext cx="1269234" cy="734951"/>
            </a:xfrm>
            <a:prstGeom prst="wedgeRoundRectCallout">
              <a:avLst>
                <a:gd name="adj1" fmla="val -3751"/>
                <a:gd name="adj2" fmla="val 80385"/>
                <a:gd name="adj3" fmla="val 16667"/>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pic>
          <p:nvPicPr>
            <p:cNvPr id="110" name="Picture 109" descr="A picture containing text, reptile&#10;&#10;Description automatically generated">
              <a:extLst>
                <a:ext uri="{FF2B5EF4-FFF2-40B4-BE49-F238E27FC236}">
                  <a16:creationId xmlns:a16="http://schemas.microsoft.com/office/drawing/2014/main" id="{44CBBE72-DA99-749B-5E34-D981E008F19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813670" y="221998"/>
              <a:ext cx="834673" cy="622092"/>
            </a:xfrm>
            <a:prstGeom prst="rect">
              <a:avLst/>
            </a:prstGeom>
          </p:spPr>
        </p:pic>
        <p:sp>
          <p:nvSpPr>
            <p:cNvPr id="111" name="TextBox 110">
              <a:extLst>
                <a:ext uri="{FF2B5EF4-FFF2-40B4-BE49-F238E27FC236}">
                  <a16:creationId xmlns:a16="http://schemas.microsoft.com/office/drawing/2014/main" id="{00E6F612-24DC-4284-C69D-B146187AF386}"/>
                </a:ext>
              </a:extLst>
            </p:cNvPr>
            <p:cNvSpPr txBox="1"/>
            <p:nvPr/>
          </p:nvSpPr>
          <p:spPr>
            <a:xfrm>
              <a:off x="11439650" y="268502"/>
              <a:ext cx="464438"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E7E6E6">
                      <a:lumMod val="10000"/>
                    </a:srgbClr>
                  </a:solidFill>
                  <a:effectLst/>
                  <a:uLnTx/>
                  <a:uFillTx/>
                  <a:latin typeface="Century Gothic"/>
                  <a:ea typeface="+mn-ea"/>
                  <a:cs typeface="+mn-cs"/>
                </a:rPr>
                <a:t>…</a:t>
              </a:r>
            </a:p>
          </p:txBody>
        </p:sp>
      </p:grpSp>
      <p:sp>
        <p:nvSpPr>
          <p:cNvPr id="112" name="Speech Bubble: Rectangle with Corners Rounded 111">
            <a:hlinkClick r:id="" action="ppaction://noaction">
              <a:snd r:embed="rId12" name="T3_W9F_10.1.wav"/>
            </a:hlinkClick>
            <a:extLst>
              <a:ext uri="{FF2B5EF4-FFF2-40B4-BE49-F238E27FC236}">
                <a16:creationId xmlns:a16="http://schemas.microsoft.com/office/drawing/2014/main" id="{B46677F3-8B02-D070-F82D-96E89A6A7822}"/>
              </a:ext>
            </a:extLst>
          </p:cNvPr>
          <p:cNvSpPr/>
          <p:nvPr/>
        </p:nvSpPr>
        <p:spPr>
          <a:xfrm>
            <a:off x="1007679" y="552119"/>
            <a:ext cx="5689933" cy="405674"/>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pic>
        <p:nvPicPr>
          <p:cNvPr id="113" name="Graphic 112" descr="Teacher">
            <a:extLst>
              <a:ext uri="{FF2B5EF4-FFF2-40B4-BE49-F238E27FC236}">
                <a16:creationId xmlns:a16="http://schemas.microsoft.com/office/drawing/2014/main" id="{4DAC8538-BF80-8372-D28C-3AD03E467A9E}"/>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161634" y="426935"/>
            <a:ext cx="728857" cy="728857"/>
          </a:xfrm>
          <a:prstGeom prst="rect">
            <a:avLst/>
          </a:prstGeom>
        </p:spPr>
      </p:pic>
      <p:sp>
        <p:nvSpPr>
          <p:cNvPr id="114" name="Google Shape;108;p3">
            <a:hlinkClick r:id="" action="ppaction://noaction">
              <a:snd r:embed="rId12" name="T3_W9F_10.1.wav"/>
            </a:hlinkClick>
            <a:extLst>
              <a:ext uri="{FF2B5EF4-FFF2-40B4-BE49-F238E27FC236}">
                <a16:creationId xmlns:a16="http://schemas.microsoft.com/office/drawing/2014/main" id="{1E9A5226-D28B-F676-359B-E46B62F7F3B3}"/>
              </a:ext>
            </a:extLst>
          </p:cNvPr>
          <p:cNvSpPr txBox="1"/>
          <p:nvPr/>
        </p:nvSpPr>
        <p:spPr>
          <a:xfrm>
            <a:off x="1098386" y="517761"/>
            <a:ext cx="5657489"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err="1">
                <a:ln>
                  <a:noFill/>
                </a:ln>
                <a:solidFill>
                  <a:prstClr val="white"/>
                </a:solidFill>
                <a:effectLst/>
                <a:uLnTx/>
                <a:uFillTx/>
                <a:latin typeface="Century Gothic" panose="020B0502020202020204" pitchFamily="34" charset="0"/>
                <a:ea typeface="Calibri"/>
                <a:cs typeface="Calibri"/>
                <a:sym typeface="Calibri"/>
              </a:rPr>
              <a:t>Wer</a:t>
            </a:r>
            <a:r>
              <a:rPr kumimoji="0" lang="en-GB" sz="2400" b="1" i="0" u="none" strike="noStrike" kern="1200" cap="none" spc="-1" normalizeH="0" baseline="0" noProof="0" dirty="0">
                <a:ln>
                  <a:noFill/>
                </a:ln>
                <a:solidFill>
                  <a:prstClr val="white"/>
                </a:solidFill>
                <a:effectLst/>
                <a:uLnTx/>
                <a:uFillTx/>
                <a:latin typeface="Century Gothic" panose="020B0502020202020204" pitchFamily="34" charset="0"/>
                <a:ea typeface="Calibri"/>
                <a:cs typeface="Calibri"/>
                <a:sym typeface="Calibri"/>
              </a:rPr>
              <a:t> </a:t>
            </a:r>
            <a:r>
              <a:rPr kumimoji="0" lang="en-GB" sz="2400" b="1" i="0" u="none" strike="noStrike" kern="1200" cap="none" spc="-1" normalizeH="0" baseline="0" noProof="0" dirty="0" err="1">
                <a:ln>
                  <a:noFill/>
                </a:ln>
                <a:solidFill>
                  <a:prstClr val="white"/>
                </a:solidFill>
                <a:effectLst/>
                <a:uLnTx/>
                <a:uFillTx/>
                <a:latin typeface="Century Gothic" panose="020B0502020202020204" pitchFamily="34" charset="0"/>
                <a:ea typeface="Calibri"/>
                <a:cs typeface="Calibri"/>
                <a:sym typeface="Calibri"/>
              </a:rPr>
              <a:t>ist</a:t>
            </a:r>
            <a:r>
              <a:rPr kumimoji="0" lang="en-GB" sz="2400" b="1" i="0" u="none" strike="noStrike" kern="1200" cap="none" spc="-1" normalizeH="0" baseline="0" noProof="0" dirty="0">
                <a:ln>
                  <a:noFill/>
                </a:ln>
                <a:solidFill>
                  <a:prstClr val="white"/>
                </a:solidFill>
                <a:effectLst/>
                <a:uLnTx/>
                <a:uFillTx/>
                <a:latin typeface="Century Gothic" panose="020B0502020202020204" pitchFamily="34" charset="0"/>
                <a:ea typeface="Calibri"/>
                <a:cs typeface="Calibri"/>
                <a:sym typeface="Calibri"/>
              </a:rPr>
              <a:t> </a:t>
            </a:r>
            <a:r>
              <a:rPr kumimoji="0" lang="en-GB" sz="2400" b="1" i="0" u="none" strike="noStrike" kern="1200" cap="none" spc="-1" normalizeH="0" baseline="0" noProof="0" dirty="0" err="1">
                <a:ln>
                  <a:noFill/>
                </a:ln>
                <a:solidFill>
                  <a:prstClr val="white"/>
                </a:solidFill>
                <a:effectLst/>
                <a:uLnTx/>
                <a:uFillTx/>
                <a:latin typeface="Century Gothic" panose="020B0502020202020204" pitchFamily="34" charset="0"/>
                <a:ea typeface="Calibri"/>
                <a:cs typeface="Calibri"/>
                <a:sym typeface="Calibri"/>
              </a:rPr>
              <a:t>dein</a:t>
            </a:r>
            <a:r>
              <a:rPr kumimoji="0" lang="en-GB" sz="2400" b="1" i="0" u="none" strike="noStrike" kern="1200" cap="none" spc="-1" normalizeH="0" baseline="0" noProof="0" dirty="0">
                <a:ln>
                  <a:noFill/>
                </a:ln>
                <a:solidFill>
                  <a:prstClr val="white"/>
                </a:solidFill>
                <a:effectLst/>
                <a:uLnTx/>
                <a:uFillTx/>
                <a:latin typeface="Century Gothic" panose="020B0502020202020204" pitchFamily="34" charset="0"/>
                <a:ea typeface="Calibri"/>
                <a:cs typeface="Calibri"/>
                <a:sym typeface="Calibri"/>
              </a:rPr>
              <a:t> Partner/</a:t>
            </a:r>
            <a:r>
              <a:rPr kumimoji="0" lang="en-GB" sz="2400" b="1" i="0" u="none" strike="noStrike" kern="1200" cap="none" spc="-1" normalizeH="0" baseline="0" noProof="0" dirty="0" err="1">
                <a:ln>
                  <a:noFill/>
                </a:ln>
                <a:solidFill>
                  <a:prstClr val="white"/>
                </a:solidFill>
                <a:effectLst/>
                <a:uLnTx/>
                <a:uFillTx/>
                <a:latin typeface="Century Gothic" panose="020B0502020202020204" pitchFamily="34" charset="0"/>
                <a:ea typeface="Calibri"/>
                <a:cs typeface="Calibri"/>
                <a:sym typeface="Calibri"/>
              </a:rPr>
              <a:t>deine</a:t>
            </a:r>
            <a:r>
              <a:rPr kumimoji="0" lang="en-GB" sz="2400" b="1" i="0" u="none" strike="noStrike" kern="1200" cap="none" spc="-1" normalizeH="0" baseline="0" noProof="0" dirty="0">
                <a:ln>
                  <a:noFill/>
                </a:ln>
                <a:solidFill>
                  <a:prstClr val="white"/>
                </a:solidFill>
                <a:effectLst/>
                <a:uLnTx/>
                <a:uFillTx/>
                <a:latin typeface="Century Gothic" panose="020B0502020202020204" pitchFamily="34" charset="0"/>
                <a:ea typeface="Calibri"/>
                <a:cs typeface="Calibri"/>
                <a:sym typeface="Calibri"/>
              </a:rPr>
              <a:t> </a:t>
            </a:r>
            <a:r>
              <a:rPr kumimoji="0" lang="en-GB" sz="2400" b="1" i="0" u="none" strike="noStrike" kern="1200" cap="none" spc="-1" normalizeH="0" baseline="0" noProof="0" dirty="0" err="1">
                <a:ln>
                  <a:noFill/>
                </a:ln>
                <a:solidFill>
                  <a:prstClr val="white"/>
                </a:solidFill>
                <a:effectLst/>
                <a:uLnTx/>
                <a:uFillTx/>
                <a:latin typeface="Century Gothic" panose="020B0502020202020204" pitchFamily="34" charset="0"/>
                <a:ea typeface="Calibri"/>
                <a:cs typeface="Calibri"/>
                <a:sym typeface="Calibri"/>
              </a:rPr>
              <a:t>Partnerin</a:t>
            </a:r>
            <a:r>
              <a:rPr kumimoji="0" lang="en-GB" sz="2400" b="1" i="0" u="none" strike="noStrike" kern="1200" cap="none" spc="-1" normalizeH="0" baseline="0" noProof="0" dirty="0">
                <a:ln>
                  <a:noFill/>
                </a:ln>
                <a:solidFill>
                  <a:prstClr val="white"/>
                </a:solidFill>
                <a:effectLst/>
                <a:uLnTx/>
                <a:uFillTx/>
                <a:latin typeface="Century Gothic" panose="020B0502020202020204" pitchFamily="34" charset="0"/>
                <a:ea typeface="Calibri"/>
                <a:cs typeface="Calibri"/>
                <a:sym typeface="Calibri"/>
              </a:rPr>
              <a:t>?</a:t>
            </a:r>
            <a:endParaRPr kumimoji="0" sz="2400" b="1" i="0" u="none" strike="noStrike" kern="1200" cap="none" spc="0" normalizeH="0" baseline="0" noProof="0" dirty="0">
              <a:ln>
                <a:noFill/>
              </a:ln>
              <a:solidFill>
                <a:prstClr val="white"/>
              </a:solidFill>
              <a:effectLst/>
              <a:uLnTx/>
              <a:uFillTx/>
              <a:latin typeface="Century Gothic" panose="020B0502020202020204" pitchFamily="34" charset="0"/>
              <a:ea typeface="Calibri"/>
              <a:cs typeface="Calibri"/>
              <a:sym typeface="Calibri"/>
            </a:endParaRPr>
          </a:p>
        </p:txBody>
      </p:sp>
      <p:pic>
        <p:nvPicPr>
          <p:cNvPr id="115" name="Picture 114" descr="A picture containing screenshot, graphics, design, shadow&#10;&#10;Description automatically generated">
            <a:extLst>
              <a:ext uri="{FF2B5EF4-FFF2-40B4-BE49-F238E27FC236}">
                <a16:creationId xmlns:a16="http://schemas.microsoft.com/office/drawing/2014/main" id="{37B787AF-5625-D428-AAB4-8F087374C4F3}"/>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8779870" y="50881"/>
            <a:ext cx="1864759" cy="932380"/>
          </a:xfrm>
          <a:prstGeom prst="rect">
            <a:avLst/>
          </a:prstGeom>
        </p:spPr>
      </p:pic>
      <p:pic>
        <p:nvPicPr>
          <p:cNvPr id="116" name="Picture 115" descr="A picture containing graphics, graphic design, art, green&#10;&#10;Description automatically generated">
            <a:extLst>
              <a:ext uri="{FF2B5EF4-FFF2-40B4-BE49-F238E27FC236}">
                <a16:creationId xmlns:a16="http://schemas.microsoft.com/office/drawing/2014/main" id="{8D912A2F-6A4F-F52B-0674-8171FAFBCF40}"/>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7335507" y="70084"/>
            <a:ext cx="1235420" cy="932356"/>
          </a:xfrm>
          <a:prstGeom prst="rect">
            <a:avLst/>
          </a:prstGeom>
        </p:spPr>
      </p:pic>
      <p:sp>
        <p:nvSpPr>
          <p:cNvPr id="117" name="TextBox 116">
            <a:extLst>
              <a:ext uri="{FF2B5EF4-FFF2-40B4-BE49-F238E27FC236}">
                <a16:creationId xmlns:a16="http://schemas.microsoft.com/office/drawing/2014/main" id="{5EF0D8FC-E1FB-805A-4967-439AC7368AAC}"/>
              </a:ext>
            </a:extLst>
          </p:cNvPr>
          <p:cNvSpPr txBox="1"/>
          <p:nvPr/>
        </p:nvSpPr>
        <p:spPr>
          <a:xfrm>
            <a:off x="72976" y="953808"/>
            <a:ext cx="1076586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a:ea typeface="+mn-ea"/>
                <a:cs typeface="+mn-cs"/>
              </a:rPr>
              <a:t>Ask only ‘</a:t>
            </a:r>
            <a:r>
              <a:rPr kumimoji="0" lang="en-GB" sz="2000" b="0" i="0" u="none" strike="noStrike" kern="1200" cap="none" spc="0" normalizeH="0" baseline="0" noProof="0" dirty="0" err="1">
                <a:ln>
                  <a:noFill/>
                </a:ln>
                <a:solidFill>
                  <a:srgbClr val="002060"/>
                </a:solidFill>
                <a:effectLst/>
                <a:uLnTx/>
                <a:uFillTx/>
                <a:latin typeface="Century Gothic"/>
                <a:ea typeface="+mn-ea"/>
                <a:cs typeface="+mn-cs"/>
              </a:rPr>
              <a:t>yes|no</a:t>
            </a:r>
            <a:r>
              <a:rPr kumimoji="0" lang="en-GB" sz="2000" b="0" i="0" u="none" strike="noStrike" kern="1200" cap="none" spc="0" normalizeH="0" baseline="0" noProof="0" dirty="0">
                <a:ln>
                  <a:noFill/>
                </a:ln>
                <a:solidFill>
                  <a:srgbClr val="002060"/>
                </a:solidFill>
                <a:effectLst/>
                <a:uLnTx/>
                <a:uFillTx/>
                <a:latin typeface="Century Gothic"/>
                <a:ea typeface="+mn-ea"/>
                <a:cs typeface="+mn-cs"/>
              </a:rPr>
              <a:t>’ questions in German. Work out who your partner has chosen to be!</a:t>
            </a:r>
          </a:p>
        </p:txBody>
      </p:sp>
      <p:sp>
        <p:nvSpPr>
          <p:cNvPr id="118" name="Title 2">
            <a:extLst>
              <a:ext uri="{FF2B5EF4-FFF2-40B4-BE49-F238E27FC236}">
                <a16:creationId xmlns:a16="http://schemas.microsoft.com/office/drawing/2014/main" id="{27145353-00D0-D73C-28DF-6718A2A38CEF}"/>
              </a:ext>
            </a:extLst>
          </p:cNvPr>
          <p:cNvSpPr>
            <a:spLocks noGrp="1"/>
          </p:cNvSpPr>
          <p:nvPr>
            <p:ph type="title"/>
          </p:nvPr>
        </p:nvSpPr>
        <p:spPr>
          <a:xfrm>
            <a:off x="10737630" y="1069266"/>
            <a:ext cx="1316286" cy="374973"/>
          </a:xfrm>
          <a:solidFill>
            <a:srgbClr val="FFD10D"/>
          </a:solidFill>
        </p:spPr>
        <p:txBody>
          <a:bodyPr/>
          <a:lstStyle/>
          <a:p>
            <a:pPr algn="ctr"/>
            <a:r>
              <a:rPr lang="en-GB" sz="2000" b="1" dirty="0" err="1">
                <a:solidFill>
                  <a:schemeClr val="bg2">
                    <a:lumMod val="10000"/>
                  </a:schemeClr>
                </a:solidFill>
                <a:latin typeface="Century Gothic" panose="020B0502020202020204" pitchFamily="34" charset="0"/>
              </a:rPr>
              <a:t>sprechen</a:t>
            </a:r>
            <a:endParaRPr lang="en-GB" sz="2000" b="1" dirty="0">
              <a:solidFill>
                <a:schemeClr val="bg2">
                  <a:lumMod val="10000"/>
                </a:schemeClr>
              </a:solidFill>
              <a:latin typeface="Century Gothic" panose="020B0502020202020204" pitchFamily="34" charset="0"/>
            </a:endParaRPr>
          </a:p>
        </p:txBody>
      </p:sp>
      <p:sp>
        <p:nvSpPr>
          <p:cNvPr id="119" name="Title 4">
            <a:extLst>
              <a:ext uri="{FF2B5EF4-FFF2-40B4-BE49-F238E27FC236}">
                <a16:creationId xmlns:a16="http://schemas.microsoft.com/office/drawing/2014/main" id="{66223D4D-F733-4FAA-AFA0-73EE7D44BACA}"/>
              </a:ext>
            </a:extLst>
          </p:cNvPr>
          <p:cNvSpPr txBox="1">
            <a:spLocks/>
          </p:cNvSpPr>
          <p:nvPr/>
        </p:nvSpPr>
        <p:spPr>
          <a:xfrm>
            <a:off x="674529" y="48121"/>
            <a:ext cx="2869907" cy="523220"/>
          </a:xfrm>
          <a:prstGeom prst="rect">
            <a:avLst/>
          </a:prstGeom>
        </p:spPr>
        <p:txBody>
          <a:bodyPr lIns="0" tIns="0" rIns="0" bIns="0" anchor="ctr">
            <a:noAutofit/>
          </a:bodyPr>
          <a:lst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s-AR" sz="3200" b="1" i="0" u="none" strike="noStrike" kern="1200" cap="none" spc="0" normalizeH="0" baseline="0" noProof="0" dirty="0" err="1">
                <a:ln>
                  <a:noFill/>
                </a:ln>
                <a:solidFill>
                  <a:srgbClr val="002060"/>
                </a:solidFill>
                <a:effectLst/>
                <a:uLnTx/>
                <a:uFillTx/>
                <a:latin typeface="Century Gothic" panose="020B0502020202020204" pitchFamily="34" charset="0"/>
                <a:ea typeface="+mj-ea"/>
                <a:cs typeface="Arial"/>
                <a:sym typeface="Arial"/>
              </a:rPr>
              <a:t>Follow</a:t>
            </a:r>
            <a:r>
              <a:rPr kumimoji="0" lang="es-AR" sz="32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Arial"/>
                <a:sym typeface="Arial"/>
              </a:rPr>
              <a:t> up 5</a:t>
            </a:r>
            <a:endParaRPr kumimoji="0" lang="en-GB" sz="3200" b="0" i="0" u="none" strike="noStrike" kern="1200" cap="none" spc="0" normalizeH="0" baseline="0" noProof="0" dirty="0">
              <a:ln>
                <a:noFill/>
              </a:ln>
              <a:solidFill>
                <a:srgbClr val="002060"/>
              </a:solidFill>
              <a:effectLst/>
              <a:uLnTx/>
              <a:uFillTx/>
              <a:latin typeface="Century Gothic"/>
              <a:ea typeface="+mj-ea"/>
              <a:cs typeface="+mj-cs"/>
            </a:endParaRPr>
          </a:p>
        </p:txBody>
      </p:sp>
      <p:sp>
        <p:nvSpPr>
          <p:cNvPr id="120" name="Google Shape;119;p1">
            <a:extLst>
              <a:ext uri="{FF2B5EF4-FFF2-40B4-BE49-F238E27FC236}">
                <a16:creationId xmlns:a16="http://schemas.microsoft.com/office/drawing/2014/main" id="{9A691330-7315-A1A1-3E63-F20457FB0E2C}"/>
              </a:ext>
            </a:extLst>
          </p:cNvPr>
          <p:cNvSpPr/>
          <p:nvPr/>
        </p:nvSpPr>
        <p:spPr>
          <a:xfrm>
            <a:off x="68633" y="57791"/>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pic>
        <p:nvPicPr>
          <p:cNvPr id="3" name="Picture 2" descr="Rendered Image">
            <a:extLst>
              <a:ext uri="{FF2B5EF4-FFF2-40B4-BE49-F238E27FC236}">
                <a16:creationId xmlns:a16="http://schemas.microsoft.com/office/drawing/2014/main" id="{E1CE9114-3B60-9C93-1581-429B0DFCA5BE}"/>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286308" y="1736385"/>
            <a:ext cx="782013" cy="388272"/>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a:extLst>
              <a:ext uri="{FF2B5EF4-FFF2-40B4-BE49-F238E27FC236}">
                <a16:creationId xmlns:a16="http://schemas.microsoft.com/office/drawing/2014/main" id="{3F5D7D33-475B-2D11-662F-17D7D7F1518C}"/>
              </a:ext>
            </a:extLst>
          </p:cNvPr>
          <p:cNvGrpSpPr/>
          <p:nvPr/>
        </p:nvGrpSpPr>
        <p:grpSpPr>
          <a:xfrm>
            <a:off x="1896582" y="1730289"/>
            <a:ext cx="401622" cy="379237"/>
            <a:chOff x="-2579673" y="2642435"/>
            <a:chExt cx="2446639" cy="2420110"/>
          </a:xfrm>
        </p:grpSpPr>
        <p:sp>
          <p:nvSpPr>
            <p:cNvPr id="6" name="Oval 5">
              <a:extLst>
                <a:ext uri="{FF2B5EF4-FFF2-40B4-BE49-F238E27FC236}">
                  <a16:creationId xmlns:a16="http://schemas.microsoft.com/office/drawing/2014/main" id="{1E79272B-008E-C125-2DE9-D8A417198C70}"/>
                </a:ext>
              </a:extLst>
            </p:cNvPr>
            <p:cNvSpPr/>
            <p:nvPr/>
          </p:nvSpPr>
          <p:spPr>
            <a:xfrm>
              <a:off x="-2579673" y="2642435"/>
              <a:ext cx="2446639" cy="2420110"/>
            </a:xfrm>
            <a:prstGeom prst="ellipse">
              <a:avLst/>
            </a:prstGeom>
            <a:solidFill>
              <a:srgbClr val="36AFCE">
                <a:lumMod val="20000"/>
                <a:lumOff val="80000"/>
              </a:srgbClr>
            </a:solidFill>
            <a:ln w="38100" cap="flat" cmpd="sng" algn="ctr">
              <a:solidFill>
                <a:srgbClr val="00206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entury Gothic"/>
                <a:ea typeface="+mn-ea"/>
                <a:cs typeface="+mn-cs"/>
              </a:endParaRPr>
            </a:p>
          </p:txBody>
        </p:sp>
        <p:pic>
          <p:nvPicPr>
            <p:cNvPr id="7" name="Picture 8" descr="Free home office at home work vector">
              <a:extLst>
                <a:ext uri="{FF2B5EF4-FFF2-40B4-BE49-F238E27FC236}">
                  <a16:creationId xmlns:a16="http://schemas.microsoft.com/office/drawing/2014/main" id="{81CA3D71-CB8B-990C-1921-AFA53452197C}"/>
                </a:ext>
              </a:extLst>
            </p:cNvPr>
            <p:cNvPicPr>
              <a:picLocks noChangeAspect="1" noChangeArrowheads="1"/>
            </p:cNvPicPr>
            <p:nvPr/>
          </p:nvPicPr>
          <p:blipFill rotWithShape="1">
            <a:blip r:embed="rId18">
              <a:extLst>
                <a:ext uri="{28A0092B-C50C-407E-A947-70E740481C1C}">
                  <a14:useLocalDpi xmlns:a14="http://schemas.microsoft.com/office/drawing/2010/main" val="0"/>
                </a:ext>
              </a:extLst>
            </a:blip>
            <a:srcRect l="23343" t="39678" r="24103" b="8856"/>
            <a:stretch/>
          </p:blipFill>
          <p:spPr bwMode="auto">
            <a:xfrm>
              <a:off x="-2218154" y="3063832"/>
              <a:ext cx="1723600" cy="1577316"/>
            </a:xfrm>
            <a:prstGeom prst="rect">
              <a:avLst/>
            </a:prstGeom>
            <a:noFill/>
            <a:extLst>
              <a:ext uri="{909E8E84-426E-40DD-AFC4-6F175D3DCCD1}">
                <a14:hiddenFill xmlns:a14="http://schemas.microsoft.com/office/drawing/2010/main">
                  <a:solidFill>
                    <a:srgbClr val="FFFFFF"/>
                  </a:solidFill>
                </a14:hiddenFill>
              </a:ext>
            </a:extLst>
          </p:spPr>
        </p:pic>
      </p:grpSp>
      <p:pic>
        <p:nvPicPr>
          <p:cNvPr id="8" name="Picture 7" descr="Rendered Image">
            <a:extLst>
              <a:ext uri="{FF2B5EF4-FFF2-40B4-BE49-F238E27FC236}">
                <a16:creationId xmlns:a16="http://schemas.microsoft.com/office/drawing/2014/main" id="{2BE82CB1-48BC-AC01-AFB0-80E32B2F3A20}"/>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5314671" y="4231766"/>
            <a:ext cx="782013" cy="388272"/>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oup 8">
            <a:extLst>
              <a:ext uri="{FF2B5EF4-FFF2-40B4-BE49-F238E27FC236}">
                <a16:creationId xmlns:a16="http://schemas.microsoft.com/office/drawing/2014/main" id="{08EAEB93-BC2A-FD21-02FF-E75E6AF6A206}"/>
              </a:ext>
            </a:extLst>
          </p:cNvPr>
          <p:cNvGrpSpPr/>
          <p:nvPr/>
        </p:nvGrpSpPr>
        <p:grpSpPr>
          <a:xfrm>
            <a:off x="4924945" y="4225670"/>
            <a:ext cx="401622" cy="379237"/>
            <a:chOff x="-2579673" y="2642435"/>
            <a:chExt cx="2446639" cy="2420110"/>
          </a:xfrm>
        </p:grpSpPr>
        <p:sp>
          <p:nvSpPr>
            <p:cNvPr id="10" name="Oval 9">
              <a:extLst>
                <a:ext uri="{FF2B5EF4-FFF2-40B4-BE49-F238E27FC236}">
                  <a16:creationId xmlns:a16="http://schemas.microsoft.com/office/drawing/2014/main" id="{85257FDA-35BE-6DD2-E032-75E6BD1025DC}"/>
                </a:ext>
              </a:extLst>
            </p:cNvPr>
            <p:cNvSpPr/>
            <p:nvPr/>
          </p:nvSpPr>
          <p:spPr>
            <a:xfrm>
              <a:off x="-2579673" y="2642435"/>
              <a:ext cx="2446639" cy="2420110"/>
            </a:xfrm>
            <a:prstGeom prst="ellipse">
              <a:avLst/>
            </a:prstGeom>
            <a:solidFill>
              <a:srgbClr val="36AFCE">
                <a:lumMod val="20000"/>
                <a:lumOff val="80000"/>
              </a:srgbClr>
            </a:solidFill>
            <a:ln w="38100" cap="flat" cmpd="sng" algn="ctr">
              <a:solidFill>
                <a:srgbClr val="00206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entury Gothic"/>
                <a:ea typeface="+mn-ea"/>
                <a:cs typeface="+mn-cs"/>
              </a:endParaRPr>
            </a:p>
          </p:txBody>
        </p:sp>
        <p:pic>
          <p:nvPicPr>
            <p:cNvPr id="11" name="Picture 8" descr="Free home office at home work vector">
              <a:extLst>
                <a:ext uri="{FF2B5EF4-FFF2-40B4-BE49-F238E27FC236}">
                  <a16:creationId xmlns:a16="http://schemas.microsoft.com/office/drawing/2014/main" id="{C4EA9447-BFA9-67B2-B5BF-D7CA5776D307}"/>
                </a:ext>
              </a:extLst>
            </p:cNvPr>
            <p:cNvPicPr>
              <a:picLocks noChangeAspect="1" noChangeArrowheads="1"/>
            </p:cNvPicPr>
            <p:nvPr/>
          </p:nvPicPr>
          <p:blipFill rotWithShape="1">
            <a:blip r:embed="rId18">
              <a:extLst>
                <a:ext uri="{28A0092B-C50C-407E-A947-70E740481C1C}">
                  <a14:useLocalDpi xmlns:a14="http://schemas.microsoft.com/office/drawing/2010/main" val="0"/>
                </a:ext>
              </a:extLst>
            </a:blip>
            <a:srcRect l="23343" t="39678" r="24103" b="8856"/>
            <a:stretch/>
          </p:blipFill>
          <p:spPr bwMode="auto">
            <a:xfrm>
              <a:off x="-2218154" y="3063832"/>
              <a:ext cx="1723600" cy="1577316"/>
            </a:xfrm>
            <a:prstGeom prst="rect">
              <a:avLst/>
            </a:prstGeom>
            <a:noFill/>
            <a:extLst>
              <a:ext uri="{909E8E84-426E-40DD-AFC4-6F175D3DCCD1}">
                <a14:hiddenFill xmlns:a14="http://schemas.microsoft.com/office/drawing/2010/main">
                  <a:solidFill>
                    <a:srgbClr val="FFFFFF"/>
                  </a:solidFill>
                </a14:hiddenFill>
              </a:ext>
            </a:extLst>
          </p:spPr>
        </p:pic>
      </p:grpSp>
      <p:pic>
        <p:nvPicPr>
          <p:cNvPr id="12" name="Picture 11" descr="Rendered Image">
            <a:extLst>
              <a:ext uri="{FF2B5EF4-FFF2-40B4-BE49-F238E27FC236}">
                <a16:creationId xmlns:a16="http://schemas.microsoft.com/office/drawing/2014/main" id="{7D298866-B8BF-BA6F-06B9-EE720B757F90}"/>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8261104" y="4239466"/>
            <a:ext cx="782013" cy="388272"/>
          </a:xfrm>
          <a:prstGeom prst="rect">
            <a:avLst/>
          </a:prstGeom>
          <a:noFill/>
          <a:extLst>
            <a:ext uri="{909E8E84-426E-40DD-AFC4-6F175D3DCCD1}">
              <a14:hiddenFill xmlns:a14="http://schemas.microsoft.com/office/drawing/2010/main">
                <a:solidFill>
                  <a:srgbClr val="FFFFFF"/>
                </a:solidFill>
              </a14:hiddenFill>
            </a:ext>
          </a:extLst>
        </p:spPr>
      </p:pic>
      <p:grpSp>
        <p:nvGrpSpPr>
          <p:cNvPr id="13" name="Group 12">
            <a:extLst>
              <a:ext uri="{FF2B5EF4-FFF2-40B4-BE49-F238E27FC236}">
                <a16:creationId xmlns:a16="http://schemas.microsoft.com/office/drawing/2014/main" id="{1E3400C6-FAC4-B3E5-5EDB-2BD9389659A0}"/>
              </a:ext>
            </a:extLst>
          </p:cNvPr>
          <p:cNvGrpSpPr/>
          <p:nvPr/>
        </p:nvGrpSpPr>
        <p:grpSpPr>
          <a:xfrm>
            <a:off x="7871378" y="4233370"/>
            <a:ext cx="401622" cy="379237"/>
            <a:chOff x="-2579673" y="2642435"/>
            <a:chExt cx="2446639" cy="2420110"/>
          </a:xfrm>
        </p:grpSpPr>
        <p:sp>
          <p:nvSpPr>
            <p:cNvPr id="14" name="Oval 13">
              <a:extLst>
                <a:ext uri="{FF2B5EF4-FFF2-40B4-BE49-F238E27FC236}">
                  <a16:creationId xmlns:a16="http://schemas.microsoft.com/office/drawing/2014/main" id="{8B937A43-41EC-8D75-FDC8-856B7C1851C4}"/>
                </a:ext>
              </a:extLst>
            </p:cNvPr>
            <p:cNvSpPr/>
            <p:nvPr/>
          </p:nvSpPr>
          <p:spPr>
            <a:xfrm>
              <a:off x="-2579673" y="2642435"/>
              <a:ext cx="2446639" cy="2420110"/>
            </a:xfrm>
            <a:prstGeom prst="ellipse">
              <a:avLst/>
            </a:prstGeom>
            <a:solidFill>
              <a:srgbClr val="36AFCE">
                <a:lumMod val="20000"/>
                <a:lumOff val="80000"/>
              </a:srgbClr>
            </a:solidFill>
            <a:ln w="38100" cap="flat" cmpd="sng" algn="ctr">
              <a:solidFill>
                <a:srgbClr val="00206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entury Gothic"/>
                <a:ea typeface="+mn-ea"/>
                <a:cs typeface="+mn-cs"/>
              </a:endParaRPr>
            </a:p>
          </p:txBody>
        </p:sp>
        <p:pic>
          <p:nvPicPr>
            <p:cNvPr id="16" name="Picture 8" descr="Free home office at home work vector">
              <a:extLst>
                <a:ext uri="{FF2B5EF4-FFF2-40B4-BE49-F238E27FC236}">
                  <a16:creationId xmlns:a16="http://schemas.microsoft.com/office/drawing/2014/main" id="{696A1EE1-5ACE-3FAD-52BD-0E10CD0BE7A7}"/>
                </a:ext>
              </a:extLst>
            </p:cNvPr>
            <p:cNvPicPr>
              <a:picLocks noChangeAspect="1" noChangeArrowheads="1"/>
            </p:cNvPicPr>
            <p:nvPr/>
          </p:nvPicPr>
          <p:blipFill rotWithShape="1">
            <a:blip r:embed="rId18">
              <a:extLst>
                <a:ext uri="{28A0092B-C50C-407E-A947-70E740481C1C}">
                  <a14:useLocalDpi xmlns:a14="http://schemas.microsoft.com/office/drawing/2010/main" val="0"/>
                </a:ext>
              </a:extLst>
            </a:blip>
            <a:srcRect l="23343" t="39678" r="24103" b="8856"/>
            <a:stretch/>
          </p:blipFill>
          <p:spPr bwMode="auto">
            <a:xfrm>
              <a:off x="-2218154" y="3063832"/>
              <a:ext cx="1723600" cy="1577316"/>
            </a:xfrm>
            <a:prstGeom prst="rect">
              <a:avLst/>
            </a:prstGeom>
            <a:noFill/>
            <a:extLst>
              <a:ext uri="{909E8E84-426E-40DD-AFC4-6F175D3DCCD1}">
                <a14:hiddenFill xmlns:a14="http://schemas.microsoft.com/office/drawing/2010/main">
                  <a:solidFill>
                    <a:srgbClr val="FFFFFF"/>
                  </a:solidFill>
                </a14:hiddenFill>
              </a:ext>
            </a:extLst>
          </p:spPr>
        </p:pic>
      </p:grpSp>
      <p:pic>
        <p:nvPicPr>
          <p:cNvPr id="1028" name="Picture 4" descr="Rendered Image">
            <a:extLst>
              <a:ext uri="{FF2B5EF4-FFF2-40B4-BE49-F238E27FC236}">
                <a16:creationId xmlns:a16="http://schemas.microsoft.com/office/drawing/2014/main" id="{A8AC9855-1DE5-7E69-755B-99C21A8DF894}"/>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5331113" y="1766032"/>
            <a:ext cx="730297" cy="277460"/>
          </a:xfrm>
          <a:prstGeom prst="rect">
            <a:avLst/>
          </a:prstGeom>
          <a:noFill/>
          <a:extLst>
            <a:ext uri="{909E8E84-426E-40DD-AFC4-6F175D3DCCD1}">
              <a14:hiddenFill xmlns:a14="http://schemas.microsoft.com/office/drawing/2010/main">
                <a:solidFill>
                  <a:srgbClr val="FFFFFF"/>
                </a:solidFill>
              </a14:hiddenFill>
            </a:ext>
          </a:extLst>
        </p:spPr>
      </p:pic>
      <p:grpSp>
        <p:nvGrpSpPr>
          <p:cNvPr id="17" name="Group 16">
            <a:extLst>
              <a:ext uri="{FF2B5EF4-FFF2-40B4-BE49-F238E27FC236}">
                <a16:creationId xmlns:a16="http://schemas.microsoft.com/office/drawing/2014/main" id="{CF35C81B-FEF6-89CD-A0C9-F7EB4333021A}"/>
              </a:ext>
            </a:extLst>
          </p:cNvPr>
          <p:cNvGrpSpPr/>
          <p:nvPr/>
        </p:nvGrpSpPr>
        <p:grpSpPr>
          <a:xfrm>
            <a:off x="4897734" y="1741114"/>
            <a:ext cx="401622" cy="379237"/>
            <a:chOff x="-2579673" y="2642435"/>
            <a:chExt cx="2446639" cy="2420110"/>
          </a:xfrm>
        </p:grpSpPr>
        <p:sp>
          <p:nvSpPr>
            <p:cNvPr id="23" name="Oval 22">
              <a:extLst>
                <a:ext uri="{FF2B5EF4-FFF2-40B4-BE49-F238E27FC236}">
                  <a16:creationId xmlns:a16="http://schemas.microsoft.com/office/drawing/2014/main" id="{8EC738C9-1B93-58F8-18FC-D29F7B77F787}"/>
                </a:ext>
              </a:extLst>
            </p:cNvPr>
            <p:cNvSpPr/>
            <p:nvPr/>
          </p:nvSpPr>
          <p:spPr>
            <a:xfrm>
              <a:off x="-2579673" y="2642435"/>
              <a:ext cx="2446639" cy="2420110"/>
            </a:xfrm>
            <a:prstGeom prst="ellipse">
              <a:avLst/>
            </a:prstGeom>
            <a:solidFill>
              <a:srgbClr val="36AFCE">
                <a:lumMod val="20000"/>
                <a:lumOff val="80000"/>
              </a:srgbClr>
            </a:solidFill>
            <a:ln w="38100" cap="flat" cmpd="sng" algn="ctr">
              <a:solidFill>
                <a:srgbClr val="00206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entury Gothic"/>
                <a:ea typeface="+mn-ea"/>
                <a:cs typeface="+mn-cs"/>
              </a:endParaRPr>
            </a:p>
          </p:txBody>
        </p:sp>
        <p:pic>
          <p:nvPicPr>
            <p:cNvPr id="29" name="Picture 8" descr="Free home office at home work vector">
              <a:extLst>
                <a:ext uri="{FF2B5EF4-FFF2-40B4-BE49-F238E27FC236}">
                  <a16:creationId xmlns:a16="http://schemas.microsoft.com/office/drawing/2014/main" id="{C957A622-6E78-3AC3-DA44-97B2CC714EF3}"/>
                </a:ext>
              </a:extLst>
            </p:cNvPr>
            <p:cNvPicPr>
              <a:picLocks noChangeAspect="1" noChangeArrowheads="1"/>
            </p:cNvPicPr>
            <p:nvPr/>
          </p:nvPicPr>
          <p:blipFill rotWithShape="1">
            <a:blip r:embed="rId18">
              <a:extLst>
                <a:ext uri="{28A0092B-C50C-407E-A947-70E740481C1C}">
                  <a14:useLocalDpi xmlns:a14="http://schemas.microsoft.com/office/drawing/2010/main" val="0"/>
                </a:ext>
              </a:extLst>
            </a:blip>
            <a:srcRect l="23343" t="39678" r="24103" b="8856"/>
            <a:stretch/>
          </p:blipFill>
          <p:spPr bwMode="auto">
            <a:xfrm>
              <a:off x="-2218154" y="3063832"/>
              <a:ext cx="1723600" cy="1577316"/>
            </a:xfrm>
            <a:prstGeom prst="rect">
              <a:avLst/>
            </a:prstGeom>
            <a:noFill/>
            <a:extLst>
              <a:ext uri="{909E8E84-426E-40DD-AFC4-6F175D3DCCD1}">
                <a14:hiddenFill xmlns:a14="http://schemas.microsoft.com/office/drawing/2010/main">
                  <a:solidFill>
                    <a:srgbClr val="FFFFFF"/>
                  </a:solidFill>
                </a14:hiddenFill>
              </a:ext>
            </a:extLst>
          </p:spPr>
        </p:pic>
      </p:grpSp>
      <p:pic>
        <p:nvPicPr>
          <p:cNvPr id="31" name="Picture 4" descr="Rendered Image">
            <a:extLst>
              <a:ext uri="{FF2B5EF4-FFF2-40B4-BE49-F238E27FC236}">
                <a16:creationId xmlns:a16="http://schemas.microsoft.com/office/drawing/2014/main" id="{026112DE-2450-C729-81E4-BA9F4142B33A}"/>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8317448" y="1755280"/>
            <a:ext cx="730297" cy="277460"/>
          </a:xfrm>
          <a:prstGeom prst="rect">
            <a:avLst/>
          </a:prstGeom>
          <a:noFill/>
          <a:extLst>
            <a:ext uri="{909E8E84-426E-40DD-AFC4-6F175D3DCCD1}">
              <a14:hiddenFill xmlns:a14="http://schemas.microsoft.com/office/drawing/2010/main">
                <a:solidFill>
                  <a:srgbClr val="FFFFFF"/>
                </a:solidFill>
              </a14:hiddenFill>
            </a:ext>
          </a:extLst>
        </p:spPr>
      </p:pic>
      <p:grpSp>
        <p:nvGrpSpPr>
          <p:cNvPr id="33" name="Group 32">
            <a:extLst>
              <a:ext uri="{FF2B5EF4-FFF2-40B4-BE49-F238E27FC236}">
                <a16:creationId xmlns:a16="http://schemas.microsoft.com/office/drawing/2014/main" id="{8479C874-F5E8-7677-005F-D4AECF659DEF}"/>
              </a:ext>
            </a:extLst>
          </p:cNvPr>
          <p:cNvGrpSpPr/>
          <p:nvPr/>
        </p:nvGrpSpPr>
        <p:grpSpPr>
          <a:xfrm>
            <a:off x="7884069" y="1730362"/>
            <a:ext cx="401622" cy="379237"/>
            <a:chOff x="-2579673" y="2642435"/>
            <a:chExt cx="2446639" cy="2420110"/>
          </a:xfrm>
        </p:grpSpPr>
        <p:sp>
          <p:nvSpPr>
            <p:cNvPr id="36" name="Oval 35">
              <a:extLst>
                <a:ext uri="{FF2B5EF4-FFF2-40B4-BE49-F238E27FC236}">
                  <a16:creationId xmlns:a16="http://schemas.microsoft.com/office/drawing/2014/main" id="{A80EFC27-E423-F259-CBFB-D901BFB52BA1}"/>
                </a:ext>
              </a:extLst>
            </p:cNvPr>
            <p:cNvSpPr/>
            <p:nvPr/>
          </p:nvSpPr>
          <p:spPr>
            <a:xfrm>
              <a:off x="-2579673" y="2642435"/>
              <a:ext cx="2446639" cy="2420110"/>
            </a:xfrm>
            <a:prstGeom prst="ellipse">
              <a:avLst/>
            </a:prstGeom>
            <a:solidFill>
              <a:srgbClr val="36AFCE">
                <a:lumMod val="20000"/>
                <a:lumOff val="80000"/>
              </a:srgbClr>
            </a:solidFill>
            <a:ln w="38100" cap="flat" cmpd="sng" algn="ctr">
              <a:solidFill>
                <a:srgbClr val="00206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entury Gothic"/>
                <a:ea typeface="+mn-ea"/>
                <a:cs typeface="+mn-cs"/>
              </a:endParaRPr>
            </a:p>
          </p:txBody>
        </p:sp>
        <p:pic>
          <p:nvPicPr>
            <p:cNvPr id="44" name="Picture 8" descr="Free home office at home work vector">
              <a:extLst>
                <a:ext uri="{FF2B5EF4-FFF2-40B4-BE49-F238E27FC236}">
                  <a16:creationId xmlns:a16="http://schemas.microsoft.com/office/drawing/2014/main" id="{9A0AF2AD-CCC1-D61E-0CDD-4125F9DB7641}"/>
                </a:ext>
              </a:extLst>
            </p:cNvPr>
            <p:cNvPicPr>
              <a:picLocks noChangeAspect="1" noChangeArrowheads="1"/>
            </p:cNvPicPr>
            <p:nvPr/>
          </p:nvPicPr>
          <p:blipFill rotWithShape="1">
            <a:blip r:embed="rId18">
              <a:extLst>
                <a:ext uri="{28A0092B-C50C-407E-A947-70E740481C1C}">
                  <a14:useLocalDpi xmlns:a14="http://schemas.microsoft.com/office/drawing/2010/main" val="0"/>
                </a:ext>
              </a:extLst>
            </a:blip>
            <a:srcRect l="23343" t="39678" r="24103" b="8856"/>
            <a:stretch/>
          </p:blipFill>
          <p:spPr bwMode="auto">
            <a:xfrm>
              <a:off x="-2218154" y="3063832"/>
              <a:ext cx="1723600" cy="1577316"/>
            </a:xfrm>
            <a:prstGeom prst="rect">
              <a:avLst/>
            </a:prstGeom>
            <a:noFill/>
            <a:extLst>
              <a:ext uri="{909E8E84-426E-40DD-AFC4-6F175D3DCCD1}">
                <a14:hiddenFill xmlns:a14="http://schemas.microsoft.com/office/drawing/2010/main">
                  <a:solidFill>
                    <a:srgbClr val="FFFFFF"/>
                  </a:solidFill>
                </a14:hiddenFill>
              </a:ext>
            </a:extLst>
          </p:spPr>
        </p:pic>
      </p:grpSp>
      <p:pic>
        <p:nvPicPr>
          <p:cNvPr id="45" name="Picture 4" descr="Rendered Image">
            <a:extLst>
              <a:ext uri="{FF2B5EF4-FFF2-40B4-BE49-F238E27FC236}">
                <a16:creationId xmlns:a16="http://schemas.microsoft.com/office/drawing/2014/main" id="{545BA4B4-63BB-F710-EADE-4084D9DB36FB}"/>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11239439" y="1774729"/>
            <a:ext cx="730297" cy="277460"/>
          </a:xfrm>
          <a:prstGeom prst="rect">
            <a:avLst/>
          </a:prstGeom>
          <a:noFill/>
          <a:extLst>
            <a:ext uri="{909E8E84-426E-40DD-AFC4-6F175D3DCCD1}">
              <a14:hiddenFill xmlns:a14="http://schemas.microsoft.com/office/drawing/2010/main">
                <a:solidFill>
                  <a:srgbClr val="FFFFFF"/>
                </a:solidFill>
              </a14:hiddenFill>
            </a:ext>
          </a:extLst>
        </p:spPr>
      </p:pic>
      <p:grpSp>
        <p:nvGrpSpPr>
          <p:cNvPr id="46" name="Group 45">
            <a:extLst>
              <a:ext uri="{FF2B5EF4-FFF2-40B4-BE49-F238E27FC236}">
                <a16:creationId xmlns:a16="http://schemas.microsoft.com/office/drawing/2014/main" id="{E5D5F807-CA5A-2937-A8B0-6692CE8325CB}"/>
              </a:ext>
            </a:extLst>
          </p:cNvPr>
          <p:cNvGrpSpPr/>
          <p:nvPr/>
        </p:nvGrpSpPr>
        <p:grpSpPr>
          <a:xfrm>
            <a:off x="10806060" y="1749811"/>
            <a:ext cx="401622" cy="379237"/>
            <a:chOff x="-2579673" y="2642435"/>
            <a:chExt cx="2446639" cy="2420110"/>
          </a:xfrm>
        </p:grpSpPr>
        <p:sp>
          <p:nvSpPr>
            <p:cNvPr id="47" name="Oval 46">
              <a:extLst>
                <a:ext uri="{FF2B5EF4-FFF2-40B4-BE49-F238E27FC236}">
                  <a16:creationId xmlns:a16="http://schemas.microsoft.com/office/drawing/2014/main" id="{1744249D-7D14-6BC0-0114-FE8E3C151119}"/>
                </a:ext>
              </a:extLst>
            </p:cNvPr>
            <p:cNvSpPr/>
            <p:nvPr/>
          </p:nvSpPr>
          <p:spPr>
            <a:xfrm>
              <a:off x="-2579673" y="2642435"/>
              <a:ext cx="2446639" cy="2420110"/>
            </a:xfrm>
            <a:prstGeom prst="ellipse">
              <a:avLst/>
            </a:prstGeom>
            <a:solidFill>
              <a:srgbClr val="36AFCE">
                <a:lumMod val="20000"/>
                <a:lumOff val="80000"/>
              </a:srgbClr>
            </a:solidFill>
            <a:ln w="38100" cap="flat" cmpd="sng" algn="ctr">
              <a:solidFill>
                <a:srgbClr val="00206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entury Gothic"/>
                <a:ea typeface="+mn-ea"/>
                <a:cs typeface="+mn-cs"/>
              </a:endParaRPr>
            </a:p>
          </p:txBody>
        </p:sp>
        <p:pic>
          <p:nvPicPr>
            <p:cNvPr id="48" name="Picture 8" descr="Free home office at home work vector">
              <a:extLst>
                <a:ext uri="{FF2B5EF4-FFF2-40B4-BE49-F238E27FC236}">
                  <a16:creationId xmlns:a16="http://schemas.microsoft.com/office/drawing/2014/main" id="{323AD5AD-1950-711A-3C40-531955405F98}"/>
                </a:ext>
              </a:extLst>
            </p:cNvPr>
            <p:cNvPicPr>
              <a:picLocks noChangeAspect="1" noChangeArrowheads="1"/>
            </p:cNvPicPr>
            <p:nvPr/>
          </p:nvPicPr>
          <p:blipFill rotWithShape="1">
            <a:blip r:embed="rId18">
              <a:extLst>
                <a:ext uri="{28A0092B-C50C-407E-A947-70E740481C1C}">
                  <a14:useLocalDpi xmlns:a14="http://schemas.microsoft.com/office/drawing/2010/main" val="0"/>
                </a:ext>
              </a:extLst>
            </a:blip>
            <a:srcRect l="23343" t="39678" r="24103" b="8856"/>
            <a:stretch/>
          </p:blipFill>
          <p:spPr bwMode="auto">
            <a:xfrm>
              <a:off x="-2218154" y="3063832"/>
              <a:ext cx="1723600" cy="1577316"/>
            </a:xfrm>
            <a:prstGeom prst="rect">
              <a:avLst/>
            </a:prstGeom>
            <a:noFill/>
            <a:extLst>
              <a:ext uri="{909E8E84-426E-40DD-AFC4-6F175D3DCCD1}">
                <a14:hiddenFill xmlns:a14="http://schemas.microsoft.com/office/drawing/2010/main">
                  <a:solidFill>
                    <a:srgbClr val="FFFFFF"/>
                  </a:solidFill>
                </a14:hiddenFill>
              </a:ext>
            </a:extLst>
          </p:spPr>
        </p:pic>
      </p:grpSp>
      <p:pic>
        <p:nvPicPr>
          <p:cNvPr id="58" name="Picture 4" descr="Rendered Image">
            <a:extLst>
              <a:ext uri="{FF2B5EF4-FFF2-40B4-BE49-F238E27FC236}">
                <a16:creationId xmlns:a16="http://schemas.microsoft.com/office/drawing/2014/main" id="{1048FBB9-BBBB-72D0-7C51-4E87DCDC019A}"/>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2344204" y="4245687"/>
            <a:ext cx="730297" cy="277460"/>
          </a:xfrm>
          <a:prstGeom prst="rect">
            <a:avLst/>
          </a:prstGeom>
          <a:noFill/>
          <a:extLst>
            <a:ext uri="{909E8E84-426E-40DD-AFC4-6F175D3DCCD1}">
              <a14:hiddenFill xmlns:a14="http://schemas.microsoft.com/office/drawing/2010/main">
                <a:solidFill>
                  <a:srgbClr val="FFFFFF"/>
                </a:solidFill>
              </a14:hiddenFill>
            </a:ext>
          </a:extLst>
        </p:spPr>
      </p:pic>
      <p:grpSp>
        <p:nvGrpSpPr>
          <p:cNvPr id="60" name="Group 59">
            <a:extLst>
              <a:ext uri="{FF2B5EF4-FFF2-40B4-BE49-F238E27FC236}">
                <a16:creationId xmlns:a16="http://schemas.microsoft.com/office/drawing/2014/main" id="{0D13463A-8ECA-B136-FE9B-7E96756AB25D}"/>
              </a:ext>
            </a:extLst>
          </p:cNvPr>
          <p:cNvGrpSpPr/>
          <p:nvPr/>
        </p:nvGrpSpPr>
        <p:grpSpPr>
          <a:xfrm>
            <a:off x="1910825" y="4220769"/>
            <a:ext cx="401622" cy="379237"/>
            <a:chOff x="-2579673" y="2642435"/>
            <a:chExt cx="2446639" cy="2420110"/>
          </a:xfrm>
        </p:grpSpPr>
        <p:sp>
          <p:nvSpPr>
            <p:cNvPr id="95" name="Oval 94">
              <a:extLst>
                <a:ext uri="{FF2B5EF4-FFF2-40B4-BE49-F238E27FC236}">
                  <a16:creationId xmlns:a16="http://schemas.microsoft.com/office/drawing/2014/main" id="{42DA9A01-6F84-7425-B557-8D7DE2B0EB5F}"/>
                </a:ext>
              </a:extLst>
            </p:cNvPr>
            <p:cNvSpPr/>
            <p:nvPr/>
          </p:nvSpPr>
          <p:spPr>
            <a:xfrm>
              <a:off x="-2579673" y="2642435"/>
              <a:ext cx="2446639" cy="2420110"/>
            </a:xfrm>
            <a:prstGeom prst="ellipse">
              <a:avLst/>
            </a:prstGeom>
            <a:solidFill>
              <a:srgbClr val="36AFCE">
                <a:lumMod val="20000"/>
                <a:lumOff val="80000"/>
              </a:srgbClr>
            </a:solidFill>
            <a:ln w="38100" cap="flat" cmpd="sng" algn="ctr">
              <a:solidFill>
                <a:srgbClr val="00206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entury Gothic"/>
                <a:ea typeface="+mn-ea"/>
                <a:cs typeface="+mn-cs"/>
              </a:endParaRPr>
            </a:p>
          </p:txBody>
        </p:sp>
        <p:pic>
          <p:nvPicPr>
            <p:cNvPr id="102" name="Picture 8" descr="Free home office at home work vector">
              <a:extLst>
                <a:ext uri="{FF2B5EF4-FFF2-40B4-BE49-F238E27FC236}">
                  <a16:creationId xmlns:a16="http://schemas.microsoft.com/office/drawing/2014/main" id="{56381561-039A-77AA-5EFC-64D24D4908AB}"/>
                </a:ext>
              </a:extLst>
            </p:cNvPr>
            <p:cNvPicPr>
              <a:picLocks noChangeAspect="1" noChangeArrowheads="1"/>
            </p:cNvPicPr>
            <p:nvPr/>
          </p:nvPicPr>
          <p:blipFill rotWithShape="1">
            <a:blip r:embed="rId18">
              <a:extLst>
                <a:ext uri="{28A0092B-C50C-407E-A947-70E740481C1C}">
                  <a14:useLocalDpi xmlns:a14="http://schemas.microsoft.com/office/drawing/2010/main" val="0"/>
                </a:ext>
              </a:extLst>
            </a:blip>
            <a:srcRect l="23343" t="39678" r="24103" b="8856"/>
            <a:stretch/>
          </p:blipFill>
          <p:spPr bwMode="auto">
            <a:xfrm>
              <a:off x="-2218154" y="3063832"/>
              <a:ext cx="1723600" cy="1577316"/>
            </a:xfrm>
            <a:prstGeom prst="rect">
              <a:avLst/>
            </a:prstGeom>
            <a:noFill/>
            <a:extLst>
              <a:ext uri="{909E8E84-426E-40DD-AFC4-6F175D3DCCD1}">
                <a14:hiddenFill xmlns:a14="http://schemas.microsoft.com/office/drawing/2010/main">
                  <a:solidFill>
                    <a:srgbClr val="FFFFFF"/>
                  </a:solidFill>
                </a14:hiddenFill>
              </a:ext>
            </a:extLst>
          </p:spPr>
        </p:pic>
      </p:grpSp>
      <p:pic>
        <p:nvPicPr>
          <p:cNvPr id="105" name="Picture 4" descr="Rendered Image">
            <a:extLst>
              <a:ext uri="{FF2B5EF4-FFF2-40B4-BE49-F238E27FC236}">
                <a16:creationId xmlns:a16="http://schemas.microsoft.com/office/drawing/2014/main" id="{9712FCBD-9D13-E7EB-C178-6F3CF1C055A2}"/>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11316940" y="4242982"/>
            <a:ext cx="730297" cy="277460"/>
          </a:xfrm>
          <a:prstGeom prst="rect">
            <a:avLst/>
          </a:prstGeom>
          <a:noFill/>
          <a:extLst>
            <a:ext uri="{909E8E84-426E-40DD-AFC4-6F175D3DCCD1}">
              <a14:hiddenFill xmlns:a14="http://schemas.microsoft.com/office/drawing/2010/main">
                <a:solidFill>
                  <a:srgbClr val="FFFFFF"/>
                </a:solidFill>
              </a14:hiddenFill>
            </a:ext>
          </a:extLst>
        </p:spPr>
      </p:pic>
      <p:grpSp>
        <p:nvGrpSpPr>
          <p:cNvPr id="106" name="Group 105">
            <a:extLst>
              <a:ext uri="{FF2B5EF4-FFF2-40B4-BE49-F238E27FC236}">
                <a16:creationId xmlns:a16="http://schemas.microsoft.com/office/drawing/2014/main" id="{09599AD6-BEA6-E3E6-8F34-2A86B723CF0C}"/>
              </a:ext>
            </a:extLst>
          </p:cNvPr>
          <p:cNvGrpSpPr/>
          <p:nvPr/>
        </p:nvGrpSpPr>
        <p:grpSpPr>
          <a:xfrm>
            <a:off x="10883561" y="4218064"/>
            <a:ext cx="401622" cy="379237"/>
            <a:chOff x="-2579673" y="2642435"/>
            <a:chExt cx="2446639" cy="2420110"/>
          </a:xfrm>
        </p:grpSpPr>
        <p:sp>
          <p:nvSpPr>
            <p:cNvPr id="121" name="Oval 120">
              <a:extLst>
                <a:ext uri="{FF2B5EF4-FFF2-40B4-BE49-F238E27FC236}">
                  <a16:creationId xmlns:a16="http://schemas.microsoft.com/office/drawing/2014/main" id="{074A23C9-6D40-F139-248B-957EEB0ABAEC}"/>
                </a:ext>
              </a:extLst>
            </p:cNvPr>
            <p:cNvSpPr/>
            <p:nvPr/>
          </p:nvSpPr>
          <p:spPr>
            <a:xfrm>
              <a:off x="-2579673" y="2642435"/>
              <a:ext cx="2446639" cy="2420110"/>
            </a:xfrm>
            <a:prstGeom prst="ellipse">
              <a:avLst/>
            </a:prstGeom>
            <a:solidFill>
              <a:srgbClr val="36AFCE">
                <a:lumMod val="20000"/>
                <a:lumOff val="80000"/>
              </a:srgbClr>
            </a:solidFill>
            <a:ln w="38100" cap="flat" cmpd="sng" algn="ctr">
              <a:solidFill>
                <a:srgbClr val="00206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entury Gothic"/>
                <a:ea typeface="+mn-ea"/>
                <a:cs typeface="+mn-cs"/>
              </a:endParaRPr>
            </a:p>
          </p:txBody>
        </p:sp>
        <p:pic>
          <p:nvPicPr>
            <p:cNvPr id="122" name="Picture 8" descr="Free home office at home work vector">
              <a:extLst>
                <a:ext uri="{FF2B5EF4-FFF2-40B4-BE49-F238E27FC236}">
                  <a16:creationId xmlns:a16="http://schemas.microsoft.com/office/drawing/2014/main" id="{5EE6E2AD-60A9-7928-8A41-ECCEEA506EEF}"/>
                </a:ext>
              </a:extLst>
            </p:cNvPr>
            <p:cNvPicPr>
              <a:picLocks noChangeAspect="1" noChangeArrowheads="1"/>
            </p:cNvPicPr>
            <p:nvPr/>
          </p:nvPicPr>
          <p:blipFill rotWithShape="1">
            <a:blip r:embed="rId18">
              <a:extLst>
                <a:ext uri="{28A0092B-C50C-407E-A947-70E740481C1C}">
                  <a14:useLocalDpi xmlns:a14="http://schemas.microsoft.com/office/drawing/2010/main" val="0"/>
                </a:ext>
              </a:extLst>
            </a:blip>
            <a:srcRect l="23343" t="39678" r="24103" b="8856"/>
            <a:stretch/>
          </p:blipFill>
          <p:spPr bwMode="auto">
            <a:xfrm>
              <a:off x="-2218154" y="3063832"/>
              <a:ext cx="1723600" cy="157731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23" name="Group 122">
            <a:extLst>
              <a:ext uri="{FF2B5EF4-FFF2-40B4-BE49-F238E27FC236}">
                <a16:creationId xmlns:a16="http://schemas.microsoft.com/office/drawing/2014/main" id="{74F51065-9F89-6C3D-6366-39D24A5E5008}"/>
              </a:ext>
            </a:extLst>
          </p:cNvPr>
          <p:cNvGrpSpPr/>
          <p:nvPr/>
        </p:nvGrpSpPr>
        <p:grpSpPr>
          <a:xfrm>
            <a:off x="2036758" y="2151903"/>
            <a:ext cx="631050" cy="419872"/>
            <a:chOff x="7966723" y="4526165"/>
            <a:chExt cx="1786751" cy="1125230"/>
          </a:xfrm>
        </p:grpSpPr>
        <p:sp>
          <p:nvSpPr>
            <p:cNvPr id="124" name="Oval 123">
              <a:extLst>
                <a:ext uri="{FF2B5EF4-FFF2-40B4-BE49-F238E27FC236}">
                  <a16:creationId xmlns:a16="http://schemas.microsoft.com/office/drawing/2014/main" id="{D59607D0-DD99-5C81-52FE-009B0D0C6760}"/>
                </a:ext>
              </a:extLst>
            </p:cNvPr>
            <p:cNvSpPr/>
            <p:nvPr/>
          </p:nvSpPr>
          <p:spPr>
            <a:xfrm>
              <a:off x="8078724" y="4526165"/>
              <a:ext cx="1163696" cy="1072269"/>
            </a:xfrm>
            <a:prstGeom prst="ellipse">
              <a:avLst/>
            </a:prstGeom>
            <a:solidFill>
              <a:srgbClr val="F9FFC9"/>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5" name="TextBox 124">
              <a:extLst>
                <a:ext uri="{FF2B5EF4-FFF2-40B4-BE49-F238E27FC236}">
                  <a16:creationId xmlns:a16="http://schemas.microsoft.com/office/drawing/2014/main" id="{74976F8B-2C5A-DB4C-A902-7801A7FECF27}"/>
                </a:ext>
              </a:extLst>
            </p:cNvPr>
            <p:cNvSpPr txBox="1"/>
            <p:nvPr/>
          </p:nvSpPr>
          <p:spPr>
            <a:xfrm>
              <a:off x="7966723" y="5032780"/>
              <a:ext cx="1786751" cy="618615"/>
            </a:xfrm>
            <a:prstGeom prst="rect">
              <a:avLst/>
            </a:prstGeom>
            <a:noFill/>
          </p:spPr>
          <p:txBody>
            <a:bodyPr wrap="square" rtlCol="0">
              <a:spAutoFit/>
            </a:bodyPr>
            <a:lstStyle/>
            <a:p>
              <a:r>
                <a:rPr lang="en-GB" sz="900" dirty="0">
                  <a:solidFill>
                    <a:srgbClr val="002060"/>
                  </a:solidFill>
                  <a:latin typeface="Century Gothic" panose="020B0502020202020204" pitchFamily="34" charset="0"/>
                </a:rPr>
                <a:t>to visit</a:t>
              </a:r>
              <a:endParaRPr lang="en-GB" sz="1200" dirty="0">
                <a:solidFill>
                  <a:srgbClr val="002060"/>
                </a:solidFill>
                <a:latin typeface="Century Gothic" panose="020B0502020202020204" pitchFamily="34" charset="0"/>
              </a:endParaRPr>
            </a:p>
          </p:txBody>
        </p:sp>
        <p:pic>
          <p:nvPicPr>
            <p:cNvPr id="126" name="Picture 4" descr="Free Hand Card vector and picture">
              <a:extLst>
                <a:ext uri="{FF2B5EF4-FFF2-40B4-BE49-F238E27FC236}">
                  <a16:creationId xmlns:a16="http://schemas.microsoft.com/office/drawing/2014/main" id="{A640F621-6933-D2DC-A37A-1E192D324505}"/>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8223770" y="4725816"/>
              <a:ext cx="873604" cy="505053"/>
            </a:xfrm>
            <a:prstGeom prst="rect">
              <a:avLst/>
            </a:prstGeom>
            <a:noFill/>
            <a:extLst>
              <a:ext uri="{909E8E84-426E-40DD-AFC4-6F175D3DCCD1}">
                <a14:hiddenFill xmlns:a14="http://schemas.microsoft.com/office/drawing/2010/main">
                  <a:solidFill>
                    <a:srgbClr val="FFFFFF"/>
                  </a:solidFill>
                </a14:hiddenFill>
              </a:ext>
            </a:extLst>
          </p:spPr>
        </p:pic>
      </p:grpSp>
      <p:pic>
        <p:nvPicPr>
          <p:cNvPr id="1024" name="Picture 1023" descr="A cartoon of a person&#10;&#10;Description automatically generated">
            <a:extLst>
              <a:ext uri="{FF2B5EF4-FFF2-40B4-BE49-F238E27FC236}">
                <a16:creationId xmlns:a16="http://schemas.microsoft.com/office/drawing/2014/main" id="{1BE07A40-CAA3-C831-B4A7-F17B6073E911}"/>
              </a:ext>
            </a:extLst>
          </p:cNvPr>
          <p:cNvPicPr>
            <a:picLocks noChangeAspect="1"/>
          </p:cNvPicPr>
          <p:nvPr/>
        </p:nvPicPr>
        <p:blipFill rotWithShape="1">
          <a:blip r:embed="rId21">
            <a:extLst>
              <a:ext uri="{28A0092B-C50C-407E-A947-70E740481C1C}">
                <a14:useLocalDpi xmlns:a14="http://schemas.microsoft.com/office/drawing/2010/main" val="0"/>
              </a:ext>
            </a:extLst>
          </a:blip>
          <a:srcRect t="1" r="6146" b="27114"/>
          <a:stretch/>
        </p:blipFill>
        <p:spPr>
          <a:xfrm>
            <a:off x="2522813" y="2093545"/>
            <a:ext cx="441837" cy="456460"/>
          </a:xfrm>
          <a:prstGeom prst="rect">
            <a:avLst/>
          </a:prstGeom>
        </p:spPr>
      </p:pic>
      <p:grpSp>
        <p:nvGrpSpPr>
          <p:cNvPr id="1025" name="Group 1024">
            <a:extLst>
              <a:ext uri="{FF2B5EF4-FFF2-40B4-BE49-F238E27FC236}">
                <a16:creationId xmlns:a16="http://schemas.microsoft.com/office/drawing/2014/main" id="{8DF93B1C-07D1-C10D-774D-8A611FE9329E}"/>
              </a:ext>
            </a:extLst>
          </p:cNvPr>
          <p:cNvGrpSpPr/>
          <p:nvPr/>
        </p:nvGrpSpPr>
        <p:grpSpPr>
          <a:xfrm>
            <a:off x="11084774" y="2155176"/>
            <a:ext cx="631050" cy="419872"/>
            <a:chOff x="7966723" y="4526165"/>
            <a:chExt cx="1786751" cy="1125230"/>
          </a:xfrm>
        </p:grpSpPr>
        <p:sp>
          <p:nvSpPr>
            <p:cNvPr id="1027" name="Oval 1026">
              <a:extLst>
                <a:ext uri="{FF2B5EF4-FFF2-40B4-BE49-F238E27FC236}">
                  <a16:creationId xmlns:a16="http://schemas.microsoft.com/office/drawing/2014/main" id="{CE9BD8D2-69D9-DBF7-AB22-DD762A6A677B}"/>
                </a:ext>
              </a:extLst>
            </p:cNvPr>
            <p:cNvSpPr/>
            <p:nvPr/>
          </p:nvSpPr>
          <p:spPr>
            <a:xfrm>
              <a:off x="8078724" y="4526165"/>
              <a:ext cx="1163696" cy="1072269"/>
            </a:xfrm>
            <a:prstGeom prst="ellipse">
              <a:avLst/>
            </a:prstGeom>
            <a:solidFill>
              <a:srgbClr val="F9FFC9"/>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29" name="TextBox 1028">
              <a:extLst>
                <a:ext uri="{FF2B5EF4-FFF2-40B4-BE49-F238E27FC236}">
                  <a16:creationId xmlns:a16="http://schemas.microsoft.com/office/drawing/2014/main" id="{DBF8980F-0FCC-373D-C47B-9B1A246C0996}"/>
                </a:ext>
              </a:extLst>
            </p:cNvPr>
            <p:cNvSpPr txBox="1"/>
            <p:nvPr/>
          </p:nvSpPr>
          <p:spPr>
            <a:xfrm>
              <a:off x="7966723" y="5032780"/>
              <a:ext cx="1786751" cy="618615"/>
            </a:xfrm>
            <a:prstGeom prst="rect">
              <a:avLst/>
            </a:prstGeom>
            <a:noFill/>
          </p:spPr>
          <p:txBody>
            <a:bodyPr wrap="square" rtlCol="0">
              <a:spAutoFit/>
            </a:bodyPr>
            <a:lstStyle/>
            <a:p>
              <a:r>
                <a:rPr lang="en-GB" sz="900" dirty="0">
                  <a:solidFill>
                    <a:srgbClr val="002060"/>
                  </a:solidFill>
                  <a:latin typeface="Century Gothic" panose="020B0502020202020204" pitchFamily="34" charset="0"/>
                </a:rPr>
                <a:t>to visit</a:t>
              </a:r>
              <a:endParaRPr lang="en-GB" sz="1200" dirty="0">
                <a:solidFill>
                  <a:srgbClr val="002060"/>
                </a:solidFill>
                <a:latin typeface="Century Gothic" panose="020B0502020202020204" pitchFamily="34" charset="0"/>
              </a:endParaRPr>
            </a:p>
          </p:txBody>
        </p:sp>
        <p:pic>
          <p:nvPicPr>
            <p:cNvPr id="1030" name="Picture 4" descr="Free Hand Card vector and picture">
              <a:extLst>
                <a:ext uri="{FF2B5EF4-FFF2-40B4-BE49-F238E27FC236}">
                  <a16:creationId xmlns:a16="http://schemas.microsoft.com/office/drawing/2014/main" id="{D3090147-C8CB-B9E5-A873-CE5C71714186}"/>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8223770" y="4725816"/>
              <a:ext cx="873604" cy="505053"/>
            </a:xfrm>
            <a:prstGeom prst="rect">
              <a:avLst/>
            </a:prstGeom>
            <a:noFill/>
            <a:extLst>
              <a:ext uri="{909E8E84-426E-40DD-AFC4-6F175D3DCCD1}">
                <a14:hiddenFill xmlns:a14="http://schemas.microsoft.com/office/drawing/2010/main">
                  <a:solidFill>
                    <a:srgbClr val="FFFFFF"/>
                  </a:solidFill>
                </a14:hiddenFill>
              </a:ext>
            </a:extLst>
          </p:spPr>
        </p:pic>
      </p:grpSp>
      <p:pic>
        <p:nvPicPr>
          <p:cNvPr id="1031" name="Picture 1030" descr="A cartoon of a person&#10;&#10;Description automatically generated">
            <a:extLst>
              <a:ext uri="{FF2B5EF4-FFF2-40B4-BE49-F238E27FC236}">
                <a16:creationId xmlns:a16="http://schemas.microsoft.com/office/drawing/2014/main" id="{C41BD5E2-2924-3FA8-AC4B-3B019D5E381A}"/>
              </a:ext>
            </a:extLst>
          </p:cNvPr>
          <p:cNvPicPr>
            <a:picLocks noChangeAspect="1"/>
          </p:cNvPicPr>
          <p:nvPr/>
        </p:nvPicPr>
        <p:blipFill rotWithShape="1">
          <a:blip r:embed="rId21">
            <a:extLst>
              <a:ext uri="{28A0092B-C50C-407E-A947-70E740481C1C}">
                <a14:useLocalDpi xmlns:a14="http://schemas.microsoft.com/office/drawing/2010/main" val="0"/>
              </a:ext>
            </a:extLst>
          </a:blip>
          <a:srcRect t="1" r="6146" b="27114"/>
          <a:stretch/>
        </p:blipFill>
        <p:spPr>
          <a:xfrm>
            <a:off x="11570829" y="2096818"/>
            <a:ext cx="441837" cy="456460"/>
          </a:xfrm>
          <a:prstGeom prst="rect">
            <a:avLst/>
          </a:prstGeom>
        </p:spPr>
      </p:pic>
      <p:grpSp>
        <p:nvGrpSpPr>
          <p:cNvPr id="1032" name="Group 1031">
            <a:extLst>
              <a:ext uri="{FF2B5EF4-FFF2-40B4-BE49-F238E27FC236}">
                <a16:creationId xmlns:a16="http://schemas.microsoft.com/office/drawing/2014/main" id="{31509D56-0280-BC0A-6780-60C3A0593E84}"/>
              </a:ext>
            </a:extLst>
          </p:cNvPr>
          <p:cNvGrpSpPr/>
          <p:nvPr/>
        </p:nvGrpSpPr>
        <p:grpSpPr>
          <a:xfrm>
            <a:off x="8084828" y="4659941"/>
            <a:ext cx="631050" cy="419872"/>
            <a:chOff x="7966723" y="4526165"/>
            <a:chExt cx="1786751" cy="1125230"/>
          </a:xfrm>
        </p:grpSpPr>
        <p:sp>
          <p:nvSpPr>
            <p:cNvPr id="1033" name="Oval 1032">
              <a:extLst>
                <a:ext uri="{FF2B5EF4-FFF2-40B4-BE49-F238E27FC236}">
                  <a16:creationId xmlns:a16="http://schemas.microsoft.com/office/drawing/2014/main" id="{A848BE2F-A39E-73F2-5AEB-7F010C0E8183}"/>
                </a:ext>
              </a:extLst>
            </p:cNvPr>
            <p:cNvSpPr/>
            <p:nvPr/>
          </p:nvSpPr>
          <p:spPr>
            <a:xfrm>
              <a:off x="8078724" y="4526165"/>
              <a:ext cx="1163696" cy="1072269"/>
            </a:xfrm>
            <a:prstGeom prst="ellipse">
              <a:avLst/>
            </a:prstGeom>
            <a:solidFill>
              <a:srgbClr val="F9FFC9"/>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34" name="TextBox 1033">
              <a:extLst>
                <a:ext uri="{FF2B5EF4-FFF2-40B4-BE49-F238E27FC236}">
                  <a16:creationId xmlns:a16="http://schemas.microsoft.com/office/drawing/2014/main" id="{8CC27EEC-5069-481F-089D-413BDBB9816D}"/>
                </a:ext>
              </a:extLst>
            </p:cNvPr>
            <p:cNvSpPr txBox="1"/>
            <p:nvPr/>
          </p:nvSpPr>
          <p:spPr>
            <a:xfrm>
              <a:off x="7966723" y="5032780"/>
              <a:ext cx="1786751" cy="618615"/>
            </a:xfrm>
            <a:prstGeom prst="rect">
              <a:avLst/>
            </a:prstGeom>
            <a:noFill/>
          </p:spPr>
          <p:txBody>
            <a:bodyPr wrap="square" rtlCol="0">
              <a:spAutoFit/>
            </a:bodyPr>
            <a:lstStyle/>
            <a:p>
              <a:r>
                <a:rPr lang="en-GB" sz="900" dirty="0">
                  <a:solidFill>
                    <a:srgbClr val="002060"/>
                  </a:solidFill>
                  <a:latin typeface="Century Gothic" panose="020B0502020202020204" pitchFamily="34" charset="0"/>
                </a:rPr>
                <a:t>to visit</a:t>
              </a:r>
              <a:endParaRPr lang="en-GB" sz="1200" dirty="0">
                <a:solidFill>
                  <a:srgbClr val="002060"/>
                </a:solidFill>
                <a:latin typeface="Century Gothic" panose="020B0502020202020204" pitchFamily="34" charset="0"/>
              </a:endParaRPr>
            </a:p>
          </p:txBody>
        </p:sp>
        <p:pic>
          <p:nvPicPr>
            <p:cNvPr id="1035" name="Picture 4" descr="Free Hand Card vector and picture">
              <a:extLst>
                <a:ext uri="{FF2B5EF4-FFF2-40B4-BE49-F238E27FC236}">
                  <a16:creationId xmlns:a16="http://schemas.microsoft.com/office/drawing/2014/main" id="{1B420BEE-F2BF-C638-E618-9073CA341BB6}"/>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8223770" y="4725816"/>
              <a:ext cx="873604" cy="505053"/>
            </a:xfrm>
            <a:prstGeom prst="rect">
              <a:avLst/>
            </a:prstGeom>
            <a:noFill/>
            <a:extLst>
              <a:ext uri="{909E8E84-426E-40DD-AFC4-6F175D3DCCD1}">
                <a14:hiddenFill xmlns:a14="http://schemas.microsoft.com/office/drawing/2010/main">
                  <a:solidFill>
                    <a:srgbClr val="FFFFFF"/>
                  </a:solidFill>
                </a14:hiddenFill>
              </a:ext>
            </a:extLst>
          </p:spPr>
        </p:pic>
      </p:grpSp>
      <p:pic>
        <p:nvPicPr>
          <p:cNvPr id="1036" name="Picture 1035" descr="A cartoon of a person&#10;&#10;Description automatically generated">
            <a:extLst>
              <a:ext uri="{FF2B5EF4-FFF2-40B4-BE49-F238E27FC236}">
                <a16:creationId xmlns:a16="http://schemas.microsoft.com/office/drawing/2014/main" id="{51B9A7A0-F47D-EC71-D8BA-2636479F290D}"/>
              </a:ext>
            </a:extLst>
          </p:cNvPr>
          <p:cNvPicPr>
            <a:picLocks noChangeAspect="1"/>
          </p:cNvPicPr>
          <p:nvPr/>
        </p:nvPicPr>
        <p:blipFill rotWithShape="1">
          <a:blip r:embed="rId21">
            <a:extLst>
              <a:ext uri="{28A0092B-C50C-407E-A947-70E740481C1C}">
                <a14:useLocalDpi xmlns:a14="http://schemas.microsoft.com/office/drawing/2010/main" val="0"/>
              </a:ext>
            </a:extLst>
          </a:blip>
          <a:srcRect t="1" r="6146" b="27114"/>
          <a:stretch/>
        </p:blipFill>
        <p:spPr>
          <a:xfrm>
            <a:off x="8570883" y="4601583"/>
            <a:ext cx="441837" cy="456460"/>
          </a:xfrm>
          <a:prstGeom prst="rect">
            <a:avLst/>
          </a:prstGeom>
        </p:spPr>
      </p:pic>
      <p:grpSp>
        <p:nvGrpSpPr>
          <p:cNvPr id="1037" name="Group 1036">
            <a:extLst>
              <a:ext uri="{FF2B5EF4-FFF2-40B4-BE49-F238E27FC236}">
                <a16:creationId xmlns:a16="http://schemas.microsoft.com/office/drawing/2014/main" id="{7E1255DD-F3DB-0BA2-FD40-8E49E09FF38D}"/>
              </a:ext>
            </a:extLst>
          </p:cNvPr>
          <p:cNvGrpSpPr/>
          <p:nvPr/>
        </p:nvGrpSpPr>
        <p:grpSpPr>
          <a:xfrm>
            <a:off x="11084774" y="4608771"/>
            <a:ext cx="631050" cy="419872"/>
            <a:chOff x="7966723" y="4526165"/>
            <a:chExt cx="1786751" cy="1125230"/>
          </a:xfrm>
        </p:grpSpPr>
        <p:sp>
          <p:nvSpPr>
            <p:cNvPr id="1038" name="Oval 1037">
              <a:extLst>
                <a:ext uri="{FF2B5EF4-FFF2-40B4-BE49-F238E27FC236}">
                  <a16:creationId xmlns:a16="http://schemas.microsoft.com/office/drawing/2014/main" id="{FE6D2CA4-9277-A003-19F5-A1BA97CF23E5}"/>
                </a:ext>
              </a:extLst>
            </p:cNvPr>
            <p:cNvSpPr/>
            <p:nvPr/>
          </p:nvSpPr>
          <p:spPr>
            <a:xfrm>
              <a:off x="8078724" y="4526165"/>
              <a:ext cx="1163696" cy="1072269"/>
            </a:xfrm>
            <a:prstGeom prst="ellipse">
              <a:avLst/>
            </a:prstGeom>
            <a:solidFill>
              <a:srgbClr val="F9FFC9"/>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39" name="TextBox 1038">
              <a:extLst>
                <a:ext uri="{FF2B5EF4-FFF2-40B4-BE49-F238E27FC236}">
                  <a16:creationId xmlns:a16="http://schemas.microsoft.com/office/drawing/2014/main" id="{8C6B7605-03E7-6261-BA48-3659FEB362D2}"/>
                </a:ext>
              </a:extLst>
            </p:cNvPr>
            <p:cNvSpPr txBox="1"/>
            <p:nvPr/>
          </p:nvSpPr>
          <p:spPr>
            <a:xfrm>
              <a:off x="7966723" y="5032780"/>
              <a:ext cx="1786751" cy="618615"/>
            </a:xfrm>
            <a:prstGeom prst="rect">
              <a:avLst/>
            </a:prstGeom>
            <a:noFill/>
          </p:spPr>
          <p:txBody>
            <a:bodyPr wrap="square" rtlCol="0">
              <a:spAutoFit/>
            </a:bodyPr>
            <a:lstStyle/>
            <a:p>
              <a:r>
                <a:rPr lang="en-GB" sz="900" dirty="0">
                  <a:solidFill>
                    <a:srgbClr val="002060"/>
                  </a:solidFill>
                  <a:latin typeface="Century Gothic" panose="020B0502020202020204" pitchFamily="34" charset="0"/>
                </a:rPr>
                <a:t>to visit</a:t>
              </a:r>
              <a:endParaRPr lang="en-GB" sz="1200" dirty="0">
                <a:solidFill>
                  <a:srgbClr val="002060"/>
                </a:solidFill>
                <a:latin typeface="Century Gothic" panose="020B0502020202020204" pitchFamily="34" charset="0"/>
              </a:endParaRPr>
            </a:p>
          </p:txBody>
        </p:sp>
        <p:pic>
          <p:nvPicPr>
            <p:cNvPr id="1040" name="Picture 4" descr="Free Hand Card vector and picture">
              <a:extLst>
                <a:ext uri="{FF2B5EF4-FFF2-40B4-BE49-F238E27FC236}">
                  <a16:creationId xmlns:a16="http://schemas.microsoft.com/office/drawing/2014/main" id="{B455424B-71D5-7392-2708-017795BC8693}"/>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8223770" y="4725816"/>
              <a:ext cx="873604" cy="505053"/>
            </a:xfrm>
            <a:prstGeom prst="rect">
              <a:avLst/>
            </a:prstGeom>
            <a:noFill/>
            <a:extLst>
              <a:ext uri="{909E8E84-426E-40DD-AFC4-6F175D3DCCD1}">
                <a14:hiddenFill xmlns:a14="http://schemas.microsoft.com/office/drawing/2010/main">
                  <a:solidFill>
                    <a:srgbClr val="FFFFFF"/>
                  </a:solidFill>
                </a14:hiddenFill>
              </a:ext>
            </a:extLst>
          </p:spPr>
        </p:pic>
      </p:grpSp>
      <p:pic>
        <p:nvPicPr>
          <p:cNvPr id="1041" name="Picture 1040" descr="A cartoon of a person&#10;&#10;Description automatically generated">
            <a:extLst>
              <a:ext uri="{FF2B5EF4-FFF2-40B4-BE49-F238E27FC236}">
                <a16:creationId xmlns:a16="http://schemas.microsoft.com/office/drawing/2014/main" id="{2281700B-0461-6AB2-6388-F956E2A5095C}"/>
              </a:ext>
            </a:extLst>
          </p:cNvPr>
          <p:cNvPicPr>
            <a:picLocks noChangeAspect="1"/>
          </p:cNvPicPr>
          <p:nvPr/>
        </p:nvPicPr>
        <p:blipFill rotWithShape="1">
          <a:blip r:embed="rId21">
            <a:extLst>
              <a:ext uri="{28A0092B-C50C-407E-A947-70E740481C1C}">
                <a14:useLocalDpi xmlns:a14="http://schemas.microsoft.com/office/drawing/2010/main" val="0"/>
              </a:ext>
            </a:extLst>
          </a:blip>
          <a:srcRect t="1" r="6146" b="27114"/>
          <a:stretch/>
        </p:blipFill>
        <p:spPr>
          <a:xfrm>
            <a:off x="11570829" y="4550413"/>
            <a:ext cx="441837" cy="456460"/>
          </a:xfrm>
          <a:prstGeom prst="rect">
            <a:avLst/>
          </a:prstGeom>
        </p:spPr>
      </p:pic>
      <p:pic>
        <p:nvPicPr>
          <p:cNvPr id="1043" name="Picture 1042" descr="A person with his arms crossed&#10;&#10;Description automatically generated">
            <a:extLst>
              <a:ext uri="{FF2B5EF4-FFF2-40B4-BE49-F238E27FC236}">
                <a16:creationId xmlns:a16="http://schemas.microsoft.com/office/drawing/2014/main" id="{946BF4E4-8DC9-E3FA-4CAA-92B8378589F2}"/>
              </a:ext>
            </a:extLst>
          </p:cNvPr>
          <p:cNvPicPr>
            <a:picLocks noChangeAspect="1"/>
          </p:cNvPicPr>
          <p:nvPr/>
        </p:nvPicPr>
        <p:blipFill rotWithShape="1">
          <a:blip r:embed="rId22">
            <a:extLst>
              <a:ext uri="{28A0092B-C50C-407E-A947-70E740481C1C}">
                <a14:useLocalDpi xmlns:a14="http://schemas.microsoft.com/office/drawing/2010/main" val="0"/>
              </a:ext>
            </a:extLst>
          </a:blip>
          <a:srcRect r="17260" b="47381"/>
          <a:stretch/>
        </p:blipFill>
        <p:spPr>
          <a:xfrm>
            <a:off x="5494328" y="2071057"/>
            <a:ext cx="489679" cy="416830"/>
          </a:xfrm>
          <a:prstGeom prst="rect">
            <a:avLst/>
          </a:prstGeom>
        </p:spPr>
      </p:pic>
      <p:grpSp>
        <p:nvGrpSpPr>
          <p:cNvPr id="1046" name="Group 1045">
            <a:extLst>
              <a:ext uri="{FF2B5EF4-FFF2-40B4-BE49-F238E27FC236}">
                <a16:creationId xmlns:a16="http://schemas.microsoft.com/office/drawing/2014/main" id="{E6651D25-3A4A-FE95-9614-5965E5700506}"/>
              </a:ext>
            </a:extLst>
          </p:cNvPr>
          <p:cNvGrpSpPr/>
          <p:nvPr/>
        </p:nvGrpSpPr>
        <p:grpSpPr>
          <a:xfrm>
            <a:off x="5120176" y="2085262"/>
            <a:ext cx="631050" cy="419872"/>
            <a:chOff x="7966723" y="4526165"/>
            <a:chExt cx="1786751" cy="1125230"/>
          </a:xfrm>
        </p:grpSpPr>
        <p:sp>
          <p:nvSpPr>
            <p:cNvPr id="1047" name="Oval 1046">
              <a:extLst>
                <a:ext uri="{FF2B5EF4-FFF2-40B4-BE49-F238E27FC236}">
                  <a16:creationId xmlns:a16="http://schemas.microsoft.com/office/drawing/2014/main" id="{C3E06258-9204-E011-4C79-4E904D7BDEB9}"/>
                </a:ext>
              </a:extLst>
            </p:cNvPr>
            <p:cNvSpPr/>
            <p:nvPr/>
          </p:nvSpPr>
          <p:spPr>
            <a:xfrm>
              <a:off x="8078724" y="4526165"/>
              <a:ext cx="1163696" cy="1072269"/>
            </a:xfrm>
            <a:prstGeom prst="ellipse">
              <a:avLst/>
            </a:prstGeom>
            <a:solidFill>
              <a:srgbClr val="F9FFC9"/>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48" name="TextBox 1047">
              <a:extLst>
                <a:ext uri="{FF2B5EF4-FFF2-40B4-BE49-F238E27FC236}">
                  <a16:creationId xmlns:a16="http://schemas.microsoft.com/office/drawing/2014/main" id="{9804AAC5-5E1D-B9BD-FF98-810E19799590}"/>
                </a:ext>
              </a:extLst>
            </p:cNvPr>
            <p:cNvSpPr txBox="1"/>
            <p:nvPr/>
          </p:nvSpPr>
          <p:spPr>
            <a:xfrm>
              <a:off x="7966723" y="5032780"/>
              <a:ext cx="1786751" cy="618615"/>
            </a:xfrm>
            <a:prstGeom prst="rect">
              <a:avLst/>
            </a:prstGeom>
            <a:noFill/>
          </p:spPr>
          <p:txBody>
            <a:bodyPr wrap="square" rtlCol="0">
              <a:spAutoFit/>
            </a:bodyPr>
            <a:lstStyle/>
            <a:p>
              <a:r>
                <a:rPr lang="en-GB" sz="900" dirty="0">
                  <a:solidFill>
                    <a:srgbClr val="002060"/>
                  </a:solidFill>
                  <a:latin typeface="Century Gothic" panose="020B0502020202020204" pitchFamily="34" charset="0"/>
                </a:rPr>
                <a:t>to visit</a:t>
              </a:r>
              <a:endParaRPr lang="en-GB" sz="1200" dirty="0">
                <a:solidFill>
                  <a:srgbClr val="002060"/>
                </a:solidFill>
                <a:latin typeface="Century Gothic" panose="020B0502020202020204" pitchFamily="34" charset="0"/>
              </a:endParaRPr>
            </a:p>
          </p:txBody>
        </p:sp>
        <p:pic>
          <p:nvPicPr>
            <p:cNvPr id="1049" name="Picture 4" descr="Free Hand Card vector and picture">
              <a:extLst>
                <a:ext uri="{FF2B5EF4-FFF2-40B4-BE49-F238E27FC236}">
                  <a16:creationId xmlns:a16="http://schemas.microsoft.com/office/drawing/2014/main" id="{4E9EFF11-0EF3-E3BF-D948-8B54E9BBE0C1}"/>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8223770" y="4725816"/>
              <a:ext cx="873604" cy="505053"/>
            </a:xfrm>
            <a:prstGeom prst="rect">
              <a:avLst/>
            </a:prstGeom>
            <a:noFill/>
            <a:extLst>
              <a:ext uri="{909E8E84-426E-40DD-AFC4-6F175D3DCCD1}">
                <a14:hiddenFill xmlns:a14="http://schemas.microsoft.com/office/drawing/2010/main">
                  <a:solidFill>
                    <a:srgbClr val="FFFFFF"/>
                  </a:solidFill>
                </a14:hiddenFill>
              </a:ext>
            </a:extLst>
          </p:spPr>
        </p:pic>
      </p:grpSp>
      <p:pic>
        <p:nvPicPr>
          <p:cNvPr id="1050" name="Picture 1049" descr="A person with his arms crossed&#10;&#10;Description automatically generated">
            <a:extLst>
              <a:ext uri="{FF2B5EF4-FFF2-40B4-BE49-F238E27FC236}">
                <a16:creationId xmlns:a16="http://schemas.microsoft.com/office/drawing/2014/main" id="{A07951A4-4910-5025-ED38-43E397581F36}"/>
              </a:ext>
            </a:extLst>
          </p:cNvPr>
          <p:cNvPicPr>
            <a:picLocks noChangeAspect="1"/>
          </p:cNvPicPr>
          <p:nvPr/>
        </p:nvPicPr>
        <p:blipFill rotWithShape="1">
          <a:blip r:embed="rId22">
            <a:extLst>
              <a:ext uri="{28A0092B-C50C-407E-A947-70E740481C1C}">
                <a14:useLocalDpi xmlns:a14="http://schemas.microsoft.com/office/drawing/2010/main" val="0"/>
              </a:ext>
            </a:extLst>
          </a:blip>
          <a:srcRect r="17260" b="47381"/>
          <a:stretch/>
        </p:blipFill>
        <p:spPr>
          <a:xfrm>
            <a:off x="8502457" y="2090882"/>
            <a:ext cx="489679" cy="416830"/>
          </a:xfrm>
          <a:prstGeom prst="rect">
            <a:avLst/>
          </a:prstGeom>
        </p:spPr>
      </p:pic>
      <p:grpSp>
        <p:nvGrpSpPr>
          <p:cNvPr id="1051" name="Group 1050">
            <a:extLst>
              <a:ext uri="{FF2B5EF4-FFF2-40B4-BE49-F238E27FC236}">
                <a16:creationId xmlns:a16="http://schemas.microsoft.com/office/drawing/2014/main" id="{D4F7110A-F69C-4DF6-F86D-124B5B5AB656}"/>
              </a:ext>
            </a:extLst>
          </p:cNvPr>
          <p:cNvGrpSpPr/>
          <p:nvPr/>
        </p:nvGrpSpPr>
        <p:grpSpPr>
          <a:xfrm>
            <a:off x="8128305" y="2105087"/>
            <a:ext cx="631050" cy="419872"/>
            <a:chOff x="7966723" y="4526165"/>
            <a:chExt cx="1786751" cy="1125230"/>
          </a:xfrm>
        </p:grpSpPr>
        <p:sp>
          <p:nvSpPr>
            <p:cNvPr id="1052" name="Oval 1051">
              <a:extLst>
                <a:ext uri="{FF2B5EF4-FFF2-40B4-BE49-F238E27FC236}">
                  <a16:creationId xmlns:a16="http://schemas.microsoft.com/office/drawing/2014/main" id="{FA6E4F76-931D-3781-6034-3F25F8D5387A}"/>
                </a:ext>
              </a:extLst>
            </p:cNvPr>
            <p:cNvSpPr/>
            <p:nvPr/>
          </p:nvSpPr>
          <p:spPr>
            <a:xfrm>
              <a:off x="8078724" y="4526165"/>
              <a:ext cx="1163696" cy="1072269"/>
            </a:xfrm>
            <a:prstGeom prst="ellipse">
              <a:avLst/>
            </a:prstGeom>
            <a:solidFill>
              <a:srgbClr val="F9FFC9"/>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53" name="TextBox 1052">
              <a:extLst>
                <a:ext uri="{FF2B5EF4-FFF2-40B4-BE49-F238E27FC236}">
                  <a16:creationId xmlns:a16="http://schemas.microsoft.com/office/drawing/2014/main" id="{412EA7C0-374C-C81C-AC1C-E865DE6B118B}"/>
                </a:ext>
              </a:extLst>
            </p:cNvPr>
            <p:cNvSpPr txBox="1"/>
            <p:nvPr/>
          </p:nvSpPr>
          <p:spPr>
            <a:xfrm>
              <a:off x="7966723" y="5032780"/>
              <a:ext cx="1786751" cy="618615"/>
            </a:xfrm>
            <a:prstGeom prst="rect">
              <a:avLst/>
            </a:prstGeom>
            <a:noFill/>
          </p:spPr>
          <p:txBody>
            <a:bodyPr wrap="square" rtlCol="0">
              <a:spAutoFit/>
            </a:bodyPr>
            <a:lstStyle/>
            <a:p>
              <a:r>
                <a:rPr lang="en-GB" sz="900" dirty="0">
                  <a:solidFill>
                    <a:srgbClr val="002060"/>
                  </a:solidFill>
                  <a:latin typeface="Century Gothic" panose="020B0502020202020204" pitchFamily="34" charset="0"/>
                </a:rPr>
                <a:t>to visit</a:t>
              </a:r>
              <a:endParaRPr lang="en-GB" sz="1200" dirty="0">
                <a:solidFill>
                  <a:srgbClr val="002060"/>
                </a:solidFill>
                <a:latin typeface="Century Gothic" panose="020B0502020202020204" pitchFamily="34" charset="0"/>
              </a:endParaRPr>
            </a:p>
          </p:txBody>
        </p:sp>
        <p:pic>
          <p:nvPicPr>
            <p:cNvPr id="1054" name="Picture 4" descr="Free Hand Card vector and picture">
              <a:extLst>
                <a:ext uri="{FF2B5EF4-FFF2-40B4-BE49-F238E27FC236}">
                  <a16:creationId xmlns:a16="http://schemas.microsoft.com/office/drawing/2014/main" id="{FCA6D4C8-43E3-415E-D53D-FBD5B0A5C7CB}"/>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8223770" y="4725816"/>
              <a:ext cx="873604" cy="505053"/>
            </a:xfrm>
            <a:prstGeom prst="rect">
              <a:avLst/>
            </a:prstGeom>
            <a:noFill/>
            <a:extLst>
              <a:ext uri="{909E8E84-426E-40DD-AFC4-6F175D3DCCD1}">
                <a14:hiddenFill xmlns:a14="http://schemas.microsoft.com/office/drawing/2010/main">
                  <a:solidFill>
                    <a:srgbClr val="FFFFFF"/>
                  </a:solidFill>
                </a14:hiddenFill>
              </a:ext>
            </a:extLst>
          </p:spPr>
        </p:pic>
      </p:grpSp>
      <p:pic>
        <p:nvPicPr>
          <p:cNvPr id="1055" name="Picture 1054" descr="A person with his arms crossed&#10;&#10;Description automatically generated">
            <a:extLst>
              <a:ext uri="{FF2B5EF4-FFF2-40B4-BE49-F238E27FC236}">
                <a16:creationId xmlns:a16="http://schemas.microsoft.com/office/drawing/2014/main" id="{9AACE021-87F7-1A3A-4A8B-176D3600F7EE}"/>
              </a:ext>
            </a:extLst>
          </p:cNvPr>
          <p:cNvPicPr>
            <a:picLocks noChangeAspect="1"/>
          </p:cNvPicPr>
          <p:nvPr/>
        </p:nvPicPr>
        <p:blipFill rotWithShape="1">
          <a:blip r:embed="rId22">
            <a:extLst>
              <a:ext uri="{28A0092B-C50C-407E-A947-70E740481C1C}">
                <a14:useLocalDpi xmlns:a14="http://schemas.microsoft.com/office/drawing/2010/main" val="0"/>
              </a:ext>
            </a:extLst>
          </a:blip>
          <a:srcRect r="17260" b="47381"/>
          <a:stretch/>
        </p:blipFill>
        <p:spPr>
          <a:xfrm>
            <a:off x="2549672" y="4613493"/>
            <a:ext cx="489679" cy="416830"/>
          </a:xfrm>
          <a:prstGeom prst="rect">
            <a:avLst/>
          </a:prstGeom>
        </p:spPr>
      </p:pic>
      <p:grpSp>
        <p:nvGrpSpPr>
          <p:cNvPr id="1056" name="Group 1055">
            <a:extLst>
              <a:ext uri="{FF2B5EF4-FFF2-40B4-BE49-F238E27FC236}">
                <a16:creationId xmlns:a16="http://schemas.microsoft.com/office/drawing/2014/main" id="{3B412225-2F74-74C7-DA88-DD987B973A27}"/>
              </a:ext>
            </a:extLst>
          </p:cNvPr>
          <p:cNvGrpSpPr/>
          <p:nvPr/>
        </p:nvGrpSpPr>
        <p:grpSpPr>
          <a:xfrm>
            <a:off x="2175520" y="4627698"/>
            <a:ext cx="631050" cy="419872"/>
            <a:chOff x="7966723" y="4526165"/>
            <a:chExt cx="1786751" cy="1125230"/>
          </a:xfrm>
        </p:grpSpPr>
        <p:sp>
          <p:nvSpPr>
            <p:cNvPr id="1057" name="Oval 1056">
              <a:extLst>
                <a:ext uri="{FF2B5EF4-FFF2-40B4-BE49-F238E27FC236}">
                  <a16:creationId xmlns:a16="http://schemas.microsoft.com/office/drawing/2014/main" id="{9FD7D0C4-E168-72AE-54AE-3957676F4A1B}"/>
                </a:ext>
              </a:extLst>
            </p:cNvPr>
            <p:cNvSpPr/>
            <p:nvPr/>
          </p:nvSpPr>
          <p:spPr>
            <a:xfrm>
              <a:off x="8078724" y="4526165"/>
              <a:ext cx="1163696" cy="1072269"/>
            </a:xfrm>
            <a:prstGeom prst="ellipse">
              <a:avLst/>
            </a:prstGeom>
            <a:solidFill>
              <a:srgbClr val="F9FFC9"/>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58" name="TextBox 1057">
              <a:extLst>
                <a:ext uri="{FF2B5EF4-FFF2-40B4-BE49-F238E27FC236}">
                  <a16:creationId xmlns:a16="http://schemas.microsoft.com/office/drawing/2014/main" id="{ACA334D2-170C-3A7A-C5A9-661722900A7F}"/>
                </a:ext>
              </a:extLst>
            </p:cNvPr>
            <p:cNvSpPr txBox="1"/>
            <p:nvPr/>
          </p:nvSpPr>
          <p:spPr>
            <a:xfrm>
              <a:off x="7966723" y="5032780"/>
              <a:ext cx="1786751" cy="618615"/>
            </a:xfrm>
            <a:prstGeom prst="rect">
              <a:avLst/>
            </a:prstGeom>
            <a:noFill/>
          </p:spPr>
          <p:txBody>
            <a:bodyPr wrap="square" rtlCol="0">
              <a:spAutoFit/>
            </a:bodyPr>
            <a:lstStyle/>
            <a:p>
              <a:r>
                <a:rPr lang="en-GB" sz="900" dirty="0">
                  <a:solidFill>
                    <a:srgbClr val="002060"/>
                  </a:solidFill>
                  <a:latin typeface="Century Gothic" panose="020B0502020202020204" pitchFamily="34" charset="0"/>
                </a:rPr>
                <a:t>to visit</a:t>
              </a:r>
              <a:endParaRPr lang="en-GB" sz="1200" dirty="0">
                <a:solidFill>
                  <a:srgbClr val="002060"/>
                </a:solidFill>
                <a:latin typeface="Century Gothic" panose="020B0502020202020204" pitchFamily="34" charset="0"/>
              </a:endParaRPr>
            </a:p>
          </p:txBody>
        </p:sp>
        <p:pic>
          <p:nvPicPr>
            <p:cNvPr id="1059" name="Picture 4" descr="Free Hand Card vector and picture">
              <a:extLst>
                <a:ext uri="{FF2B5EF4-FFF2-40B4-BE49-F238E27FC236}">
                  <a16:creationId xmlns:a16="http://schemas.microsoft.com/office/drawing/2014/main" id="{5E79DA07-D02B-DF80-7528-37B09CC270BD}"/>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8223770" y="4725816"/>
              <a:ext cx="873604" cy="505053"/>
            </a:xfrm>
            <a:prstGeom prst="rect">
              <a:avLst/>
            </a:prstGeom>
            <a:noFill/>
            <a:extLst>
              <a:ext uri="{909E8E84-426E-40DD-AFC4-6F175D3DCCD1}">
                <a14:hiddenFill xmlns:a14="http://schemas.microsoft.com/office/drawing/2010/main">
                  <a:solidFill>
                    <a:srgbClr val="FFFFFF"/>
                  </a:solidFill>
                </a14:hiddenFill>
              </a:ext>
            </a:extLst>
          </p:spPr>
        </p:pic>
      </p:grpSp>
      <p:pic>
        <p:nvPicPr>
          <p:cNvPr id="1060" name="Picture 1059" descr="A person with his arms crossed&#10;&#10;Description automatically generated">
            <a:extLst>
              <a:ext uri="{FF2B5EF4-FFF2-40B4-BE49-F238E27FC236}">
                <a16:creationId xmlns:a16="http://schemas.microsoft.com/office/drawing/2014/main" id="{03DD84EB-5CFE-8B69-0767-03334DEDFDE2}"/>
              </a:ext>
            </a:extLst>
          </p:cNvPr>
          <p:cNvPicPr>
            <a:picLocks noChangeAspect="1"/>
          </p:cNvPicPr>
          <p:nvPr/>
        </p:nvPicPr>
        <p:blipFill rotWithShape="1">
          <a:blip r:embed="rId22">
            <a:extLst>
              <a:ext uri="{28A0092B-C50C-407E-A947-70E740481C1C}">
                <a14:useLocalDpi xmlns:a14="http://schemas.microsoft.com/office/drawing/2010/main" val="0"/>
              </a:ext>
            </a:extLst>
          </a:blip>
          <a:srcRect r="17260" b="47381"/>
          <a:stretch/>
        </p:blipFill>
        <p:spPr>
          <a:xfrm>
            <a:off x="5548193" y="4635698"/>
            <a:ext cx="489679" cy="416830"/>
          </a:xfrm>
          <a:prstGeom prst="rect">
            <a:avLst/>
          </a:prstGeom>
        </p:spPr>
      </p:pic>
      <p:grpSp>
        <p:nvGrpSpPr>
          <p:cNvPr id="1061" name="Group 1060">
            <a:extLst>
              <a:ext uri="{FF2B5EF4-FFF2-40B4-BE49-F238E27FC236}">
                <a16:creationId xmlns:a16="http://schemas.microsoft.com/office/drawing/2014/main" id="{C44482D5-7B9F-C480-46C9-25F02879EC33}"/>
              </a:ext>
            </a:extLst>
          </p:cNvPr>
          <p:cNvGrpSpPr/>
          <p:nvPr/>
        </p:nvGrpSpPr>
        <p:grpSpPr>
          <a:xfrm>
            <a:off x="5174041" y="4649903"/>
            <a:ext cx="631050" cy="419872"/>
            <a:chOff x="7966723" y="4526165"/>
            <a:chExt cx="1786751" cy="1125230"/>
          </a:xfrm>
        </p:grpSpPr>
        <p:sp>
          <p:nvSpPr>
            <p:cNvPr id="1062" name="Oval 1061">
              <a:extLst>
                <a:ext uri="{FF2B5EF4-FFF2-40B4-BE49-F238E27FC236}">
                  <a16:creationId xmlns:a16="http://schemas.microsoft.com/office/drawing/2014/main" id="{7206C296-7114-15B8-0162-BFF876BC8217}"/>
                </a:ext>
              </a:extLst>
            </p:cNvPr>
            <p:cNvSpPr/>
            <p:nvPr/>
          </p:nvSpPr>
          <p:spPr>
            <a:xfrm>
              <a:off x="8078724" y="4526165"/>
              <a:ext cx="1163696" cy="1072269"/>
            </a:xfrm>
            <a:prstGeom prst="ellipse">
              <a:avLst/>
            </a:prstGeom>
            <a:solidFill>
              <a:srgbClr val="F9FFC9"/>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63" name="TextBox 1062">
              <a:extLst>
                <a:ext uri="{FF2B5EF4-FFF2-40B4-BE49-F238E27FC236}">
                  <a16:creationId xmlns:a16="http://schemas.microsoft.com/office/drawing/2014/main" id="{8EC90302-C479-943A-57D9-9C3282A8E2C0}"/>
                </a:ext>
              </a:extLst>
            </p:cNvPr>
            <p:cNvSpPr txBox="1"/>
            <p:nvPr/>
          </p:nvSpPr>
          <p:spPr>
            <a:xfrm>
              <a:off x="7966723" y="5032780"/>
              <a:ext cx="1786751" cy="618615"/>
            </a:xfrm>
            <a:prstGeom prst="rect">
              <a:avLst/>
            </a:prstGeom>
            <a:noFill/>
          </p:spPr>
          <p:txBody>
            <a:bodyPr wrap="square" rtlCol="0">
              <a:spAutoFit/>
            </a:bodyPr>
            <a:lstStyle/>
            <a:p>
              <a:r>
                <a:rPr lang="en-GB" sz="900" dirty="0">
                  <a:solidFill>
                    <a:srgbClr val="002060"/>
                  </a:solidFill>
                  <a:latin typeface="Century Gothic" panose="020B0502020202020204" pitchFamily="34" charset="0"/>
                </a:rPr>
                <a:t>to visit</a:t>
              </a:r>
              <a:endParaRPr lang="en-GB" sz="1200" dirty="0">
                <a:solidFill>
                  <a:srgbClr val="002060"/>
                </a:solidFill>
                <a:latin typeface="Century Gothic" panose="020B0502020202020204" pitchFamily="34" charset="0"/>
              </a:endParaRPr>
            </a:p>
          </p:txBody>
        </p:sp>
        <p:pic>
          <p:nvPicPr>
            <p:cNvPr id="1064" name="Picture 4" descr="Free Hand Card vector and picture">
              <a:extLst>
                <a:ext uri="{FF2B5EF4-FFF2-40B4-BE49-F238E27FC236}">
                  <a16:creationId xmlns:a16="http://schemas.microsoft.com/office/drawing/2014/main" id="{8065A9F3-5AF1-6873-3735-1E85C53E3093}"/>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8223770" y="4725816"/>
              <a:ext cx="873604" cy="505053"/>
            </a:xfrm>
            <a:prstGeom prst="rect">
              <a:avLst/>
            </a:prstGeom>
            <a:noFill/>
            <a:extLst>
              <a:ext uri="{909E8E84-426E-40DD-AFC4-6F175D3DCCD1}">
                <a14:hiddenFill xmlns:a14="http://schemas.microsoft.com/office/drawing/2010/main">
                  <a:solidFill>
                    <a:srgbClr val="FFFFFF"/>
                  </a:solidFill>
                </a14:hiddenFill>
              </a:ext>
            </a:extLst>
          </p:spPr>
        </p:pic>
      </p:grpSp>
      <p:pic>
        <p:nvPicPr>
          <p:cNvPr id="1065" name="Picture 1064">
            <a:extLst>
              <a:ext uri="{FF2B5EF4-FFF2-40B4-BE49-F238E27FC236}">
                <a16:creationId xmlns:a16="http://schemas.microsoft.com/office/drawing/2014/main" id="{08860104-2956-754C-916E-CB2C8CACFD5A}"/>
              </a:ext>
            </a:extLst>
          </p:cNvPr>
          <p:cNvPicPr>
            <a:picLocks noChangeAspect="1"/>
          </p:cNvPicPr>
          <p:nvPr/>
        </p:nvPicPr>
        <p:blipFill rotWithShape="1">
          <a:blip r:embed="rId23"/>
          <a:srcRect r="4602" b="2431"/>
          <a:stretch/>
        </p:blipFill>
        <p:spPr>
          <a:xfrm>
            <a:off x="2036758" y="2659248"/>
            <a:ext cx="504038" cy="467530"/>
          </a:xfrm>
          <a:prstGeom prst="rect">
            <a:avLst/>
          </a:prstGeom>
        </p:spPr>
      </p:pic>
      <p:pic>
        <p:nvPicPr>
          <p:cNvPr id="1066" name="Picture 1065">
            <a:extLst>
              <a:ext uri="{FF2B5EF4-FFF2-40B4-BE49-F238E27FC236}">
                <a16:creationId xmlns:a16="http://schemas.microsoft.com/office/drawing/2014/main" id="{50113FE9-B624-8328-29DA-11A2F0C61638}"/>
              </a:ext>
            </a:extLst>
          </p:cNvPr>
          <p:cNvPicPr>
            <a:picLocks noChangeAspect="1"/>
          </p:cNvPicPr>
          <p:nvPr/>
        </p:nvPicPr>
        <p:blipFill>
          <a:blip r:embed="rId24"/>
          <a:stretch>
            <a:fillRect/>
          </a:stretch>
        </p:blipFill>
        <p:spPr>
          <a:xfrm>
            <a:off x="2552197" y="2659606"/>
            <a:ext cx="469041" cy="495280"/>
          </a:xfrm>
          <a:prstGeom prst="rect">
            <a:avLst/>
          </a:prstGeom>
        </p:spPr>
      </p:pic>
      <p:pic>
        <p:nvPicPr>
          <p:cNvPr id="1067" name="Picture 1066">
            <a:extLst>
              <a:ext uri="{FF2B5EF4-FFF2-40B4-BE49-F238E27FC236}">
                <a16:creationId xmlns:a16="http://schemas.microsoft.com/office/drawing/2014/main" id="{31D9AFE4-CDAE-6D56-D30C-05F865A1A1BF}"/>
              </a:ext>
            </a:extLst>
          </p:cNvPr>
          <p:cNvPicPr>
            <a:picLocks noChangeAspect="1"/>
          </p:cNvPicPr>
          <p:nvPr/>
        </p:nvPicPr>
        <p:blipFill rotWithShape="1">
          <a:blip r:embed="rId23"/>
          <a:srcRect r="4602" b="2431"/>
          <a:stretch/>
        </p:blipFill>
        <p:spPr>
          <a:xfrm>
            <a:off x="2077012" y="5153794"/>
            <a:ext cx="504038" cy="467530"/>
          </a:xfrm>
          <a:prstGeom prst="rect">
            <a:avLst/>
          </a:prstGeom>
        </p:spPr>
      </p:pic>
      <p:pic>
        <p:nvPicPr>
          <p:cNvPr id="1068" name="Picture 1067">
            <a:extLst>
              <a:ext uri="{FF2B5EF4-FFF2-40B4-BE49-F238E27FC236}">
                <a16:creationId xmlns:a16="http://schemas.microsoft.com/office/drawing/2014/main" id="{709668DF-1943-FBD2-9979-A1D59BE5B148}"/>
              </a:ext>
            </a:extLst>
          </p:cNvPr>
          <p:cNvPicPr>
            <a:picLocks noChangeAspect="1"/>
          </p:cNvPicPr>
          <p:nvPr/>
        </p:nvPicPr>
        <p:blipFill>
          <a:blip r:embed="rId24"/>
          <a:stretch>
            <a:fillRect/>
          </a:stretch>
        </p:blipFill>
        <p:spPr>
          <a:xfrm>
            <a:off x="2592451" y="5154152"/>
            <a:ext cx="469041" cy="495280"/>
          </a:xfrm>
          <a:prstGeom prst="rect">
            <a:avLst/>
          </a:prstGeom>
        </p:spPr>
      </p:pic>
      <p:pic>
        <p:nvPicPr>
          <p:cNvPr id="1069" name="Picture 1068">
            <a:extLst>
              <a:ext uri="{FF2B5EF4-FFF2-40B4-BE49-F238E27FC236}">
                <a16:creationId xmlns:a16="http://schemas.microsoft.com/office/drawing/2014/main" id="{CA09C55F-5BB5-6663-FE17-16EE84B59F11}"/>
              </a:ext>
            </a:extLst>
          </p:cNvPr>
          <p:cNvPicPr>
            <a:picLocks noChangeAspect="1"/>
          </p:cNvPicPr>
          <p:nvPr/>
        </p:nvPicPr>
        <p:blipFill rotWithShape="1">
          <a:blip r:embed="rId23"/>
          <a:srcRect r="4602" b="2431"/>
          <a:stretch/>
        </p:blipFill>
        <p:spPr>
          <a:xfrm>
            <a:off x="8023594" y="5153794"/>
            <a:ext cx="504038" cy="467530"/>
          </a:xfrm>
          <a:prstGeom prst="rect">
            <a:avLst/>
          </a:prstGeom>
        </p:spPr>
      </p:pic>
      <p:pic>
        <p:nvPicPr>
          <p:cNvPr id="1070" name="Picture 1069">
            <a:extLst>
              <a:ext uri="{FF2B5EF4-FFF2-40B4-BE49-F238E27FC236}">
                <a16:creationId xmlns:a16="http://schemas.microsoft.com/office/drawing/2014/main" id="{B312B41F-E7BC-5AC5-9519-66BC06FA4B91}"/>
              </a:ext>
            </a:extLst>
          </p:cNvPr>
          <p:cNvPicPr>
            <a:picLocks noChangeAspect="1"/>
          </p:cNvPicPr>
          <p:nvPr/>
        </p:nvPicPr>
        <p:blipFill>
          <a:blip r:embed="rId24"/>
          <a:stretch>
            <a:fillRect/>
          </a:stretch>
        </p:blipFill>
        <p:spPr>
          <a:xfrm>
            <a:off x="8539033" y="5154152"/>
            <a:ext cx="469041" cy="495280"/>
          </a:xfrm>
          <a:prstGeom prst="rect">
            <a:avLst/>
          </a:prstGeom>
        </p:spPr>
      </p:pic>
      <p:pic>
        <p:nvPicPr>
          <p:cNvPr id="1071" name="Picture 1070">
            <a:extLst>
              <a:ext uri="{FF2B5EF4-FFF2-40B4-BE49-F238E27FC236}">
                <a16:creationId xmlns:a16="http://schemas.microsoft.com/office/drawing/2014/main" id="{1229FAAE-AB6B-A5B6-FD23-776F626D8861}"/>
              </a:ext>
            </a:extLst>
          </p:cNvPr>
          <p:cNvPicPr>
            <a:picLocks noChangeAspect="1"/>
          </p:cNvPicPr>
          <p:nvPr/>
        </p:nvPicPr>
        <p:blipFill rotWithShape="1">
          <a:blip r:embed="rId23"/>
          <a:srcRect r="4602" b="2431"/>
          <a:stretch/>
        </p:blipFill>
        <p:spPr>
          <a:xfrm>
            <a:off x="7995410" y="2658853"/>
            <a:ext cx="504038" cy="467530"/>
          </a:xfrm>
          <a:prstGeom prst="rect">
            <a:avLst/>
          </a:prstGeom>
        </p:spPr>
      </p:pic>
      <p:pic>
        <p:nvPicPr>
          <p:cNvPr id="1072" name="Picture 1071">
            <a:extLst>
              <a:ext uri="{FF2B5EF4-FFF2-40B4-BE49-F238E27FC236}">
                <a16:creationId xmlns:a16="http://schemas.microsoft.com/office/drawing/2014/main" id="{52D25ADA-BDE8-A850-08BD-460A27F3241E}"/>
              </a:ext>
            </a:extLst>
          </p:cNvPr>
          <p:cNvPicPr>
            <a:picLocks noChangeAspect="1"/>
          </p:cNvPicPr>
          <p:nvPr/>
        </p:nvPicPr>
        <p:blipFill>
          <a:blip r:embed="rId24"/>
          <a:stretch>
            <a:fillRect/>
          </a:stretch>
        </p:blipFill>
        <p:spPr>
          <a:xfrm>
            <a:off x="8510849" y="2659211"/>
            <a:ext cx="469041" cy="495280"/>
          </a:xfrm>
          <a:prstGeom prst="rect">
            <a:avLst/>
          </a:prstGeom>
        </p:spPr>
      </p:pic>
      <p:pic>
        <p:nvPicPr>
          <p:cNvPr id="1079" name="Picture 1078">
            <a:extLst>
              <a:ext uri="{FF2B5EF4-FFF2-40B4-BE49-F238E27FC236}">
                <a16:creationId xmlns:a16="http://schemas.microsoft.com/office/drawing/2014/main" id="{FC99B376-33A0-CD14-2337-376892D31641}"/>
              </a:ext>
            </a:extLst>
          </p:cNvPr>
          <p:cNvPicPr>
            <a:picLocks noChangeAspect="1"/>
          </p:cNvPicPr>
          <p:nvPr/>
        </p:nvPicPr>
        <p:blipFill rotWithShape="1">
          <a:blip r:embed="rId23"/>
          <a:srcRect r="4602" b="2431"/>
          <a:stretch/>
        </p:blipFill>
        <p:spPr>
          <a:xfrm>
            <a:off x="5009010" y="2651211"/>
            <a:ext cx="504038" cy="467530"/>
          </a:xfrm>
          <a:prstGeom prst="rect">
            <a:avLst/>
          </a:prstGeom>
        </p:spPr>
      </p:pic>
      <p:grpSp>
        <p:nvGrpSpPr>
          <p:cNvPr id="1080" name="Group 1079">
            <a:extLst>
              <a:ext uri="{FF2B5EF4-FFF2-40B4-BE49-F238E27FC236}">
                <a16:creationId xmlns:a16="http://schemas.microsoft.com/office/drawing/2014/main" id="{CA773DBE-ABDE-42B2-DDEA-ED3715C5570D}"/>
              </a:ext>
            </a:extLst>
          </p:cNvPr>
          <p:cNvGrpSpPr/>
          <p:nvPr/>
        </p:nvGrpSpPr>
        <p:grpSpPr>
          <a:xfrm>
            <a:off x="5529559" y="2656239"/>
            <a:ext cx="502578" cy="480734"/>
            <a:chOff x="6078686" y="695074"/>
            <a:chExt cx="2289164" cy="2233005"/>
          </a:xfrm>
        </p:grpSpPr>
        <p:sp>
          <p:nvSpPr>
            <p:cNvPr id="1081" name="Oval 1080">
              <a:extLst>
                <a:ext uri="{FF2B5EF4-FFF2-40B4-BE49-F238E27FC236}">
                  <a16:creationId xmlns:a16="http://schemas.microsoft.com/office/drawing/2014/main" id="{50DE130D-2085-F4C1-D7CF-D6678AC0C0BF}"/>
                </a:ext>
              </a:extLst>
            </p:cNvPr>
            <p:cNvSpPr/>
            <p:nvPr/>
          </p:nvSpPr>
          <p:spPr>
            <a:xfrm>
              <a:off x="6078686" y="695074"/>
              <a:ext cx="2289164" cy="2233005"/>
            </a:xfrm>
            <a:prstGeom prst="ellipse">
              <a:avLst/>
            </a:prstGeom>
            <a:solidFill>
              <a:srgbClr val="FFFFEF"/>
            </a:solidFill>
            <a:ln>
              <a:solidFill>
                <a:srgbClr val="FCDE7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082" name="Group 1081">
              <a:extLst>
                <a:ext uri="{FF2B5EF4-FFF2-40B4-BE49-F238E27FC236}">
                  <a16:creationId xmlns:a16="http://schemas.microsoft.com/office/drawing/2014/main" id="{B7A2EC17-E51F-3394-7EBC-00065D64DAE4}"/>
                </a:ext>
              </a:extLst>
            </p:cNvPr>
            <p:cNvGrpSpPr/>
            <p:nvPr/>
          </p:nvGrpSpPr>
          <p:grpSpPr>
            <a:xfrm>
              <a:off x="6401094" y="1019163"/>
              <a:ext cx="1717274" cy="1515147"/>
              <a:chOff x="-4777161" y="6088593"/>
              <a:chExt cx="1851967" cy="1595912"/>
            </a:xfrm>
          </p:grpSpPr>
          <p:sp>
            <p:nvSpPr>
              <p:cNvPr id="1083" name="Rectangle 1082">
                <a:extLst>
                  <a:ext uri="{FF2B5EF4-FFF2-40B4-BE49-F238E27FC236}">
                    <a16:creationId xmlns:a16="http://schemas.microsoft.com/office/drawing/2014/main" id="{41303E7D-FEBF-D258-5E1E-8C2A0465B8EE}"/>
                  </a:ext>
                </a:extLst>
              </p:cNvPr>
              <p:cNvSpPr/>
              <p:nvPr/>
            </p:nvSpPr>
            <p:spPr>
              <a:xfrm>
                <a:off x="-3484729" y="6208352"/>
                <a:ext cx="229674" cy="312207"/>
              </a:xfrm>
              <a:prstGeom prst="rect">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84" name="Picture 1083" descr="Text&#10;&#10;Description automatically generated">
                <a:extLst>
                  <a:ext uri="{FF2B5EF4-FFF2-40B4-BE49-F238E27FC236}">
                    <a16:creationId xmlns:a16="http://schemas.microsoft.com/office/drawing/2014/main" id="{B48BBDE7-5E00-BF6B-34AE-38B6B8058B7A}"/>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4777161" y="6730461"/>
                <a:ext cx="1851967" cy="954044"/>
              </a:xfrm>
              <a:prstGeom prst="rect">
                <a:avLst/>
              </a:prstGeom>
            </p:spPr>
          </p:pic>
          <p:sp>
            <p:nvSpPr>
              <p:cNvPr id="1085" name="Isosceles Triangle 1084">
                <a:extLst>
                  <a:ext uri="{FF2B5EF4-FFF2-40B4-BE49-F238E27FC236}">
                    <a16:creationId xmlns:a16="http://schemas.microsoft.com/office/drawing/2014/main" id="{2474E464-5E65-8E98-6E92-710BCB653795}"/>
                  </a:ext>
                </a:extLst>
              </p:cNvPr>
              <p:cNvSpPr/>
              <p:nvPr/>
            </p:nvSpPr>
            <p:spPr>
              <a:xfrm>
                <a:off x="-4726772" y="6088593"/>
                <a:ext cx="1727780" cy="597273"/>
              </a:xfrm>
              <a:prstGeom prst="triangle">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pic>
        <p:nvPicPr>
          <p:cNvPr id="1086" name="Picture 1085">
            <a:extLst>
              <a:ext uri="{FF2B5EF4-FFF2-40B4-BE49-F238E27FC236}">
                <a16:creationId xmlns:a16="http://schemas.microsoft.com/office/drawing/2014/main" id="{25DEAF66-6A60-A315-AA96-534DFFA46FD4}"/>
              </a:ext>
            </a:extLst>
          </p:cNvPr>
          <p:cNvPicPr>
            <a:picLocks noChangeAspect="1"/>
          </p:cNvPicPr>
          <p:nvPr/>
        </p:nvPicPr>
        <p:blipFill rotWithShape="1">
          <a:blip r:embed="rId23"/>
          <a:srcRect r="4602" b="2431"/>
          <a:stretch/>
        </p:blipFill>
        <p:spPr>
          <a:xfrm>
            <a:off x="5006510" y="5146479"/>
            <a:ext cx="504038" cy="467530"/>
          </a:xfrm>
          <a:prstGeom prst="rect">
            <a:avLst/>
          </a:prstGeom>
        </p:spPr>
      </p:pic>
      <p:grpSp>
        <p:nvGrpSpPr>
          <p:cNvPr id="1087" name="Group 1086">
            <a:extLst>
              <a:ext uri="{FF2B5EF4-FFF2-40B4-BE49-F238E27FC236}">
                <a16:creationId xmlns:a16="http://schemas.microsoft.com/office/drawing/2014/main" id="{5428E6DB-8747-DEEB-3C58-DC2F0BDE65B5}"/>
              </a:ext>
            </a:extLst>
          </p:cNvPr>
          <p:cNvGrpSpPr/>
          <p:nvPr/>
        </p:nvGrpSpPr>
        <p:grpSpPr>
          <a:xfrm>
            <a:off x="5527059" y="5151507"/>
            <a:ext cx="502578" cy="480734"/>
            <a:chOff x="6078686" y="695074"/>
            <a:chExt cx="2289164" cy="2233005"/>
          </a:xfrm>
        </p:grpSpPr>
        <p:sp>
          <p:nvSpPr>
            <p:cNvPr id="1088" name="Oval 1087">
              <a:extLst>
                <a:ext uri="{FF2B5EF4-FFF2-40B4-BE49-F238E27FC236}">
                  <a16:creationId xmlns:a16="http://schemas.microsoft.com/office/drawing/2014/main" id="{490B7B62-5686-1FBF-8F60-613735077BCC}"/>
                </a:ext>
              </a:extLst>
            </p:cNvPr>
            <p:cNvSpPr/>
            <p:nvPr/>
          </p:nvSpPr>
          <p:spPr>
            <a:xfrm>
              <a:off x="6078686" y="695074"/>
              <a:ext cx="2289164" cy="2233005"/>
            </a:xfrm>
            <a:prstGeom prst="ellipse">
              <a:avLst/>
            </a:prstGeom>
            <a:solidFill>
              <a:srgbClr val="FFFFEF"/>
            </a:solidFill>
            <a:ln>
              <a:solidFill>
                <a:srgbClr val="FCDE7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089" name="Group 1088">
              <a:extLst>
                <a:ext uri="{FF2B5EF4-FFF2-40B4-BE49-F238E27FC236}">
                  <a16:creationId xmlns:a16="http://schemas.microsoft.com/office/drawing/2014/main" id="{77CF5956-6F1E-127A-932D-43EA9353740E}"/>
                </a:ext>
              </a:extLst>
            </p:cNvPr>
            <p:cNvGrpSpPr/>
            <p:nvPr/>
          </p:nvGrpSpPr>
          <p:grpSpPr>
            <a:xfrm>
              <a:off x="6401094" y="1019163"/>
              <a:ext cx="1717274" cy="1515147"/>
              <a:chOff x="-4777161" y="6088593"/>
              <a:chExt cx="1851967" cy="1595912"/>
            </a:xfrm>
          </p:grpSpPr>
          <p:sp>
            <p:nvSpPr>
              <p:cNvPr id="1090" name="Rectangle 1089">
                <a:extLst>
                  <a:ext uri="{FF2B5EF4-FFF2-40B4-BE49-F238E27FC236}">
                    <a16:creationId xmlns:a16="http://schemas.microsoft.com/office/drawing/2014/main" id="{5CFE8FCF-92F3-9709-2EC5-F9CD8075499D}"/>
                  </a:ext>
                </a:extLst>
              </p:cNvPr>
              <p:cNvSpPr/>
              <p:nvPr/>
            </p:nvSpPr>
            <p:spPr>
              <a:xfrm>
                <a:off x="-3484729" y="6208352"/>
                <a:ext cx="229674" cy="312207"/>
              </a:xfrm>
              <a:prstGeom prst="rect">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91" name="Picture 1090" descr="Text&#10;&#10;Description automatically generated">
                <a:extLst>
                  <a:ext uri="{FF2B5EF4-FFF2-40B4-BE49-F238E27FC236}">
                    <a16:creationId xmlns:a16="http://schemas.microsoft.com/office/drawing/2014/main" id="{14836D79-7E8F-65FF-3DEB-71AD635C17A4}"/>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4777161" y="6730461"/>
                <a:ext cx="1851967" cy="954044"/>
              </a:xfrm>
              <a:prstGeom prst="rect">
                <a:avLst/>
              </a:prstGeom>
            </p:spPr>
          </p:pic>
          <p:sp>
            <p:nvSpPr>
              <p:cNvPr id="1092" name="Isosceles Triangle 1091">
                <a:extLst>
                  <a:ext uri="{FF2B5EF4-FFF2-40B4-BE49-F238E27FC236}">
                    <a16:creationId xmlns:a16="http://schemas.microsoft.com/office/drawing/2014/main" id="{F0E0C8B8-6310-0A51-8CC5-E872570261E7}"/>
                  </a:ext>
                </a:extLst>
              </p:cNvPr>
              <p:cNvSpPr/>
              <p:nvPr/>
            </p:nvSpPr>
            <p:spPr>
              <a:xfrm>
                <a:off x="-4726772" y="6088593"/>
                <a:ext cx="1727780" cy="597273"/>
              </a:xfrm>
              <a:prstGeom prst="triangle">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pic>
        <p:nvPicPr>
          <p:cNvPr id="1093" name="Picture 1092">
            <a:extLst>
              <a:ext uri="{FF2B5EF4-FFF2-40B4-BE49-F238E27FC236}">
                <a16:creationId xmlns:a16="http://schemas.microsoft.com/office/drawing/2014/main" id="{4B867E03-5E61-9225-D744-4D1CFB423EC5}"/>
              </a:ext>
            </a:extLst>
          </p:cNvPr>
          <p:cNvPicPr>
            <a:picLocks noChangeAspect="1"/>
          </p:cNvPicPr>
          <p:nvPr/>
        </p:nvPicPr>
        <p:blipFill rotWithShape="1">
          <a:blip r:embed="rId23"/>
          <a:srcRect r="4602" b="2431"/>
          <a:stretch/>
        </p:blipFill>
        <p:spPr>
          <a:xfrm>
            <a:off x="10983455" y="2673589"/>
            <a:ext cx="504038" cy="467530"/>
          </a:xfrm>
          <a:prstGeom prst="rect">
            <a:avLst/>
          </a:prstGeom>
        </p:spPr>
      </p:pic>
      <p:grpSp>
        <p:nvGrpSpPr>
          <p:cNvPr id="1094" name="Group 1093">
            <a:extLst>
              <a:ext uri="{FF2B5EF4-FFF2-40B4-BE49-F238E27FC236}">
                <a16:creationId xmlns:a16="http://schemas.microsoft.com/office/drawing/2014/main" id="{35BABE87-BFBF-DFD8-A009-D80C77E42604}"/>
              </a:ext>
            </a:extLst>
          </p:cNvPr>
          <p:cNvGrpSpPr/>
          <p:nvPr/>
        </p:nvGrpSpPr>
        <p:grpSpPr>
          <a:xfrm>
            <a:off x="11504004" y="2678617"/>
            <a:ext cx="502578" cy="480734"/>
            <a:chOff x="6078686" y="695074"/>
            <a:chExt cx="2289164" cy="2233005"/>
          </a:xfrm>
        </p:grpSpPr>
        <p:sp>
          <p:nvSpPr>
            <p:cNvPr id="1095" name="Oval 1094">
              <a:extLst>
                <a:ext uri="{FF2B5EF4-FFF2-40B4-BE49-F238E27FC236}">
                  <a16:creationId xmlns:a16="http://schemas.microsoft.com/office/drawing/2014/main" id="{B7D8F53E-5C9A-0DC1-140D-F9ECB8FF7345}"/>
                </a:ext>
              </a:extLst>
            </p:cNvPr>
            <p:cNvSpPr/>
            <p:nvPr/>
          </p:nvSpPr>
          <p:spPr>
            <a:xfrm>
              <a:off x="6078686" y="695074"/>
              <a:ext cx="2289164" cy="2233005"/>
            </a:xfrm>
            <a:prstGeom prst="ellipse">
              <a:avLst/>
            </a:prstGeom>
            <a:solidFill>
              <a:srgbClr val="FFFFEF"/>
            </a:solidFill>
            <a:ln>
              <a:solidFill>
                <a:srgbClr val="FCDE7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096" name="Group 1095">
              <a:extLst>
                <a:ext uri="{FF2B5EF4-FFF2-40B4-BE49-F238E27FC236}">
                  <a16:creationId xmlns:a16="http://schemas.microsoft.com/office/drawing/2014/main" id="{1CA10716-5695-80DD-44F0-E636FFCCAFA5}"/>
                </a:ext>
              </a:extLst>
            </p:cNvPr>
            <p:cNvGrpSpPr/>
            <p:nvPr/>
          </p:nvGrpSpPr>
          <p:grpSpPr>
            <a:xfrm>
              <a:off x="6401094" y="1019163"/>
              <a:ext cx="1717274" cy="1515147"/>
              <a:chOff x="-4777161" y="6088593"/>
              <a:chExt cx="1851967" cy="1595912"/>
            </a:xfrm>
          </p:grpSpPr>
          <p:sp>
            <p:nvSpPr>
              <p:cNvPr id="1097" name="Rectangle 1096">
                <a:extLst>
                  <a:ext uri="{FF2B5EF4-FFF2-40B4-BE49-F238E27FC236}">
                    <a16:creationId xmlns:a16="http://schemas.microsoft.com/office/drawing/2014/main" id="{47F8E29E-D4B8-E514-F965-C6DA1FEAC013}"/>
                  </a:ext>
                </a:extLst>
              </p:cNvPr>
              <p:cNvSpPr/>
              <p:nvPr/>
            </p:nvSpPr>
            <p:spPr>
              <a:xfrm>
                <a:off x="-3484729" y="6208352"/>
                <a:ext cx="229674" cy="312207"/>
              </a:xfrm>
              <a:prstGeom prst="rect">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98" name="Picture 1097" descr="Text&#10;&#10;Description automatically generated">
                <a:extLst>
                  <a:ext uri="{FF2B5EF4-FFF2-40B4-BE49-F238E27FC236}">
                    <a16:creationId xmlns:a16="http://schemas.microsoft.com/office/drawing/2014/main" id="{368C0918-94DE-7329-7E49-1C382D7C9FA1}"/>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4777161" y="6730461"/>
                <a:ext cx="1851967" cy="954044"/>
              </a:xfrm>
              <a:prstGeom prst="rect">
                <a:avLst/>
              </a:prstGeom>
            </p:spPr>
          </p:pic>
          <p:sp>
            <p:nvSpPr>
              <p:cNvPr id="1099" name="Isosceles Triangle 1098">
                <a:extLst>
                  <a:ext uri="{FF2B5EF4-FFF2-40B4-BE49-F238E27FC236}">
                    <a16:creationId xmlns:a16="http://schemas.microsoft.com/office/drawing/2014/main" id="{9474C1A6-57B5-C5BD-3E6D-69FACED27351}"/>
                  </a:ext>
                </a:extLst>
              </p:cNvPr>
              <p:cNvSpPr/>
              <p:nvPr/>
            </p:nvSpPr>
            <p:spPr>
              <a:xfrm>
                <a:off x="-4726772" y="6088593"/>
                <a:ext cx="1727780" cy="597273"/>
              </a:xfrm>
              <a:prstGeom prst="triangle">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pic>
        <p:nvPicPr>
          <p:cNvPr id="1100" name="Picture 1099">
            <a:extLst>
              <a:ext uri="{FF2B5EF4-FFF2-40B4-BE49-F238E27FC236}">
                <a16:creationId xmlns:a16="http://schemas.microsoft.com/office/drawing/2014/main" id="{D846EDB8-DAF7-0BA9-311F-954A8B54638B}"/>
              </a:ext>
            </a:extLst>
          </p:cNvPr>
          <p:cNvPicPr>
            <a:picLocks noChangeAspect="1"/>
          </p:cNvPicPr>
          <p:nvPr/>
        </p:nvPicPr>
        <p:blipFill rotWithShape="1">
          <a:blip r:embed="rId23"/>
          <a:srcRect r="4602" b="2431"/>
          <a:stretch/>
        </p:blipFill>
        <p:spPr>
          <a:xfrm>
            <a:off x="10987420" y="5138770"/>
            <a:ext cx="504038" cy="467530"/>
          </a:xfrm>
          <a:prstGeom prst="rect">
            <a:avLst/>
          </a:prstGeom>
        </p:spPr>
      </p:pic>
      <p:grpSp>
        <p:nvGrpSpPr>
          <p:cNvPr id="1101" name="Group 1100">
            <a:extLst>
              <a:ext uri="{FF2B5EF4-FFF2-40B4-BE49-F238E27FC236}">
                <a16:creationId xmlns:a16="http://schemas.microsoft.com/office/drawing/2014/main" id="{E4327EB7-C076-DFA1-73FD-CF86329CF601}"/>
              </a:ext>
            </a:extLst>
          </p:cNvPr>
          <p:cNvGrpSpPr/>
          <p:nvPr/>
        </p:nvGrpSpPr>
        <p:grpSpPr>
          <a:xfrm>
            <a:off x="11507969" y="5143798"/>
            <a:ext cx="502578" cy="480734"/>
            <a:chOff x="6078686" y="695074"/>
            <a:chExt cx="2289164" cy="2233005"/>
          </a:xfrm>
        </p:grpSpPr>
        <p:sp>
          <p:nvSpPr>
            <p:cNvPr id="1102" name="Oval 1101">
              <a:extLst>
                <a:ext uri="{FF2B5EF4-FFF2-40B4-BE49-F238E27FC236}">
                  <a16:creationId xmlns:a16="http://schemas.microsoft.com/office/drawing/2014/main" id="{0AD0D3B7-D505-5580-459B-8C0A8D9200DD}"/>
                </a:ext>
              </a:extLst>
            </p:cNvPr>
            <p:cNvSpPr/>
            <p:nvPr/>
          </p:nvSpPr>
          <p:spPr>
            <a:xfrm>
              <a:off x="6078686" y="695074"/>
              <a:ext cx="2289164" cy="2233005"/>
            </a:xfrm>
            <a:prstGeom prst="ellipse">
              <a:avLst/>
            </a:prstGeom>
            <a:solidFill>
              <a:srgbClr val="FFFFEF"/>
            </a:solidFill>
            <a:ln>
              <a:solidFill>
                <a:srgbClr val="FCDE7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103" name="Group 1102">
              <a:extLst>
                <a:ext uri="{FF2B5EF4-FFF2-40B4-BE49-F238E27FC236}">
                  <a16:creationId xmlns:a16="http://schemas.microsoft.com/office/drawing/2014/main" id="{05837467-A297-E242-D0D5-2DB9A94CB115}"/>
                </a:ext>
              </a:extLst>
            </p:cNvPr>
            <p:cNvGrpSpPr/>
            <p:nvPr/>
          </p:nvGrpSpPr>
          <p:grpSpPr>
            <a:xfrm>
              <a:off x="6401094" y="1019163"/>
              <a:ext cx="1717274" cy="1515147"/>
              <a:chOff x="-4777161" y="6088593"/>
              <a:chExt cx="1851967" cy="1595912"/>
            </a:xfrm>
          </p:grpSpPr>
          <p:sp>
            <p:nvSpPr>
              <p:cNvPr id="1104" name="Rectangle 1103">
                <a:extLst>
                  <a:ext uri="{FF2B5EF4-FFF2-40B4-BE49-F238E27FC236}">
                    <a16:creationId xmlns:a16="http://schemas.microsoft.com/office/drawing/2014/main" id="{165FAC64-757E-CE7F-8567-F824515F228D}"/>
                  </a:ext>
                </a:extLst>
              </p:cNvPr>
              <p:cNvSpPr/>
              <p:nvPr/>
            </p:nvSpPr>
            <p:spPr>
              <a:xfrm>
                <a:off x="-3484729" y="6208352"/>
                <a:ext cx="229674" cy="312207"/>
              </a:xfrm>
              <a:prstGeom prst="rect">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05" name="Picture 1104" descr="Text&#10;&#10;Description automatically generated">
                <a:extLst>
                  <a:ext uri="{FF2B5EF4-FFF2-40B4-BE49-F238E27FC236}">
                    <a16:creationId xmlns:a16="http://schemas.microsoft.com/office/drawing/2014/main" id="{5882E7B9-0BCE-CE57-7B92-2FE26EAB25A7}"/>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4777161" y="6730461"/>
                <a:ext cx="1851967" cy="954044"/>
              </a:xfrm>
              <a:prstGeom prst="rect">
                <a:avLst/>
              </a:prstGeom>
            </p:spPr>
          </p:pic>
          <p:sp>
            <p:nvSpPr>
              <p:cNvPr id="1106" name="Isosceles Triangle 1105">
                <a:extLst>
                  <a:ext uri="{FF2B5EF4-FFF2-40B4-BE49-F238E27FC236}">
                    <a16:creationId xmlns:a16="http://schemas.microsoft.com/office/drawing/2014/main" id="{5B94B79A-3513-2C20-D7C7-3FDEACE2E851}"/>
                  </a:ext>
                </a:extLst>
              </p:cNvPr>
              <p:cNvSpPr/>
              <p:nvPr/>
            </p:nvSpPr>
            <p:spPr>
              <a:xfrm>
                <a:off x="-4726772" y="6088593"/>
                <a:ext cx="1727780" cy="597273"/>
              </a:xfrm>
              <a:prstGeom prst="triangle">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pic>
        <p:nvPicPr>
          <p:cNvPr id="1107" name="Picture 1106" descr="Free guitar music musical instrument vector">
            <a:extLst>
              <a:ext uri="{FF2B5EF4-FFF2-40B4-BE49-F238E27FC236}">
                <a16:creationId xmlns:a16="http://schemas.microsoft.com/office/drawing/2014/main" id="{813A6B36-A1B8-A701-C60D-4E73A00093C6}"/>
              </a:ext>
            </a:extLst>
          </p:cNvPr>
          <p:cNvPicPr>
            <a:picLocks noChangeAspect="1" noChangeArrowheads="1"/>
          </p:cNvPicPr>
          <p:nvPr/>
        </p:nvPicPr>
        <p:blipFill>
          <a:blip r:embed="rId26" cstate="print">
            <a:extLst>
              <a:ext uri="{28A0092B-C50C-407E-A947-70E740481C1C}">
                <a14:useLocalDpi xmlns:a14="http://schemas.microsoft.com/office/drawing/2010/main" val="0"/>
              </a:ext>
            </a:extLst>
          </a:blip>
          <a:srcRect/>
          <a:stretch>
            <a:fillRect/>
          </a:stretch>
        </p:blipFill>
        <p:spPr bwMode="auto">
          <a:xfrm>
            <a:off x="2436323" y="3147720"/>
            <a:ext cx="516085" cy="573428"/>
          </a:xfrm>
          <a:prstGeom prst="rect">
            <a:avLst/>
          </a:prstGeom>
          <a:noFill/>
          <a:extLst>
            <a:ext uri="{909E8E84-426E-40DD-AFC4-6F175D3DCCD1}">
              <a14:hiddenFill xmlns:a14="http://schemas.microsoft.com/office/drawing/2010/main">
                <a:solidFill>
                  <a:srgbClr val="FFFFFF"/>
                </a:solidFill>
              </a14:hiddenFill>
            </a:ext>
          </a:extLst>
        </p:spPr>
      </p:pic>
      <p:pic>
        <p:nvPicPr>
          <p:cNvPr id="1108" name="Picture 1107" descr="Free guitar music musical instrument vector">
            <a:extLst>
              <a:ext uri="{FF2B5EF4-FFF2-40B4-BE49-F238E27FC236}">
                <a16:creationId xmlns:a16="http://schemas.microsoft.com/office/drawing/2014/main" id="{591DFA4C-21F6-5D9D-BA57-D03BD704D0D6}"/>
              </a:ext>
            </a:extLst>
          </p:cNvPr>
          <p:cNvPicPr>
            <a:picLocks noChangeAspect="1" noChangeArrowheads="1"/>
          </p:cNvPicPr>
          <p:nvPr/>
        </p:nvPicPr>
        <p:blipFill>
          <a:blip r:embed="rId26" cstate="print">
            <a:extLst>
              <a:ext uri="{28A0092B-C50C-407E-A947-70E740481C1C}">
                <a14:useLocalDpi xmlns:a14="http://schemas.microsoft.com/office/drawing/2010/main" val="0"/>
              </a:ext>
            </a:extLst>
          </a:blip>
          <a:srcRect/>
          <a:stretch>
            <a:fillRect/>
          </a:stretch>
        </p:blipFill>
        <p:spPr bwMode="auto">
          <a:xfrm>
            <a:off x="2490840" y="5683999"/>
            <a:ext cx="516085" cy="573428"/>
          </a:xfrm>
          <a:prstGeom prst="rect">
            <a:avLst/>
          </a:prstGeom>
          <a:noFill/>
          <a:extLst>
            <a:ext uri="{909E8E84-426E-40DD-AFC4-6F175D3DCCD1}">
              <a14:hiddenFill xmlns:a14="http://schemas.microsoft.com/office/drawing/2010/main">
                <a:solidFill>
                  <a:srgbClr val="FFFFFF"/>
                </a:solidFill>
              </a14:hiddenFill>
            </a:ext>
          </a:extLst>
        </p:spPr>
      </p:pic>
      <p:pic>
        <p:nvPicPr>
          <p:cNvPr id="1109" name="Picture 1108" descr="Free guitar music musical instrument vector">
            <a:extLst>
              <a:ext uri="{FF2B5EF4-FFF2-40B4-BE49-F238E27FC236}">
                <a16:creationId xmlns:a16="http://schemas.microsoft.com/office/drawing/2014/main" id="{B3076674-F871-C0B4-BB94-6545AC418DE3}"/>
              </a:ext>
            </a:extLst>
          </p:cNvPr>
          <p:cNvPicPr>
            <a:picLocks noChangeAspect="1" noChangeArrowheads="1"/>
          </p:cNvPicPr>
          <p:nvPr/>
        </p:nvPicPr>
        <p:blipFill>
          <a:blip r:embed="rId26" cstate="print">
            <a:extLst>
              <a:ext uri="{28A0092B-C50C-407E-A947-70E740481C1C}">
                <a14:useLocalDpi xmlns:a14="http://schemas.microsoft.com/office/drawing/2010/main" val="0"/>
              </a:ext>
            </a:extLst>
          </a:blip>
          <a:srcRect/>
          <a:stretch>
            <a:fillRect/>
          </a:stretch>
        </p:blipFill>
        <p:spPr bwMode="auto">
          <a:xfrm>
            <a:off x="5430662" y="5675797"/>
            <a:ext cx="516085" cy="573428"/>
          </a:xfrm>
          <a:prstGeom prst="rect">
            <a:avLst/>
          </a:prstGeom>
          <a:noFill/>
          <a:extLst>
            <a:ext uri="{909E8E84-426E-40DD-AFC4-6F175D3DCCD1}">
              <a14:hiddenFill xmlns:a14="http://schemas.microsoft.com/office/drawing/2010/main">
                <a:solidFill>
                  <a:srgbClr val="FFFFFF"/>
                </a:solidFill>
              </a14:hiddenFill>
            </a:ext>
          </a:extLst>
        </p:spPr>
      </p:pic>
      <p:pic>
        <p:nvPicPr>
          <p:cNvPr id="1110" name="Picture 1109" descr="Free guitar music musical instrument vector">
            <a:extLst>
              <a:ext uri="{FF2B5EF4-FFF2-40B4-BE49-F238E27FC236}">
                <a16:creationId xmlns:a16="http://schemas.microsoft.com/office/drawing/2014/main" id="{7316E68C-C2C8-E87F-1431-7DF2BABDEF93}"/>
              </a:ext>
            </a:extLst>
          </p:cNvPr>
          <p:cNvPicPr>
            <a:picLocks noChangeAspect="1" noChangeArrowheads="1"/>
          </p:cNvPicPr>
          <p:nvPr/>
        </p:nvPicPr>
        <p:blipFill>
          <a:blip r:embed="rId26" cstate="print">
            <a:extLst>
              <a:ext uri="{28A0092B-C50C-407E-A947-70E740481C1C}">
                <a14:useLocalDpi xmlns:a14="http://schemas.microsoft.com/office/drawing/2010/main" val="0"/>
              </a:ext>
            </a:extLst>
          </a:blip>
          <a:srcRect/>
          <a:stretch>
            <a:fillRect/>
          </a:stretch>
        </p:blipFill>
        <p:spPr bwMode="auto">
          <a:xfrm>
            <a:off x="8488353" y="3203288"/>
            <a:ext cx="516085" cy="573428"/>
          </a:xfrm>
          <a:prstGeom prst="rect">
            <a:avLst/>
          </a:prstGeom>
          <a:noFill/>
          <a:extLst>
            <a:ext uri="{909E8E84-426E-40DD-AFC4-6F175D3DCCD1}">
              <a14:hiddenFill xmlns:a14="http://schemas.microsoft.com/office/drawing/2010/main">
                <a:solidFill>
                  <a:srgbClr val="FFFFFF"/>
                </a:solidFill>
              </a14:hiddenFill>
            </a:ext>
          </a:extLst>
        </p:spPr>
      </p:pic>
      <p:pic>
        <p:nvPicPr>
          <p:cNvPr id="1111" name="Picture 1110">
            <a:extLst>
              <a:ext uri="{FF2B5EF4-FFF2-40B4-BE49-F238E27FC236}">
                <a16:creationId xmlns:a16="http://schemas.microsoft.com/office/drawing/2014/main" id="{8F25A46F-3CFA-BF65-8051-D944BCE926F4}"/>
              </a:ext>
            </a:extLst>
          </p:cNvPr>
          <p:cNvPicPr>
            <a:picLocks noChangeAspect="1"/>
          </p:cNvPicPr>
          <p:nvPr/>
        </p:nvPicPr>
        <p:blipFill>
          <a:blip r:embed="rId27"/>
          <a:stretch>
            <a:fillRect/>
          </a:stretch>
        </p:blipFill>
        <p:spPr>
          <a:xfrm>
            <a:off x="11261733" y="3238804"/>
            <a:ext cx="744128" cy="492226"/>
          </a:xfrm>
          <a:prstGeom prst="rect">
            <a:avLst/>
          </a:prstGeom>
        </p:spPr>
      </p:pic>
      <p:pic>
        <p:nvPicPr>
          <p:cNvPr id="1112" name="Picture 1111">
            <a:extLst>
              <a:ext uri="{FF2B5EF4-FFF2-40B4-BE49-F238E27FC236}">
                <a16:creationId xmlns:a16="http://schemas.microsoft.com/office/drawing/2014/main" id="{27852D3E-4332-FFF0-7EF0-0F0886D9B39B}"/>
              </a:ext>
            </a:extLst>
          </p:cNvPr>
          <p:cNvPicPr>
            <a:picLocks noChangeAspect="1"/>
          </p:cNvPicPr>
          <p:nvPr/>
        </p:nvPicPr>
        <p:blipFill>
          <a:blip r:embed="rId27"/>
          <a:stretch>
            <a:fillRect/>
          </a:stretch>
        </p:blipFill>
        <p:spPr>
          <a:xfrm>
            <a:off x="5225779" y="3238615"/>
            <a:ext cx="744128" cy="492226"/>
          </a:xfrm>
          <a:prstGeom prst="rect">
            <a:avLst/>
          </a:prstGeom>
        </p:spPr>
      </p:pic>
      <p:pic>
        <p:nvPicPr>
          <p:cNvPr id="1113" name="Picture 1112">
            <a:extLst>
              <a:ext uri="{FF2B5EF4-FFF2-40B4-BE49-F238E27FC236}">
                <a16:creationId xmlns:a16="http://schemas.microsoft.com/office/drawing/2014/main" id="{DFCFDC95-A08B-3AD7-29A5-CEACA09968F5}"/>
              </a:ext>
            </a:extLst>
          </p:cNvPr>
          <p:cNvPicPr>
            <a:picLocks noChangeAspect="1"/>
          </p:cNvPicPr>
          <p:nvPr/>
        </p:nvPicPr>
        <p:blipFill>
          <a:blip r:embed="rId27"/>
          <a:stretch>
            <a:fillRect/>
          </a:stretch>
        </p:blipFill>
        <p:spPr>
          <a:xfrm>
            <a:off x="8235762" y="5689096"/>
            <a:ext cx="744128" cy="492226"/>
          </a:xfrm>
          <a:prstGeom prst="rect">
            <a:avLst/>
          </a:prstGeom>
        </p:spPr>
      </p:pic>
      <p:pic>
        <p:nvPicPr>
          <p:cNvPr id="1114" name="Picture 1113">
            <a:extLst>
              <a:ext uri="{FF2B5EF4-FFF2-40B4-BE49-F238E27FC236}">
                <a16:creationId xmlns:a16="http://schemas.microsoft.com/office/drawing/2014/main" id="{8BF7181D-2028-D618-3A49-F26BA4176DDB}"/>
              </a:ext>
            </a:extLst>
          </p:cNvPr>
          <p:cNvPicPr>
            <a:picLocks noChangeAspect="1"/>
          </p:cNvPicPr>
          <p:nvPr/>
        </p:nvPicPr>
        <p:blipFill>
          <a:blip r:embed="rId27"/>
          <a:stretch>
            <a:fillRect/>
          </a:stretch>
        </p:blipFill>
        <p:spPr>
          <a:xfrm>
            <a:off x="11276641" y="5694304"/>
            <a:ext cx="744128" cy="492226"/>
          </a:xfrm>
          <a:prstGeom prst="rect">
            <a:avLst/>
          </a:prstGeom>
        </p:spPr>
      </p:pic>
      <p:pic>
        <p:nvPicPr>
          <p:cNvPr id="1115" name="Picture 6" descr="Rendered Image">
            <a:extLst>
              <a:ext uri="{FF2B5EF4-FFF2-40B4-BE49-F238E27FC236}">
                <a16:creationId xmlns:a16="http://schemas.microsoft.com/office/drawing/2014/main" id="{DEEEAF69-9053-4B4F-E431-955756BF51E3}"/>
              </a:ext>
            </a:extLst>
          </p:cNvPr>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2147505" y="3696394"/>
            <a:ext cx="912526" cy="438980"/>
          </a:xfrm>
          <a:prstGeom prst="rect">
            <a:avLst/>
          </a:prstGeom>
          <a:noFill/>
          <a:extLst>
            <a:ext uri="{909E8E84-426E-40DD-AFC4-6F175D3DCCD1}">
              <a14:hiddenFill xmlns:a14="http://schemas.microsoft.com/office/drawing/2010/main">
                <a:solidFill>
                  <a:srgbClr val="FFFFFF"/>
                </a:solidFill>
              </a14:hiddenFill>
            </a:ext>
          </a:extLst>
        </p:spPr>
      </p:pic>
      <p:pic>
        <p:nvPicPr>
          <p:cNvPr id="1116" name="Picture 6" descr="Rendered Image">
            <a:extLst>
              <a:ext uri="{FF2B5EF4-FFF2-40B4-BE49-F238E27FC236}">
                <a16:creationId xmlns:a16="http://schemas.microsoft.com/office/drawing/2014/main" id="{66CDB04D-D6D2-A215-3A78-F7E1E3B85236}"/>
              </a:ext>
            </a:extLst>
          </p:cNvPr>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5133824" y="3739912"/>
            <a:ext cx="912526" cy="438980"/>
          </a:xfrm>
          <a:prstGeom prst="rect">
            <a:avLst/>
          </a:prstGeom>
          <a:noFill/>
          <a:extLst>
            <a:ext uri="{909E8E84-426E-40DD-AFC4-6F175D3DCCD1}">
              <a14:hiddenFill xmlns:a14="http://schemas.microsoft.com/office/drawing/2010/main">
                <a:solidFill>
                  <a:srgbClr val="FFFFFF"/>
                </a:solidFill>
              </a14:hiddenFill>
            </a:ext>
          </a:extLst>
        </p:spPr>
      </p:pic>
      <p:pic>
        <p:nvPicPr>
          <p:cNvPr id="1117" name="Picture 6" descr="Rendered Image">
            <a:extLst>
              <a:ext uri="{FF2B5EF4-FFF2-40B4-BE49-F238E27FC236}">
                <a16:creationId xmlns:a16="http://schemas.microsoft.com/office/drawing/2014/main" id="{78558BA2-FBFE-D38E-64BA-648D6F6B330C}"/>
              </a:ext>
            </a:extLst>
          </p:cNvPr>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2169812" y="6205718"/>
            <a:ext cx="912526" cy="438980"/>
          </a:xfrm>
          <a:prstGeom prst="rect">
            <a:avLst/>
          </a:prstGeom>
          <a:noFill/>
          <a:extLst>
            <a:ext uri="{909E8E84-426E-40DD-AFC4-6F175D3DCCD1}">
              <a14:hiddenFill xmlns:a14="http://schemas.microsoft.com/office/drawing/2010/main">
                <a:solidFill>
                  <a:srgbClr val="FFFFFF"/>
                </a:solidFill>
              </a14:hiddenFill>
            </a:ext>
          </a:extLst>
        </p:spPr>
      </p:pic>
      <p:pic>
        <p:nvPicPr>
          <p:cNvPr id="1118" name="Picture 6" descr="Rendered Image">
            <a:extLst>
              <a:ext uri="{FF2B5EF4-FFF2-40B4-BE49-F238E27FC236}">
                <a16:creationId xmlns:a16="http://schemas.microsoft.com/office/drawing/2014/main" id="{90682FC7-057F-B3D8-0208-4D93985F94AD}"/>
              </a:ext>
            </a:extLst>
          </p:cNvPr>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5098544" y="6205718"/>
            <a:ext cx="912526" cy="438980"/>
          </a:xfrm>
          <a:prstGeom prst="rect">
            <a:avLst/>
          </a:prstGeom>
          <a:noFill/>
          <a:extLst>
            <a:ext uri="{909E8E84-426E-40DD-AFC4-6F175D3DCCD1}">
              <a14:hiddenFill xmlns:a14="http://schemas.microsoft.com/office/drawing/2010/main">
                <a:solidFill>
                  <a:srgbClr val="FFFFFF"/>
                </a:solidFill>
              </a14:hiddenFill>
            </a:ext>
          </a:extLst>
        </p:spPr>
      </p:pic>
      <p:pic>
        <p:nvPicPr>
          <p:cNvPr id="1119" name="Picture 6" descr="Rendered Image">
            <a:extLst>
              <a:ext uri="{FF2B5EF4-FFF2-40B4-BE49-F238E27FC236}">
                <a16:creationId xmlns:a16="http://schemas.microsoft.com/office/drawing/2014/main" id="{948154C5-C107-1890-525F-5C2153A1BDC7}"/>
              </a:ext>
            </a:extLst>
          </p:cNvPr>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8108540" y="6179236"/>
            <a:ext cx="912526" cy="438980"/>
          </a:xfrm>
          <a:prstGeom prst="rect">
            <a:avLst/>
          </a:prstGeom>
          <a:noFill/>
          <a:extLst>
            <a:ext uri="{909E8E84-426E-40DD-AFC4-6F175D3DCCD1}">
              <a14:hiddenFill xmlns:a14="http://schemas.microsoft.com/office/drawing/2010/main">
                <a:solidFill>
                  <a:srgbClr val="FFFFFF"/>
                </a:solidFill>
              </a14:hiddenFill>
            </a:ext>
          </a:extLst>
        </p:spPr>
      </p:pic>
      <p:pic>
        <p:nvPicPr>
          <p:cNvPr id="1120" name="Picture 6" descr="Rendered Image">
            <a:extLst>
              <a:ext uri="{FF2B5EF4-FFF2-40B4-BE49-F238E27FC236}">
                <a16:creationId xmlns:a16="http://schemas.microsoft.com/office/drawing/2014/main" id="{947331C0-7821-82D0-C52C-9B59B6BA7680}"/>
              </a:ext>
            </a:extLst>
          </p:cNvPr>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11127534" y="6186530"/>
            <a:ext cx="912526" cy="438980"/>
          </a:xfrm>
          <a:prstGeom prst="rect">
            <a:avLst/>
          </a:prstGeom>
          <a:noFill/>
          <a:extLst>
            <a:ext uri="{909E8E84-426E-40DD-AFC4-6F175D3DCCD1}">
              <a14:hiddenFill xmlns:a14="http://schemas.microsoft.com/office/drawing/2010/main">
                <a:solidFill>
                  <a:srgbClr val="FFFFFF"/>
                </a:solidFill>
              </a14:hiddenFill>
            </a:ext>
          </a:extLst>
        </p:spPr>
      </p:pic>
      <p:pic>
        <p:nvPicPr>
          <p:cNvPr id="1121" name="Picture 8" descr="Rendered Image">
            <a:extLst>
              <a:ext uri="{FF2B5EF4-FFF2-40B4-BE49-F238E27FC236}">
                <a16:creationId xmlns:a16="http://schemas.microsoft.com/office/drawing/2014/main" id="{E8E3EEB0-2839-CB9F-601D-08E416638B4B}"/>
              </a:ext>
            </a:extLst>
          </p:cNvPr>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7841846" y="3739912"/>
            <a:ext cx="1269037" cy="472778"/>
          </a:xfrm>
          <a:prstGeom prst="rect">
            <a:avLst/>
          </a:prstGeom>
          <a:noFill/>
          <a:extLst>
            <a:ext uri="{909E8E84-426E-40DD-AFC4-6F175D3DCCD1}">
              <a14:hiddenFill xmlns:a14="http://schemas.microsoft.com/office/drawing/2010/main">
                <a:solidFill>
                  <a:srgbClr val="FFFFFF"/>
                </a:solidFill>
              </a14:hiddenFill>
            </a:ext>
          </a:extLst>
        </p:spPr>
      </p:pic>
      <p:pic>
        <p:nvPicPr>
          <p:cNvPr id="1122" name="Picture 8" descr="Rendered Image">
            <a:extLst>
              <a:ext uri="{FF2B5EF4-FFF2-40B4-BE49-F238E27FC236}">
                <a16:creationId xmlns:a16="http://schemas.microsoft.com/office/drawing/2014/main" id="{E2DFA5D9-FD8B-258A-F813-BD889B8E7964}"/>
              </a:ext>
            </a:extLst>
          </p:cNvPr>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10865353" y="3717708"/>
            <a:ext cx="1269037" cy="4727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837463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8" name="Table 4">
            <a:extLst>
              <a:ext uri="{FF2B5EF4-FFF2-40B4-BE49-F238E27FC236}">
                <a16:creationId xmlns:a16="http://schemas.microsoft.com/office/drawing/2014/main" id="{E6F5C010-FCBF-483C-895E-1E56C0C2FA24}"/>
              </a:ext>
            </a:extLst>
          </p:cNvPr>
          <p:cNvGraphicFramePr>
            <a:graphicFrameLocks noGrp="1"/>
          </p:cNvGraphicFramePr>
          <p:nvPr>
            <p:extLst>
              <p:ext uri="{D42A27DB-BD31-4B8C-83A1-F6EECF244321}">
                <p14:modId xmlns:p14="http://schemas.microsoft.com/office/powerpoint/2010/main" val="879541370"/>
              </p:ext>
            </p:extLst>
          </p:nvPr>
        </p:nvGraphicFramePr>
        <p:xfrm>
          <a:off x="557161" y="596480"/>
          <a:ext cx="9810698" cy="6029786"/>
        </p:xfrm>
        <a:graphic>
          <a:graphicData uri="http://schemas.openxmlformats.org/drawingml/2006/table">
            <a:tbl>
              <a:tblPr firstRow="1" bandRow="1"/>
              <a:tblGrid>
                <a:gridCol w="1730433">
                  <a:extLst>
                    <a:ext uri="{9D8B030D-6E8A-4147-A177-3AD203B41FA5}">
                      <a16:colId xmlns:a16="http://schemas.microsoft.com/office/drawing/2014/main" val="1203737284"/>
                    </a:ext>
                  </a:extLst>
                </a:gridCol>
                <a:gridCol w="2398443">
                  <a:extLst>
                    <a:ext uri="{9D8B030D-6E8A-4147-A177-3AD203B41FA5}">
                      <a16:colId xmlns:a16="http://schemas.microsoft.com/office/drawing/2014/main" val="1810222861"/>
                    </a:ext>
                  </a:extLst>
                </a:gridCol>
                <a:gridCol w="2988400">
                  <a:extLst>
                    <a:ext uri="{9D8B030D-6E8A-4147-A177-3AD203B41FA5}">
                      <a16:colId xmlns:a16="http://schemas.microsoft.com/office/drawing/2014/main" val="274413866"/>
                    </a:ext>
                  </a:extLst>
                </a:gridCol>
                <a:gridCol w="2693422">
                  <a:extLst>
                    <a:ext uri="{9D8B030D-6E8A-4147-A177-3AD203B41FA5}">
                      <a16:colId xmlns:a16="http://schemas.microsoft.com/office/drawing/2014/main" val="2706468897"/>
                    </a:ext>
                  </a:extLst>
                </a:gridCol>
              </a:tblGrid>
              <a:tr h="861398">
                <a:tc rowSpan="3">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B0F0"/>
                          </a:solidFill>
                          <a:latin typeface="Century Gothic" panose="020B0502020202020204" pitchFamily="34" charset="0"/>
                        </a:rPr>
                        <a:t>Mittwoch</a:t>
                      </a:r>
                      <a:r>
                        <a:rPr lang="en-GB" sz="2400" b="1" dirty="0">
                          <a:solidFill>
                            <a:srgbClr val="00B0F0"/>
                          </a:solidFill>
                          <a:latin typeface="Century Gothic" panose="020B0502020202020204" pitchFamily="34" charset="0"/>
                        </a:rPr>
                        <a:t> </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Sonntag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B0F0"/>
                          </a:solidFill>
                          <a:latin typeface="Century Gothic" panose="020B0502020202020204" pitchFamily="34" charset="0"/>
                        </a:rPr>
                        <a:t>Donnerstag</a:t>
                      </a:r>
                      <a:endParaRPr lang="en-GB" sz="2400" b="1" dirty="0">
                        <a:solidFill>
                          <a:srgbClr val="00B0F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256656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Montag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i="0" u="none" strike="noStrike" cap="none" dirty="0">
                          <a:solidFill>
                            <a:srgbClr val="00B0F0"/>
                          </a:solidFill>
                          <a:latin typeface="Century Gothic" panose="020B0502020202020204" pitchFamily="34" charset="0"/>
                          <a:sym typeface="Arial"/>
                        </a:rPr>
                        <a:t>Freitag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B0F0"/>
                          </a:solidFill>
                          <a:latin typeface="Century Gothic" panose="020B0502020202020204" pitchFamily="34" charset="0"/>
                        </a:rPr>
                        <a:t>Dienstag</a:t>
                      </a:r>
                      <a:endParaRPr lang="en-GB" sz="2400" b="1" dirty="0">
                        <a:solidFill>
                          <a:srgbClr val="00B0F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164559424"/>
                  </a:ext>
                </a:extLst>
              </a:tr>
              <a:tr h="861398">
                <a:tc vMerge="1">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i="0" u="none" strike="noStrike" cap="none" dirty="0" err="1">
                          <a:solidFill>
                            <a:srgbClr val="00B0F0"/>
                          </a:solidFill>
                          <a:latin typeface="Century Gothic" panose="020B0502020202020204" pitchFamily="34" charset="0"/>
                          <a:sym typeface="Arial"/>
                        </a:rPr>
                        <a:t>Samstag</a:t>
                      </a:r>
                      <a:endParaRPr lang="en-GB" sz="2400" b="1" i="0" u="none" strike="noStrike" cap="none" dirty="0">
                        <a:solidFill>
                          <a:srgbClr val="00B0F0"/>
                        </a:solidFill>
                        <a:latin typeface="Century Gothic" panose="020B0502020202020204" pitchFamily="34" charset="0"/>
                        <a:sym typeface="Arial"/>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i="0" u="none" strike="noStrike" cap="none" dirty="0">
                          <a:solidFill>
                            <a:srgbClr val="00B0F0"/>
                          </a:solidFill>
                          <a:latin typeface="Century Gothic" panose="020B0502020202020204" pitchFamily="34" charset="0"/>
                          <a:sym typeface="Arial"/>
                        </a:rPr>
                        <a:t>der</a:t>
                      </a:r>
                      <a:r>
                        <a:rPr lang="en-GB" sz="2400" b="1" dirty="0">
                          <a:solidFill>
                            <a:srgbClr val="29C1FA"/>
                          </a:solidFill>
                          <a:latin typeface="Century Gothic" panose="020B0502020202020204" pitchFamily="34" charset="0"/>
                        </a:rPr>
                        <a:t> </a:t>
                      </a:r>
                      <a:r>
                        <a:rPr lang="en-GB" sz="2400" b="1" i="0" u="none" strike="noStrike" cap="none" dirty="0">
                          <a:solidFill>
                            <a:srgbClr val="00B0F0"/>
                          </a:solidFill>
                          <a:latin typeface="Century Gothic" panose="020B0502020202020204" pitchFamily="34" charset="0"/>
                          <a:sym typeface="Arial"/>
                        </a:rPr>
                        <a:t>Tag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i="0" u="none" strike="noStrike" cap="none" dirty="0">
                          <a:solidFill>
                            <a:srgbClr val="00B0F0"/>
                          </a:solidFill>
                          <a:latin typeface="Century Gothic" panose="020B0502020202020204" pitchFamily="34" charset="0"/>
                          <a:sym typeface="Arial"/>
                        </a:rPr>
                        <a:t>die </a:t>
                      </a:r>
                      <a:r>
                        <a:rPr lang="en-GB" sz="2400" b="1" i="0" u="none" strike="noStrike" cap="none" dirty="0" err="1">
                          <a:solidFill>
                            <a:srgbClr val="00B0F0"/>
                          </a:solidFill>
                          <a:latin typeface="Century Gothic" panose="020B0502020202020204" pitchFamily="34" charset="0"/>
                          <a:sym typeface="Arial"/>
                        </a:rPr>
                        <a:t>Woche</a:t>
                      </a:r>
                      <a:endParaRPr lang="en-GB" sz="2400" b="1" i="0" u="none" strike="noStrike" cap="none" dirty="0">
                        <a:solidFill>
                          <a:srgbClr val="00B0F0"/>
                        </a:solidFill>
                        <a:latin typeface="Century Gothic" panose="020B0502020202020204" pitchFamily="34" charset="0"/>
                        <a:sym typeface="Arial"/>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760878619"/>
                  </a:ext>
                </a:extLst>
              </a:tr>
              <a:tr h="861398">
                <a:tc rowSpan="2">
                  <a:txBody>
                    <a:bodyPr/>
                    <a:lstStyle/>
                    <a:p>
                      <a:endParaRPr lang="en-GB" sz="2800" dirty="0">
                        <a:solidFill>
                          <a:srgbClr val="002060"/>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92D050"/>
                          </a:solidFill>
                          <a:latin typeface="Century Gothic" panose="020B0502020202020204" pitchFamily="34" charset="0"/>
                        </a:rPr>
                        <a:t>heute</a:t>
                      </a:r>
                      <a:endParaRPr lang="en-GB" sz="2400" b="1" dirty="0">
                        <a:solidFill>
                          <a:srgbClr val="92D05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morgen</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er </a:t>
                      </a:r>
                      <a:r>
                        <a:rPr lang="en-GB" sz="2400" b="1" dirty="0" err="1">
                          <a:solidFill>
                            <a:srgbClr val="92D050"/>
                          </a:solidFill>
                          <a:latin typeface="Century Gothic" panose="020B0502020202020204" pitchFamily="34" charset="0"/>
                        </a:rPr>
                        <a:t>möchte</a:t>
                      </a:r>
                      <a:endParaRPr lang="en-GB" sz="2400" b="1" dirty="0">
                        <a:solidFill>
                          <a:srgbClr val="92D05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47692962"/>
                  </a:ext>
                </a:extLst>
              </a:tr>
              <a:tr h="861398">
                <a:tc vMerge="1">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92D050"/>
                          </a:solidFill>
                          <a:latin typeface="Century Gothic" panose="020B0502020202020204" pitchFamily="34" charset="0"/>
                        </a:rPr>
                        <a:t>sie</a:t>
                      </a:r>
                      <a:r>
                        <a:rPr lang="en-GB" sz="2400" b="1" dirty="0">
                          <a:solidFill>
                            <a:srgbClr val="92D050"/>
                          </a:solidFill>
                          <a:latin typeface="Century Gothic" panose="020B0502020202020204" pitchFamily="34" charset="0"/>
                        </a:rPr>
                        <a:t> </a:t>
                      </a:r>
                      <a:r>
                        <a:rPr lang="en-GB" sz="2400" b="1" dirty="0" err="1">
                          <a:solidFill>
                            <a:srgbClr val="92D050"/>
                          </a:solidFill>
                          <a:latin typeface="Century Gothic" panose="020B0502020202020204" pitchFamily="34" charset="0"/>
                        </a:rPr>
                        <a:t>möchte</a:t>
                      </a:r>
                      <a:endParaRPr lang="en-GB" sz="2400" b="1" dirty="0">
                        <a:solidFill>
                          <a:srgbClr val="92D050"/>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der </a:t>
                      </a:r>
                      <a:r>
                        <a:rPr lang="en-GB" sz="2400" b="1" dirty="0" err="1">
                          <a:solidFill>
                            <a:srgbClr val="92D050"/>
                          </a:solidFill>
                          <a:latin typeface="Century Gothic" panose="020B0502020202020204" pitchFamily="34" charset="0"/>
                        </a:rPr>
                        <a:t>Grund</a:t>
                      </a:r>
                      <a:endParaRPr lang="en-GB" sz="2400" b="1" dirty="0">
                        <a:solidFill>
                          <a:srgbClr val="92D050"/>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es </a:t>
                      </a:r>
                      <a:r>
                        <a:rPr lang="en-GB" sz="2400" b="1" dirty="0" err="1">
                          <a:solidFill>
                            <a:srgbClr val="92D050"/>
                          </a:solidFill>
                          <a:latin typeface="Century Gothic" panose="020B0502020202020204" pitchFamily="34" charset="0"/>
                        </a:rPr>
                        <a:t>möchte</a:t>
                      </a:r>
                      <a:endParaRPr lang="en-GB" sz="2400" b="1" dirty="0">
                        <a:solidFill>
                          <a:srgbClr val="92D050"/>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mpd="sng">
                      <a:solidFill>
                        <a:sysClr val="windowText" lastClr="000000"/>
                      </a:solidFill>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903794855"/>
                  </a:ext>
                </a:extLst>
              </a:tr>
              <a:tr h="861398">
                <a:tc rowSpan="2">
                  <a:txBody>
                    <a:bodyPr/>
                    <a:lstStyle/>
                    <a:p>
                      <a:endParaRPr lang="en-GB"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FF3399"/>
                          </a:solidFill>
                          <a:latin typeface="Century Gothic" panose="020B0502020202020204" pitchFamily="34" charset="0"/>
                        </a:rPr>
                        <a:t>Juni</a:t>
                      </a:r>
                      <a:endParaRPr lang="en-GB" sz="2400" b="1" dirty="0">
                        <a:solidFill>
                          <a:srgbClr val="FF3399"/>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die Minute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die </a:t>
                      </a:r>
                      <a:r>
                        <a:rPr lang="en-GB" sz="2400" b="1" dirty="0" err="1">
                          <a:solidFill>
                            <a:srgbClr val="FF3399"/>
                          </a:solidFill>
                          <a:latin typeface="Century Gothic" panose="020B0502020202020204" pitchFamily="34" charset="0"/>
                        </a:rPr>
                        <a:t>Stunde</a:t>
                      </a:r>
                      <a:endParaRPr lang="en-GB" sz="2400" b="1" dirty="0">
                        <a:solidFill>
                          <a:srgbClr val="FF3399"/>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343226472"/>
                  </a:ext>
                </a:extLst>
              </a:tr>
              <a:tr h="861398">
                <a:tc vMerge="1">
                  <a:txBody>
                    <a:bodyPr/>
                    <a:lstStyle/>
                    <a:p>
                      <a:endParaRPr lang="en-GB" sz="2800" b="1" dirty="0">
                        <a:solidFill>
                          <a:srgbClr val="002060"/>
                        </a:solidFill>
                        <a:latin typeface="Century Gothic" panose="020B0502020202020204" pitchFamily="34" charset="0"/>
                      </a:endParaRPr>
                    </a:p>
                  </a:txBody>
                  <a:tcPr>
                    <a:lnT w="12700" cap="flat" cmpd="sng" algn="ctr">
                      <a:solidFill>
                        <a:sysClr val="windowText" lastClr="000000"/>
                      </a:solidFill>
                      <a:prstDash val="solid"/>
                      <a:round/>
                      <a:headEnd type="none" w="med" len="med"/>
                      <a:tailEnd type="none" w="med" len="med"/>
                    </a:lnT>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FF3399"/>
                          </a:solidFill>
                          <a:latin typeface="Century Gothic" panose="020B0502020202020204" pitchFamily="34" charset="0"/>
                        </a:rPr>
                        <a:t>Dezember</a:t>
                      </a:r>
                      <a:endParaRPr lang="en-GB" sz="2400" b="1" dirty="0">
                        <a:solidFill>
                          <a:srgbClr val="FF3399"/>
                        </a:solidFill>
                        <a:latin typeface="Century Gothic" panose="020B0502020202020204" pitchFamily="34" charset="0"/>
                      </a:endParaRPr>
                    </a:p>
                  </a:txBody>
                  <a:tcPr>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FF3399"/>
                          </a:solidFill>
                          <a:latin typeface="Century Gothic" panose="020B0502020202020204" pitchFamily="34" charset="0"/>
                        </a:rPr>
                        <a:t>jung</a:t>
                      </a:r>
                      <a:endParaRPr lang="en-GB" sz="2400" b="1" dirty="0">
                        <a:solidFill>
                          <a:srgbClr val="FF3399"/>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FF3399"/>
                          </a:solidFill>
                          <a:latin typeface="Century Gothic" panose="020B0502020202020204" pitchFamily="34" charset="0"/>
                        </a:rPr>
                        <a:t>Februar</a:t>
                      </a:r>
                      <a:endParaRPr lang="en-GB" sz="2400" b="1" dirty="0">
                        <a:solidFill>
                          <a:srgbClr val="FF3399"/>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mpd="sng">
                      <a:solidFill>
                        <a:sysClr val="windowText" lastClr="000000"/>
                      </a:solidFill>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232139915"/>
                  </a:ext>
                </a:extLst>
              </a:tr>
            </a:tbl>
          </a:graphicData>
        </a:graphic>
      </p:graphicFrame>
      <p:sp>
        <p:nvSpPr>
          <p:cNvPr id="20" name="TextBox 19">
            <a:hlinkClick r:id="" action="ppaction://noaction">
              <a:snd r:embed="rId3" name="T3_W9F_11.1.wav"/>
            </a:hlinkClick>
            <a:extLst>
              <a:ext uri="{FF2B5EF4-FFF2-40B4-BE49-F238E27FC236}">
                <a16:creationId xmlns:a16="http://schemas.microsoft.com/office/drawing/2014/main" id="{207C148F-45EB-4409-B006-B3FFBC980597}"/>
              </a:ext>
            </a:extLst>
          </p:cNvPr>
          <p:cNvSpPr txBox="1"/>
          <p:nvPr/>
        </p:nvSpPr>
        <p:spPr>
          <a:xfrm>
            <a:off x="3648836" y="67802"/>
            <a:ext cx="3242234"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Schreib</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auf </a:t>
            </a: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Englisch</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a:t>
            </a:r>
          </a:p>
        </p:txBody>
      </p:sp>
      <p:sp>
        <p:nvSpPr>
          <p:cNvPr id="21" name="TextBox 20">
            <a:extLst>
              <a:ext uri="{FF2B5EF4-FFF2-40B4-BE49-F238E27FC236}">
                <a16:creationId xmlns:a16="http://schemas.microsoft.com/office/drawing/2014/main" id="{42CC666C-55A4-4003-95BE-AD110CE2F7C9}"/>
              </a:ext>
            </a:extLst>
          </p:cNvPr>
          <p:cNvSpPr txBox="1"/>
          <p:nvPr/>
        </p:nvSpPr>
        <p:spPr>
          <a:xfrm>
            <a:off x="6692624" y="128500"/>
            <a:ext cx="4051109"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p>
        </p:txBody>
      </p:sp>
      <p:sp>
        <p:nvSpPr>
          <p:cNvPr id="27" name="Google Shape;119;p1">
            <a:extLst>
              <a:ext uri="{FF2B5EF4-FFF2-40B4-BE49-F238E27FC236}">
                <a16:creationId xmlns:a16="http://schemas.microsoft.com/office/drawing/2014/main" id="{F89165F8-F1D5-4085-81F8-059C6C59505B}"/>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0" y="87041"/>
            <a:ext cx="2578897" cy="582075"/>
          </a:xfrm>
        </p:spPr>
        <p:txBody>
          <a:bodyPr>
            <a:normAutofit fontScale="90000"/>
          </a:bodyPr>
          <a:lstStyle/>
          <a:p>
            <a:r>
              <a:rPr lang="en-GB" sz="2800" b="1" dirty="0">
                <a:solidFill>
                  <a:srgbClr val="002060"/>
                </a:solidFill>
                <a:latin typeface="Century Gothic" panose="020B0502020202020204" pitchFamily="34" charset="0"/>
                <a:ea typeface="Century Gothic"/>
                <a:cs typeface="Century Gothic"/>
                <a:sym typeface="Century Gothic"/>
              </a:rPr>
              <a:t>Extra follow up:</a:t>
            </a:r>
            <a:endParaRPr lang="en-GB" sz="2800" dirty="0">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2962529" y="-350042"/>
            <a:ext cx="10820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2" name="Title 2">
            <a:extLst>
              <a:ext uri="{FF2B5EF4-FFF2-40B4-BE49-F238E27FC236}">
                <a16:creationId xmlns:a16="http://schemas.microsoft.com/office/drawing/2014/main" id="{B4C63B0B-0C7C-4A09-8597-57CFFDBCB5BE}"/>
              </a:ext>
            </a:extLst>
          </p:cNvPr>
          <p:cNvSpPr txBox="1">
            <a:spLocks/>
          </p:cNvSpPr>
          <p:nvPr/>
        </p:nvSpPr>
        <p:spPr>
          <a:xfrm>
            <a:off x="10634549" y="1229428"/>
            <a:ext cx="1557451" cy="374973"/>
          </a:xfrm>
          <a:prstGeom prst="rect">
            <a:avLst/>
          </a:prstGeom>
          <a:solidFill>
            <a:srgbClr val="FF0000"/>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a:ln>
                  <a:noFill/>
                </a:ln>
                <a:solidFill>
                  <a:srgbClr val="FFFFFF"/>
                </a:solidFill>
                <a:effectLst/>
                <a:uLnTx/>
                <a:uFillTx/>
                <a:latin typeface="Century Gothic" panose="020B0502020202020204" pitchFamily="34" charset="0"/>
                <a:ea typeface="Calibri"/>
                <a:cs typeface="Calibri"/>
                <a:sym typeface="Calibri"/>
              </a:rPr>
              <a:t>Vokabeln</a:t>
            </a:r>
            <a:endPar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ea typeface="Calibri"/>
              <a:cs typeface="Calibri"/>
              <a:sym typeface="Calibri"/>
            </a:endParaRPr>
          </a:p>
        </p:txBody>
      </p:sp>
      <p:grpSp>
        <p:nvGrpSpPr>
          <p:cNvPr id="43" name="Group 42">
            <a:extLst>
              <a:ext uri="{FF2B5EF4-FFF2-40B4-BE49-F238E27FC236}">
                <a16:creationId xmlns:a16="http://schemas.microsoft.com/office/drawing/2014/main" id="{5C014ABF-BD94-46CE-B172-C0D58B8966CA}"/>
              </a:ext>
            </a:extLst>
          </p:cNvPr>
          <p:cNvGrpSpPr/>
          <p:nvPr/>
        </p:nvGrpSpPr>
        <p:grpSpPr>
          <a:xfrm>
            <a:off x="10850272" y="161306"/>
            <a:ext cx="1240568" cy="1008631"/>
            <a:chOff x="10818487" y="2376307"/>
            <a:chExt cx="1240568" cy="1008631"/>
          </a:xfrm>
        </p:grpSpPr>
        <p:sp>
          <p:nvSpPr>
            <p:cNvPr id="44" name="Oval 43">
              <a:extLst>
                <a:ext uri="{FF2B5EF4-FFF2-40B4-BE49-F238E27FC236}">
                  <a16:creationId xmlns:a16="http://schemas.microsoft.com/office/drawing/2014/main" id="{42DC53ED-BBF8-4131-B281-2BE74F046548}"/>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45" name="Explosion: 8 Points 44">
              <a:extLst>
                <a:ext uri="{FF2B5EF4-FFF2-40B4-BE49-F238E27FC236}">
                  <a16:creationId xmlns:a16="http://schemas.microsoft.com/office/drawing/2014/main" id="{FB7D93C4-4793-4034-B3F3-86B2575383C1}"/>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46" name="Explosion: 8 Points 45">
              <a:extLst>
                <a:ext uri="{FF2B5EF4-FFF2-40B4-BE49-F238E27FC236}">
                  <a16:creationId xmlns:a16="http://schemas.microsoft.com/office/drawing/2014/main" id="{1E2F442E-189F-4B26-A368-BF36774FC885}"/>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ea typeface="+mn-ea"/>
                <a:cs typeface="+mn-cs"/>
              </a:endParaRPr>
            </a:p>
          </p:txBody>
        </p:sp>
        <p:sp>
          <p:nvSpPr>
            <p:cNvPr id="47" name="TextBox 46">
              <a:extLst>
                <a:ext uri="{FF2B5EF4-FFF2-40B4-BE49-F238E27FC236}">
                  <a16:creationId xmlns:a16="http://schemas.microsoft.com/office/drawing/2014/main" id="{D0B0FCEF-495F-4BB8-8B0E-B837FAF541D5}"/>
                </a:ext>
              </a:extLst>
            </p:cNvPr>
            <p:cNvSpPr txBox="1"/>
            <p:nvPr/>
          </p:nvSpPr>
          <p:spPr>
            <a:xfrm rot="20326871">
              <a:off x="10872111" y="2644457"/>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000000">
                      <a:lumMod val="95000"/>
                      <a:lumOff val="5000"/>
                    </a:srgbClr>
                  </a:solidFill>
                  <a:effectLst/>
                  <a:uLnTx/>
                  <a:uFillTx/>
                  <a:latin typeface="Century Gothic" panose="020B0502020202020204" pitchFamily="34" charset="0"/>
                  <a:ea typeface="+mn-ea"/>
                  <a:cs typeface="+mn-cs"/>
                </a:rPr>
                <a:t>Wörter</a:t>
              </a:r>
              <a:endParaRPr kumimoji="0" lang="en-GB" sz="2000" b="1" i="0" u="none" strike="noStrike" kern="1200" cap="none" spc="0" normalizeH="0" baseline="0" noProof="0" dirty="0">
                <a:ln>
                  <a:noFill/>
                </a:ln>
                <a:solidFill>
                  <a:srgbClr val="000000">
                    <a:lumMod val="95000"/>
                    <a:lumOff val="5000"/>
                  </a:srgbClr>
                </a:solidFill>
                <a:effectLst/>
                <a:uLnTx/>
                <a:uFillTx/>
                <a:latin typeface="Century Gothic" panose="020B0502020202020204" pitchFamily="34" charset="0"/>
                <a:ea typeface="+mn-ea"/>
                <a:cs typeface="+mn-cs"/>
              </a:endParaRPr>
            </a:p>
          </p:txBody>
        </p:sp>
      </p:grpSp>
      <p:pic>
        <p:nvPicPr>
          <p:cNvPr id="49" name="Picture 48">
            <a:extLst>
              <a:ext uri="{FF2B5EF4-FFF2-40B4-BE49-F238E27FC236}">
                <a16:creationId xmlns:a16="http://schemas.microsoft.com/office/drawing/2014/main" id="{E92A3714-71AC-49CE-90A9-7010B0CBF7F5}"/>
              </a:ext>
            </a:extLst>
          </p:cNvPr>
          <p:cNvPicPr>
            <a:picLocks noChangeAspect="1"/>
          </p:cNvPicPr>
          <p:nvPr/>
        </p:nvPicPr>
        <p:blipFill>
          <a:blip r:embed="rId4"/>
          <a:stretch>
            <a:fillRect/>
          </a:stretch>
        </p:blipFill>
        <p:spPr>
          <a:xfrm>
            <a:off x="644541" y="3374974"/>
            <a:ext cx="1186070" cy="1080360"/>
          </a:xfrm>
          <a:prstGeom prst="rect">
            <a:avLst/>
          </a:prstGeom>
        </p:spPr>
      </p:pic>
      <p:pic>
        <p:nvPicPr>
          <p:cNvPr id="50" name="Picture 49" descr="Icon&#10;&#10;Description automatically generated">
            <a:extLst>
              <a:ext uri="{FF2B5EF4-FFF2-40B4-BE49-F238E27FC236}">
                <a16:creationId xmlns:a16="http://schemas.microsoft.com/office/drawing/2014/main" id="{91103F0C-16C7-4E4A-A03A-6D6A0897B0D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6254" y="1272051"/>
            <a:ext cx="1186070" cy="1186070"/>
          </a:xfrm>
          <a:prstGeom prst="rect">
            <a:avLst/>
          </a:prstGeom>
        </p:spPr>
      </p:pic>
      <p:pic>
        <p:nvPicPr>
          <p:cNvPr id="51" name="Picture 50">
            <a:extLst>
              <a:ext uri="{FF2B5EF4-FFF2-40B4-BE49-F238E27FC236}">
                <a16:creationId xmlns:a16="http://schemas.microsoft.com/office/drawing/2014/main" id="{FE08E599-F134-4313-95D9-9159622088E6}"/>
              </a:ext>
            </a:extLst>
          </p:cNvPr>
          <p:cNvPicPr>
            <a:picLocks noChangeAspect="1"/>
          </p:cNvPicPr>
          <p:nvPr/>
        </p:nvPicPr>
        <p:blipFill>
          <a:blip r:embed="rId6"/>
          <a:stretch>
            <a:fillRect/>
          </a:stretch>
        </p:blipFill>
        <p:spPr>
          <a:xfrm>
            <a:off x="774608" y="5103556"/>
            <a:ext cx="1162417" cy="1101237"/>
          </a:xfrm>
          <a:prstGeom prst="rect">
            <a:avLst/>
          </a:prstGeom>
        </p:spPr>
      </p:pic>
      <p:sp>
        <p:nvSpPr>
          <p:cNvPr id="52" name="TextBox 51">
            <a:extLst>
              <a:ext uri="{FF2B5EF4-FFF2-40B4-BE49-F238E27FC236}">
                <a16:creationId xmlns:a16="http://schemas.microsoft.com/office/drawing/2014/main" id="{8F53631D-2754-48C4-8AED-8858C9727C21}"/>
              </a:ext>
            </a:extLst>
          </p:cNvPr>
          <p:cNvSpPr txBox="1"/>
          <p:nvPr/>
        </p:nvSpPr>
        <p:spPr>
          <a:xfrm>
            <a:off x="1737282" y="5783201"/>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53" name="TextBox 52">
            <a:extLst>
              <a:ext uri="{FF2B5EF4-FFF2-40B4-BE49-F238E27FC236}">
                <a16:creationId xmlns:a16="http://schemas.microsoft.com/office/drawing/2014/main" id="{A2BFCF36-7406-4CE6-9B31-E13BD8589379}"/>
              </a:ext>
            </a:extLst>
          </p:cNvPr>
          <p:cNvSpPr txBox="1"/>
          <p:nvPr/>
        </p:nvSpPr>
        <p:spPr>
          <a:xfrm>
            <a:off x="1636598" y="3761990"/>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54" name="TextBox 53">
            <a:extLst>
              <a:ext uri="{FF2B5EF4-FFF2-40B4-BE49-F238E27FC236}">
                <a16:creationId xmlns:a16="http://schemas.microsoft.com/office/drawing/2014/main" id="{79F904FC-0628-46C7-A0E1-B4BE341D70F7}"/>
              </a:ext>
            </a:extLst>
          </p:cNvPr>
          <p:cNvSpPr txBox="1"/>
          <p:nvPr/>
        </p:nvSpPr>
        <p:spPr>
          <a:xfrm>
            <a:off x="1703819" y="1663755"/>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
        <p:nvSpPr>
          <p:cNvPr id="55" name="TextBox 54">
            <a:extLst>
              <a:ext uri="{FF2B5EF4-FFF2-40B4-BE49-F238E27FC236}">
                <a16:creationId xmlns:a16="http://schemas.microsoft.com/office/drawing/2014/main" id="{BDF82653-B951-4AAC-B1A2-20FD4CFE7478}"/>
              </a:ext>
            </a:extLst>
          </p:cNvPr>
          <p:cNvSpPr txBox="1"/>
          <p:nvPr/>
        </p:nvSpPr>
        <p:spPr>
          <a:xfrm>
            <a:off x="2313281" y="6147341"/>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December</a:t>
            </a:r>
          </a:p>
        </p:txBody>
      </p:sp>
      <p:sp>
        <p:nvSpPr>
          <p:cNvPr id="56" name="TextBox 55">
            <a:extLst>
              <a:ext uri="{FF2B5EF4-FFF2-40B4-BE49-F238E27FC236}">
                <a16:creationId xmlns:a16="http://schemas.microsoft.com/office/drawing/2014/main" id="{862CFA1C-E682-4099-8294-19B044354D55}"/>
              </a:ext>
            </a:extLst>
          </p:cNvPr>
          <p:cNvSpPr txBox="1"/>
          <p:nvPr/>
        </p:nvSpPr>
        <p:spPr>
          <a:xfrm>
            <a:off x="4695313" y="6180617"/>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young</a:t>
            </a:r>
          </a:p>
        </p:txBody>
      </p:sp>
      <p:sp>
        <p:nvSpPr>
          <p:cNvPr id="57" name="TextBox 56">
            <a:extLst>
              <a:ext uri="{FF2B5EF4-FFF2-40B4-BE49-F238E27FC236}">
                <a16:creationId xmlns:a16="http://schemas.microsoft.com/office/drawing/2014/main" id="{DF64A05B-A2E8-4E6A-AE16-0B9A2F39F702}"/>
              </a:ext>
            </a:extLst>
          </p:cNvPr>
          <p:cNvSpPr txBox="1"/>
          <p:nvPr/>
        </p:nvSpPr>
        <p:spPr>
          <a:xfrm>
            <a:off x="7662842" y="6189673"/>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February</a:t>
            </a:r>
          </a:p>
        </p:txBody>
      </p:sp>
      <p:sp>
        <p:nvSpPr>
          <p:cNvPr id="58" name="TextBox 57">
            <a:extLst>
              <a:ext uri="{FF2B5EF4-FFF2-40B4-BE49-F238E27FC236}">
                <a16:creationId xmlns:a16="http://schemas.microsoft.com/office/drawing/2014/main" id="{EF239C35-C144-491F-AEA8-CD145B46436E}"/>
              </a:ext>
            </a:extLst>
          </p:cNvPr>
          <p:cNvSpPr txBox="1"/>
          <p:nvPr/>
        </p:nvSpPr>
        <p:spPr>
          <a:xfrm>
            <a:off x="2313280" y="5321170"/>
            <a:ext cx="234011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June</a:t>
            </a:r>
          </a:p>
        </p:txBody>
      </p:sp>
      <p:sp>
        <p:nvSpPr>
          <p:cNvPr id="59" name="TextBox 58">
            <a:extLst>
              <a:ext uri="{FF2B5EF4-FFF2-40B4-BE49-F238E27FC236}">
                <a16:creationId xmlns:a16="http://schemas.microsoft.com/office/drawing/2014/main" id="{5EAB8AEE-2EFB-4FCD-B290-9EBB073016C9}"/>
              </a:ext>
            </a:extLst>
          </p:cNvPr>
          <p:cNvSpPr txBox="1"/>
          <p:nvPr/>
        </p:nvSpPr>
        <p:spPr>
          <a:xfrm>
            <a:off x="4653399" y="5321170"/>
            <a:ext cx="241466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(the) minute</a:t>
            </a:r>
          </a:p>
        </p:txBody>
      </p:sp>
      <p:sp>
        <p:nvSpPr>
          <p:cNvPr id="60" name="TextBox 59">
            <a:extLst>
              <a:ext uri="{FF2B5EF4-FFF2-40B4-BE49-F238E27FC236}">
                <a16:creationId xmlns:a16="http://schemas.microsoft.com/office/drawing/2014/main" id="{D18B8898-B477-43E3-BE8C-9D0576976DA9}"/>
              </a:ext>
            </a:extLst>
          </p:cNvPr>
          <p:cNvSpPr txBox="1"/>
          <p:nvPr/>
        </p:nvSpPr>
        <p:spPr>
          <a:xfrm>
            <a:off x="7662842" y="5321170"/>
            <a:ext cx="234011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(the) hour</a:t>
            </a:r>
          </a:p>
        </p:txBody>
      </p:sp>
      <p:sp>
        <p:nvSpPr>
          <p:cNvPr id="61" name="TextBox 60">
            <a:extLst>
              <a:ext uri="{FF2B5EF4-FFF2-40B4-BE49-F238E27FC236}">
                <a16:creationId xmlns:a16="http://schemas.microsoft.com/office/drawing/2014/main" id="{6A8195D3-7F81-44C0-B3C4-7AA5F73FDFE2}"/>
              </a:ext>
            </a:extLst>
          </p:cNvPr>
          <p:cNvSpPr txBox="1"/>
          <p:nvPr/>
        </p:nvSpPr>
        <p:spPr>
          <a:xfrm>
            <a:off x="2246062" y="4455927"/>
            <a:ext cx="244774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she would like</a:t>
            </a:r>
          </a:p>
        </p:txBody>
      </p:sp>
      <p:sp>
        <p:nvSpPr>
          <p:cNvPr id="62" name="TextBox 61">
            <a:extLst>
              <a:ext uri="{FF2B5EF4-FFF2-40B4-BE49-F238E27FC236}">
                <a16:creationId xmlns:a16="http://schemas.microsoft.com/office/drawing/2014/main" id="{E34A5B3A-1E1D-4D72-9D2C-CEF166467DEF}"/>
              </a:ext>
            </a:extLst>
          </p:cNvPr>
          <p:cNvSpPr txBox="1"/>
          <p:nvPr/>
        </p:nvSpPr>
        <p:spPr>
          <a:xfrm>
            <a:off x="4653398" y="4477739"/>
            <a:ext cx="262522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reason</a:t>
            </a:r>
          </a:p>
        </p:txBody>
      </p:sp>
      <p:sp>
        <p:nvSpPr>
          <p:cNvPr id="63" name="TextBox 62">
            <a:extLst>
              <a:ext uri="{FF2B5EF4-FFF2-40B4-BE49-F238E27FC236}">
                <a16:creationId xmlns:a16="http://schemas.microsoft.com/office/drawing/2014/main" id="{4288424B-C932-4547-A012-B49F40F7D00B}"/>
              </a:ext>
            </a:extLst>
          </p:cNvPr>
          <p:cNvSpPr txBox="1"/>
          <p:nvPr/>
        </p:nvSpPr>
        <p:spPr>
          <a:xfrm>
            <a:off x="7671172" y="4477739"/>
            <a:ext cx="216176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it </a:t>
            </a:r>
            <a:r>
              <a:rPr lang="en-GB" sz="2400" kern="0" dirty="0">
                <a:solidFill>
                  <a:srgbClr val="002060"/>
                </a:solidFill>
                <a:latin typeface="Century Gothic" panose="020B0502020202020204" pitchFamily="34" charset="0"/>
                <a:cs typeface="Arial"/>
                <a:sym typeface="Arial"/>
              </a:rPr>
              <a:t>would like</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64" name="TextBox 63">
            <a:extLst>
              <a:ext uri="{FF2B5EF4-FFF2-40B4-BE49-F238E27FC236}">
                <a16:creationId xmlns:a16="http://schemas.microsoft.com/office/drawing/2014/main" id="{24EF90E7-D847-4795-BDB5-8402724F776D}"/>
              </a:ext>
            </a:extLst>
          </p:cNvPr>
          <p:cNvSpPr txBox="1"/>
          <p:nvPr/>
        </p:nvSpPr>
        <p:spPr>
          <a:xfrm>
            <a:off x="2246061" y="3623148"/>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today</a:t>
            </a:r>
          </a:p>
        </p:txBody>
      </p:sp>
      <p:sp>
        <p:nvSpPr>
          <p:cNvPr id="65" name="TextBox 64">
            <a:extLst>
              <a:ext uri="{FF2B5EF4-FFF2-40B4-BE49-F238E27FC236}">
                <a16:creationId xmlns:a16="http://schemas.microsoft.com/office/drawing/2014/main" id="{14BEB3B8-B887-4DEB-A486-6CD05DC01D9A}"/>
              </a:ext>
            </a:extLst>
          </p:cNvPr>
          <p:cNvSpPr txBox="1"/>
          <p:nvPr/>
        </p:nvSpPr>
        <p:spPr>
          <a:xfrm>
            <a:off x="4695313" y="3611373"/>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tomorrow</a:t>
            </a:r>
          </a:p>
        </p:txBody>
      </p:sp>
      <p:sp>
        <p:nvSpPr>
          <p:cNvPr id="66" name="TextBox 65">
            <a:extLst>
              <a:ext uri="{FF2B5EF4-FFF2-40B4-BE49-F238E27FC236}">
                <a16:creationId xmlns:a16="http://schemas.microsoft.com/office/drawing/2014/main" id="{9A77445A-237C-48F8-B46C-8170B7D37559}"/>
              </a:ext>
            </a:extLst>
          </p:cNvPr>
          <p:cNvSpPr txBox="1"/>
          <p:nvPr/>
        </p:nvSpPr>
        <p:spPr>
          <a:xfrm>
            <a:off x="7659412" y="3609236"/>
            <a:ext cx="234011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he would like</a:t>
            </a:r>
          </a:p>
        </p:txBody>
      </p:sp>
      <p:sp>
        <p:nvSpPr>
          <p:cNvPr id="67" name="TextBox 66">
            <a:extLst>
              <a:ext uri="{FF2B5EF4-FFF2-40B4-BE49-F238E27FC236}">
                <a16:creationId xmlns:a16="http://schemas.microsoft.com/office/drawing/2014/main" id="{2A9D9F22-C351-4596-BB7D-87AE8D30A74E}"/>
              </a:ext>
            </a:extLst>
          </p:cNvPr>
          <p:cNvSpPr txBox="1"/>
          <p:nvPr/>
        </p:nvSpPr>
        <p:spPr>
          <a:xfrm>
            <a:off x="2246060" y="2743519"/>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Saturday</a:t>
            </a:r>
          </a:p>
        </p:txBody>
      </p:sp>
      <p:sp>
        <p:nvSpPr>
          <p:cNvPr id="68" name="TextBox 67">
            <a:extLst>
              <a:ext uri="{FF2B5EF4-FFF2-40B4-BE49-F238E27FC236}">
                <a16:creationId xmlns:a16="http://schemas.microsoft.com/office/drawing/2014/main" id="{171C234B-E1D8-4BA7-9BB6-CEE92AB173E3}"/>
              </a:ext>
            </a:extLst>
          </p:cNvPr>
          <p:cNvSpPr txBox="1"/>
          <p:nvPr/>
        </p:nvSpPr>
        <p:spPr>
          <a:xfrm>
            <a:off x="4653397" y="2716525"/>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(the) day</a:t>
            </a:r>
          </a:p>
        </p:txBody>
      </p:sp>
      <p:sp>
        <p:nvSpPr>
          <p:cNvPr id="69" name="TextBox 68">
            <a:extLst>
              <a:ext uri="{FF2B5EF4-FFF2-40B4-BE49-F238E27FC236}">
                <a16:creationId xmlns:a16="http://schemas.microsoft.com/office/drawing/2014/main" id="{5C29C5FA-AFAC-4818-90A1-7B59F3E335C7}"/>
              </a:ext>
            </a:extLst>
          </p:cNvPr>
          <p:cNvSpPr txBox="1"/>
          <p:nvPr/>
        </p:nvSpPr>
        <p:spPr>
          <a:xfrm>
            <a:off x="7657009" y="2754189"/>
            <a:ext cx="248907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(the) week</a:t>
            </a:r>
          </a:p>
        </p:txBody>
      </p:sp>
      <p:sp>
        <p:nvSpPr>
          <p:cNvPr id="70" name="TextBox 69">
            <a:extLst>
              <a:ext uri="{FF2B5EF4-FFF2-40B4-BE49-F238E27FC236}">
                <a16:creationId xmlns:a16="http://schemas.microsoft.com/office/drawing/2014/main" id="{3BD33182-986E-45CA-86E6-40DC81B590C8}"/>
              </a:ext>
            </a:extLst>
          </p:cNvPr>
          <p:cNvSpPr txBox="1"/>
          <p:nvPr/>
        </p:nvSpPr>
        <p:spPr>
          <a:xfrm>
            <a:off x="2313279" y="1877910"/>
            <a:ext cx="238053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Monday</a:t>
            </a:r>
          </a:p>
        </p:txBody>
      </p:sp>
      <p:sp>
        <p:nvSpPr>
          <p:cNvPr id="71" name="TextBox 70">
            <a:extLst>
              <a:ext uri="{FF2B5EF4-FFF2-40B4-BE49-F238E27FC236}">
                <a16:creationId xmlns:a16="http://schemas.microsoft.com/office/drawing/2014/main" id="{D4662F6F-BB7A-440E-99DB-3FEB806B34CB}"/>
              </a:ext>
            </a:extLst>
          </p:cNvPr>
          <p:cNvSpPr txBox="1"/>
          <p:nvPr/>
        </p:nvSpPr>
        <p:spPr>
          <a:xfrm>
            <a:off x="4693813" y="1865086"/>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Friday</a:t>
            </a:r>
          </a:p>
        </p:txBody>
      </p:sp>
      <p:sp>
        <p:nvSpPr>
          <p:cNvPr id="72" name="TextBox 71">
            <a:extLst>
              <a:ext uri="{FF2B5EF4-FFF2-40B4-BE49-F238E27FC236}">
                <a16:creationId xmlns:a16="http://schemas.microsoft.com/office/drawing/2014/main" id="{80DD82C3-D3C7-45A3-B5A4-90223E7359A7}"/>
              </a:ext>
            </a:extLst>
          </p:cNvPr>
          <p:cNvSpPr txBox="1"/>
          <p:nvPr/>
        </p:nvSpPr>
        <p:spPr>
          <a:xfrm>
            <a:off x="7666976" y="1877910"/>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Tuesday</a:t>
            </a:r>
          </a:p>
        </p:txBody>
      </p:sp>
      <p:sp>
        <p:nvSpPr>
          <p:cNvPr id="73" name="TextBox 72">
            <a:extLst>
              <a:ext uri="{FF2B5EF4-FFF2-40B4-BE49-F238E27FC236}">
                <a16:creationId xmlns:a16="http://schemas.microsoft.com/office/drawing/2014/main" id="{40541C7D-B0CC-4C45-9347-2F6A8921779D}"/>
              </a:ext>
            </a:extLst>
          </p:cNvPr>
          <p:cNvSpPr txBox="1"/>
          <p:nvPr/>
        </p:nvSpPr>
        <p:spPr>
          <a:xfrm>
            <a:off x="2313278" y="1026768"/>
            <a:ext cx="20530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Wednesday</a:t>
            </a:r>
          </a:p>
        </p:txBody>
      </p:sp>
      <p:sp>
        <p:nvSpPr>
          <p:cNvPr id="74" name="TextBox 73">
            <a:extLst>
              <a:ext uri="{FF2B5EF4-FFF2-40B4-BE49-F238E27FC236}">
                <a16:creationId xmlns:a16="http://schemas.microsoft.com/office/drawing/2014/main" id="{85556096-252E-4BFA-8C9B-3147737202F6}"/>
              </a:ext>
            </a:extLst>
          </p:cNvPr>
          <p:cNvSpPr txBox="1"/>
          <p:nvPr/>
        </p:nvSpPr>
        <p:spPr>
          <a:xfrm>
            <a:off x="4693811" y="1042129"/>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Sunday</a:t>
            </a:r>
          </a:p>
        </p:txBody>
      </p:sp>
      <p:sp>
        <p:nvSpPr>
          <p:cNvPr id="75" name="TextBox 74">
            <a:extLst>
              <a:ext uri="{FF2B5EF4-FFF2-40B4-BE49-F238E27FC236}">
                <a16:creationId xmlns:a16="http://schemas.microsoft.com/office/drawing/2014/main" id="{B56FCEEC-BBC0-447D-8197-5467071F582A}"/>
              </a:ext>
            </a:extLst>
          </p:cNvPr>
          <p:cNvSpPr txBox="1"/>
          <p:nvPr/>
        </p:nvSpPr>
        <p:spPr>
          <a:xfrm>
            <a:off x="7674848" y="1014799"/>
            <a:ext cx="287348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Thursday</a:t>
            </a:r>
          </a:p>
        </p:txBody>
      </p:sp>
    </p:spTree>
    <p:extLst>
      <p:ext uri="{BB962C8B-B14F-4D97-AF65-F5344CB8AC3E}">
        <p14:creationId xmlns:p14="http://schemas.microsoft.com/office/powerpoint/2010/main" val="2614242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6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66"/>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67"/>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68"/>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69"/>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70"/>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71"/>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72"/>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73"/>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74"/>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p:bldP spid="56" grpId="0"/>
      <p:bldP spid="57" grpId="0"/>
      <p:bldP spid="58" grpId="0"/>
      <p:bldP spid="59" grpId="0"/>
      <p:bldP spid="60" grpId="0"/>
      <p:bldP spid="61" grpId="0"/>
      <p:bldP spid="62" grpId="0"/>
      <p:bldP spid="63" grpId="0"/>
      <p:bldP spid="64" grpId="0"/>
      <p:bldP spid="65" grpId="0"/>
      <p:bldP spid="66" grpId="0"/>
      <p:bldP spid="67" grpId="0"/>
      <p:bldP spid="68" grpId="0"/>
      <p:bldP spid="69" grpId="0"/>
      <p:bldP spid="70" grpId="0"/>
      <p:bldP spid="71" grpId="0"/>
      <p:bldP spid="72" grpId="0"/>
      <p:bldP spid="73" grpId="0"/>
      <p:bldP spid="74" grpId="0"/>
      <p:bldP spid="7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8" name="Table 4">
            <a:extLst>
              <a:ext uri="{FF2B5EF4-FFF2-40B4-BE49-F238E27FC236}">
                <a16:creationId xmlns:a16="http://schemas.microsoft.com/office/drawing/2014/main" id="{E6F5C010-FCBF-483C-895E-1E56C0C2FA24}"/>
              </a:ext>
            </a:extLst>
          </p:cNvPr>
          <p:cNvGraphicFramePr>
            <a:graphicFrameLocks noGrp="1"/>
          </p:cNvGraphicFramePr>
          <p:nvPr>
            <p:extLst>
              <p:ext uri="{D42A27DB-BD31-4B8C-83A1-F6EECF244321}">
                <p14:modId xmlns:p14="http://schemas.microsoft.com/office/powerpoint/2010/main" val="3586645567"/>
              </p:ext>
            </p:extLst>
          </p:nvPr>
        </p:nvGraphicFramePr>
        <p:xfrm>
          <a:off x="557161" y="596480"/>
          <a:ext cx="9810698" cy="6029786"/>
        </p:xfrm>
        <a:graphic>
          <a:graphicData uri="http://schemas.openxmlformats.org/drawingml/2006/table">
            <a:tbl>
              <a:tblPr firstRow="1" bandRow="1"/>
              <a:tblGrid>
                <a:gridCol w="1730433">
                  <a:extLst>
                    <a:ext uri="{9D8B030D-6E8A-4147-A177-3AD203B41FA5}">
                      <a16:colId xmlns:a16="http://schemas.microsoft.com/office/drawing/2014/main" val="1203737284"/>
                    </a:ext>
                  </a:extLst>
                </a:gridCol>
                <a:gridCol w="2398443">
                  <a:extLst>
                    <a:ext uri="{9D8B030D-6E8A-4147-A177-3AD203B41FA5}">
                      <a16:colId xmlns:a16="http://schemas.microsoft.com/office/drawing/2014/main" val="1810222861"/>
                    </a:ext>
                  </a:extLst>
                </a:gridCol>
                <a:gridCol w="2988400">
                  <a:extLst>
                    <a:ext uri="{9D8B030D-6E8A-4147-A177-3AD203B41FA5}">
                      <a16:colId xmlns:a16="http://schemas.microsoft.com/office/drawing/2014/main" val="274413866"/>
                    </a:ext>
                  </a:extLst>
                </a:gridCol>
                <a:gridCol w="2693422">
                  <a:extLst>
                    <a:ext uri="{9D8B030D-6E8A-4147-A177-3AD203B41FA5}">
                      <a16:colId xmlns:a16="http://schemas.microsoft.com/office/drawing/2014/main" val="2706468897"/>
                    </a:ext>
                  </a:extLst>
                </a:gridCol>
              </a:tblGrid>
              <a:tr h="861398">
                <a:tc rowSpan="3">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ap="flat" cmpd="sng" algn="ctr">
                      <a:solidFill>
                        <a:sysClr val="windowText" lastClr="000000"/>
                      </a:solidFill>
                      <a:prstDash val="solid"/>
                      <a:round/>
                      <a:headEnd type="none" w="med" len="med"/>
                      <a:tailEnd type="none" w="med" len="med"/>
                    </a:lnR>
                    <a:lnT w="12700" cmpd="sng">
                      <a:solidFill>
                        <a:sysClr val="windowText" lastClr="000000"/>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Saturday</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Wednesday</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Sunday</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256656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Tuesday</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(the) week</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Friday</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64559424"/>
                  </a:ext>
                </a:extLst>
              </a:tr>
              <a:tr h="861398">
                <a:tc vMerge="1">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ap="flat" cmpd="sng" algn="ctr">
                      <a:solidFill>
                        <a:sysClr val="windowText" lastClr="000000"/>
                      </a:solidFill>
                      <a:prstDash val="solid"/>
                      <a:round/>
                      <a:headEnd type="none" w="med" len="med"/>
                      <a:tailEnd type="none" w="med" len="med"/>
                    </a:lnR>
                    <a:lnT w="12700" cmpd="sng">
                      <a:solidFill>
                        <a:sysClr val="windowText" lastClr="000000"/>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(the) day</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Thursday</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Monday</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760878619"/>
                  </a:ext>
                </a:extLst>
              </a:tr>
              <a:tr h="861398">
                <a:tc rowSpan="2">
                  <a:txBody>
                    <a:bodyPr/>
                    <a:lstStyle/>
                    <a:p>
                      <a:endParaRPr lang="en-GB" sz="2800" dirty="0">
                        <a:solidFill>
                          <a:srgbClr val="002060"/>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he would like</a:t>
                      </a:r>
                    </a:p>
                  </a:txBody>
                  <a:tcPr>
                    <a:lnL w="12700" cmpd="sng">
                      <a:solidFill>
                        <a:sysClr val="windowText" lastClr="000000"/>
                      </a:solidFill>
                    </a:lnL>
                    <a:lnR w="12700" cmpd="sng">
                      <a:solidFill>
                        <a:sysClr val="windowText" lastClr="000000"/>
                      </a:solidFill>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(the) granddad</a:t>
                      </a:r>
                    </a:p>
                  </a:txBody>
                  <a:tcPr>
                    <a:lnL w="12700" cmpd="sng">
                      <a:solidFill>
                        <a:sysClr val="windowText" lastClr="000000"/>
                      </a:solidFill>
                    </a:lnL>
                    <a:lnR w="12700" cmpd="sng">
                      <a:solidFill>
                        <a:sysClr val="windowText" lastClr="000000"/>
                      </a:solidFill>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tomorrow</a:t>
                      </a:r>
                    </a:p>
                  </a:txBody>
                  <a:tcPr>
                    <a:lnL w="12700" cmpd="sng">
                      <a:solidFill>
                        <a:sysClr val="windowText" lastClr="000000"/>
                      </a:solidFill>
                    </a:lnL>
                    <a:lnR w="12700" cmpd="sng">
                      <a:solidFill>
                        <a:sysClr val="windowText" lastClr="000000"/>
                      </a:solidFill>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47692962"/>
                  </a:ext>
                </a:extLst>
              </a:tr>
              <a:tr h="861398">
                <a:tc vMerge="1">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it would like</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today</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she would like</a:t>
                      </a:r>
                    </a:p>
                  </a:txBody>
                  <a:tcPr>
                    <a:lnL w="12700" cap="flat" cmpd="sng" algn="ctr">
                      <a:solidFill>
                        <a:sysClr val="windowText" lastClr="000000"/>
                      </a:solidFill>
                      <a:prstDash val="solid"/>
                      <a:round/>
                      <a:headEnd type="none" w="med" len="med"/>
                      <a:tailEnd type="none" w="med" len="med"/>
                    </a:lnL>
                    <a:lnR w="12700" cmpd="sng">
                      <a:solidFill>
                        <a:sysClr val="windowText" lastClr="000000"/>
                      </a:solidFill>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903794855"/>
                  </a:ext>
                </a:extLst>
              </a:tr>
              <a:tr h="861398">
                <a:tc rowSpan="2">
                  <a:txBody>
                    <a:bodyPr/>
                    <a:lstStyle/>
                    <a:p>
                      <a:endParaRPr lang="en-GB"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October</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her</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old</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343226472"/>
                  </a:ext>
                </a:extLst>
              </a:tr>
              <a:tr h="861398">
                <a:tc vMerge="1">
                  <a:txBody>
                    <a:bodyPr/>
                    <a:lstStyle/>
                    <a:p>
                      <a:endParaRPr lang="en-GB" sz="2800" b="1" dirty="0">
                        <a:solidFill>
                          <a:srgbClr val="002060"/>
                        </a:solidFill>
                        <a:latin typeface="Century Gothic" panose="020B0502020202020204" pitchFamily="34" charset="0"/>
                      </a:endParaRPr>
                    </a:p>
                  </a:txBody>
                  <a:tcPr>
                    <a:lnT w="12700" cap="flat" cmpd="sng" algn="ctr">
                      <a:solidFill>
                        <a:sysClr val="windowText" lastClr="000000"/>
                      </a:solidFill>
                      <a:prstDash val="solid"/>
                      <a:round/>
                      <a:headEnd type="none" w="med" len="med"/>
                      <a:tailEnd type="none" w="med" len="med"/>
                    </a:lnT>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(the) family</a:t>
                      </a:r>
                    </a:p>
                  </a:txBody>
                  <a:tcPr>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(the) month</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his</a:t>
                      </a:r>
                    </a:p>
                  </a:txBody>
                  <a:tcPr>
                    <a:lnL w="12700" cap="flat" cmpd="sng" algn="ctr">
                      <a:solidFill>
                        <a:sysClr val="windowText" lastClr="000000"/>
                      </a:solidFill>
                      <a:prstDash val="solid"/>
                      <a:round/>
                      <a:headEnd type="none" w="med" len="med"/>
                      <a:tailEnd type="none" w="med" len="med"/>
                    </a:lnL>
                    <a:lnR w="12700" cmpd="sng">
                      <a:solidFill>
                        <a:sysClr val="windowText" lastClr="000000"/>
                      </a:solidFill>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232139915"/>
                  </a:ext>
                </a:extLst>
              </a:tr>
            </a:tbl>
          </a:graphicData>
        </a:graphic>
      </p:graphicFrame>
      <p:sp>
        <p:nvSpPr>
          <p:cNvPr id="42" name="Title 2">
            <a:extLst>
              <a:ext uri="{FF2B5EF4-FFF2-40B4-BE49-F238E27FC236}">
                <a16:creationId xmlns:a16="http://schemas.microsoft.com/office/drawing/2014/main" id="{B4C63B0B-0C7C-4A09-8597-57CFFDBCB5BE}"/>
              </a:ext>
            </a:extLst>
          </p:cNvPr>
          <p:cNvSpPr txBox="1">
            <a:spLocks/>
          </p:cNvSpPr>
          <p:nvPr/>
        </p:nvSpPr>
        <p:spPr>
          <a:xfrm>
            <a:off x="10634549" y="1229428"/>
            <a:ext cx="1557451" cy="374973"/>
          </a:xfrm>
          <a:prstGeom prst="rect">
            <a:avLst/>
          </a:prstGeom>
          <a:solidFill>
            <a:srgbClr val="FF0000"/>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a:ln>
                  <a:noFill/>
                </a:ln>
                <a:solidFill>
                  <a:srgbClr val="FFFFFF"/>
                </a:solidFill>
                <a:effectLst/>
                <a:uLnTx/>
                <a:uFillTx/>
                <a:latin typeface="Century Gothic" panose="020B0502020202020204" pitchFamily="34" charset="0"/>
                <a:ea typeface="Calibri"/>
                <a:cs typeface="Calibri"/>
                <a:sym typeface="Calibri"/>
              </a:rPr>
              <a:t>Vokabeln</a:t>
            </a:r>
            <a:endPar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ea typeface="Calibri"/>
              <a:cs typeface="Calibri"/>
              <a:sym typeface="Calibri"/>
            </a:endParaRPr>
          </a:p>
        </p:txBody>
      </p:sp>
      <p:grpSp>
        <p:nvGrpSpPr>
          <p:cNvPr id="43" name="Group 42">
            <a:extLst>
              <a:ext uri="{FF2B5EF4-FFF2-40B4-BE49-F238E27FC236}">
                <a16:creationId xmlns:a16="http://schemas.microsoft.com/office/drawing/2014/main" id="{5C014ABF-BD94-46CE-B172-C0D58B8966CA}"/>
              </a:ext>
            </a:extLst>
          </p:cNvPr>
          <p:cNvGrpSpPr/>
          <p:nvPr/>
        </p:nvGrpSpPr>
        <p:grpSpPr>
          <a:xfrm>
            <a:off x="10850272" y="161306"/>
            <a:ext cx="1240568" cy="1008631"/>
            <a:chOff x="10818487" y="2376307"/>
            <a:chExt cx="1240568" cy="1008631"/>
          </a:xfrm>
        </p:grpSpPr>
        <p:sp>
          <p:nvSpPr>
            <p:cNvPr id="44" name="Oval 43">
              <a:extLst>
                <a:ext uri="{FF2B5EF4-FFF2-40B4-BE49-F238E27FC236}">
                  <a16:creationId xmlns:a16="http://schemas.microsoft.com/office/drawing/2014/main" id="{42DC53ED-BBF8-4131-B281-2BE74F046548}"/>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45" name="Explosion: 8 Points 44">
              <a:extLst>
                <a:ext uri="{FF2B5EF4-FFF2-40B4-BE49-F238E27FC236}">
                  <a16:creationId xmlns:a16="http://schemas.microsoft.com/office/drawing/2014/main" id="{FB7D93C4-4793-4034-B3F3-86B2575383C1}"/>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46" name="Explosion: 8 Points 45">
              <a:extLst>
                <a:ext uri="{FF2B5EF4-FFF2-40B4-BE49-F238E27FC236}">
                  <a16:creationId xmlns:a16="http://schemas.microsoft.com/office/drawing/2014/main" id="{1E2F442E-189F-4B26-A368-BF36774FC885}"/>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ea typeface="+mn-ea"/>
                <a:cs typeface="+mn-cs"/>
              </a:endParaRPr>
            </a:p>
          </p:txBody>
        </p:sp>
        <p:sp>
          <p:nvSpPr>
            <p:cNvPr id="47" name="TextBox 46">
              <a:extLst>
                <a:ext uri="{FF2B5EF4-FFF2-40B4-BE49-F238E27FC236}">
                  <a16:creationId xmlns:a16="http://schemas.microsoft.com/office/drawing/2014/main" id="{D0B0FCEF-495F-4BB8-8B0E-B837FAF541D5}"/>
                </a:ext>
              </a:extLst>
            </p:cNvPr>
            <p:cNvSpPr txBox="1"/>
            <p:nvPr/>
          </p:nvSpPr>
          <p:spPr>
            <a:xfrm rot="20326871">
              <a:off x="10872111" y="2644457"/>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000000">
                      <a:lumMod val="95000"/>
                      <a:lumOff val="5000"/>
                    </a:srgbClr>
                  </a:solidFill>
                  <a:effectLst/>
                  <a:uLnTx/>
                  <a:uFillTx/>
                  <a:latin typeface="Century Gothic" panose="020B0502020202020204" pitchFamily="34" charset="0"/>
                  <a:ea typeface="+mn-ea"/>
                  <a:cs typeface="+mn-cs"/>
                </a:rPr>
                <a:t>Wörter</a:t>
              </a:r>
              <a:endParaRPr kumimoji="0" lang="en-GB" sz="2000" b="1" i="0" u="none" strike="noStrike" kern="1200" cap="none" spc="0" normalizeH="0" baseline="0" noProof="0" dirty="0">
                <a:ln>
                  <a:noFill/>
                </a:ln>
                <a:solidFill>
                  <a:srgbClr val="000000">
                    <a:lumMod val="95000"/>
                    <a:lumOff val="5000"/>
                  </a:srgbClr>
                </a:solidFill>
                <a:effectLst/>
                <a:uLnTx/>
                <a:uFillTx/>
                <a:latin typeface="Century Gothic" panose="020B0502020202020204" pitchFamily="34" charset="0"/>
                <a:ea typeface="+mn-ea"/>
                <a:cs typeface="+mn-cs"/>
              </a:endParaRPr>
            </a:p>
          </p:txBody>
        </p:sp>
      </p:grpSp>
      <p:pic>
        <p:nvPicPr>
          <p:cNvPr id="49" name="Picture 48">
            <a:extLst>
              <a:ext uri="{FF2B5EF4-FFF2-40B4-BE49-F238E27FC236}">
                <a16:creationId xmlns:a16="http://schemas.microsoft.com/office/drawing/2014/main" id="{E92A3714-71AC-49CE-90A9-7010B0CBF7F5}"/>
              </a:ext>
            </a:extLst>
          </p:cNvPr>
          <p:cNvPicPr>
            <a:picLocks noChangeAspect="1"/>
          </p:cNvPicPr>
          <p:nvPr/>
        </p:nvPicPr>
        <p:blipFill>
          <a:blip r:embed="rId3"/>
          <a:stretch>
            <a:fillRect/>
          </a:stretch>
        </p:blipFill>
        <p:spPr>
          <a:xfrm>
            <a:off x="638071" y="3388141"/>
            <a:ext cx="1186070" cy="1080360"/>
          </a:xfrm>
          <a:prstGeom prst="rect">
            <a:avLst/>
          </a:prstGeom>
        </p:spPr>
      </p:pic>
      <p:pic>
        <p:nvPicPr>
          <p:cNvPr id="50" name="Picture 49" descr="Icon&#10;&#10;Description automatically generated">
            <a:extLst>
              <a:ext uri="{FF2B5EF4-FFF2-40B4-BE49-F238E27FC236}">
                <a16:creationId xmlns:a16="http://schemas.microsoft.com/office/drawing/2014/main" id="{91103F0C-16C7-4E4A-A03A-6D6A0897B0D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6254" y="969694"/>
            <a:ext cx="1186070" cy="1186070"/>
          </a:xfrm>
          <a:prstGeom prst="rect">
            <a:avLst/>
          </a:prstGeom>
        </p:spPr>
      </p:pic>
      <p:pic>
        <p:nvPicPr>
          <p:cNvPr id="51" name="Picture 50">
            <a:extLst>
              <a:ext uri="{FF2B5EF4-FFF2-40B4-BE49-F238E27FC236}">
                <a16:creationId xmlns:a16="http://schemas.microsoft.com/office/drawing/2014/main" id="{FE08E599-F134-4313-95D9-9159622088E6}"/>
              </a:ext>
            </a:extLst>
          </p:cNvPr>
          <p:cNvPicPr>
            <a:picLocks noChangeAspect="1"/>
          </p:cNvPicPr>
          <p:nvPr/>
        </p:nvPicPr>
        <p:blipFill>
          <a:blip r:embed="rId5"/>
          <a:stretch>
            <a:fillRect/>
          </a:stretch>
        </p:blipFill>
        <p:spPr>
          <a:xfrm>
            <a:off x="693353" y="5187983"/>
            <a:ext cx="1162417" cy="1101237"/>
          </a:xfrm>
          <a:prstGeom prst="rect">
            <a:avLst/>
          </a:prstGeom>
        </p:spPr>
      </p:pic>
      <p:sp>
        <p:nvSpPr>
          <p:cNvPr id="52" name="TextBox 51">
            <a:extLst>
              <a:ext uri="{FF2B5EF4-FFF2-40B4-BE49-F238E27FC236}">
                <a16:creationId xmlns:a16="http://schemas.microsoft.com/office/drawing/2014/main" id="{8F53631D-2754-48C4-8AED-8858C9727C21}"/>
              </a:ext>
            </a:extLst>
          </p:cNvPr>
          <p:cNvSpPr txBox="1"/>
          <p:nvPr/>
        </p:nvSpPr>
        <p:spPr>
          <a:xfrm>
            <a:off x="1737282" y="5783201"/>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53" name="TextBox 52">
            <a:extLst>
              <a:ext uri="{FF2B5EF4-FFF2-40B4-BE49-F238E27FC236}">
                <a16:creationId xmlns:a16="http://schemas.microsoft.com/office/drawing/2014/main" id="{A2BFCF36-7406-4CE6-9B31-E13BD8589379}"/>
              </a:ext>
            </a:extLst>
          </p:cNvPr>
          <p:cNvSpPr txBox="1"/>
          <p:nvPr/>
        </p:nvSpPr>
        <p:spPr>
          <a:xfrm>
            <a:off x="1683137" y="3769859"/>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54" name="TextBox 53">
            <a:extLst>
              <a:ext uri="{FF2B5EF4-FFF2-40B4-BE49-F238E27FC236}">
                <a16:creationId xmlns:a16="http://schemas.microsoft.com/office/drawing/2014/main" id="{79F904FC-0628-46C7-A0E1-B4BE341D70F7}"/>
              </a:ext>
            </a:extLst>
          </p:cNvPr>
          <p:cNvSpPr txBox="1"/>
          <p:nvPr/>
        </p:nvSpPr>
        <p:spPr>
          <a:xfrm>
            <a:off x="1703819" y="1663755"/>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
        <p:nvSpPr>
          <p:cNvPr id="55" name="TextBox 54">
            <a:hlinkClick r:id="" action="ppaction://noaction">
              <a:snd r:embed="rId6" name="T3_W9F_11.3.wav"/>
            </a:hlinkClick>
            <a:extLst>
              <a:ext uri="{FF2B5EF4-FFF2-40B4-BE49-F238E27FC236}">
                <a16:creationId xmlns:a16="http://schemas.microsoft.com/office/drawing/2014/main" id="{BDF82653-B951-4AAC-B1A2-20FD4CFE7478}"/>
              </a:ext>
            </a:extLst>
          </p:cNvPr>
          <p:cNvSpPr txBox="1"/>
          <p:nvPr/>
        </p:nvSpPr>
        <p:spPr>
          <a:xfrm>
            <a:off x="2313281" y="6147341"/>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d</a:t>
            </a: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ie</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Familie</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56" name="TextBox 55">
            <a:hlinkClick r:id="" action="ppaction://noaction">
              <a:snd r:embed="rId7" name="T3_W9F_11.4.wav"/>
            </a:hlinkClick>
            <a:extLst>
              <a:ext uri="{FF2B5EF4-FFF2-40B4-BE49-F238E27FC236}">
                <a16:creationId xmlns:a16="http://schemas.microsoft.com/office/drawing/2014/main" id="{862CFA1C-E682-4099-8294-19B044354D55}"/>
              </a:ext>
            </a:extLst>
          </p:cNvPr>
          <p:cNvSpPr txBox="1"/>
          <p:nvPr/>
        </p:nvSpPr>
        <p:spPr>
          <a:xfrm>
            <a:off x="4695313" y="6180617"/>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der Monat</a:t>
            </a:r>
          </a:p>
        </p:txBody>
      </p:sp>
      <p:sp>
        <p:nvSpPr>
          <p:cNvPr id="57" name="TextBox 56">
            <a:hlinkClick r:id="" action="ppaction://noaction">
              <a:snd r:embed="rId8" name="T3_W9F_11.5.wav"/>
            </a:hlinkClick>
            <a:extLst>
              <a:ext uri="{FF2B5EF4-FFF2-40B4-BE49-F238E27FC236}">
                <a16:creationId xmlns:a16="http://schemas.microsoft.com/office/drawing/2014/main" id="{DF64A05B-A2E8-4E6A-AE16-0B9A2F39F702}"/>
              </a:ext>
            </a:extLst>
          </p:cNvPr>
          <p:cNvSpPr txBox="1"/>
          <p:nvPr/>
        </p:nvSpPr>
        <p:spPr>
          <a:xfrm>
            <a:off x="7662842" y="6189673"/>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sein</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58" name="TextBox 57">
            <a:hlinkClick r:id="" action="ppaction://noaction">
              <a:snd r:embed="rId9" name="T3_W9F_11.6.wav"/>
            </a:hlinkClick>
            <a:extLst>
              <a:ext uri="{FF2B5EF4-FFF2-40B4-BE49-F238E27FC236}">
                <a16:creationId xmlns:a16="http://schemas.microsoft.com/office/drawing/2014/main" id="{EF239C35-C144-491F-AEA8-CD145B46436E}"/>
              </a:ext>
            </a:extLst>
          </p:cNvPr>
          <p:cNvSpPr txBox="1"/>
          <p:nvPr/>
        </p:nvSpPr>
        <p:spPr>
          <a:xfrm>
            <a:off x="2313280" y="5321170"/>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Oktober</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59" name="TextBox 58">
            <a:hlinkClick r:id="" action="ppaction://noaction">
              <a:snd r:embed="rId10" name="T3_W9F_11.7.wav"/>
            </a:hlinkClick>
            <a:extLst>
              <a:ext uri="{FF2B5EF4-FFF2-40B4-BE49-F238E27FC236}">
                <a16:creationId xmlns:a16="http://schemas.microsoft.com/office/drawing/2014/main" id="{5EAB8AEE-2EFB-4FCD-B290-9EBB073016C9}"/>
              </a:ext>
            </a:extLst>
          </p:cNvPr>
          <p:cNvSpPr txBox="1"/>
          <p:nvPr/>
        </p:nvSpPr>
        <p:spPr>
          <a:xfrm>
            <a:off x="4653399" y="5321170"/>
            <a:ext cx="241466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ihr</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60" name="TextBox 59">
            <a:hlinkClick r:id="" action="ppaction://noaction">
              <a:snd r:embed="rId11" name="T3_W9F_11.8.wav"/>
            </a:hlinkClick>
            <a:extLst>
              <a:ext uri="{FF2B5EF4-FFF2-40B4-BE49-F238E27FC236}">
                <a16:creationId xmlns:a16="http://schemas.microsoft.com/office/drawing/2014/main" id="{D18B8898-B477-43E3-BE8C-9D0576976DA9}"/>
              </a:ext>
            </a:extLst>
          </p:cNvPr>
          <p:cNvSpPr txBox="1"/>
          <p:nvPr/>
        </p:nvSpPr>
        <p:spPr>
          <a:xfrm>
            <a:off x="7662842" y="5321170"/>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alt</a:t>
            </a:r>
          </a:p>
        </p:txBody>
      </p:sp>
      <p:sp>
        <p:nvSpPr>
          <p:cNvPr id="61" name="TextBox 60">
            <a:hlinkClick r:id="" action="ppaction://noaction">
              <a:snd r:embed="rId12" name="T3_W9F_11.9.wav"/>
            </a:hlinkClick>
            <a:extLst>
              <a:ext uri="{FF2B5EF4-FFF2-40B4-BE49-F238E27FC236}">
                <a16:creationId xmlns:a16="http://schemas.microsoft.com/office/drawing/2014/main" id="{6A8195D3-7F81-44C0-B3C4-7AA5F73FDFE2}"/>
              </a:ext>
            </a:extLst>
          </p:cNvPr>
          <p:cNvSpPr txBox="1"/>
          <p:nvPr/>
        </p:nvSpPr>
        <p:spPr>
          <a:xfrm>
            <a:off x="2246062" y="4455927"/>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es </a:t>
            </a: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möchte</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62" name="TextBox 61">
            <a:hlinkClick r:id="" action="ppaction://noaction">
              <a:snd r:embed="rId13" name="T3_W9F_11.10.wav"/>
            </a:hlinkClick>
            <a:extLst>
              <a:ext uri="{FF2B5EF4-FFF2-40B4-BE49-F238E27FC236}">
                <a16:creationId xmlns:a16="http://schemas.microsoft.com/office/drawing/2014/main" id="{E34A5B3A-1E1D-4D72-9D2C-CEF166467DEF}"/>
              </a:ext>
            </a:extLst>
          </p:cNvPr>
          <p:cNvSpPr txBox="1"/>
          <p:nvPr/>
        </p:nvSpPr>
        <p:spPr>
          <a:xfrm>
            <a:off x="4653398" y="4477739"/>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heute</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63" name="TextBox 62">
            <a:hlinkClick r:id="" action="ppaction://noaction">
              <a:snd r:embed="rId14" name="T3_W9F_11.11.wav"/>
            </a:hlinkClick>
            <a:extLst>
              <a:ext uri="{FF2B5EF4-FFF2-40B4-BE49-F238E27FC236}">
                <a16:creationId xmlns:a16="http://schemas.microsoft.com/office/drawing/2014/main" id="{4288424B-C932-4547-A012-B49F40F7D00B}"/>
              </a:ext>
            </a:extLst>
          </p:cNvPr>
          <p:cNvSpPr txBox="1"/>
          <p:nvPr/>
        </p:nvSpPr>
        <p:spPr>
          <a:xfrm>
            <a:off x="7671172" y="4477739"/>
            <a:ext cx="216176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sie</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möchte</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64" name="TextBox 63">
            <a:hlinkClick r:id="" action="ppaction://noaction">
              <a:snd r:embed="rId15" name="T3_W9F_11.12.wav"/>
            </a:hlinkClick>
            <a:extLst>
              <a:ext uri="{FF2B5EF4-FFF2-40B4-BE49-F238E27FC236}">
                <a16:creationId xmlns:a16="http://schemas.microsoft.com/office/drawing/2014/main" id="{24EF90E7-D847-4795-BDB5-8402724F776D}"/>
              </a:ext>
            </a:extLst>
          </p:cNvPr>
          <p:cNvSpPr txBox="1"/>
          <p:nvPr/>
        </p:nvSpPr>
        <p:spPr>
          <a:xfrm>
            <a:off x="2246061" y="3623148"/>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er </a:t>
            </a: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möchte</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65" name="TextBox 64">
            <a:hlinkClick r:id="" action="ppaction://noaction">
              <a:snd r:embed="rId16" name="T3_W9F_11.13.wav"/>
            </a:hlinkClick>
            <a:extLst>
              <a:ext uri="{FF2B5EF4-FFF2-40B4-BE49-F238E27FC236}">
                <a16:creationId xmlns:a16="http://schemas.microsoft.com/office/drawing/2014/main" id="{14BEB3B8-B887-4DEB-A486-6CD05DC01D9A}"/>
              </a:ext>
            </a:extLst>
          </p:cNvPr>
          <p:cNvSpPr txBox="1"/>
          <p:nvPr/>
        </p:nvSpPr>
        <p:spPr>
          <a:xfrm>
            <a:off x="4695313" y="3611373"/>
            <a:ext cx="278363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d</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er </a:t>
            </a: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Opa</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66" name="TextBox 65">
            <a:hlinkClick r:id="" action="ppaction://noaction">
              <a:snd r:embed="rId17" name="T3_W9F_11.14.wav"/>
            </a:hlinkClick>
            <a:extLst>
              <a:ext uri="{FF2B5EF4-FFF2-40B4-BE49-F238E27FC236}">
                <a16:creationId xmlns:a16="http://schemas.microsoft.com/office/drawing/2014/main" id="{9A77445A-237C-48F8-B46C-8170B7D37559}"/>
              </a:ext>
            </a:extLst>
          </p:cNvPr>
          <p:cNvSpPr txBox="1"/>
          <p:nvPr/>
        </p:nvSpPr>
        <p:spPr>
          <a:xfrm>
            <a:off x="7659412" y="3609236"/>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morgen</a:t>
            </a:r>
          </a:p>
        </p:txBody>
      </p:sp>
      <p:sp>
        <p:nvSpPr>
          <p:cNvPr id="67" name="TextBox 66">
            <a:hlinkClick r:id="" action="ppaction://noaction">
              <a:snd r:embed="rId18" name="T3_W9F_11.15.wav"/>
            </a:hlinkClick>
            <a:extLst>
              <a:ext uri="{FF2B5EF4-FFF2-40B4-BE49-F238E27FC236}">
                <a16:creationId xmlns:a16="http://schemas.microsoft.com/office/drawing/2014/main" id="{2A9D9F22-C351-4596-BB7D-87AE8D30A74E}"/>
              </a:ext>
            </a:extLst>
          </p:cNvPr>
          <p:cNvSpPr txBox="1"/>
          <p:nvPr/>
        </p:nvSpPr>
        <p:spPr>
          <a:xfrm>
            <a:off x="2246060" y="2743519"/>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der Tag</a:t>
            </a:r>
          </a:p>
        </p:txBody>
      </p:sp>
      <p:sp>
        <p:nvSpPr>
          <p:cNvPr id="68" name="TextBox 67">
            <a:hlinkClick r:id="" action="ppaction://noaction">
              <a:snd r:embed="rId19" name="T3_W9F_11.16.wav"/>
            </a:hlinkClick>
            <a:extLst>
              <a:ext uri="{FF2B5EF4-FFF2-40B4-BE49-F238E27FC236}">
                <a16:creationId xmlns:a16="http://schemas.microsoft.com/office/drawing/2014/main" id="{171C234B-E1D8-4BA7-9BB6-CEE92AB173E3}"/>
              </a:ext>
            </a:extLst>
          </p:cNvPr>
          <p:cNvSpPr txBox="1"/>
          <p:nvPr/>
        </p:nvSpPr>
        <p:spPr>
          <a:xfrm>
            <a:off x="4653397" y="2716525"/>
            <a:ext cx="267615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Donnerstag</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69" name="TextBox 68">
            <a:hlinkClick r:id="" action="ppaction://noaction">
              <a:snd r:embed="rId20" name="T3_W9F_11.17.wav"/>
            </a:hlinkClick>
            <a:extLst>
              <a:ext uri="{FF2B5EF4-FFF2-40B4-BE49-F238E27FC236}">
                <a16:creationId xmlns:a16="http://schemas.microsoft.com/office/drawing/2014/main" id="{5C29C5FA-AFAC-4818-90A1-7B59F3E335C7}"/>
              </a:ext>
            </a:extLst>
          </p:cNvPr>
          <p:cNvSpPr txBox="1"/>
          <p:nvPr/>
        </p:nvSpPr>
        <p:spPr>
          <a:xfrm>
            <a:off x="7657009" y="2754189"/>
            <a:ext cx="248907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Montag</a:t>
            </a:r>
          </a:p>
        </p:txBody>
      </p:sp>
      <p:sp>
        <p:nvSpPr>
          <p:cNvPr id="70" name="TextBox 69">
            <a:hlinkClick r:id="" action="ppaction://noaction">
              <a:snd r:embed="rId21" name="T3_W9F_11.18.wav"/>
            </a:hlinkClick>
            <a:extLst>
              <a:ext uri="{FF2B5EF4-FFF2-40B4-BE49-F238E27FC236}">
                <a16:creationId xmlns:a16="http://schemas.microsoft.com/office/drawing/2014/main" id="{3BD33182-986E-45CA-86E6-40DC81B590C8}"/>
              </a:ext>
            </a:extLst>
          </p:cNvPr>
          <p:cNvSpPr txBox="1"/>
          <p:nvPr/>
        </p:nvSpPr>
        <p:spPr>
          <a:xfrm>
            <a:off x="2313279" y="1877910"/>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Dienstag</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71" name="TextBox 70">
            <a:hlinkClick r:id="" action="ppaction://noaction">
              <a:snd r:embed="rId22" name="T3_W9F_11.19.wav"/>
            </a:hlinkClick>
            <a:extLst>
              <a:ext uri="{FF2B5EF4-FFF2-40B4-BE49-F238E27FC236}">
                <a16:creationId xmlns:a16="http://schemas.microsoft.com/office/drawing/2014/main" id="{D4662F6F-BB7A-440E-99DB-3FEB806B34CB}"/>
              </a:ext>
            </a:extLst>
          </p:cNvPr>
          <p:cNvSpPr txBox="1"/>
          <p:nvPr/>
        </p:nvSpPr>
        <p:spPr>
          <a:xfrm>
            <a:off x="4693813" y="1865086"/>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d</a:t>
            </a: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ie</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Woche</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72" name="TextBox 71">
            <a:hlinkClick r:id="" action="ppaction://noaction">
              <a:snd r:embed="rId23" name="T3_W9F_11.20.wav"/>
            </a:hlinkClick>
            <a:extLst>
              <a:ext uri="{FF2B5EF4-FFF2-40B4-BE49-F238E27FC236}">
                <a16:creationId xmlns:a16="http://schemas.microsoft.com/office/drawing/2014/main" id="{80DD82C3-D3C7-45A3-B5A4-90223E7359A7}"/>
              </a:ext>
            </a:extLst>
          </p:cNvPr>
          <p:cNvSpPr txBox="1"/>
          <p:nvPr/>
        </p:nvSpPr>
        <p:spPr>
          <a:xfrm>
            <a:off x="7666976" y="1877910"/>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Freitag</a:t>
            </a:r>
          </a:p>
        </p:txBody>
      </p:sp>
      <p:sp>
        <p:nvSpPr>
          <p:cNvPr id="73" name="TextBox 72">
            <a:hlinkClick r:id="" action="ppaction://noaction">
              <a:snd r:embed="rId24" name="T3_W9F_11.21.wav"/>
            </a:hlinkClick>
            <a:extLst>
              <a:ext uri="{FF2B5EF4-FFF2-40B4-BE49-F238E27FC236}">
                <a16:creationId xmlns:a16="http://schemas.microsoft.com/office/drawing/2014/main" id="{40541C7D-B0CC-4C45-9347-2F6A8921779D}"/>
              </a:ext>
            </a:extLst>
          </p:cNvPr>
          <p:cNvSpPr txBox="1"/>
          <p:nvPr/>
        </p:nvSpPr>
        <p:spPr>
          <a:xfrm>
            <a:off x="2313278" y="1026768"/>
            <a:ext cx="211384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Samstag</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74" name="TextBox 73">
            <a:hlinkClick r:id="" action="ppaction://noaction">
              <a:snd r:embed="rId25" name="T3_W9F_11.22.wav"/>
            </a:hlinkClick>
            <a:extLst>
              <a:ext uri="{FF2B5EF4-FFF2-40B4-BE49-F238E27FC236}">
                <a16:creationId xmlns:a16="http://schemas.microsoft.com/office/drawing/2014/main" id="{85556096-252E-4BFA-8C9B-3147737202F6}"/>
              </a:ext>
            </a:extLst>
          </p:cNvPr>
          <p:cNvSpPr txBox="1"/>
          <p:nvPr/>
        </p:nvSpPr>
        <p:spPr>
          <a:xfrm>
            <a:off x="4693811" y="1042129"/>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Mittwoch</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75" name="TextBox 74">
            <a:hlinkClick r:id="" action="ppaction://noaction">
              <a:snd r:embed="rId26" name="T3_W9F_11.23.wav"/>
            </a:hlinkClick>
            <a:extLst>
              <a:ext uri="{FF2B5EF4-FFF2-40B4-BE49-F238E27FC236}">
                <a16:creationId xmlns:a16="http://schemas.microsoft.com/office/drawing/2014/main" id="{B56FCEEC-BBC0-447D-8197-5467071F582A}"/>
              </a:ext>
            </a:extLst>
          </p:cNvPr>
          <p:cNvSpPr txBox="1"/>
          <p:nvPr/>
        </p:nvSpPr>
        <p:spPr>
          <a:xfrm>
            <a:off x="7674848" y="1014799"/>
            <a:ext cx="287348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Sonntag</a:t>
            </a:r>
          </a:p>
        </p:txBody>
      </p:sp>
      <p:sp>
        <p:nvSpPr>
          <p:cNvPr id="5" name="TextBox 4">
            <a:hlinkClick r:id="" action="ppaction://noaction">
              <a:snd r:embed="rId27" name="T3_W9F_11.2.wav"/>
            </a:hlinkClick>
            <a:extLst>
              <a:ext uri="{FF2B5EF4-FFF2-40B4-BE49-F238E27FC236}">
                <a16:creationId xmlns:a16="http://schemas.microsoft.com/office/drawing/2014/main" id="{A89B7363-C67B-6A37-1558-44F2A6909DC4}"/>
              </a:ext>
            </a:extLst>
          </p:cNvPr>
          <p:cNvSpPr txBox="1"/>
          <p:nvPr/>
        </p:nvSpPr>
        <p:spPr>
          <a:xfrm>
            <a:off x="3648836" y="67802"/>
            <a:ext cx="323595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Schreib</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auf Deutsch</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a:t>
            </a:r>
          </a:p>
        </p:txBody>
      </p:sp>
      <p:sp>
        <p:nvSpPr>
          <p:cNvPr id="6" name="TextBox 5">
            <a:extLst>
              <a:ext uri="{FF2B5EF4-FFF2-40B4-BE49-F238E27FC236}">
                <a16:creationId xmlns:a16="http://schemas.microsoft.com/office/drawing/2014/main" id="{6C851422-2384-0764-2682-42F1891E2C68}"/>
              </a:ext>
            </a:extLst>
          </p:cNvPr>
          <p:cNvSpPr txBox="1"/>
          <p:nvPr/>
        </p:nvSpPr>
        <p:spPr>
          <a:xfrm>
            <a:off x="6692624" y="128500"/>
            <a:ext cx="4051109"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p>
        </p:txBody>
      </p:sp>
      <p:sp>
        <p:nvSpPr>
          <p:cNvPr id="7" name="Google Shape;119;p1">
            <a:extLst>
              <a:ext uri="{FF2B5EF4-FFF2-40B4-BE49-F238E27FC236}">
                <a16:creationId xmlns:a16="http://schemas.microsoft.com/office/drawing/2014/main" id="{9008E100-DDE7-062C-5361-CC30573DE2D5}"/>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8" name="Title 1">
            <a:extLst>
              <a:ext uri="{FF2B5EF4-FFF2-40B4-BE49-F238E27FC236}">
                <a16:creationId xmlns:a16="http://schemas.microsoft.com/office/drawing/2014/main" id="{0162749F-BCE3-BDC7-6779-CC0AE73549E3}"/>
              </a:ext>
            </a:extLst>
          </p:cNvPr>
          <p:cNvSpPr>
            <a:spLocks noGrp="1"/>
          </p:cNvSpPr>
          <p:nvPr>
            <p:ph type="title"/>
          </p:nvPr>
        </p:nvSpPr>
        <p:spPr>
          <a:xfrm>
            <a:off x="644540" y="87041"/>
            <a:ext cx="2578897" cy="582075"/>
          </a:xfrm>
        </p:spPr>
        <p:txBody>
          <a:bodyPr>
            <a:normAutofit fontScale="90000"/>
          </a:bodyPr>
          <a:lstStyle/>
          <a:p>
            <a:r>
              <a:rPr lang="en-GB" sz="2800" b="1" dirty="0">
                <a:solidFill>
                  <a:srgbClr val="002060"/>
                </a:solidFill>
                <a:latin typeface="Century Gothic" panose="020B0502020202020204" pitchFamily="34" charset="0"/>
                <a:ea typeface="Century Gothic"/>
                <a:cs typeface="Century Gothic"/>
                <a:sym typeface="Century Gothic"/>
              </a:rPr>
              <a:t>Extra follow up:</a:t>
            </a:r>
            <a:endParaRPr lang="en-GB" sz="2800" dirty="0">
              <a:latin typeface="Century Gothic" panose="020B0502020202020204" pitchFamily="34" charset="0"/>
            </a:endParaRPr>
          </a:p>
        </p:txBody>
      </p:sp>
      <p:sp>
        <p:nvSpPr>
          <p:cNvPr id="9" name="TextBox 8">
            <a:extLst>
              <a:ext uri="{FF2B5EF4-FFF2-40B4-BE49-F238E27FC236}">
                <a16:creationId xmlns:a16="http://schemas.microsoft.com/office/drawing/2014/main" id="{642C36C2-93A7-328B-14CF-BF3DB92B08F4}"/>
              </a:ext>
            </a:extLst>
          </p:cNvPr>
          <p:cNvSpPr txBox="1"/>
          <p:nvPr/>
        </p:nvSpPr>
        <p:spPr>
          <a:xfrm>
            <a:off x="2962529" y="-350042"/>
            <a:ext cx="10820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46833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6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66"/>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67"/>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68"/>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69"/>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70"/>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71"/>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72"/>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73"/>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74"/>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p:bldP spid="56" grpId="0"/>
      <p:bldP spid="57" grpId="0"/>
      <p:bldP spid="58" grpId="0"/>
      <p:bldP spid="59" grpId="0"/>
      <p:bldP spid="60" grpId="0"/>
      <p:bldP spid="61" grpId="0"/>
      <p:bldP spid="62" grpId="0"/>
      <p:bldP spid="63" grpId="0"/>
      <p:bldP spid="64" grpId="0"/>
      <p:bldP spid="65" grpId="0"/>
      <p:bldP spid="66" grpId="0"/>
      <p:bldP spid="67" grpId="0"/>
      <p:bldP spid="68" grpId="0"/>
      <p:bldP spid="69" grpId="0"/>
      <p:bldP spid="70" grpId="0"/>
      <p:bldP spid="71" grpId="0"/>
      <p:bldP spid="72" grpId="0"/>
      <p:bldP spid="73" grpId="0"/>
      <p:bldP spid="74" grpId="0"/>
      <p:bldP spid="7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ustomShape 1">
            <a:extLst>
              <a:ext uri="{FF2B5EF4-FFF2-40B4-BE49-F238E27FC236}">
                <a16:creationId xmlns:a16="http://schemas.microsoft.com/office/drawing/2014/main" id="{7AEA9783-5FAF-4A73-9C1C-3283B12CA41B}"/>
              </a:ext>
            </a:extLst>
          </p:cNvPr>
          <p:cNvSpPr/>
          <p:nvPr/>
        </p:nvSpPr>
        <p:spPr>
          <a:xfrm>
            <a:off x="-24707" y="0"/>
            <a:ext cx="4350240" cy="6857280"/>
          </a:xfrm>
          <a:prstGeom prst="rect">
            <a:avLst/>
          </a:prstGeom>
          <a:solidFill>
            <a:srgbClr val="FADD2E"/>
          </a:solidFill>
          <a:ln>
            <a:noFill/>
          </a:ln>
        </p:spPr>
        <p:style>
          <a:lnRef idx="0">
            <a:scrgbClr r="0" g="0" b="0"/>
          </a:lnRef>
          <a:fillRef idx="0">
            <a:scrgbClr r="0" g="0" b="0"/>
          </a:fillRef>
          <a:effectRef idx="0">
            <a:scrgbClr r="0" g="0" b="0"/>
          </a:effectRef>
          <a:fontRef idx="minor"/>
        </p:style>
        <p:txBody>
          <a:bodyPr/>
          <a:lstStyle/>
          <a:p>
            <a:endParaRPr lang="es-MX"/>
          </a:p>
        </p:txBody>
      </p:sp>
      <p:sp>
        <p:nvSpPr>
          <p:cNvPr id="11" name="CustomShape 2">
            <a:extLst>
              <a:ext uri="{FF2B5EF4-FFF2-40B4-BE49-F238E27FC236}">
                <a16:creationId xmlns:a16="http://schemas.microsoft.com/office/drawing/2014/main" id="{F3560F50-441E-4149-9EAE-DE5F5533F96A}"/>
              </a:ext>
            </a:extLst>
          </p:cNvPr>
          <p:cNvSpPr/>
          <p:nvPr/>
        </p:nvSpPr>
        <p:spPr>
          <a:xfrm>
            <a:off x="5564172" y="4843962"/>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
                <a:srgbClr val="FF3333"/>
              </a:buClr>
              <a:buSzPts val="9600"/>
              <a:buFontTx/>
              <a:buNone/>
              <a:tabLst/>
              <a:defRPr/>
            </a:pPr>
            <a:r>
              <a:rPr kumimoji="0" lang="en-GB" sz="9600" b="1" i="0" u="none" strike="noStrike" kern="0" cap="none" spc="0" normalizeH="0" baseline="0" noProof="0" dirty="0" err="1">
                <a:ln>
                  <a:noFill/>
                </a:ln>
                <a:solidFill>
                  <a:srgbClr val="FFC000"/>
                </a:solidFill>
                <a:effectLst/>
                <a:uLnTx/>
                <a:uFillTx/>
                <a:latin typeface="Modern Love" panose="04090805081005020601" pitchFamily="82" charset="0"/>
                <a:cs typeface="Arial"/>
                <a:sym typeface="Arial"/>
              </a:rPr>
              <a:t>gelb</a:t>
            </a:r>
            <a:endParaRPr kumimoji="0" lang="en-GB" sz="1400" b="0" i="0" u="none" strike="noStrike" kern="0" cap="none" spc="0" normalizeH="0" baseline="0" noProof="0" dirty="0">
              <a:ln>
                <a:noFill/>
              </a:ln>
              <a:solidFill>
                <a:srgbClr val="FFC000"/>
              </a:solidFill>
              <a:effectLst/>
              <a:uLnTx/>
              <a:uFillTx/>
              <a:latin typeface="Modern Love" panose="04090805081005020601" pitchFamily="82" charset="0"/>
              <a:cs typeface="Arial"/>
              <a:sym typeface="Arial"/>
            </a:endParaRPr>
          </a:p>
        </p:txBody>
      </p:sp>
      <p:pic>
        <p:nvPicPr>
          <p:cNvPr id="5" name="Picture 4" descr="Map&#10;&#10;Description automatically generated">
            <a:extLst>
              <a:ext uri="{FF2B5EF4-FFF2-40B4-BE49-F238E27FC236}">
                <a16:creationId xmlns:a16="http://schemas.microsoft.com/office/drawing/2014/main" id="{D5603E69-6D57-4DBC-9FBE-288A6A1DBE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80866" y="240668"/>
            <a:ext cx="3811412" cy="4881282"/>
          </a:xfrm>
          <a:prstGeom prst="rect">
            <a:avLst/>
          </a:prstGeom>
        </p:spPr>
      </p:pic>
      <p:sp>
        <p:nvSpPr>
          <p:cNvPr id="7" name="Title 1">
            <a:extLst>
              <a:ext uri="{FF2B5EF4-FFF2-40B4-BE49-F238E27FC236}">
                <a16:creationId xmlns:a16="http://schemas.microsoft.com/office/drawing/2014/main" id="{77F2140E-EB89-8FF0-8D1A-65C5245044AA}"/>
              </a:ext>
            </a:extLst>
          </p:cNvPr>
          <p:cNvSpPr txBox="1">
            <a:spLocks/>
          </p:cNvSpPr>
          <p:nvPr/>
        </p:nvSpPr>
        <p:spPr>
          <a:xfrm rot="20294405">
            <a:off x="238991" y="2856240"/>
            <a:ext cx="4216910" cy="1144800"/>
          </a:xfrm>
          <a:prstGeom prst="rect">
            <a:avLst/>
          </a:prstGeom>
        </p:spPr>
        <p:txBody>
          <a:bodyPr lIns="0" tIns="0" rIns="0" bIns="0" anchor="ctr"/>
          <a:lst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a:lstStyle>
          <a:p>
            <a:pPr algn="ctr"/>
            <a:r>
              <a:rPr lang="en-GB" sz="6000" b="1" dirty="0" err="1">
                <a:solidFill>
                  <a:srgbClr val="3B3838"/>
                </a:solidFill>
                <a:latin typeface="Century Gothic" panose="020B0502020202020204" pitchFamily="34" charset="0"/>
                <a:hlinkClick r:id="" action="ppaction://noaction">
                  <a:snd r:embed="rId4" name="tschuess.wav"/>
                  <a:extLst>
                    <a:ext uri="{A12FA001-AC4F-418D-AE19-62706E023703}">
                      <ahyp:hlinkClr xmlns:ahyp="http://schemas.microsoft.com/office/drawing/2018/hyperlinkcolor" val="tx"/>
                    </a:ext>
                  </a:extLst>
                </a:hlinkClick>
              </a:rPr>
              <a:t>Tschüss</a:t>
            </a:r>
            <a:r>
              <a:rPr lang="en-GB" sz="6000" b="1" dirty="0">
                <a:solidFill>
                  <a:srgbClr val="3B3838"/>
                </a:solidFill>
                <a:latin typeface="Century Gothic" panose="020B0502020202020204" pitchFamily="34" charset="0"/>
                <a:hlinkClick r:id="" action="ppaction://noaction">
                  <a:snd r:embed="rId4" name="tschuess.wav"/>
                  <a:extLst>
                    <a:ext uri="{A12FA001-AC4F-418D-AE19-62706E023703}">
                      <ahyp:hlinkClr xmlns:ahyp="http://schemas.microsoft.com/office/drawing/2018/hyperlinkcolor" val="tx"/>
                    </a:ext>
                  </a:extLst>
                </a:hlinkClick>
              </a:rPr>
              <a:t>!</a:t>
            </a:r>
          </a:p>
        </p:txBody>
      </p:sp>
    </p:spTree>
    <p:extLst>
      <p:ext uri="{BB962C8B-B14F-4D97-AF65-F5344CB8AC3E}">
        <p14:creationId xmlns:p14="http://schemas.microsoft.com/office/powerpoint/2010/main" val="1147120051"/>
      </p:ext>
    </p:extLst>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graphicFrame>
        <p:nvGraphicFramePr>
          <p:cNvPr id="26" name="Table 25">
            <a:extLst>
              <a:ext uri="{FF2B5EF4-FFF2-40B4-BE49-F238E27FC236}">
                <a16:creationId xmlns:a16="http://schemas.microsoft.com/office/drawing/2014/main" id="{F4FD7368-92AD-3F32-7342-6C7EC6CB3995}"/>
              </a:ext>
            </a:extLst>
          </p:cNvPr>
          <p:cNvGraphicFramePr>
            <a:graphicFrameLocks noGrp="1"/>
          </p:cNvGraphicFramePr>
          <p:nvPr>
            <p:extLst>
              <p:ext uri="{D42A27DB-BD31-4B8C-83A1-F6EECF244321}">
                <p14:modId xmlns:p14="http://schemas.microsoft.com/office/powerpoint/2010/main" val="1078303325"/>
              </p:ext>
            </p:extLst>
          </p:nvPr>
        </p:nvGraphicFramePr>
        <p:xfrm>
          <a:off x="6841022" y="1848705"/>
          <a:ext cx="4790146" cy="4663440"/>
        </p:xfrm>
        <a:graphic>
          <a:graphicData uri="http://schemas.openxmlformats.org/drawingml/2006/table">
            <a:tbl>
              <a:tblPr firstRow="1" bandRow="1">
                <a:tableStyleId>{5940675A-B579-460E-94D1-54222C63F5DA}</a:tableStyleId>
              </a:tblPr>
              <a:tblGrid>
                <a:gridCol w="3638002">
                  <a:extLst>
                    <a:ext uri="{9D8B030D-6E8A-4147-A177-3AD203B41FA5}">
                      <a16:colId xmlns:a16="http://schemas.microsoft.com/office/drawing/2014/main" val="2069531979"/>
                    </a:ext>
                  </a:extLst>
                </a:gridCol>
                <a:gridCol w="1152144">
                  <a:extLst>
                    <a:ext uri="{9D8B030D-6E8A-4147-A177-3AD203B41FA5}">
                      <a16:colId xmlns:a16="http://schemas.microsoft.com/office/drawing/2014/main" val="3386886134"/>
                    </a:ext>
                  </a:extLst>
                </a:gridCol>
              </a:tblGrid>
              <a:tr h="50619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0" dirty="0" err="1">
                          <a:solidFill>
                            <a:srgbClr val="002060"/>
                          </a:solidFill>
                          <a:latin typeface="Century Gothic" panose="020B0502020202020204" pitchFamily="34" charset="0"/>
                        </a:rPr>
                        <a:t>fert</a:t>
                      </a:r>
                      <a:r>
                        <a:rPr lang="en-GB" sz="2800" b="1" dirty="0" err="1">
                          <a:solidFill>
                            <a:srgbClr val="002060"/>
                          </a:solidFill>
                          <a:latin typeface="Century Gothic" panose="020B0502020202020204" pitchFamily="34" charset="0"/>
                        </a:rPr>
                        <a:t>ig</a:t>
                      </a:r>
                      <a:r>
                        <a:rPr lang="en-GB" sz="2800" b="0" dirty="0">
                          <a:solidFill>
                            <a:srgbClr val="002060"/>
                          </a:solidFill>
                          <a:latin typeface="Century Gothic" panose="020B0502020202020204" pitchFamily="34" charset="0"/>
                        </a:rPr>
                        <a:t>  </a:t>
                      </a:r>
                      <a:r>
                        <a:rPr lang="en-GB" sz="2000" b="0" dirty="0">
                          <a:solidFill>
                            <a:srgbClr val="002060"/>
                          </a:solidFill>
                          <a:latin typeface="Century Gothic" panose="020B0502020202020204" pitchFamily="34" charset="0"/>
                        </a:rPr>
                        <a:t>(finished)</a:t>
                      </a:r>
                      <a:endParaRPr lang="en-GB" sz="2800" b="0" dirty="0">
                        <a:solidFill>
                          <a:srgbClr val="002060"/>
                        </a:solidFill>
                        <a:latin typeface="Century Gothic" panose="020B0502020202020204" pitchFamily="34" charset="0"/>
                      </a:endParaRPr>
                    </a:p>
                  </a:txBody>
                  <a:tcP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800" b="0" dirty="0">
                        <a:solidFill>
                          <a:srgbClr val="002060"/>
                        </a:solidFill>
                        <a:latin typeface="Century Gothic" panose="020B0502020202020204" pitchFamily="34" charset="0"/>
                      </a:endParaRPr>
                    </a:p>
                  </a:txBody>
                  <a:tcPr>
                    <a:solidFill>
                      <a:schemeClr val="bg1"/>
                    </a:solidFill>
                  </a:tcPr>
                </a:tc>
                <a:extLst>
                  <a:ext uri="{0D108BD9-81ED-4DB2-BD59-A6C34878D82A}">
                    <a16:rowId xmlns:a16="http://schemas.microsoft.com/office/drawing/2014/main" val="883742596"/>
                  </a:ext>
                </a:extLst>
              </a:tr>
              <a:tr h="506195">
                <a:tc>
                  <a:txBody>
                    <a:bodyPr/>
                    <a:lstStyle/>
                    <a:p>
                      <a:pPr algn="l"/>
                      <a:r>
                        <a:rPr lang="en-GB" sz="2800" b="0" dirty="0">
                          <a:solidFill>
                            <a:srgbClr val="002060"/>
                          </a:solidFill>
                          <a:latin typeface="Century Gothic" panose="020B0502020202020204" pitchFamily="34" charset="0"/>
                        </a:rPr>
                        <a:t>Kin</a:t>
                      </a:r>
                      <a:r>
                        <a:rPr lang="en-GB" sz="2800" b="1" dirty="0">
                          <a:solidFill>
                            <a:srgbClr val="002060"/>
                          </a:solidFill>
                          <a:latin typeface="Century Gothic" panose="020B0502020202020204" pitchFamily="34" charset="0"/>
                        </a:rPr>
                        <a:t>d</a:t>
                      </a:r>
                      <a:r>
                        <a:rPr lang="en-GB" sz="2800" b="0" dirty="0">
                          <a:solidFill>
                            <a:srgbClr val="002060"/>
                          </a:solidFill>
                          <a:latin typeface="Century Gothic" panose="020B0502020202020204" pitchFamily="34" charset="0"/>
                        </a:rPr>
                        <a:t>  </a:t>
                      </a:r>
                      <a:r>
                        <a:rPr lang="en-GB" sz="2000" b="0" dirty="0">
                          <a:solidFill>
                            <a:srgbClr val="002060"/>
                          </a:solidFill>
                          <a:latin typeface="Century Gothic" panose="020B0502020202020204" pitchFamily="34" charset="0"/>
                        </a:rPr>
                        <a:t>(child)</a:t>
                      </a:r>
                      <a:endParaRPr lang="en-GB" sz="2800" b="0" dirty="0">
                        <a:solidFill>
                          <a:srgbClr val="002060"/>
                        </a:solidFill>
                        <a:latin typeface="Century Gothic" panose="020B0502020202020204" pitchFamily="34" charset="0"/>
                      </a:endParaRPr>
                    </a:p>
                  </a:txBody>
                  <a:tcPr>
                    <a:solidFill>
                      <a:schemeClr val="bg1"/>
                    </a:solidFill>
                  </a:tcPr>
                </a:tc>
                <a:tc>
                  <a:txBody>
                    <a:bodyPr/>
                    <a:lstStyle/>
                    <a:p>
                      <a:pPr algn="ctr"/>
                      <a:endParaRPr lang="en-GB" sz="2800" b="0" dirty="0">
                        <a:solidFill>
                          <a:srgbClr val="002060"/>
                        </a:solidFill>
                        <a:latin typeface="Century Gothic" panose="020B0502020202020204" pitchFamily="34" charset="0"/>
                      </a:endParaRPr>
                    </a:p>
                  </a:txBody>
                  <a:tcPr>
                    <a:solidFill>
                      <a:schemeClr val="bg1"/>
                    </a:solidFill>
                  </a:tcPr>
                </a:tc>
                <a:extLst>
                  <a:ext uri="{0D108BD9-81ED-4DB2-BD59-A6C34878D82A}">
                    <a16:rowId xmlns:a16="http://schemas.microsoft.com/office/drawing/2014/main" val="1352852407"/>
                  </a:ext>
                </a:extLst>
              </a:tr>
              <a:tr h="50619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0" dirty="0" err="1">
                          <a:solidFill>
                            <a:srgbClr val="002060"/>
                          </a:solidFill>
                          <a:latin typeface="Century Gothic" panose="020B0502020202020204" pitchFamily="34" charset="0"/>
                        </a:rPr>
                        <a:t>Ak</a:t>
                      </a:r>
                      <a:r>
                        <a:rPr lang="en-GB" sz="2800" b="1" dirty="0" err="1">
                          <a:solidFill>
                            <a:srgbClr val="002060"/>
                          </a:solidFill>
                          <a:latin typeface="Century Gothic" panose="020B0502020202020204" pitchFamily="34" charset="0"/>
                        </a:rPr>
                        <a:t>tion</a:t>
                      </a:r>
                      <a:r>
                        <a:rPr lang="en-GB" sz="2800" b="0" dirty="0">
                          <a:solidFill>
                            <a:srgbClr val="002060"/>
                          </a:solidFill>
                          <a:latin typeface="Century Gothic" panose="020B0502020202020204" pitchFamily="34" charset="0"/>
                        </a:rPr>
                        <a:t>  </a:t>
                      </a:r>
                      <a:r>
                        <a:rPr lang="en-GB" sz="2000" b="0" dirty="0">
                          <a:solidFill>
                            <a:srgbClr val="002060"/>
                          </a:solidFill>
                          <a:latin typeface="Century Gothic" panose="020B0502020202020204" pitchFamily="34" charset="0"/>
                        </a:rPr>
                        <a:t>(action)</a:t>
                      </a:r>
                      <a:endParaRPr lang="en-GB" sz="2800" b="0" dirty="0">
                        <a:solidFill>
                          <a:srgbClr val="002060"/>
                        </a:solidFill>
                        <a:latin typeface="Century Gothic" panose="020B0502020202020204" pitchFamily="34" charset="0"/>
                      </a:endParaRPr>
                    </a:p>
                  </a:txBody>
                  <a:tcP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800" b="0" dirty="0">
                        <a:solidFill>
                          <a:srgbClr val="002060"/>
                        </a:solidFill>
                        <a:latin typeface="Century Gothic" panose="020B0502020202020204" pitchFamily="34" charset="0"/>
                      </a:endParaRPr>
                    </a:p>
                  </a:txBody>
                  <a:tcPr>
                    <a:solidFill>
                      <a:schemeClr val="bg1"/>
                    </a:solidFill>
                  </a:tcPr>
                </a:tc>
                <a:extLst>
                  <a:ext uri="{0D108BD9-81ED-4DB2-BD59-A6C34878D82A}">
                    <a16:rowId xmlns:a16="http://schemas.microsoft.com/office/drawing/2014/main" val="2671244409"/>
                  </a:ext>
                </a:extLst>
              </a:tr>
              <a:tr h="506195">
                <a:tc>
                  <a:txBody>
                    <a:bodyPr/>
                    <a:lstStyle/>
                    <a:p>
                      <a:pPr algn="l"/>
                      <a:r>
                        <a:rPr lang="en-GB" sz="2800" b="0" dirty="0" err="1">
                          <a:solidFill>
                            <a:srgbClr val="002060"/>
                          </a:solidFill>
                          <a:latin typeface="Century Gothic" panose="020B0502020202020204" pitchFamily="34" charset="0"/>
                        </a:rPr>
                        <a:t>n</a:t>
                      </a:r>
                      <a:r>
                        <a:rPr lang="en-GB" sz="2800" b="1" dirty="0" err="1">
                          <a:solidFill>
                            <a:srgbClr val="002060"/>
                          </a:solidFill>
                          <a:latin typeface="Century Gothic" panose="020B0502020202020204" pitchFamily="34" charset="0"/>
                        </a:rPr>
                        <a:t>ie</a:t>
                      </a:r>
                      <a:r>
                        <a:rPr lang="en-GB" sz="2800" b="0" dirty="0">
                          <a:solidFill>
                            <a:srgbClr val="002060"/>
                          </a:solidFill>
                          <a:latin typeface="Century Gothic" panose="020B0502020202020204" pitchFamily="34" charset="0"/>
                        </a:rPr>
                        <a:t>  </a:t>
                      </a:r>
                      <a:r>
                        <a:rPr lang="en-GB" sz="2000" b="0" dirty="0">
                          <a:solidFill>
                            <a:srgbClr val="002060"/>
                          </a:solidFill>
                          <a:latin typeface="Century Gothic" panose="020B0502020202020204" pitchFamily="34" charset="0"/>
                        </a:rPr>
                        <a:t>(never)</a:t>
                      </a:r>
                      <a:endParaRPr lang="en-GB" sz="2800" b="0" dirty="0">
                        <a:solidFill>
                          <a:srgbClr val="002060"/>
                        </a:solidFill>
                        <a:latin typeface="Century Gothic" panose="020B0502020202020204" pitchFamily="34" charset="0"/>
                      </a:endParaRPr>
                    </a:p>
                  </a:txBody>
                  <a:tcPr>
                    <a:solidFill>
                      <a:schemeClr val="bg1"/>
                    </a:solidFill>
                  </a:tcPr>
                </a:tc>
                <a:tc>
                  <a:txBody>
                    <a:bodyPr/>
                    <a:lstStyle/>
                    <a:p>
                      <a:pPr algn="ctr"/>
                      <a:endParaRPr lang="en-GB" sz="2800" b="0" dirty="0">
                        <a:solidFill>
                          <a:srgbClr val="002060"/>
                        </a:solidFill>
                        <a:latin typeface="Century Gothic" panose="020B0502020202020204" pitchFamily="34" charset="0"/>
                      </a:endParaRPr>
                    </a:p>
                  </a:txBody>
                  <a:tcPr>
                    <a:solidFill>
                      <a:schemeClr val="bg1"/>
                    </a:solidFill>
                  </a:tcPr>
                </a:tc>
                <a:extLst>
                  <a:ext uri="{0D108BD9-81ED-4DB2-BD59-A6C34878D82A}">
                    <a16:rowId xmlns:a16="http://schemas.microsoft.com/office/drawing/2014/main" val="3095758561"/>
                  </a:ext>
                </a:extLst>
              </a:tr>
              <a:tr h="506195">
                <a:tc>
                  <a:txBody>
                    <a:bodyPr/>
                    <a:lstStyle/>
                    <a:p>
                      <a:pPr algn="l"/>
                      <a:r>
                        <a:rPr lang="en-GB" sz="2800" b="1" dirty="0">
                          <a:solidFill>
                            <a:srgbClr val="002060"/>
                          </a:solidFill>
                          <a:latin typeface="Century Gothic" panose="020B0502020202020204" pitchFamily="34" charset="0"/>
                        </a:rPr>
                        <a:t>Th</a:t>
                      </a:r>
                      <a:r>
                        <a:rPr lang="en-GB" sz="2800" b="0" dirty="0">
                          <a:solidFill>
                            <a:srgbClr val="002060"/>
                          </a:solidFill>
                          <a:latin typeface="Century Gothic" panose="020B0502020202020204" pitchFamily="34" charset="0"/>
                        </a:rPr>
                        <a:t>ema </a:t>
                      </a:r>
                      <a:r>
                        <a:rPr lang="en-GB" sz="2000" b="0" dirty="0">
                          <a:solidFill>
                            <a:srgbClr val="002060"/>
                          </a:solidFill>
                          <a:latin typeface="Century Gothic" panose="020B0502020202020204" pitchFamily="34" charset="0"/>
                        </a:rPr>
                        <a:t>(topic)</a:t>
                      </a:r>
                      <a:endParaRPr lang="en-GB" sz="2800" b="0" dirty="0">
                        <a:solidFill>
                          <a:srgbClr val="002060"/>
                        </a:solidFill>
                        <a:latin typeface="Century Gothic" panose="020B0502020202020204" pitchFamily="34" charset="0"/>
                      </a:endParaRPr>
                    </a:p>
                  </a:txBody>
                  <a:tcPr>
                    <a:solidFill>
                      <a:schemeClr val="bg1"/>
                    </a:solidFill>
                  </a:tcPr>
                </a:tc>
                <a:tc>
                  <a:txBody>
                    <a:bodyPr/>
                    <a:lstStyle/>
                    <a:p>
                      <a:pPr algn="ctr"/>
                      <a:endParaRPr lang="en-GB" sz="2800" b="0" dirty="0">
                        <a:solidFill>
                          <a:srgbClr val="002060"/>
                        </a:solidFill>
                        <a:latin typeface="Century Gothic" panose="020B0502020202020204" pitchFamily="34" charset="0"/>
                      </a:endParaRPr>
                    </a:p>
                  </a:txBody>
                  <a:tcPr>
                    <a:solidFill>
                      <a:schemeClr val="bg1"/>
                    </a:solidFill>
                  </a:tcPr>
                </a:tc>
                <a:extLst>
                  <a:ext uri="{0D108BD9-81ED-4DB2-BD59-A6C34878D82A}">
                    <a16:rowId xmlns:a16="http://schemas.microsoft.com/office/drawing/2014/main" val="883510595"/>
                  </a:ext>
                </a:extLst>
              </a:tr>
              <a:tr h="506195">
                <a:tc>
                  <a:txBody>
                    <a:bodyPr/>
                    <a:lstStyle/>
                    <a:p>
                      <a:pPr algn="l"/>
                      <a:r>
                        <a:rPr lang="en-GB" sz="2800" b="0" dirty="0">
                          <a:solidFill>
                            <a:srgbClr val="002060"/>
                          </a:solidFill>
                          <a:latin typeface="Century Gothic" panose="020B0502020202020204" pitchFamily="34" charset="0"/>
                        </a:rPr>
                        <a:t>Du</a:t>
                      </a:r>
                      <a:r>
                        <a:rPr lang="en-GB" sz="2800" b="1" dirty="0">
                          <a:solidFill>
                            <a:srgbClr val="002060"/>
                          </a:solidFill>
                          <a:latin typeface="Century Gothic" panose="020B0502020202020204" pitchFamily="34" charset="0"/>
                        </a:rPr>
                        <a:t>r</a:t>
                      </a:r>
                      <a:r>
                        <a:rPr lang="en-GB" sz="2800" b="0" dirty="0">
                          <a:solidFill>
                            <a:srgbClr val="002060"/>
                          </a:solidFill>
                          <a:latin typeface="Century Gothic" panose="020B0502020202020204" pitchFamily="34" charset="0"/>
                        </a:rPr>
                        <a:t>st  </a:t>
                      </a:r>
                      <a:r>
                        <a:rPr lang="en-GB" sz="2000" b="0" dirty="0">
                          <a:solidFill>
                            <a:srgbClr val="002060"/>
                          </a:solidFill>
                          <a:latin typeface="Century Gothic" panose="020B0502020202020204" pitchFamily="34" charset="0"/>
                        </a:rPr>
                        <a:t>(thirst)</a:t>
                      </a:r>
                      <a:endParaRPr lang="en-GB" sz="2800" b="0" dirty="0">
                        <a:solidFill>
                          <a:srgbClr val="002060"/>
                        </a:solidFill>
                        <a:latin typeface="Century Gothic" panose="020B0502020202020204" pitchFamily="34" charset="0"/>
                      </a:endParaRPr>
                    </a:p>
                  </a:txBody>
                  <a:tcPr>
                    <a:solidFill>
                      <a:schemeClr val="bg1"/>
                    </a:solidFill>
                  </a:tcPr>
                </a:tc>
                <a:tc>
                  <a:txBody>
                    <a:bodyPr/>
                    <a:lstStyle/>
                    <a:p>
                      <a:pPr algn="ctr"/>
                      <a:endParaRPr lang="en-GB" sz="2800" b="0" dirty="0">
                        <a:solidFill>
                          <a:srgbClr val="002060"/>
                        </a:solidFill>
                        <a:latin typeface="Century Gothic" panose="020B0502020202020204" pitchFamily="34" charset="0"/>
                      </a:endParaRPr>
                    </a:p>
                  </a:txBody>
                  <a:tcPr>
                    <a:solidFill>
                      <a:schemeClr val="bg1"/>
                    </a:solidFill>
                  </a:tcPr>
                </a:tc>
                <a:extLst>
                  <a:ext uri="{0D108BD9-81ED-4DB2-BD59-A6C34878D82A}">
                    <a16:rowId xmlns:a16="http://schemas.microsoft.com/office/drawing/2014/main" val="1351937890"/>
                  </a:ext>
                </a:extLst>
              </a:tr>
              <a:tr h="506195">
                <a:tc>
                  <a:txBody>
                    <a:bodyPr/>
                    <a:lstStyle/>
                    <a:p>
                      <a:pPr algn="l"/>
                      <a:r>
                        <a:rPr lang="en-GB" sz="2800" b="0" dirty="0" err="1">
                          <a:solidFill>
                            <a:srgbClr val="002060"/>
                          </a:solidFill>
                          <a:latin typeface="Century Gothic" panose="020B0502020202020204" pitchFamily="34" charset="0"/>
                        </a:rPr>
                        <a:t>t</a:t>
                      </a:r>
                      <a:r>
                        <a:rPr lang="en-GB" sz="2800" b="1" dirty="0" err="1">
                          <a:solidFill>
                            <a:srgbClr val="002060"/>
                          </a:solidFill>
                          <a:latin typeface="Century Gothic" panose="020B0502020202020204" pitchFamily="34" charset="0"/>
                        </a:rPr>
                        <a:t>r</a:t>
                      </a:r>
                      <a:r>
                        <a:rPr lang="en-GB" sz="2800" b="0" dirty="0" err="1">
                          <a:solidFill>
                            <a:srgbClr val="002060"/>
                          </a:solidFill>
                          <a:latin typeface="Century Gothic" panose="020B0502020202020204" pitchFamily="34" charset="0"/>
                        </a:rPr>
                        <a:t>inken</a:t>
                      </a:r>
                      <a:r>
                        <a:rPr lang="en-GB" sz="2800" b="0" dirty="0">
                          <a:solidFill>
                            <a:srgbClr val="002060"/>
                          </a:solidFill>
                          <a:latin typeface="Century Gothic" panose="020B0502020202020204" pitchFamily="34" charset="0"/>
                        </a:rPr>
                        <a:t>  </a:t>
                      </a:r>
                      <a:r>
                        <a:rPr lang="en-GB" sz="2000" b="0" dirty="0">
                          <a:solidFill>
                            <a:srgbClr val="002060"/>
                          </a:solidFill>
                          <a:latin typeface="Century Gothic" panose="020B0502020202020204" pitchFamily="34" charset="0"/>
                        </a:rPr>
                        <a:t>(to drink)</a:t>
                      </a:r>
                      <a:endParaRPr lang="en-GB" sz="2800" b="0" dirty="0">
                        <a:solidFill>
                          <a:srgbClr val="002060"/>
                        </a:solidFill>
                        <a:latin typeface="Century Gothic" panose="020B0502020202020204" pitchFamily="34" charset="0"/>
                      </a:endParaRPr>
                    </a:p>
                  </a:txBody>
                  <a:tcPr>
                    <a:solidFill>
                      <a:schemeClr val="bg1"/>
                    </a:solidFill>
                  </a:tcPr>
                </a:tc>
                <a:tc>
                  <a:txBody>
                    <a:bodyPr/>
                    <a:lstStyle/>
                    <a:p>
                      <a:pPr algn="ctr"/>
                      <a:endParaRPr lang="en-GB" sz="2800" b="0" dirty="0">
                        <a:solidFill>
                          <a:srgbClr val="002060"/>
                        </a:solidFill>
                        <a:latin typeface="Century Gothic" panose="020B0502020202020204" pitchFamily="34" charset="0"/>
                      </a:endParaRPr>
                    </a:p>
                  </a:txBody>
                  <a:tcPr>
                    <a:solidFill>
                      <a:schemeClr val="bg1"/>
                    </a:solidFill>
                  </a:tcPr>
                </a:tc>
                <a:extLst>
                  <a:ext uri="{0D108BD9-81ED-4DB2-BD59-A6C34878D82A}">
                    <a16:rowId xmlns:a16="http://schemas.microsoft.com/office/drawing/2014/main" val="726238303"/>
                  </a:ext>
                </a:extLst>
              </a:tr>
              <a:tr h="50619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0" dirty="0" err="1">
                          <a:solidFill>
                            <a:srgbClr val="002060"/>
                          </a:solidFill>
                          <a:latin typeface="Century Gothic" panose="020B0502020202020204" pitchFamily="34" charset="0"/>
                        </a:rPr>
                        <a:t>hal</a:t>
                      </a:r>
                      <a:r>
                        <a:rPr lang="en-GB" sz="2800" b="1" dirty="0" err="1">
                          <a:solidFill>
                            <a:srgbClr val="002060"/>
                          </a:solidFill>
                          <a:latin typeface="Century Gothic" panose="020B0502020202020204" pitchFamily="34" charset="0"/>
                        </a:rPr>
                        <a:t>b</a:t>
                      </a:r>
                      <a:r>
                        <a:rPr lang="en-GB" sz="2800" b="0" dirty="0">
                          <a:solidFill>
                            <a:srgbClr val="002060"/>
                          </a:solidFill>
                          <a:latin typeface="Century Gothic" panose="020B0502020202020204" pitchFamily="34" charset="0"/>
                        </a:rPr>
                        <a:t>  </a:t>
                      </a:r>
                      <a:r>
                        <a:rPr lang="en-GB" sz="2000" b="0" dirty="0">
                          <a:solidFill>
                            <a:srgbClr val="002060"/>
                          </a:solidFill>
                          <a:latin typeface="Century Gothic" panose="020B0502020202020204" pitchFamily="34" charset="0"/>
                        </a:rPr>
                        <a:t>(half)</a:t>
                      </a:r>
                      <a:endParaRPr lang="en-GB" sz="2800" b="0" dirty="0">
                        <a:solidFill>
                          <a:srgbClr val="002060"/>
                        </a:solidFill>
                        <a:latin typeface="Century Gothic" panose="020B0502020202020204" pitchFamily="34" charset="0"/>
                      </a:endParaRPr>
                    </a:p>
                  </a:txBody>
                  <a:tcPr>
                    <a:solidFill>
                      <a:schemeClr val="bg1"/>
                    </a:solidFill>
                  </a:tcPr>
                </a:tc>
                <a:tc>
                  <a:txBody>
                    <a:bodyPr/>
                    <a:lstStyle/>
                    <a:p>
                      <a:pPr algn="ctr"/>
                      <a:endParaRPr lang="en-GB" sz="2800" b="0" dirty="0">
                        <a:solidFill>
                          <a:srgbClr val="002060"/>
                        </a:solidFill>
                        <a:latin typeface="Century Gothic" panose="020B0502020202020204" pitchFamily="34" charset="0"/>
                      </a:endParaRPr>
                    </a:p>
                  </a:txBody>
                  <a:tcPr>
                    <a:solidFill>
                      <a:schemeClr val="bg1"/>
                    </a:solidFill>
                  </a:tcPr>
                </a:tc>
                <a:extLst>
                  <a:ext uri="{0D108BD9-81ED-4DB2-BD59-A6C34878D82A}">
                    <a16:rowId xmlns:a16="http://schemas.microsoft.com/office/drawing/2014/main" val="118176559"/>
                  </a:ext>
                </a:extLst>
              </a:tr>
              <a:tr h="506195">
                <a:tc>
                  <a:txBody>
                    <a:bodyPr/>
                    <a:lstStyle/>
                    <a:p>
                      <a:pPr algn="l"/>
                      <a:r>
                        <a:rPr lang="en-GB" sz="2800" b="1" dirty="0">
                          <a:solidFill>
                            <a:srgbClr val="002060"/>
                          </a:solidFill>
                          <a:latin typeface="Century Gothic" panose="020B0502020202020204" pitchFamily="34" charset="0"/>
                        </a:rPr>
                        <a:t>Z</a:t>
                      </a:r>
                      <a:r>
                        <a:rPr lang="en-GB" sz="2800" b="0" dirty="0">
                          <a:solidFill>
                            <a:srgbClr val="002060"/>
                          </a:solidFill>
                          <a:latin typeface="Century Gothic" panose="020B0502020202020204" pitchFamily="34" charset="0"/>
                        </a:rPr>
                        <a:t>ukunft  </a:t>
                      </a:r>
                      <a:r>
                        <a:rPr lang="en-GB" sz="2000" b="0" dirty="0">
                          <a:solidFill>
                            <a:srgbClr val="002060"/>
                          </a:solidFill>
                          <a:latin typeface="Century Gothic" panose="020B0502020202020204" pitchFamily="34" charset="0"/>
                        </a:rPr>
                        <a:t>(future)</a:t>
                      </a:r>
                      <a:endParaRPr lang="en-GB" sz="2800" b="0" dirty="0">
                        <a:solidFill>
                          <a:srgbClr val="002060"/>
                        </a:solidFill>
                        <a:latin typeface="Century Gothic" panose="020B0502020202020204" pitchFamily="34" charset="0"/>
                      </a:endParaRPr>
                    </a:p>
                  </a:txBody>
                  <a:tcPr>
                    <a:solidFill>
                      <a:schemeClr val="bg1"/>
                    </a:solidFill>
                  </a:tcPr>
                </a:tc>
                <a:tc>
                  <a:txBody>
                    <a:bodyPr/>
                    <a:lstStyle/>
                    <a:p>
                      <a:pPr algn="ctr"/>
                      <a:endParaRPr lang="en-GB" sz="2800" b="0" dirty="0">
                        <a:solidFill>
                          <a:srgbClr val="002060"/>
                        </a:solidFill>
                        <a:latin typeface="Century Gothic" panose="020B0502020202020204" pitchFamily="34" charset="0"/>
                      </a:endParaRPr>
                    </a:p>
                  </a:txBody>
                  <a:tcPr>
                    <a:solidFill>
                      <a:schemeClr val="bg1"/>
                    </a:solidFill>
                  </a:tcPr>
                </a:tc>
                <a:extLst>
                  <a:ext uri="{0D108BD9-81ED-4DB2-BD59-A6C34878D82A}">
                    <a16:rowId xmlns:a16="http://schemas.microsoft.com/office/drawing/2014/main" val="2348716288"/>
                  </a:ext>
                </a:extLst>
              </a:tr>
            </a:tbl>
          </a:graphicData>
        </a:graphic>
      </p:graphicFrame>
      <p:graphicFrame>
        <p:nvGraphicFramePr>
          <p:cNvPr id="27" name="Table 26">
            <a:extLst>
              <a:ext uri="{FF2B5EF4-FFF2-40B4-BE49-F238E27FC236}">
                <a16:creationId xmlns:a16="http://schemas.microsoft.com/office/drawing/2014/main" id="{955BDE35-B35F-BB9B-B338-E2E15E41D589}"/>
              </a:ext>
            </a:extLst>
          </p:cNvPr>
          <p:cNvGraphicFramePr>
            <a:graphicFrameLocks noGrp="1"/>
          </p:cNvGraphicFramePr>
          <p:nvPr>
            <p:extLst>
              <p:ext uri="{D42A27DB-BD31-4B8C-83A1-F6EECF244321}">
                <p14:modId xmlns:p14="http://schemas.microsoft.com/office/powerpoint/2010/main" val="1247499995"/>
              </p:ext>
            </p:extLst>
          </p:nvPr>
        </p:nvGraphicFramePr>
        <p:xfrm>
          <a:off x="602901" y="1884028"/>
          <a:ext cx="4397723" cy="4663440"/>
        </p:xfrm>
        <a:graphic>
          <a:graphicData uri="http://schemas.openxmlformats.org/drawingml/2006/table">
            <a:tbl>
              <a:tblPr firstRow="1" bandRow="1">
                <a:tableStyleId>{5940675A-B579-460E-94D1-54222C63F5DA}</a:tableStyleId>
              </a:tblPr>
              <a:tblGrid>
                <a:gridCol w="3178552">
                  <a:extLst>
                    <a:ext uri="{9D8B030D-6E8A-4147-A177-3AD203B41FA5}">
                      <a16:colId xmlns:a16="http://schemas.microsoft.com/office/drawing/2014/main" val="2069531979"/>
                    </a:ext>
                  </a:extLst>
                </a:gridCol>
                <a:gridCol w="1219171">
                  <a:extLst>
                    <a:ext uri="{9D8B030D-6E8A-4147-A177-3AD203B41FA5}">
                      <a16:colId xmlns:a16="http://schemas.microsoft.com/office/drawing/2014/main" val="1103662833"/>
                    </a:ext>
                  </a:extLst>
                </a:gridCol>
              </a:tblGrid>
              <a:tr h="50619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0" dirty="0" err="1">
                          <a:solidFill>
                            <a:srgbClr val="002060"/>
                          </a:solidFill>
                          <a:latin typeface="Century Gothic" panose="020B0502020202020204" pitchFamily="34" charset="0"/>
                        </a:rPr>
                        <a:t>o</a:t>
                      </a:r>
                      <a:r>
                        <a:rPr lang="en-GB" sz="2800" b="1" dirty="0" err="1">
                          <a:solidFill>
                            <a:srgbClr val="002060"/>
                          </a:solidFill>
                          <a:latin typeface="Century Gothic" panose="020B0502020202020204" pitchFamily="34" charset="0"/>
                        </a:rPr>
                        <a:t>b</a:t>
                      </a:r>
                      <a:r>
                        <a:rPr lang="en-GB" sz="2800" b="0" dirty="0">
                          <a:solidFill>
                            <a:srgbClr val="002060"/>
                          </a:solidFill>
                          <a:latin typeface="Century Gothic" panose="020B0502020202020204" pitchFamily="34" charset="0"/>
                        </a:rPr>
                        <a:t>  </a:t>
                      </a:r>
                      <a:r>
                        <a:rPr lang="en-GB" sz="2000" b="0" dirty="0">
                          <a:solidFill>
                            <a:srgbClr val="002060"/>
                          </a:solidFill>
                          <a:latin typeface="Century Gothic" panose="020B0502020202020204" pitchFamily="34" charset="0"/>
                        </a:rPr>
                        <a:t>(whether)</a:t>
                      </a:r>
                      <a:endParaRPr lang="en-GB" sz="2800" b="0" dirty="0">
                        <a:solidFill>
                          <a:srgbClr val="002060"/>
                        </a:solidFill>
                        <a:latin typeface="Century Gothic" panose="020B0502020202020204" pitchFamily="34" charset="0"/>
                      </a:endParaRPr>
                    </a:p>
                  </a:txBody>
                  <a:tcP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800" b="0" dirty="0">
                        <a:solidFill>
                          <a:srgbClr val="002060"/>
                        </a:solidFill>
                        <a:latin typeface="Century Gothic" panose="020B0502020202020204" pitchFamily="34" charset="0"/>
                      </a:endParaRPr>
                    </a:p>
                  </a:txBody>
                  <a:tcPr>
                    <a:solidFill>
                      <a:schemeClr val="bg1"/>
                    </a:solidFill>
                  </a:tcPr>
                </a:tc>
                <a:extLst>
                  <a:ext uri="{0D108BD9-81ED-4DB2-BD59-A6C34878D82A}">
                    <a16:rowId xmlns:a16="http://schemas.microsoft.com/office/drawing/2014/main" val="883742596"/>
                  </a:ext>
                </a:extLst>
              </a:tr>
              <a:tr h="506195">
                <a:tc>
                  <a:txBody>
                    <a:bodyPr/>
                    <a:lstStyle/>
                    <a:p>
                      <a:pPr algn="l"/>
                      <a:r>
                        <a:rPr lang="en-GB" sz="2800" b="1" dirty="0">
                          <a:solidFill>
                            <a:srgbClr val="002060"/>
                          </a:solidFill>
                          <a:latin typeface="Century Gothic" panose="020B0502020202020204" pitchFamily="34" charset="0"/>
                        </a:rPr>
                        <a:t>Z</a:t>
                      </a:r>
                      <a:r>
                        <a:rPr lang="en-GB" sz="2800" b="0" dirty="0">
                          <a:solidFill>
                            <a:srgbClr val="002060"/>
                          </a:solidFill>
                          <a:latin typeface="Century Gothic" panose="020B0502020202020204" pitchFamily="34" charset="0"/>
                        </a:rPr>
                        <a:t>immer </a:t>
                      </a:r>
                      <a:r>
                        <a:rPr lang="en-GB" sz="2000" b="0" dirty="0">
                          <a:solidFill>
                            <a:srgbClr val="002060"/>
                          </a:solidFill>
                          <a:latin typeface="Century Gothic" panose="020B0502020202020204" pitchFamily="34" charset="0"/>
                        </a:rPr>
                        <a:t>(room)</a:t>
                      </a:r>
                      <a:endParaRPr lang="en-GB" sz="2800" b="0" dirty="0">
                        <a:solidFill>
                          <a:srgbClr val="002060"/>
                        </a:solidFill>
                        <a:latin typeface="Century Gothic" panose="020B0502020202020204" pitchFamily="34" charset="0"/>
                      </a:endParaRPr>
                    </a:p>
                  </a:txBody>
                  <a:tcPr>
                    <a:solidFill>
                      <a:schemeClr val="bg1"/>
                    </a:solidFill>
                  </a:tcPr>
                </a:tc>
                <a:tc>
                  <a:txBody>
                    <a:bodyPr/>
                    <a:lstStyle/>
                    <a:p>
                      <a:pPr algn="ctr"/>
                      <a:endParaRPr lang="en-GB" sz="2800" b="0" dirty="0">
                        <a:solidFill>
                          <a:srgbClr val="002060"/>
                        </a:solidFill>
                        <a:latin typeface="Century Gothic" panose="020B0502020202020204" pitchFamily="34" charset="0"/>
                      </a:endParaRPr>
                    </a:p>
                  </a:txBody>
                  <a:tcPr>
                    <a:solidFill>
                      <a:schemeClr val="bg1"/>
                    </a:solidFill>
                  </a:tcPr>
                </a:tc>
                <a:extLst>
                  <a:ext uri="{0D108BD9-81ED-4DB2-BD59-A6C34878D82A}">
                    <a16:rowId xmlns:a16="http://schemas.microsoft.com/office/drawing/2014/main" val="1352852407"/>
                  </a:ext>
                </a:extLst>
              </a:tr>
              <a:tr h="50619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0" dirty="0" err="1">
                          <a:solidFill>
                            <a:srgbClr val="002060"/>
                          </a:solidFill>
                          <a:latin typeface="Century Gothic" panose="020B0502020202020204" pitchFamily="34" charset="0"/>
                        </a:rPr>
                        <a:t>wi</a:t>
                      </a:r>
                      <a:r>
                        <a:rPr lang="en-GB" sz="2800" b="1" dirty="0" err="1">
                          <a:solidFill>
                            <a:srgbClr val="002060"/>
                          </a:solidFill>
                          <a:latin typeface="Century Gothic" panose="020B0502020202020204" pitchFamily="34" charset="0"/>
                        </a:rPr>
                        <a:t>r</a:t>
                      </a:r>
                      <a:r>
                        <a:rPr lang="en-GB" sz="2800" b="0" dirty="0">
                          <a:solidFill>
                            <a:srgbClr val="002060"/>
                          </a:solidFill>
                          <a:latin typeface="Century Gothic" panose="020B0502020202020204" pitchFamily="34" charset="0"/>
                        </a:rPr>
                        <a:t>  </a:t>
                      </a:r>
                      <a:r>
                        <a:rPr lang="en-GB" sz="2000" b="0" dirty="0">
                          <a:solidFill>
                            <a:srgbClr val="002060"/>
                          </a:solidFill>
                          <a:latin typeface="Century Gothic" panose="020B0502020202020204" pitchFamily="34" charset="0"/>
                        </a:rPr>
                        <a:t>(we)</a:t>
                      </a:r>
                      <a:endParaRPr lang="en-GB" sz="2800" b="0" dirty="0">
                        <a:solidFill>
                          <a:srgbClr val="002060"/>
                        </a:solidFill>
                        <a:latin typeface="Century Gothic" panose="020B0502020202020204" pitchFamily="34" charset="0"/>
                      </a:endParaRPr>
                    </a:p>
                  </a:txBody>
                  <a:tcP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800" b="0" dirty="0">
                        <a:solidFill>
                          <a:srgbClr val="002060"/>
                        </a:solidFill>
                        <a:latin typeface="Century Gothic" panose="020B0502020202020204" pitchFamily="34" charset="0"/>
                      </a:endParaRPr>
                    </a:p>
                  </a:txBody>
                  <a:tcPr>
                    <a:solidFill>
                      <a:schemeClr val="bg1"/>
                    </a:solidFill>
                  </a:tcPr>
                </a:tc>
                <a:extLst>
                  <a:ext uri="{0D108BD9-81ED-4DB2-BD59-A6C34878D82A}">
                    <a16:rowId xmlns:a16="http://schemas.microsoft.com/office/drawing/2014/main" val="2671244409"/>
                  </a:ext>
                </a:extLst>
              </a:tr>
              <a:tr h="50619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0" dirty="0">
                          <a:solidFill>
                            <a:srgbClr val="002060"/>
                          </a:solidFill>
                          <a:latin typeface="Century Gothic" panose="020B0502020202020204" pitchFamily="34" charset="0"/>
                        </a:rPr>
                        <a:t>Somm</a:t>
                      </a:r>
                      <a:r>
                        <a:rPr lang="en-GB" sz="2800" b="1" dirty="0">
                          <a:solidFill>
                            <a:srgbClr val="002060"/>
                          </a:solidFill>
                          <a:latin typeface="Century Gothic" panose="020B0502020202020204" pitchFamily="34" charset="0"/>
                        </a:rPr>
                        <a:t>er</a:t>
                      </a:r>
                      <a:r>
                        <a:rPr lang="en-GB" sz="2800" b="0" dirty="0">
                          <a:solidFill>
                            <a:srgbClr val="002060"/>
                          </a:solidFill>
                          <a:latin typeface="Century Gothic" panose="020B0502020202020204" pitchFamily="34" charset="0"/>
                        </a:rPr>
                        <a:t>  </a:t>
                      </a:r>
                      <a:r>
                        <a:rPr lang="en-GB" sz="2000" b="0" dirty="0">
                          <a:solidFill>
                            <a:srgbClr val="002060"/>
                          </a:solidFill>
                          <a:latin typeface="Century Gothic" panose="020B0502020202020204" pitchFamily="34" charset="0"/>
                        </a:rPr>
                        <a:t>(summer)</a:t>
                      </a:r>
                      <a:endParaRPr lang="en-GB" sz="2800" b="0" dirty="0">
                        <a:solidFill>
                          <a:srgbClr val="002060"/>
                        </a:solidFill>
                        <a:latin typeface="Century Gothic" panose="020B0502020202020204" pitchFamily="34" charset="0"/>
                      </a:endParaRPr>
                    </a:p>
                  </a:txBody>
                  <a:tcPr>
                    <a:solidFill>
                      <a:schemeClr val="bg1"/>
                    </a:solidFill>
                  </a:tcPr>
                </a:tc>
                <a:tc>
                  <a:txBody>
                    <a:bodyPr/>
                    <a:lstStyle/>
                    <a:p>
                      <a:pPr algn="ctr"/>
                      <a:endParaRPr lang="en-GB" sz="2800" b="0" dirty="0">
                        <a:solidFill>
                          <a:srgbClr val="002060"/>
                        </a:solidFill>
                        <a:latin typeface="Century Gothic" panose="020B0502020202020204" pitchFamily="34" charset="0"/>
                      </a:endParaRPr>
                    </a:p>
                  </a:txBody>
                  <a:tcPr>
                    <a:solidFill>
                      <a:schemeClr val="bg1"/>
                    </a:solidFill>
                  </a:tcPr>
                </a:tc>
                <a:extLst>
                  <a:ext uri="{0D108BD9-81ED-4DB2-BD59-A6C34878D82A}">
                    <a16:rowId xmlns:a16="http://schemas.microsoft.com/office/drawing/2014/main" val="3095758561"/>
                  </a:ext>
                </a:extLst>
              </a:tr>
              <a:tr h="506195">
                <a:tc>
                  <a:txBody>
                    <a:bodyPr/>
                    <a:lstStyle/>
                    <a:p>
                      <a:pPr algn="l"/>
                      <a:r>
                        <a:rPr lang="en-GB" sz="2800" b="1" dirty="0">
                          <a:solidFill>
                            <a:srgbClr val="002060"/>
                          </a:solidFill>
                          <a:latin typeface="Century Gothic" panose="020B0502020202020204" pitchFamily="34" charset="0"/>
                        </a:rPr>
                        <a:t>Ei</a:t>
                      </a:r>
                      <a:r>
                        <a:rPr lang="en-GB" sz="2800" b="0" dirty="0">
                          <a:solidFill>
                            <a:srgbClr val="002060"/>
                          </a:solidFill>
                          <a:latin typeface="Century Gothic" panose="020B0502020202020204" pitchFamily="34" charset="0"/>
                        </a:rPr>
                        <a:t>s  </a:t>
                      </a:r>
                      <a:r>
                        <a:rPr lang="en-GB" sz="2000" b="0" dirty="0">
                          <a:solidFill>
                            <a:srgbClr val="002060"/>
                          </a:solidFill>
                          <a:latin typeface="Century Gothic" panose="020B0502020202020204" pitchFamily="34" charset="0"/>
                        </a:rPr>
                        <a:t>(ice cream)</a:t>
                      </a:r>
                      <a:endParaRPr lang="en-GB" sz="2800" b="0" dirty="0">
                        <a:solidFill>
                          <a:srgbClr val="002060"/>
                        </a:solidFill>
                        <a:latin typeface="Century Gothic" panose="020B0502020202020204" pitchFamily="34" charset="0"/>
                      </a:endParaRPr>
                    </a:p>
                  </a:txBody>
                  <a:tcPr>
                    <a:solidFill>
                      <a:schemeClr val="bg1"/>
                    </a:solidFill>
                  </a:tcPr>
                </a:tc>
                <a:tc>
                  <a:txBody>
                    <a:bodyPr/>
                    <a:lstStyle/>
                    <a:p>
                      <a:pPr algn="ctr"/>
                      <a:endParaRPr lang="en-GB" sz="2800" b="0" dirty="0">
                        <a:solidFill>
                          <a:srgbClr val="002060"/>
                        </a:solidFill>
                        <a:latin typeface="Century Gothic" panose="020B0502020202020204" pitchFamily="34" charset="0"/>
                      </a:endParaRPr>
                    </a:p>
                  </a:txBody>
                  <a:tcPr>
                    <a:solidFill>
                      <a:schemeClr val="bg1"/>
                    </a:solidFill>
                  </a:tcPr>
                </a:tc>
                <a:extLst>
                  <a:ext uri="{0D108BD9-81ED-4DB2-BD59-A6C34878D82A}">
                    <a16:rowId xmlns:a16="http://schemas.microsoft.com/office/drawing/2014/main" val="883510595"/>
                  </a:ext>
                </a:extLst>
              </a:tr>
              <a:tr h="506195">
                <a:tc>
                  <a:txBody>
                    <a:bodyPr/>
                    <a:lstStyle/>
                    <a:p>
                      <a:pPr algn="l"/>
                      <a:r>
                        <a:rPr lang="en-GB" sz="2800" b="1" dirty="0">
                          <a:solidFill>
                            <a:srgbClr val="002060"/>
                          </a:solidFill>
                          <a:latin typeface="Century Gothic" panose="020B0502020202020204" pitchFamily="34" charset="0"/>
                        </a:rPr>
                        <a:t>v</a:t>
                      </a:r>
                      <a:r>
                        <a:rPr lang="en-GB" sz="2800" b="0" dirty="0">
                          <a:solidFill>
                            <a:srgbClr val="002060"/>
                          </a:solidFill>
                          <a:latin typeface="Century Gothic" panose="020B0502020202020204" pitchFamily="34" charset="0"/>
                        </a:rPr>
                        <a:t>on </a:t>
                      </a:r>
                      <a:r>
                        <a:rPr lang="en-GB" sz="2000" b="0" dirty="0">
                          <a:solidFill>
                            <a:srgbClr val="002060"/>
                          </a:solidFill>
                          <a:latin typeface="Century Gothic" panose="020B0502020202020204" pitchFamily="34" charset="0"/>
                        </a:rPr>
                        <a:t>(from)</a:t>
                      </a:r>
                      <a:endParaRPr lang="en-GB" sz="2800" b="0" dirty="0">
                        <a:solidFill>
                          <a:srgbClr val="002060"/>
                        </a:solidFill>
                        <a:latin typeface="Century Gothic" panose="020B0502020202020204" pitchFamily="34" charset="0"/>
                      </a:endParaRPr>
                    </a:p>
                  </a:txBody>
                  <a:tcPr>
                    <a:solidFill>
                      <a:schemeClr val="bg1"/>
                    </a:solidFill>
                  </a:tcPr>
                </a:tc>
                <a:tc>
                  <a:txBody>
                    <a:bodyPr/>
                    <a:lstStyle/>
                    <a:p>
                      <a:pPr algn="ctr"/>
                      <a:endParaRPr lang="en-GB" sz="2800" b="0" dirty="0">
                        <a:solidFill>
                          <a:srgbClr val="002060"/>
                        </a:solidFill>
                        <a:latin typeface="Century Gothic" panose="020B0502020202020204" pitchFamily="34" charset="0"/>
                      </a:endParaRPr>
                    </a:p>
                  </a:txBody>
                  <a:tcPr>
                    <a:solidFill>
                      <a:schemeClr val="bg1"/>
                    </a:solidFill>
                  </a:tcPr>
                </a:tc>
                <a:extLst>
                  <a:ext uri="{0D108BD9-81ED-4DB2-BD59-A6C34878D82A}">
                    <a16:rowId xmlns:a16="http://schemas.microsoft.com/office/drawing/2014/main" val="1351937890"/>
                  </a:ext>
                </a:extLst>
              </a:tr>
              <a:tr h="50619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dirty="0" err="1">
                          <a:solidFill>
                            <a:srgbClr val="002060"/>
                          </a:solidFill>
                          <a:latin typeface="Century Gothic" panose="020B0502020202020204" pitchFamily="34" charset="0"/>
                        </a:rPr>
                        <a:t>w</a:t>
                      </a:r>
                      <a:r>
                        <a:rPr lang="en-GB" sz="2800" b="0" dirty="0" err="1">
                          <a:solidFill>
                            <a:srgbClr val="002060"/>
                          </a:solidFill>
                          <a:latin typeface="Century Gothic" panose="020B0502020202020204" pitchFamily="34" charset="0"/>
                        </a:rPr>
                        <a:t>aschen</a:t>
                      </a:r>
                      <a:r>
                        <a:rPr lang="en-GB" sz="2800" b="0" dirty="0">
                          <a:solidFill>
                            <a:srgbClr val="002060"/>
                          </a:solidFill>
                          <a:latin typeface="Century Gothic" panose="020B0502020202020204" pitchFamily="34" charset="0"/>
                        </a:rPr>
                        <a:t> </a:t>
                      </a:r>
                      <a:r>
                        <a:rPr lang="en-GB" sz="2000" b="0" dirty="0">
                          <a:solidFill>
                            <a:srgbClr val="002060"/>
                          </a:solidFill>
                          <a:latin typeface="Century Gothic" panose="020B0502020202020204" pitchFamily="34" charset="0"/>
                        </a:rPr>
                        <a:t>(to wash)</a:t>
                      </a:r>
                      <a:endParaRPr lang="en-GB" sz="2800" b="0" dirty="0">
                        <a:solidFill>
                          <a:srgbClr val="002060"/>
                        </a:solidFill>
                        <a:latin typeface="Century Gothic" panose="020B0502020202020204" pitchFamily="34" charset="0"/>
                      </a:endParaRPr>
                    </a:p>
                  </a:txBody>
                  <a:tcPr>
                    <a:solidFill>
                      <a:schemeClr val="bg1"/>
                    </a:solidFill>
                  </a:tcPr>
                </a:tc>
                <a:tc>
                  <a:txBody>
                    <a:bodyPr/>
                    <a:lstStyle/>
                    <a:p>
                      <a:pPr algn="ctr"/>
                      <a:endParaRPr lang="en-GB" sz="2800" b="0" dirty="0">
                        <a:solidFill>
                          <a:srgbClr val="002060"/>
                        </a:solidFill>
                        <a:latin typeface="Century Gothic" panose="020B0502020202020204" pitchFamily="34" charset="0"/>
                      </a:endParaRPr>
                    </a:p>
                  </a:txBody>
                  <a:tcPr>
                    <a:solidFill>
                      <a:schemeClr val="bg1"/>
                    </a:solidFill>
                  </a:tcPr>
                </a:tc>
                <a:extLst>
                  <a:ext uri="{0D108BD9-81ED-4DB2-BD59-A6C34878D82A}">
                    <a16:rowId xmlns:a16="http://schemas.microsoft.com/office/drawing/2014/main" val="726238303"/>
                  </a:ext>
                </a:extLst>
              </a:tr>
              <a:tr h="506195">
                <a:tc>
                  <a:txBody>
                    <a:bodyPr/>
                    <a:lstStyle/>
                    <a:p>
                      <a:pPr algn="l"/>
                      <a:r>
                        <a:rPr lang="en-GB" sz="2800" b="0" dirty="0" err="1">
                          <a:solidFill>
                            <a:srgbClr val="002060"/>
                          </a:solidFill>
                          <a:latin typeface="Century Gothic" panose="020B0502020202020204" pitchFamily="34" charset="0"/>
                        </a:rPr>
                        <a:t>w</a:t>
                      </a:r>
                      <a:r>
                        <a:rPr lang="en-GB" sz="2800" b="1" dirty="0" err="1">
                          <a:solidFill>
                            <a:srgbClr val="002060"/>
                          </a:solidFill>
                          <a:latin typeface="Century Gothic" panose="020B0502020202020204" pitchFamily="34" charset="0"/>
                        </a:rPr>
                        <a:t>er</a:t>
                      </a:r>
                      <a:r>
                        <a:rPr lang="en-GB" sz="2800" b="0" dirty="0" err="1">
                          <a:solidFill>
                            <a:srgbClr val="002060"/>
                          </a:solidFill>
                          <a:latin typeface="Century Gothic" panose="020B0502020202020204" pitchFamily="34" charset="0"/>
                        </a:rPr>
                        <a:t>den</a:t>
                      </a:r>
                      <a:r>
                        <a:rPr lang="en-GB" sz="2800" b="0" dirty="0">
                          <a:solidFill>
                            <a:srgbClr val="002060"/>
                          </a:solidFill>
                          <a:latin typeface="Century Gothic" panose="020B0502020202020204" pitchFamily="34" charset="0"/>
                        </a:rPr>
                        <a:t> </a:t>
                      </a:r>
                      <a:r>
                        <a:rPr lang="en-GB" sz="1900" b="0" dirty="0">
                          <a:solidFill>
                            <a:srgbClr val="002060"/>
                          </a:solidFill>
                          <a:latin typeface="Century Gothic" panose="020B0502020202020204" pitchFamily="34" charset="0"/>
                        </a:rPr>
                        <a:t>(to become)</a:t>
                      </a:r>
                    </a:p>
                  </a:txBody>
                  <a:tcPr>
                    <a:solidFill>
                      <a:schemeClr val="bg1"/>
                    </a:solidFill>
                  </a:tcPr>
                </a:tc>
                <a:tc>
                  <a:txBody>
                    <a:bodyPr/>
                    <a:lstStyle/>
                    <a:p>
                      <a:pPr algn="ctr"/>
                      <a:endParaRPr lang="en-GB" sz="2800" b="0" dirty="0">
                        <a:solidFill>
                          <a:srgbClr val="002060"/>
                        </a:solidFill>
                        <a:latin typeface="Century Gothic" panose="020B0502020202020204" pitchFamily="34" charset="0"/>
                      </a:endParaRPr>
                    </a:p>
                  </a:txBody>
                  <a:tcPr>
                    <a:solidFill>
                      <a:schemeClr val="bg1"/>
                    </a:solidFill>
                  </a:tcPr>
                </a:tc>
                <a:extLst>
                  <a:ext uri="{0D108BD9-81ED-4DB2-BD59-A6C34878D82A}">
                    <a16:rowId xmlns:a16="http://schemas.microsoft.com/office/drawing/2014/main" val="118176559"/>
                  </a:ext>
                </a:extLst>
              </a:tr>
              <a:tr h="506195">
                <a:tc>
                  <a:txBody>
                    <a:bodyPr/>
                    <a:lstStyle/>
                    <a:p>
                      <a:pPr algn="l"/>
                      <a:r>
                        <a:rPr lang="en-GB" sz="2800" b="0" dirty="0">
                          <a:solidFill>
                            <a:srgbClr val="002060"/>
                          </a:solidFill>
                          <a:latin typeface="Century Gothic" panose="020B0502020202020204" pitchFamily="34" charset="0"/>
                        </a:rPr>
                        <a:t>ma</a:t>
                      </a:r>
                      <a:r>
                        <a:rPr lang="en-GB" sz="2800" b="1" dirty="0">
                          <a:solidFill>
                            <a:srgbClr val="002060"/>
                          </a:solidFill>
                          <a:latin typeface="Century Gothic" panose="020B0502020202020204" pitchFamily="34" charset="0"/>
                        </a:rPr>
                        <a:t>g</a:t>
                      </a:r>
                      <a:r>
                        <a:rPr lang="en-GB" sz="2800" b="0" dirty="0">
                          <a:solidFill>
                            <a:srgbClr val="002060"/>
                          </a:solidFill>
                          <a:latin typeface="Century Gothic" panose="020B0502020202020204" pitchFamily="34" charset="0"/>
                        </a:rPr>
                        <a:t> </a:t>
                      </a:r>
                      <a:r>
                        <a:rPr lang="en-GB" sz="2000" b="0" dirty="0">
                          <a:solidFill>
                            <a:srgbClr val="002060"/>
                          </a:solidFill>
                          <a:latin typeface="Century Gothic" panose="020B0502020202020204" pitchFamily="34" charset="0"/>
                        </a:rPr>
                        <a:t>(like)</a:t>
                      </a:r>
                      <a:endParaRPr lang="en-GB" sz="2800" b="0" dirty="0">
                        <a:solidFill>
                          <a:srgbClr val="002060"/>
                        </a:solidFill>
                        <a:latin typeface="Century Gothic" panose="020B0502020202020204" pitchFamily="34" charset="0"/>
                      </a:endParaRPr>
                    </a:p>
                  </a:txBody>
                  <a:tcPr>
                    <a:solidFill>
                      <a:schemeClr val="bg1"/>
                    </a:solidFill>
                  </a:tcPr>
                </a:tc>
                <a:tc>
                  <a:txBody>
                    <a:bodyPr/>
                    <a:lstStyle/>
                    <a:p>
                      <a:pPr algn="ctr"/>
                      <a:endParaRPr lang="en-GB" sz="2800" b="0" dirty="0">
                        <a:solidFill>
                          <a:srgbClr val="002060"/>
                        </a:solidFill>
                        <a:latin typeface="Century Gothic" panose="020B0502020202020204" pitchFamily="34" charset="0"/>
                      </a:endParaRPr>
                    </a:p>
                  </a:txBody>
                  <a:tcPr>
                    <a:solidFill>
                      <a:schemeClr val="bg1"/>
                    </a:solidFill>
                  </a:tcPr>
                </a:tc>
                <a:extLst>
                  <a:ext uri="{0D108BD9-81ED-4DB2-BD59-A6C34878D82A}">
                    <a16:rowId xmlns:a16="http://schemas.microsoft.com/office/drawing/2014/main" val="2348716288"/>
                  </a:ext>
                </a:extLst>
              </a:tr>
            </a:tbl>
          </a:graphicData>
        </a:graphic>
      </p:graphicFrame>
      <p:pic>
        <p:nvPicPr>
          <p:cNvPr id="33" name="Graphic 32" descr="Teacher">
            <a:extLst>
              <a:ext uri="{FF2B5EF4-FFF2-40B4-BE49-F238E27FC236}">
                <a16:creationId xmlns:a16="http://schemas.microsoft.com/office/drawing/2014/main" id="{742DB783-1BF6-84CA-6FF7-3AB900894D3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8044" y="295522"/>
            <a:ext cx="914400" cy="914400"/>
          </a:xfrm>
          <a:prstGeom prst="rect">
            <a:avLst/>
          </a:prstGeom>
        </p:spPr>
      </p:pic>
      <p:sp>
        <p:nvSpPr>
          <p:cNvPr id="43" name="Speech Bubble: Rectangle with Corners Rounded 42">
            <a:extLst>
              <a:ext uri="{FF2B5EF4-FFF2-40B4-BE49-F238E27FC236}">
                <a16:creationId xmlns:a16="http://schemas.microsoft.com/office/drawing/2014/main" id="{F3D3FC26-48FA-42CE-A8AC-6F9C4923B7BF}"/>
              </a:ext>
            </a:extLst>
          </p:cNvPr>
          <p:cNvSpPr/>
          <p:nvPr/>
        </p:nvSpPr>
        <p:spPr>
          <a:xfrm>
            <a:off x="7743380" y="531107"/>
            <a:ext cx="2908364" cy="484129"/>
          </a:xfrm>
          <a:prstGeom prst="wedgeRoundRectCallout">
            <a:avLst>
              <a:gd name="adj1" fmla="val -58390"/>
              <a:gd name="adj2" fmla="val 11300"/>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Richtig</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oder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falsch</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t>
            </a:r>
          </a:p>
        </p:txBody>
      </p:sp>
      <p:pic>
        <p:nvPicPr>
          <p:cNvPr id="44" name="Graphic 43" descr="Teacher">
            <a:extLst>
              <a:ext uri="{FF2B5EF4-FFF2-40B4-BE49-F238E27FC236}">
                <a16:creationId xmlns:a16="http://schemas.microsoft.com/office/drawing/2014/main" id="{C2DD83B8-7629-48FE-AABB-43AC956A5CA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570557" y="385826"/>
            <a:ext cx="914400" cy="914400"/>
          </a:xfrm>
          <a:prstGeom prst="rect">
            <a:avLst/>
          </a:prstGeom>
        </p:spPr>
      </p:pic>
      <p:pic>
        <p:nvPicPr>
          <p:cNvPr id="6" name="Picture 5">
            <a:extLst>
              <a:ext uri="{FF2B5EF4-FFF2-40B4-BE49-F238E27FC236}">
                <a16:creationId xmlns:a16="http://schemas.microsoft.com/office/drawing/2014/main" id="{68F8A75F-4FAD-43E0-9DB7-C4D17CDFC9DD}"/>
              </a:ext>
            </a:extLst>
          </p:cNvPr>
          <p:cNvPicPr>
            <a:picLocks noChangeAspect="1"/>
          </p:cNvPicPr>
          <p:nvPr/>
        </p:nvPicPr>
        <p:blipFill>
          <a:blip r:embed="rId5"/>
          <a:stretch>
            <a:fillRect/>
          </a:stretch>
        </p:blipFill>
        <p:spPr>
          <a:xfrm>
            <a:off x="4030556" y="233282"/>
            <a:ext cx="1624013" cy="1619250"/>
          </a:xfrm>
          <a:prstGeom prst="rect">
            <a:avLst/>
          </a:prstGeom>
        </p:spPr>
      </p:pic>
      <p:pic>
        <p:nvPicPr>
          <p:cNvPr id="7" name="Picture 6">
            <a:extLst>
              <a:ext uri="{FF2B5EF4-FFF2-40B4-BE49-F238E27FC236}">
                <a16:creationId xmlns:a16="http://schemas.microsoft.com/office/drawing/2014/main" id="{818B35DB-F52A-4280-895E-5660B4C7DF9D}"/>
              </a:ext>
            </a:extLst>
          </p:cNvPr>
          <p:cNvPicPr>
            <a:picLocks noChangeAspect="1"/>
          </p:cNvPicPr>
          <p:nvPr/>
        </p:nvPicPr>
        <p:blipFill>
          <a:blip r:embed="rId6"/>
          <a:stretch>
            <a:fillRect/>
          </a:stretch>
        </p:blipFill>
        <p:spPr>
          <a:xfrm rot="325127">
            <a:off x="10591045" y="232068"/>
            <a:ext cx="1621677" cy="1621677"/>
          </a:xfrm>
          <a:prstGeom prst="rect">
            <a:avLst/>
          </a:prstGeom>
        </p:spPr>
      </p:pic>
      <p:sp>
        <p:nvSpPr>
          <p:cNvPr id="9" name="TextBox 8">
            <a:extLst>
              <a:ext uri="{FF2B5EF4-FFF2-40B4-BE49-F238E27FC236}">
                <a16:creationId xmlns:a16="http://schemas.microsoft.com/office/drawing/2014/main" id="{3EA7510D-4339-47BE-8875-000B5DC0A0CD}"/>
              </a:ext>
            </a:extLst>
          </p:cNvPr>
          <p:cNvSpPr txBox="1"/>
          <p:nvPr/>
        </p:nvSpPr>
        <p:spPr>
          <a:xfrm>
            <a:off x="1972435" y="-90970"/>
            <a:ext cx="277977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a:t>
            </a:r>
          </a:p>
        </p:txBody>
      </p:sp>
      <p:sp>
        <p:nvSpPr>
          <p:cNvPr id="47" name="TextBox 46">
            <a:extLst>
              <a:ext uri="{FF2B5EF4-FFF2-40B4-BE49-F238E27FC236}">
                <a16:creationId xmlns:a16="http://schemas.microsoft.com/office/drawing/2014/main" id="{C067074A-B985-4DEF-897B-D772AD78212A}"/>
              </a:ext>
            </a:extLst>
          </p:cNvPr>
          <p:cNvSpPr txBox="1"/>
          <p:nvPr/>
        </p:nvSpPr>
        <p:spPr>
          <a:xfrm>
            <a:off x="8429286" y="3134"/>
            <a:ext cx="277977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B</a:t>
            </a:r>
          </a:p>
        </p:txBody>
      </p:sp>
      <p:sp>
        <p:nvSpPr>
          <p:cNvPr id="48" name="TextBox 47">
            <a:extLst>
              <a:ext uri="{FF2B5EF4-FFF2-40B4-BE49-F238E27FC236}">
                <a16:creationId xmlns:a16="http://schemas.microsoft.com/office/drawing/2014/main" id="{89E3F632-3DF6-436A-9471-5E121B71028F}"/>
              </a:ext>
            </a:extLst>
          </p:cNvPr>
          <p:cNvSpPr txBox="1"/>
          <p:nvPr/>
        </p:nvSpPr>
        <p:spPr>
          <a:xfrm>
            <a:off x="64445" y="1042906"/>
            <a:ext cx="4544131"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Focus on the underlined sounds. Does your partner pronounce them correctly? Tick or cross!</a:t>
            </a:r>
          </a:p>
        </p:txBody>
      </p:sp>
      <p:sp>
        <p:nvSpPr>
          <p:cNvPr id="14" name="TextBox 13">
            <a:extLst>
              <a:ext uri="{FF2B5EF4-FFF2-40B4-BE49-F238E27FC236}">
                <a16:creationId xmlns:a16="http://schemas.microsoft.com/office/drawing/2014/main" id="{72AA7CC1-504E-4C56-892E-946461AECDC8}"/>
              </a:ext>
            </a:extLst>
          </p:cNvPr>
          <p:cNvSpPr txBox="1"/>
          <p:nvPr/>
        </p:nvSpPr>
        <p:spPr>
          <a:xfrm>
            <a:off x="6608494" y="1042906"/>
            <a:ext cx="4414547"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Focus on the underlined sounds. Does your partner pronounce them correctly? Tick or cross!</a:t>
            </a:r>
          </a:p>
        </p:txBody>
      </p:sp>
      <p:sp>
        <p:nvSpPr>
          <p:cNvPr id="15" name="Speech Bubble: Rectangle with Corners Rounded 14">
            <a:extLst>
              <a:ext uri="{FF2B5EF4-FFF2-40B4-BE49-F238E27FC236}">
                <a16:creationId xmlns:a16="http://schemas.microsoft.com/office/drawing/2014/main" id="{D7EB8C98-9A20-4A8C-B2F2-F3D340C3B742}"/>
              </a:ext>
            </a:extLst>
          </p:cNvPr>
          <p:cNvSpPr/>
          <p:nvPr/>
        </p:nvSpPr>
        <p:spPr>
          <a:xfrm>
            <a:off x="1122192" y="482721"/>
            <a:ext cx="2908364" cy="484129"/>
          </a:xfrm>
          <a:prstGeom prst="wedgeRoundRectCallout">
            <a:avLst>
              <a:gd name="adj1" fmla="val -58390"/>
              <a:gd name="adj2" fmla="val 11300"/>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Richtig</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oder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falsch</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t>
            </a:r>
          </a:p>
        </p:txBody>
      </p:sp>
    </p:spTree>
    <p:extLst>
      <p:ext uri="{BB962C8B-B14F-4D97-AF65-F5344CB8AC3E}">
        <p14:creationId xmlns:p14="http://schemas.microsoft.com/office/powerpoint/2010/main" val="304740325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34549" y="1229428"/>
            <a:ext cx="1557451" cy="374973"/>
          </a:xfrm>
          <a:solidFill>
            <a:srgbClr val="FF0000"/>
          </a:solidFill>
        </p:spPr>
        <p:txBody>
          <a:bodyPr/>
          <a:lstStyle/>
          <a:p>
            <a:pPr algn="ctr"/>
            <a:r>
              <a:rPr lang="en-GB" sz="2000" b="1" dirty="0" err="1">
                <a:solidFill>
                  <a:schemeClr val="bg1"/>
                </a:solidFill>
                <a:latin typeface="Century Gothic" panose="020B0502020202020204" pitchFamily="34" charset="0"/>
              </a:rPr>
              <a:t>Vokabeln</a:t>
            </a:r>
            <a:endParaRPr lang="en-GB" sz="2000" b="1" dirty="0">
              <a:solidFill>
                <a:schemeClr val="bg1"/>
              </a:solidFill>
              <a:latin typeface="Century Gothic" panose="020B0502020202020204" pitchFamily="34" charset="0"/>
            </a:endParaRPr>
          </a:p>
        </p:txBody>
      </p:sp>
      <p:grpSp>
        <p:nvGrpSpPr>
          <p:cNvPr id="5" name="Group 4">
            <a:extLst>
              <a:ext uri="{FF2B5EF4-FFF2-40B4-BE49-F238E27FC236}">
                <a16:creationId xmlns:a16="http://schemas.microsoft.com/office/drawing/2014/main" id="{ADC25B4A-87A5-444F-8909-6798D57B9B6E}"/>
              </a:ext>
            </a:extLst>
          </p:cNvPr>
          <p:cNvGrpSpPr/>
          <p:nvPr/>
        </p:nvGrpSpPr>
        <p:grpSpPr>
          <a:xfrm>
            <a:off x="10850272" y="161306"/>
            <a:ext cx="1240568" cy="1008631"/>
            <a:chOff x="10818487" y="2376307"/>
            <a:chExt cx="1240568" cy="1008631"/>
          </a:xfrm>
        </p:grpSpPr>
        <p:sp>
          <p:nvSpPr>
            <p:cNvPr id="2" name="Oval 1">
              <a:extLst>
                <a:ext uri="{FF2B5EF4-FFF2-40B4-BE49-F238E27FC236}">
                  <a16:creationId xmlns:a16="http://schemas.microsoft.com/office/drawing/2014/main" id="{0407715F-6131-45A0-B32C-D2CFB1907A6E}"/>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10" name="Explosion: 8 Points 9">
              <a:extLst>
                <a:ext uri="{FF2B5EF4-FFF2-40B4-BE49-F238E27FC236}">
                  <a16:creationId xmlns:a16="http://schemas.microsoft.com/office/drawing/2014/main" id="{B8BE6A60-1CFA-43E3-94FE-71206E822483}"/>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Century Gothic"/>
                <a:ea typeface="+mn-ea"/>
                <a:cs typeface="+mn-cs"/>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0872111" y="2644457"/>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black">
                      <a:lumMod val="95000"/>
                      <a:lumOff val="5000"/>
                    </a:prstClr>
                  </a:solidFill>
                  <a:effectLst/>
                  <a:uLnTx/>
                  <a:uFillTx/>
                  <a:latin typeface="Century Gothic" panose="020B0502020202020204" pitchFamily="34" charset="0"/>
                  <a:ea typeface="+mn-ea"/>
                  <a:cs typeface="+mn-cs"/>
                </a:rPr>
                <a:t>Wörter</a:t>
              </a:r>
              <a:endParaRPr kumimoji="0" lang="en-GB" sz="2000" b="1" i="0" u="none" strike="noStrike" kern="1200" cap="none" spc="0" normalizeH="0" baseline="0" noProof="0" dirty="0">
                <a:ln>
                  <a:noFill/>
                </a:ln>
                <a:solidFill>
                  <a:prstClr val="black">
                    <a:lumMod val="95000"/>
                    <a:lumOff val="5000"/>
                  </a:prstClr>
                </a:solidFill>
                <a:effectLst/>
                <a:uLnTx/>
                <a:uFillTx/>
                <a:latin typeface="Century Gothic" panose="020B0502020202020204" pitchFamily="34" charset="0"/>
                <a:ea typeface="+mn-ea"/>
                <a:cs typeface="+mn-cs"/>
              </a:endParaRPr>
            </a:p>
          </p:txBody>
        </p:sp>
      </p:grpSp>
      <p:sp>
        <p:nvSpPr>
          <p:cNvPr id="13" name="Speech Bubble: Rectangle with Corners Rounded 12">
            <a:extLst>
              <a:ext uri="{FF2B5EF4-FFF2-40B4-BE49-F238E27FC236}">
                <a16:creationId xmlns:a16="http://schemas.microsoft.com/office/drawing/2014/main" id="{C472ADB2-A29C-468A-AFDC-509DA251A035}"/>
              </a:ext>
            </a:extLst>
          </p:cNvPr>
          <p:cNvSpPr/>
          <p:nvPr/>
        </p:nvSpPr>
        <p:spPr>
          <a:xfrm>
            <a:off x="3901534" y="86931"/>
            <a:ext cx="2813917" cy="914401"/>
          </a:xfrm>
          <a:prstGeom prst="wedgeRoundRectCallout">
            <a:avLst>
              <a:gd name="adj1" fmla="val -61423"/>
              <a:gd name="adj2" fmla="val -11357"/>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1" normalizeH="0" baseline="0" noProof="0" dirty="0">
                <a:ln>
                  <a:noFill/>
                </a:ln>
                <a:solidFill>
                  <a:prstClr val="white"/>
                </a:solidFill>
                <a:effectLst/>
                <a:uLnTx/>
                <a:uFillTx/>
                <a:latin typeface="Century Gothic" panose="020B0502020202020204" pitchFamily="34" charset="0"/>
                <a:ea typeface="Century Gothic"/>
                <a:cs typeface="+mn-cs"/>
              </a:rPr>
              <a:t>Wann hast du Pläne?. Schreib Vokabeln auf Deutsch.</a:t>
            </a:r>
            <a:endParaRPr kumimoji="0" lang="de-DE" sz="1800" b="1" i="0" u="none" strike="noStrike" kern="1200" cap="none" spc="0" normalizeH="0" baseline="0" noProof="0" dirty="0">
              <a:ln>
                <a:noFill/>
              </a:ln>
              <a:solidFill>
                <a:prstClr val="white"/>
              </a:solidFill>
              <a:effectLst/>
              <a:uLnTx/>
              <a:uFillTx/>
              <a:latin typeface="Century Gothic" panose="020B0502020202020204" pitchFamily="34" charset="0"/>
              <a:ea typeface="Calibri"/>
              <a:cs typeface="Calibri"/>
              <a:sym typeface="Calibri"/>
            </a:endParaRPr>
          </a:p>
        </p:txBody>
      </p:sp>
      <p:pic>
        <p:nvPicPr>
          <p:cNvPr id="14" name="Graphic 13" descr="Teacher">
            <a:extLst>
              <a:ext uri="{FF2B5EF4-FFF2-40B4-BE49-F238E27FC236}">
                <a16:creationId xmlns:a16="http://schemas.microsoft.com/office/drawing/2014/main" id="{D2A653A1-811E-4C2A-A57B-293284D2713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930204" y="0"/>
            <a:ext cx="914400" cy="914400"/>
          </a:xfrm>
          <a:prstGeom prst="rect">
            <a:avLst/>
          </a:prstGeom>
        </p:spPr>
      </p:pic>
      <p:sp>
        <p:nvSpPr>
          <p:cNvPr id="4" name="Speech Bubble: Rectangle with Corners Rounded 3">
            <a:extLst>
              <a:ext uri="{FF2B5EF4-FFF2-40B4-BE49-F238E27FC236}">
                <a16:creationId xmlns:a16="http://schemas.microsoft.com/office/drawing/2014/main" id="{33B43884-BE2C-4172-9257-A1C03F69D38C}"/>
              </a:ext>
            </a:extLst>
          </p:cNvPr>
          <p:cNvSpPr/>
          <p:nvPr/>
        </p:nvSpPr>
        <p:spPr>
          <a:xfrm>
            <a:off x="6943886" y="81007"/>
            <a:ext cx="3601817" cy="1236649"/>
          </a:xfrm>
          <a:prstGeom prst="wedgeRoundRectCallou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1" normalizeH="0" baseline="0" noProof="0" dirty="0">
                <a:ln>
                  <a:noFill/>
                </a:ln>
                <a:solidFill>
                  <a:prstClr val="white"/>
                </a:solidFill>
                <a:effectLst/>
                <a:uLnTx/>
                <a:uFillTx/>
                <a:latin typeface="Century Gothic" panose="020B0502020202020204" pitchFamily="34" charset="0"/>
                <a:ea typeface="Century Gothic"/>
                <a:cs typeface="+mn-cs"/>
              </a:rPr>
              <a:t>Just have a go! Write any of these English words in German. You can add different words, too.</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Calibri"/>
              <a:cs typeface="Calibri"/>
              <a:sym typeface="Calibri"/>
            </a:endParaRPr>
          </a:p>
        </p:txBody>
      </p:sp>
      <p:pic>
        <p:nvPicPr>
          <p:cNvPr id="9" name="Graphic 8" descr="Pencil with solid fill">
            <a:extLst>
              <a:ext uri="{FF2B5EF4-FFF2-40B4-BE49-F238E27FC236}">
                <a16:creationId xmlns:a16="http://schemas.microsoft.com/office/drawing/2014/main" id="{03216230-0246-4D3F-AFFE-D52F7720A43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40895" y="688428"/>
            <a:ext cx="552151" cy="552151"/>
          </a:xfrm>
          <a:prstGeom prst="rect">
            <a:avLst/>
          </a:prstGeom>
        </p:spPr>
      </p:pic>
      <p:sp>
        <p:nvSpPr>
          <p:cNvPr id="8" name="Title 4">
            <a:extLst>
              <a:ext uri="{FF2B5EF4-FFF2-40B4-BE49-F238E27FC236}">
                <a16:creationId xmlns:a16="http://schemas.microsoft.com/office/drawing/2014/main" id="{22A34592-FAFA-6F6D-4559-5FFB9206DF7C}"/>
              </a:ext>
            </a:extLst>
          </p:cNvPr>
          <p:cNvSpPr txBox="1">
            <a:spLocks/>
          </p:cNvSpPr>
          <p:nvPr/>
        </p:nvSpPr>
        <p:spPr>
          <a:xfrm>
            <a:off x="703011" y="102582"/>
            <a:ext cx="2869907" cy="523220"/>
          </a:xfrm>
          <a:prstGeom prst="rect">
            <a:avLst/>
          </a:prstGeom>
        </p:spPr>
        <p:txBody>
          <a:bodyPr lIns="0" tIns="0" rIns="0" bIns="0" anchor="ctr">
            <a:noAutofit/>
          </a:bodyPr>
          <a:lst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s-AR" sz="3200" b="1" i="0" u="none" strike="noStrike" kern="1200" cap="none" spc="0" normalizeH="0" baseline="0" noProof="0" dirty="0" err="1">
                <a:ln>
                  <a:noFill/>
                </a:ln>
                <a:solidFill>
                  <a:srgbClr val="002060"/>
                </a:solidFill>
                <a:effectLst/>
                <a:uLnTx/>
                <a:uFillTx/>
                <a:latin typeface="Century Gothic" panose="020B0502020202020204" pitchFamily="34" charset="0"/>
                <a:ea typeface="+mj-ea"/>
                <a:cs typeface="Arial"/>
                <a:sym typeface="Arial"/>
              </a:rPr>
              <a:t>Follow</a:t>
            </a:r>
            <a:r>
              <a:rPr kumimoji="0" lang="es-AR" sz="32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Arial"/>
                <a:sym typeface="Arial"/>
              </a:rPr>
              <a:t> up 4</a:t>
            </a:r>
            <a:endParaRPr kumimoji="0" lang="en-GB" sz="3200" b="0" i="0" u="none" strike="noStrike" kern="1200" cap="none" spc="0" normalizeH="0" baseline="0" noProof="0" dirty="0">
              <a:ln>
                <a:noFill/>
              </a:ln>
              <a:solidFill>
                <a:srgbClr val="002060"/>
              </a:solidFill>
              <a:effectLst/>
              <a:uLnTx/>
              <a:uFillTx/>
              <a:latin typeface="Century Gothic"/>
              <a:ea typeface="+mj-ea"/>
              <a:cs typeface="+mj-cs"/>
            </a:endParaRPr>
          </a:p>
        </p:txBody>
      </p:sp>
      <p:sp>
        <p:nvSpPr>
          <p:cNvPr id="19" name="Google Shape;119;p1">
            <a:extLst>
              <a:ext uri="{FF2B5EF4-FFF2-40B4-BE49-F238E27FC236}">
                <a16:creationId xmlns:a16="http://schemas.microsoft.com/office/drawing/2014/main" id="{1FF2C945-3DDA-70A0-4E88-3AB14742DD4D}"/>
              </a:ext>
            </a:extLst>
          </p:cNvPr>
          <p:cNvSpPr/>
          <p:nvPr/>
        </p:nvSpPr>
        <p:spPr>
          <a:xfrm>
            <a:off x="112017" y="86932"/>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graphicFrame>
        <p:nvGraphicFramePr>
          <p:cNvPr id="20" name="Table 19">
            <a:extLst>
              <a:ext uri="{FF2B5EF4-FFF2-40B4-BE49-F238E27FC236}">
                <a16:creationId xmlns:a16="http://schemas.microsoft.com/office/drawing/2014/main" id="{7D9AAB76-5509-570B-7CF5-A55E300FC87E}"/>
              </a:ext>
            </a:extLst>
          </p:cNvPr>
          <p:cNvGraphicFramePr>
            <a:graphicFrameLocks noGrp="1"/>
          </p:cNvGraphicFramePr>
          <p:nvPr/>
        </p:nvGraphicFramePr>
        <p:xfrm>
          <a:off x="416970" y="1645876"/>
          <a:ext cx="11089232" cy="4972266"/>
        </p:xfrm>
        <a:graphic>
          <a:graphicData uri="http://schemas.openxmlformats.org/drawingml/2006/table">
            <a:tbl>
              <a:tblPr firstRow="1" bandRow="1">
                <a:tableStyleId>{5940675A-B579-460E-94D1-54222C63F5DA}</a:tableStyleId>
              </a:tblPr>
              <a:tblGrid>
                <a:gridCol w="2772308">
                  <a:extLst>
                    <a:ext uri="{9D8B030D-6E8A-4147-A177-3AD203B41FA5}">
                      <a16:colId xmlns:a16="http://schemas.microsoft.com/office/drawing/2014/main" val="3890360593"/>
                    </a:ext>
                  </a:extLst>
                </a:gridCol>
                <a:gridCol w="2772308">
                  <a:extLst>
                    <a:ext uri="{9D8B030D-6E8A-4147-A177-3AD203B41FA5}">
                      <a16:colId xmlns:a16="http://schemas.microsoft.com/office/drawing/2014/main" val="1054388332"/>
                    </a:ext>
                  </a:extLst>
                </a:gridCol>
                <a:gridCol w="2772308">
                  <a:extLst>
                    <a:ext uri="{9D8B030D-6E8A-4147-A177-3AD203B41FA5}">
                      <a16:colId xmlns:a16="http://schemas.microsoft.com/office/drawing/2014/main" val="718021040"/>
                    </a:ext>
                  </a:extLst>
                </a:gridCol>
                <a:gridCol w="2772308">
                  <a:extLst>
                    <a:ext uri="{9D8B030D-6E8A-4147-A177-3AD203B41FA5}">
                      <a16:colId xmlns:a16="http://schemas.microsoft.com/office/drawing/2014/main" val="2701366741"/>
                    </a:ext>
                  </a:extLst>
                </a:gridCol>
              </a:tblGrid>
              <a:tr h="1657422">
                <a:tc>
                  <a:txBody>
                    <a:bodyPr/>
                    <a:lstStyle/>
                    <a:p>
                      <a:pPr algn="ctr"/>
                      <a:r>
                        <a:rPr lang="en-GB" sz="2000" dirty="0"/>
                        <a:t>January</a:t>
                      </a:r>
                    </a:p>
                  </a:txBody>
                  <a:tcPr anchor="b"/>
                </a:tc>
                <a:tc>
                  <a:txBody>
                    <a:bodyPr/>
                    <a:lstStyle/>
                    <a:p>
                      <a:pPr algn="ctr"/>
                      <a:r>
                        <a:rPr lang="en-GB" sz="2000" dirty="0"/>
                        <a:t>February</a:t>
                      </a:r>
                    </a:p>
                  </a:txBody>
                  <a:tcPr anchor="b"/>
                </a:tc>
                <a:tc>
                  <a:txBody>
                    <a:bodyPr/>
                    <a:lstStyle/>
                    <a:p>
                      <a:pPr algn="ctr"/>
                      <a:r>
                        <a:rPr lang="en-GB" sz="2000" dirty="0"/>
                        <a:t>March</a:t>
                      </a:r>
                    </a:p>
                  </a:txBody>
                  <a:tcPr anchor="b"/>
                </a:tc>
                <a:tc>
                  <a:txBody>
                    <a:bodyPr/>
                    <a:lstStyle/>
                    <a:p>
                      <a:pPr algn="ctr"/>
                      <a:r>
                        <a:rPr lang="en-GB" sz="2000" dirty="0"/>
                        <a:t>April</a:t>
                      </a:r>
                    </a:p>
                  </a:txBody>
                  <a:tcPr anchor="b"/>
                </a:tc>
                <a:extLst>
                  <a:ext uri="{0D108BD9-81ED-4DB2-BD59-A6C34878D82A}">
                    <a16:rowId xmlns:a16="http://schemas.microsoft.com/office/drawing/2014/main" val="2470074995"/>
                  </a:ext>
                </a:extLst>
              </a:tr>
              <a:tr h="1657422">
                <a:tc>
                  <a:txBody>
                    <a:bodyPr/>
                    <a:lstStyle/>
                    <a:p>
                      <a:pPr algn="ctr"/>
                      <a:r>
                        <a:rPr lang="en-GB" sz="2000" dirty="0"/>
                        <a:t>May</a:t>
                      </a:r>
                    </a:p>
                  </a:txBody>
                  <a:tcPr anchor="b"/>
                </a:tc>
                <a:tc>
                  <a:txBody>
                    <a:bodyPr/>
                    <a:lstStyle/>
                    <a:p>
                      <a:pPr algn="ctr"/>
                      <a:r>
                        <a:rPr lang="en-GB" sz="2000" dirty="0"/>
                        <a:t>June</a:t>
                      </a:r>
                    </a:p>
                  </a:txBody>
                  <a:tcPr anchor="b"/>
                </a:tc>
                <a:tc>
                  <a:txBody>
                    <a:bodyPr/>
                    <a:lstStyle/>
                    <a:p>
                      <a:pPr algn="ctr"/>
                      <a:r>
                        <a:rPr lang="en-GB" sz="2000" dirty="0"/>
                        <a:t>July</a:t>
                      </a:r>
                    </a:p>
                  </a:txBody>
                  <a:tcPr anchor="b"/>
                </a:tc>
                <a:tc>
                  <a:txBody>
                    <a:bodyPr/>
                    <a:lstStyle/>
                    <a:p>
                      <a:pPr algn="ctr"/>
                      <a:r>
                        <a:rPr lang="en-GB" sz="2000" dirty="0"/>
                        <a:t>August</a:t>
                      </a:r>
                    </a:p>
                  </a:txBody>
                  <a:tcPr anchor="b"/>
                </a:tc>
                <a:extLst>
                  <a:ext uri="{0D108BD9-81ED-4DB2-BD59-A6C34878D82A}">
                    <a16:rowId xmlns:a16="http://schemas.microsoft.com/office/drawing/2014/main" val="3578378829"/>
                  </a:ext>
                </a:extLst>
              </a:tr>
              <a:tr h="1657422">
                <a:tc>
                  <a:txBody>
                    <a:bodyPr/>
                    <a:lstStyle/>
                    <a:p>
                      <a:pPr algn="ctr"/>
                      <a:r>
                        <a:rPr lang="en-GB" sz="2000" dirty="0"/>
                        <a:t>September</a:t>
                      </a:r>
                    </a:p>
                  </a:txBody>
                  <a:tcPr anchor="b"/>
                </a:tc>
                <a:tc>
                  <a:txBody>
                    <a:bodyPr/>
                    <a:lstStyle/>
                    <a:p>
                      <a:pPr algn="ctr"/>
                      <a:r>
                        <a:rPr lang="en-GB" sz="2000" dirty="0"/>
                        <a:t>October</a:t>
                      </a:r>
                    </a:p>
                  </a:txBody>
                  <a:tcPr anchor="b"/>
                </a:tc>
                <a:tc>
                  <a:txBody>
                    <a:bodyPr/>
                    <a:lstStyle/>
                    <a:p>
                      <a:pPr algn="ctr"/>
                      <a:r>
                        <a:rPr lang="en-GB" sz="2000" dirty="0"/>
                        <a:t>November</a:t>
                      </a:r>
                    </a:p>
                  </a:txBody>
                  <a:tcPr anchor="b"/>
                </a:tc>
                <a:tc>
                  <a:txBody>
                    <a:bodyPr/>
                    <a:lstStyle/>
                    <a:p>
                      <a:pPr algn="ctr"/>
                      <a:r>
                        <a:rPr lang="en-GB" sz="2000" dirty="0"/>
                        <a:t>December</a:t>
                      </a:r>
                    </a:p>
                  </a:txBody>
                  <a:tcPr anchor="b"/>
                </a:tc>
                <a:extLst>
                  <a:ext uri="{0D108BD9-81ED-4DB2-BD59-A6C34878D82A}">
                    <a16:rowId xmlns:a16="http://schemas.microsoft.com/office/drawing/2014/main" val="416381315"/>
                  </a:ext>
                </a:extLst>
              </a:tr>
            </a:tbl>
          </a:graphicData>
        </a:graphic>
      </p:graphicFrame>
      <p:pic>
        <p:nvPicPr>
          <p:cNvPr id="22" name="Picture 21" descr="Free guitar music musical instrument vector">
            <a:extLst>
              <a:ext uri="{FF2B5EF4-FFF2-40B4-BE49-F238E27FC236}">
                <a16:creationId xmlns:a16="http://schemas.microsoft.com/office/drawing/2014/main" id="{AFBECC74-39AF-90B8-7B69-216517ABF73E}"/>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259595" y="1727310"/>
            <a:ext cx="530295" cy="589217"/>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2" descr="A person with his arms crossed&#10;&#10;Description automatically generated">
            <a:extLst>
              <a:ext uri="{FF2B5EF4-FFF2-40B4-BE49-F238E27FC236}">
                <a16:creationId xmlns:a16="http://schemas.microsoft.com/office/drawing/2014/main" id="{645B558B-FBC0-9708-E369-4D6CF6B4F3CD}"/>
              </a:ext>
            </a:extLst>
          </p:cNvPr>
          <p:cNvPicPr>
            <a:picLocks noChangeAspect="1"/>
          </p:cNvPicPr>
          <p:nvPr/>
        </p:nvPicPr>
        <p:blipFill rotWithShape="1">
          <a:blip r:embed="rId8">
            <a:extLst>
              <a:ext uri="{28A0092B-C50C-407E-A947-70E740481C1C}">
                <a14:useLocalDpi xmlns:a14="http://schemas.microsoft.com/office/drawing/2010/main" val="0"/>
              </a:ext>
            </a:extLst>
          </a:blip>
          <a:srcRect b="27200"/>
          <a:stretch/>
        </p:blipFill>
        <p:spPr>
          <a:xfrm>
            <a:off x="9492284" y="3333683"/>
            <a:ext cx="578389" cy="563601"/>
          </a:xfrm>
          <a:prstGeom prst="rect">
            <a:avLst/>
          </a:prstGeom>
        </p:spPr>
      </p:pic>
      <p:grpSp>
        <p:nvGrpSpPr>
          <p:cNvPr id="25" name="Group 24">
            <a:extLst>
              <a:ext uri="{FF2B5EF4-FFF2-40B4-BE49-F238E27FC236}">
                <a16:creationId xmlns:a16="http://schemas.microsoft.com/office/drawing/2014/main" id="{0EDFEF21-7EC8-FE16-8446-97ADECA1C4C7}"/>
              </a:ext>
            </a:extLst>
          </p:cNvPr>
          <p:cNvGrpSpPr/>
          <p:nvPr/>
        </p:nvGrpSpPr>
        <p:grpSpPr>
          <a:xfrm>
            <a:off x="8833765" y="3360898"/>
            <a:ext cx="635178" cy="563602"/>
            <a:chOff x="8078724" y="4526165"/>
            <a:chExt cx="1208090" cy="1072270"/>
          </a:xfrm>
        </p:grpSpPr>
        <p:sp>
          <p:nvSpPr>
            <p:cNvPr id="26" name="Oval 25">
              <a:extLst>
                <a:ext uri="{FF2B5EF4-FFF2-40B4-BE49-F238E27FC236}">
                  <a16:creationId xmlns:a16="http://schemas.microsoft.com/office/drawing/2014/main" id="{2600B1AE-2365-80EB-0B67-4E2CDB3E42F4}"/>
                </a:ext>
              </a:extLst>
            </p:cNvPr>
            <p:cNvSpPr/>
            <p:nvPr/>
          </p:nvSpPr>
          <p:spPr>
            <a:xfrm>
              <a:off x="8078724" y="4526165"/>
              <a:ext cx="1163696" cy="1072269"/>
            </a:xfrm>
            <a:prstGeom prst="ellipse">
              <a:avLst/>
            </a:prstGeom>
            <a:solidFill>
              <a:srgbClr val="F9FFC9"/>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27" name="TextBox 26">
              <a:extLst>
                <a:ext uri="{FF2B5EF4-FFF2-40B4-BE49-F238E27FC236}">
                  <a16:creationId xmlns:a16="http://schemas.microsoft.com/office/drawing/2014/main" id="{4582C4D6-727A-20E8-477B-F97E9EC41F7B}"/>
                </a:ext>
              </a:extLst>
            </p:cNvPr>
            <p:cNvSpPr txBox="1"/>
            <p:nvPr/>
          </p:nvSpPr>
          <p:spPr>
            <a:xfrm>
              <a:off x="8123118" y="5100714"/>
              <a:ext cx="1163696" cy="4977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 visit</a:t>
              </a:r>
            </a:p>
          </p:txBody>
        </p:sp>
        <p:pic>
          <p:nvPicPr>
            <p:cNvPr id="28" name="Picture 4" descr="Free Hand Card vector and picture">
              <a:extLst>
                <a:ext uri="{FF2B5EF4-FFF2-40B4-BE49-F238E27FC236}">
                  <a16:creationId xmlns:a16="http://schemas.microsoft.com/office/drawing/2014/main" id="{8B34465D-928D-8B51-4388-D8D9C3788E0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223770" y="4725816"/>
              <a:ext cx="873604" cy="505053"/>
            </a:xfrm>
            <a:prstGeom prst="rect">
              <a:avLst/>
            </a:prstGeom>
            <a:noFill/>
            <a:extLst>
              <a:ext uri="{909E8E84-426E-40DD-AFC4-6F175D3DCCD1}">
                <a14:hiddenFill xmlns:a14="http://schemas.microsoft.com/office/drawing/2010/main">
                  <a:solidFill>
                    <a:srgbClr val="FFFFFF"/>
                  </a:solidFill>
                </a14:hiddenFill>
              </a:ext>
            </a:extLst>
          </p:spPr>
        </p:pic>
      </p:grpSp>
      <p:pic>
        <p:nvPicPr>
          <p:cNvPr id="29" name="Picture 2" descr="Rendered Image">
            <a:extLst>
              <a:ext uri="{FF2B5EF4-FFF2-40B4-BE49-F238E27FC236}">
                <a16:creationId xmlns:a16="http://schemas.microsoft.com/office/drawing/2014/main" id="{290C5530-11ED-64BC-3769-1EB379F1E04B}"/>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285448" y="3424296"/>
            <a:ext cx="1008884" cy="264336"/>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30" descr="A cartoon of a person with her arms crossed&#10;&#10;Description automatically generated">
            <a:extLst>
              <a:ext uri="{FF2B5EF4-FFF2-40B4-BE49-F238E27FC236}">
                <a16:creationId xmlns:a16="http://schemas.microsoft.com/office/drawing/2014/main" id="{94E0C239-D620-C3FB-D8AE-71FAE272C98C}"/>
              </a:ext>
            </a:extLst>
          </p:cNvPr>
          <p:cNvPicPr>
            <a:picLocks noChangeAspect="1"/>
          </p:cNvPicPr>
          <p:nvPr/>
        </p:nvPicPr>
        <p:blipFill rotWithShape="1">
          <a:blip r:embed="rId11">
            <a:extLst>
              <a:ext uri="{28A0092B-C50C-407E-A947-70E740481C1C}">
                <a14:useLocalDpi xmlns:a14="http://schemas.microsoft.com/office/drawing/2010/main" val="0"/>
              </a:ext>
            </a:extLst>
          </a:blip>
          <a:srcRect b="44313"/>
          <a:stretch/>
        </p:blipFill>
        <p:spPr>
          <a:xfrm>
            <a:off x="503633" y="3333683"/>
            <a:ext cx="641626" cy="618033"/>
          </a:xfrm>
          <a:prstGeom prst="rect">
            <a:avLst/>
          </a:prstGeom>
        </p:spPr>
      </p:pic>
      <p:pic>
        <p:nvPicPr>
          <p:cNvPr id="33" name="Picture 32" descr="A cartoon of a person&#10;&#10;Description automatically generated">
            <a:extLst>
              <a:ext uri="{FF2B5EF4-FFF2-40B4-BE49-F238E27FC236}">
                <a16:creationId xmlns:a16="http://schemas.microsoft.com/office/drawing/2014/main" id="{64D98A0E-9399-7A74-D54F-3E9222DC4932}"/>
              </a:ext>
            </a:extLst>
          </p:cNvPr>
          <p:cNvPicPr>
            <a:picLocks noChangeAspect="1"/>
          </p:cNvPicPr>
          <p:nvPr/>
        </p:nvPicPr>
        <p:blipFill rotWithShape="1">
          <a:blip r:embed="rId12">
            <a:extLst>
              <a:ext uri="{28A0092B-C50C-407E-A947-70E740481C1C}">
                <a14:useLocalDpi xmlns:a14="http://schemas.microsoft.com/office/drawing/2010/main" val="0"/>
              </a:ext>
            </a:extLst>
          </a:blip>
          <a:srcRect b="12639"/>
          <a:stretch/>
        </p:blipFill>
        <p:spPr>
          <a:xfrm>
            <a:off x="3259595" y="4958591"/>
            <a:ext cx="626645" cy="728265"/>
          </a:xfrm>
          <a:prstGeom prst="rect">
            <a:avLst/>
          </a:prstGeom>
        </p:spPr>
      </p:pic>
      <p:pic>
        <p:nvPicPr>
          <p:cNvPr id="35" name="Picture 34" descr="A person in a white shirt&#10;&#10;Description automatically generated">
            <a:extLst>
              <a:ext uri="{FF2B5EF4-FFF2-40B4-BE49-F238E27FC236}">
                <a16:creationId xmlns:a16="http://schemas.microsoft.com/office/drawing/2014/main" id="{FC4FB8F2-53C1-F87F-4CCE-D92AF2C403E0}"/>
              </a:ext>
            </a:extLst>
          </p:cNvPr>
          <p:cNvPicPr>
            <a:picLocks noChangeAspect="1"/>
          </p:cNvPicPr>
          <p:nvPr/>
        </p:nvPicPr>
        <p:blipFill rotWithShape="1">
          <a:blip r:embed="rId13">
            <a:extLst>
              <a:ext uri="{28A0092B-C50C-407E-A947-70E740481C1C}">
                <a14:useLocalDpi xmlns:a14="http://schemas.microsoft.com/office/drawing/2010/main" val="0"/>
              </a:ext>
            </a:extLst>
          </a:blip>
          <a:srcRect b="58781"/>
          <a:stretch/>
        </p:blipFill>
        <p:spPr>
          <a:xfrm>
            <a:off x="8763844" y="1670662"/>
            <a:ext cx="775020" cy="626312"/>
          </a:xfrm>
          <a:prstGeom prst="rect">
            <a:avLst/>
          </a:prstGeom>
        </p:spPr>
      </p:pic>
      <p:grpSp>
        <p:nvGrpSpPr>
          <p:cNvPr id="36" name="Group 35">
            <a:extLst>
              <a:ext uri="{FF2B5EF4-FFF2-40B4-BE49-F238E27FC236}">
                <a16:creationId xmlns:a16="http://schemas.microsoft.com/office/drawing/2014/main" id="{FC38AC12-C20E-2062-6BAB-7B2AEDBF2313}"/>
              </a:ext>
            </a:extLst>
          </p:cNvPr>
          <p:cNvGrpSpPr/>
          <p:nvPr/>
        </p:nvGrpSpPr>
        <p:grpSpPr>
          <a:xfrm>
            <a:off x="6078097" y="5023245"/>
            <a:ext cx="724883" cy="663611"/>
            <a:chOff x="-2579673" y="2642435"/>
            <a:chExt cx="2446639" cy="2420110"/>
          </a:xfrm>
        </p:grpSpPr>
        <p:sp>
          <p:nvSpPr>
            <p:cNvPr id="37" name="Oval 36">
              <a:extLst>
                <a:ext uri="{FF2B5EF4-FFF2-40B4-BE49-F238E27FC236}">
                  <a16:creationId xmlns:a16="http://schemas.microsoft.com/office/drawing/2014/main" id="{F5998293-02D8-F7AB-6283-AD8320E0D999}"/>
                </a:ext>
              </a:extLst>
            </p:cNvPr>
            <p:cNvSpPr/>
            <p:nvPr/>
          </p:nvSpPr>
          <p:spPr>
            <a:xfrm>
              <a:off x="-2579673" y="2642435"/>
              <a:ext cx="2446639" cy="2420110"/>
            </a:xfrm>
            <a:prstGeom prst="ellipse">
              <a:avLst/>
            </a:prstGeom>
            <a:solidFill>
              <a:srgbClr val="36AFCE">
                <a:lumMod val="20000"/>
                <a:lumOff val="80000"/>
              </a:srgbClr>
            </a:solidFill>
            <a:ln w="38100" cap="flat" cmpd="sng" algn="ctr">
              <a:solidFill>
                <a:srgbClr val="00206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entury Gothic"/>
                <a:ea typeface="+mn-ea"/>
                <a:cs typeface="+mn-cs"/>
              </a:endParaRPr>
            </a:p>
          </p:txBody>
        </p:sp>
        <p:pic>
          <p:nvPicPr>
            <p:cNvPr id="38" name="Picture 8" descr="Free home office at home work vector">
              <a:extLst>
                <a:ext uri="{FF2B5EF4-FFF2-40B4-BE49-F238E27FC236}">
                  <a16:creationId xmlns:a16="http://schemas.microsoft.com/office/drawing/2014/main" id="{D8BE53D9-7EE4-2EEF-AFCF-B3FB454D1C40}"/>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l="23343" t="39678" r="24103" b="8856"/>
            <a:stretch/>
          </p:blipFill>
          <p:spPr bwMode="auto">
            <a:xfrm>
              <a:off x="-2218154" y="3063832"/>
              <a:ext cx="1723600" cy="1577316"/>
            </a:xfrm>
            <a:prstGeom prst="rect">
              <a:avLst/>
            </a:prstGeom>
            <a:noFill/>
            <a:extLst>
              <a:ext uri="{909E8E84-426E-40DD-AFC4-6F175D3DCCD1}">
                <a14:hiddenFill xmlns:a14="http://schemas.microsoft.com/office/drawing/2010/main">
                  <a:solidFill>
                    <a:srgbClr val="FFFFFF"/>
                  </a:solidFill>
                </a14:hiddenFill>
              </a:ext>
            </a:extLst>
          </p:spPr>
        </p:pic>
      </p:grpSp>
      <p:pic>
        <p:nvPicPr>
          <p:cNvPr id="39" name="Picture 38">
            <a:extLst>
              <a:ext uri="{FF2B5EF4-FFF2-40B4-BE49-F238E27FC236}">
                <a16:creationId xmlns:a16="http://schemas.microsoft.com/office/drawing/2014/main" id="{47F30442-4072-5552-1C43-950F625C22C3}"/>
              </a:ext>
            </a:extLst>
          </p:cNvPr>
          <p:cNvPicPr>
            <a:picLocks noChangeAspect="1"/>
          </p:cNvPicPr>
          <p:nvPr/>
        </p:nvPicPr>
        <p:blipFill rotWithShape="1">
          <a:blip r:embed="rId15"/>
          <a:srcRect r="4602" b="2431"/>
          <a:stretch/>
        </p:blipFill>
        <p:spPr>
          <a:xfrm>
            <a:off x="483558" y="5005925"/>
            <a:ext cx="683072" cy="633598"/>
          </a:xfrm>
          <a:prstGeom prst="rect">
            <a:avLst/>
          </a:prstGeom>
        </p:spPr>
      </p:pic>
      <p:pic>
        <p:nvPicPr>
          <p:cNvPr id="40" name="Picture 39">
            <a:extLst>
              <a:ext uri="{FF2B5EF4-FFF2-40B4-BE49-F238E27FC236}">
                <a16:creationId xmlns:a16="http://schemas.microsoft.com/office/drawing/2014/main" id="{4874D405-503C-0AFE-AF39-97658604057C}"/>
              </a:ext>
            </a:extLst>
          </p:cNvPr>
          <p:cNvPicPr>
            <a:picLocks noChangeAspect="1"/>
          </p:cNvPicPr>
          <p:nvPr/>
        </p:nvPicPr>
        <p:blipFill>
          <a:blip r:embed="rId16"/>
          <a:stretch>
            <a:fillRect/>
          </a:stretch>
        </p:blipFill>
        <p:spPr>
          <a:xfrm>
            <a:off x="1233218" y="5005925"/>
            <a:ext cx="632545" cy="667932"/>
          </a:xfrm>
          <a:prstGeom prst="rect">
            <a:avLst/>
          </a:prstGeom>
        </p:spPr>
      </p:pic>
      <p:pic>
        <p:nvPicPr>
          <p:cNvPr id="42" name="Picture 8" descr="Free people emotions feelings illustration">
            <a:extLst>
              <a:ext uri="{FF2B5EF4-FFF2-40B4-BE49-F238E27FC236}">
                <a16:creationId xmlns:a16="http://schemas.microsoft.com/office/drawing/2014/main" id="{127BA78E-7FAA-F6B3-1F82-EC75D27B1726}"/>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503633" y="1656926"/>
            <a:ext cx="574672" cy="6302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32714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3"/>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23"/>
                                        </p:tgtEl>
                                        <p:attrNameLst>
                                          <p:attrName>style.visibility</p:attrName>
                                        </p:attrNameLst>
                                      </p:cBhvr>
                                      <p:to>
                                        <p:strVal val="hidden"/>
                                      </p:to>
                                    </p:set>
                                  </p:childTnLst>
                                </p:cTn>
                              </p:par>
                              <p:par>
                                <p:cTn id="9" presetID="1" presetClass="entr" presetSubtype="0" fill="hold" nodeType="with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electronics, screenshot, text&#10;&#10;Description automatically generated">
            <a:extLst>
              <a:ext uri="{FF2B5EF4-FFF2-40B4-BE49-F238E27FC236}">
                <a16:creationId xmlns:a16="http://schemas.microsoft.com/office/drawing/2014/main" id="{57C0CD39-86E8-97DF-34E4-94E1727677E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32242" y="1075225"/>
            <a:ext cx="5335675" cy="5433977"/>
          </a:xfrm>
          <a:prstGeom prst="rect">
            <a:avLst/>
          </a:prstGeom>
        </p:spPr>
      </p:pic>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34549" y="1229428"/>
            <a:ext cx="1557451" cy="374973"/>
          </a:xfrm>
          <a:solidFill>
            <a:srgbClr val="FF0000"/>
          </a:solidFill>
        </p:spPr>
        <p:txBody>
          <a:bodyPr/>
          <a:lstStyle/>
          <a:p>
            <a:pPr algn="ctr"/>
            <a:r>
              <a:rPr lang="en-GB" sz="2000" b="1" dirty="0" err="1">
                <a:solidFill>
                  <a:schemeClr val="bg1"/>
                </a:solidFill>
                <a:latin typeface="Century Gothic" panose="020B0502020202020204" pitchFamily="34" charset="0"/>
              </a:rPr>
              <a:t>Vokabeln</a:t>
            </a:r>
            <a:endParaRPr lang="en-GB" sz="2000" b="1" dirty="0">
              <a:solidFill>
                <a:schemeClr val="bg1"/>
              </a:solidFill>
              <a:latin typeface="Century Gothic" panose="020B0502020202020204" pitchFamily="34" charset="0"/>
            </a:endParaRPr>
          </a:p>
        </p:txBody>
      </p:sp>
      <p:grpSp>
        <p:nvGrpSpPr>
          <p:cNvPr id="5" name="Group 4">
            <a:extLst>
              <a:ext uri="{FF2B5EF4-FFF2-40B4-BE49-F238E27FC236}">
                <a16:creationId xmlns:a16="http://schemas.microsoft.com/office/drawing/2014/main" id="{ADC25B4A-87A5-444F-8909-6798D57B9B6E}"/>
              </a:ext>
            </a:extLst>
          </p:cNvPr>
          <p:cNvGrpSpPr/>
          <p:nvPr/>
        </p:nvGrpSpPr>
        <p:grpSpPr>
          <a:xfrm>
            <a:off x="10850272" y="161306"/>
            <a:ext cx="1240568" cy="1008631"/>
            <a:chOff x="10818487" y="2376307"/>
            <a:chExt cx="1240568" cy="1008631"/>
          </a:xfrm>
        </p:grpSpPr>
        <p:sp>
          <p:nvSpPr>
            <p:cNvPr id="2" name="Oval 1">
              <a:extLst>
                <a:ext uri="{FF2B5EF4-FFF2-40B4-BE49-F238E27FC236}">
                  <a16:creationId xmlns:a16="http://schemas.microsoft.com/office/drawing/2014/main" id="{0407715F-6131-45A0-B32C-D2CFB1907A6E}"/>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10" name="Explosion: 8 Points 9">
              <a:extLst>
                <a:ext uri="{FF2B5EF4-FFF2-40B4-BE49-F238E27FC236}">
                  <a16:creationId xmlns:a16="http://schemas.microsoft.com/office/drawing/2014/main" id="{B8BE6A60-1CFA-43E3-94FE-71206E822483}"/>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Century Gothic"/>
                <a:ea typeface="+mn-ea"/>
                <a:cs typeface="+mn-cs"/>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0872111" y="2644457"/>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black">
                      <a:lumMod val="95000"/>
                      <a:lumOff val="5000"/>
                    </a:prstClr>
                  </a:solidFill>
                  <a:effectLst/>
                  <a:uLnTx/>
                  <a:uFillTx/>
                  <a:latin typeface="Century Gothic" panose="020B0502020202020204" pitchFamily="34" charset="0"/>
                  <a:ea typeface="+mn-ea"/>
                  <a:cs typeface="+mn-cs"/>
                </a:rPr>
                <a:t>Wörter</a:t>
              </a:r>
              <a:endParaRPr kumimoji="0" lang="en-GB" sz="2000" b="1" i="0" u="none" strike="noStrike" kern="1200" cap="none" spc="0" normalizeH="0" baseline="0" noProof="0" dirty="0">
                <a:ln>
                  <a:noFill/>
                </a:ln>
                <a:solidFill>
                  <a:prstClr val="black">
                    <a:lumMod val="95000"/>
                    <a:lumOff val="5000"/>
                  </a:prstClr>
                </a:solidFill>
                <a:effectLst/>
                <a:uLnTx/>
                <a:uFillTx/>
                <a:latin typeface="Century Gothic" panose="020B0502020202020204" pitchFamily="34" charset="0"/>
                <a:ea typeface="+mn-ea"/>
                <a:cs typeface="+mn-cs"/>
              </a:endParaRPr>
            </a:p>
          </p:txBody>
        </p:sp>
      </p:grpSp>
      <p:sp>
        <p:nvSpPr>
          <p:cNvPr id="13" name="Speech Bubble: Rectangle with Corners Rounded 12">
            <a:extLst>
              <a:ext uri="{FF2B5EF4-FFF2-40B4-BE49-F238E27FC236}">
                <a16:creationId xmlns:a16="http://schemas.microsoft.com/office/drawing/2014/main" id="{C472ADB2-A29C-468A-AFDC-509DA251A035}"/>
              </a:ext>
            </a:extLst>
          </p:cNvPr>
          <p:cNvSpPr/>
          <p:nvPr/>
        </p:nvSpPr>
        <p:spPr>
          <a:xfrm>
            <a:off x="3901534" y="86931"/>
            <a:ext cx="5554020" cy="601497"/>
          </a:xfrm>
          <a:prstGeom prst="wedgeRoundRectCallout">
            <a:avLst>
              <a:gd name="adj1" fmla="val -55421"/>
              <a:gd name="adj2" fmla="val -6606"/>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000" b="0" i="0" u="none" strike="noStrike" kern="1200" cap="none" spc="-1" normalizeH="0" baseline="0" noProof="0" dirty="0">
                <a:ln>
                  <a:noFill/>
                </a:ln>
                <a:solidFill>
                  <a:prstClr val="white"/>
                </a:solidFill>
                <a:effectLst/>
                <a:uLnTx/>
                <a:uFillTx/>
                <a:latin typeface="Century Gothic" panose="020B0502020202020204" pitchFamily="34" charset="0"/>
                <a:ea typeface="Century Gothic"/>
                <a:cs typeface="+mn-cs"/>
              </a:rPr>
              <a:t>Wann hast du Pläne?. Schreib auf Deutsch.</a:t>
            </a:r>
            <a:endParaRPr kumimoji="0" lang="de-DE" sz="2000" b="1" i="0" u="none" strike="noStrike" kern="1200" cap="none" spc="0" normalizeH="0" baseline="0" noProof="0" dirty="0">
              <a:ln>
                <a:noFill/>
              </a:ln>
              <a:solidFill>
                <a:prstClr val="white"/>
              </a:solidFill>
              <a:effectLst/>
              <a:uLnTx/>
              <a:uFillTx/>
              <a:latin typeface="Century Gothic" panose="020B0502020202020204" pitchFamily="34" charset="0"/>
              <a:ea typeface="Calibri"/>
              <a:cs typeface="Calibri"/>
              <a:sym typeface="Calibri"/>
            </a:endParaRPr>
          </a:p>
        </p:txBody>
      </p:sp>
      <p:pic>
        <p:nvPicPr>
          <p:cNvPr id="14" name="Graphic 13" descr="Teacher">
            <a:extLst>
              <a:ext uri="{FF2B5EF4-FFF2-40B4-BE49-F238E27FC236}">
                <a16:creationId xmlns:a16="http://schemas.microsoft.com/office/drawing/2014/main" id="{D2A653A1-811E-4C2A-A57B-293284D2713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930204" y="0"/>
            <a:ext cx="914400" cy="914400"/>
          </a:xfrm>
          <a:prstGeom prst="rect">
            <a:avLst/>
          </a:prstGeom>
        </p:spPr>
      </p:pic>
      <p:pic>
        <p:nvPicPr>
          <p:cNvPr id="9" name="Graphic 8" descr="Pencil with solid fill">
            <a:extLst>
              <a:ext uri="{FF2B5EF4-FFF2-40B4-BE49-F238E27FC236}">
                <a16:creationId xmlns:a16="http://schemas.microsoft.com/office/drawing/2014/main" id="{03216230-0246-4D3F-AFFE-D52F7720A43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2017" y="953352"/>
            <a:ext cx="552151" cy="552151"/>
          </a:xfrm>
          <a:prstGeom prst="rect">
            <a:avLst/>
          </a:prstGeom>
        </p:spPr>
      </p:pic>
      <p:sp>
        <p:nvSpPr>
          <p:cNvPr id="8" name="Title 4">
            <a:extLst>
              <a:ext uri="{FF2B5EF4-FFF2-40B4-BE49-F238E27FC236}">
                <a16:creationId xmlns:a16="http://schemas.microsoft.com/office/drawing/2014/main" id="{22A34592-FAFA-6F6D-4559-5FFB9206DF7C}"/>
              </a:ext>
            </a:extLst>
          </p:cNvPr>
          <p:cNvSpPr txBox="1">
            <a:spLocks/>
          </p:cNvSpPr>
          <p:nvPr/>
        </p:nvSpPr>
        <p:spPr>
          <a:xfrm>
            <a:off x="703011" y="102582"/>
            <a:ext cx="2869907" cy="523220"/>
          </a:xfrm>
          <a:prstGeom prst="rect">
            <a:avLst/>
          </a:prstGeom>
        </p:spPr>
        <p:txBody>
          <a:bodyPr lIns="0" tIns="0" rIns="0" bIns="0" anchor="ctr">
            <a:noAutofit/>
          </a:bodyPr>
          <a:lst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s-AR" sz="3200" b="1" i="0" u="none" strike="noStrike" kern="1200" cap="none" spc="0" normalizeH="0" baseline="0" noProof="0" dirty="0" err="1">
                <a:ln>
                  <a:noFill/>
                </a:ln>
                <a:solidFill>
                  <a:srgbClr val="002060"/>
                </a:solidFill>
                <a:effectLst/>
                <a:uLnTx/>
                <a:uFillTx/>
                <a:latin typeface="Century Gothic" panose="020B0502020202020204" pitchFamily="34" charset="0"/>
                <a:ea typeface="+mj-ea"/>
                <a:cs typeface="Arial"/>
                <a:sym typeface="Arial"/>
              </a:rPr>
              <a:t>Follow</a:t>
            </a:r>
            <a:r>
              <a:rPr kumimoji="0" lang="es-AR" sz="32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Arial"/>
                <a:sym typeface="Arial"/>
              </a:rPr>
              <a:t> up 4</a:t>
            </a:r>
            <a:endParaRPr kumimoji="0" lang="en-GB" sz="3200" b="0" i="0" u="none" strike="noStrike" kern="1200" cap="none" spc="0" normalizeH="0" baseline="0" noProof="0" dirty="0">
              <a:ln>
                <a:noFill/>
              </a:ln>
              <a:solidFill>
                <a:srgbClr val="002060"/>
              </a:solidFill>
              <a:effectLst/>
              <a:uLnTx/>
              <a:uFillTx/>
              <a:latin typeface="Century Gothic"/>
              <a:ea typeface="+mj-ea"/>
              <a:cs typeface="+mj-cs"/>
            </a:endParaRPr>
          </a:p>
        </p:txBody>
      </p:sp>
      <p:sp>
        <p:nvSpPr>
          <p:cNvPr id="19" name="Google Shape;119;p1">
            <a:extLst>
              <a:ext uri="{FF2B5EF4-FFF2-40B4-BE49-F238E27FC236}">
                <a16:creationId xmlns:a16="http://schemas.microsoft.com/office/drawing/2014/main" id="{1FF2C945-3DDA-70A0-4E88-3AB14742DD4D}"/>
              </a:ext>
            </a:extLst>
          </p:cNvPr>
          <p:cNvSpPr/>
          <p:nvPr/>
        </p:nvSpPr>
        <p:spPr>
          <a:xfrm>
            <a:off x="112017" y="86932"/>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graphicFrame>
        <p:nvGraphicFramePr>
          <p:cNvPr id="20" name="Table 19">
            <a:extLst>
              <a:ext uri="{FF2B5EF4-FFF2-40B4-BE49-F238E27FC236}">
                <a16:creationId xmlns:a16="http://schemas.microsoft.com/office/drawing/2014/main" id="{7D9AAB76-5509-570B-7CF5-A55E300FC87E}"/>
              </a:ext>
            </a:extLst>
          </p:cNvPr>
          <p:cNvGraphicFramePr>
            <a:graphicFrameLocks noGrp="1"/>
          </p:cNvGraphicFramePr>
          <p:nvPr/>
        </p:nvGraphicFramePr>
        <p:xfrm>
          <a:off x="307677" y="1983529"/>
          <a:ext cx="5554020" cy="3974826"/>
        </p:xfrm>
        <a:graphic>
          <a:graphicData uri="http://schemas.openxmlformats.org/drawingml/2006/table">
            <a:tbl>
              <a:tblPr firstRow="1" bandRow="1">
                <a:tableStyleId>{5940675A-B579-460E-94D1-54222C63F5DA}</a:tableStyleId>
              </a:tblPr>
              <a:tblGrid>
                <a:gridCol w="1459458">
                  <a:extLst>
                    <a:ext uri="{9D8B030D-6E8A-4147-A177-3AD203B41FA5}">
                      <a16:colId xmlns:a16="http://schemas.microsoft.com/office/drawing/2014/main" val="3890360593"/>
                    </a:ext>
                  </a:extLst>
                </a:gridCol>
                <a:gridCol w="1317552">
                  <a:extLst>
                    <a:ext uri="{9D8B030D-6E8A-4147-A177-3AD203B41FA5}">
                      <a16:colId xmlns:a16="http://schemas.microsoft.com/office/drawing/2014/main" val="1054388332"/>
                    </a:ext>
                  </a:extLst>
                </a:gridCol>
                <a:gridCol w="1388505">
                  <a:extLst>
                    <a:ext uri="{9D8B030D-6E8A-4147-A177-3AD203B41FA5}">
                      <a16:colId xmlns:a16="http://schemas.microsoft.com/office/drawing/2014/main" val="718021040"/>
                    </a:ext>
                  </a:extLst>
                </a:gridCol>
                <a:gridCol w="1388505">
                  <a:extLst>
                    <a:ext uri="{9D8B030D-6E8A-4147-A177-3AD203B41FA5}">
                      <a16:colId xmlns:a16="http://schemas.microsoft.com/office/drawing/2014/main" val="2701366741"/>
                    </a:ext>
                  </a:extLst>
                </a:gridCol>
              </a:tblGrid>
              <a:tr h="1324942">
                <a:tc>
                  <a:txBody>
                    <a:bodyPr/>
                    <a:lstStyle/>
                    <a:p>
                      <a:pPr algn="ctr"/>
                      <a:r>
                        <a:rPr lang="en-GB" sz="1800" dirty="0"/>
                        <a:t>January</a:t>
                      </a:r>
                    </a:p>
                  </a:txBody>
                  <a:tcPr anchor="b"/>
                </a:tc>
                <a:tc>
                  <a:txBody>
                    <a:bodyPr/>
                    <a:lstStyle/>
                    <a:p>
                      <a:pPr algn="ctr"/>
                      <a:r>
                        <a:rPr lang="en-GB" sz="1800" dirty="0"/>
                        <a:t>February</a:t>
                      </a:r>
                    </a:p>
                  </a:txBody>
                  <a:tcPr anchor="b"/>
                </a:tc>
                <a:tc>
                  <a:txBody>
                    <a:bodyPr/>
                    <a:lstStyle/>
                    <a:p>
                      <a:pPr algn="ctr"/>
                      <a:r>
                        <a:rPr lang="en-GB" sz="1800" dirty="0"/>
                        <a:t>March</a:t>
                      </a:r>
                    </a:p>
                  </a:txBody>
                  <a:tcPr anchor="b"/>
                </a:tc>
                <a:tc>
                  <a:txBody>
                    <a:bodyPr/>
                    <a:lstStyle/>
                    <a:p>
                      <a:pPr algn="ctr"/>
                      <a:r>
                        <a:rPr lang="en-GB" sz="1800" dirty="0"/>
                        <a:t>April</a:t>
                      </a:r>
                    </a:p>
                  </a:txBody>
                  <a:tcPr anchor="b"/>
                </a:tc>
                <a:extLst>
                  <a:ext uri="{0D108BD9-81ED-4DB2-BD59-A6C34878D82A}">
                    <a16:rowId xmlns:a16="http://schemas.microsoft.com/office/drawing/2014/main" val="2470074995"/>
                  </a:ext>
                </a:extLst>
              </a:tr>
              <a:tr h="1324942">
                <a:tc>
                  <a:txBody>
                    <a:bodyPr/>
                    <a:lstStyle/>
                    <a:p>
                      <a:pPr algn="ctr"/>
                      <a:r>
                        <a:rPr lang="en-GB" sz="1800" dirty="0"/>
                        <a:t>May</a:t>
                      </a:r>
                    </a:p>
                  </a:txBody>
                  <a:tcPr anchor="b"/>
                </a:tc>
                <a:tc>
                  <a:txBody>
                    <a:bodyPr/>
                    <a:lstStyle/>
                    <a:p>
                      <a:pPr algn="ctr"/>
                      <a:r>
                        <a:rPr lang="en-GB" sz="1800" dirty="0"/>
                        <a:t>June</a:t>
                      </a:r>
                    </a:p>
                  </a:txBody>
                  <a:tcPr anchor="b"/>
                </a:tc>
                <a:tc>
                  <a:txBody>
                    <a:bodyPr/>
                    <a:lstStyle/>
                    <a:p>
                      <a:pPr algn="ctr"/>
                      <a:r>
                        <a:rPr lang="en-GB" sz="1800" dirty="0"/>
                        <a:t>July</a:t>
                      </a:r>
                    </a:p>
                  </a:txBody>
                  <a:tcPr anchor="b"/>
                </a:tc>
                <a:tc>
                  <a:txBody>
                    <a:bodyPr/>
                    <a:lstStyle/>
                    <a:p>
                      <a:pPr algn="ctr"/>
                      <a:r>
                        <a:rPr lang="en-GB" sz="1800" dirty="0"/>
                        <a:t>August</a:t>
                      </a:r>
                    </a:p>
                  </a:txBody>
                  <a:tcPr anchor="b"/>
                </a:tc>
                <a:extLst>
                  <a:ext uri="{0D108BD9-81ED-4DB2-BD59-A6C34878D82A}">
                    <a16:rowId xmlns:a16="http://schemas.microsoft.com/office/drawing/2014/main" val="3578378829"/>
                  </a:ext>
                </a:extLst>
              </a:tr>
              <a:tr h="1324942">
                <a:tc>
                  <a:txBody>
                    <a:bodyPr/>
                    <a:lstStyle/>
                    <a:p>
                      <a:pPr algn="ctr"/>
                      <a:r>
                        <a:rPr lang="en-GB" sz="1800" dirty="0"/>
                        <a:t>September</a:t>
                      </a:r>
                    </a:p>
                  </a:txBody>
                  <a:tcPr anchor="b"/>
                </a:tc>
                <a:tc>
                  <a:txBody>
                    <a:bodyPr/>
                    <a:lstStyle/>
                    <a:p>
                      <a:pPr algn="ctr"/>
                      <a:r>
                        <a:rPr lang="en-GB" sz="1800" dirty="0"/>
                        <a:t>October</a:t>
                      </a:r>
                    </a:p>
                  </a:txBody>
                  <a:tcPr anchor="b"/>
                </a:tc>
                <a:tc>
                  <a:txBody>
                    <a:bodyPr/>
                    <a:lstStyle/>
                    <a:p>
                      <a:pPr algn="ctr"/>
                      <a:r>
                        <a:rPr lang="en-GB" sz="1800" dirty="0"/>
                        <a:t>November</a:t>
                      </a:r>
                    </a:p>
                  </a:txBody>
                  <a:tcPr anchor="b"/>
                </a:tc>
                <a:tc>
                  <a:txBody>
                    <a:bodyPr/>
                    <a:lstStyle/>
                    <a:p>
                      <a:pPr algn="ctr"/>
                      <a:r>
                        <a:rPr lang="en-GB" sz="1800" dirty="0"/>
                        <a:t>December</a:t>
                      </a:r>
                    </a:p>
                  </a:txBody>
                  <a:tcPr anchor="b"/>
                </a:tc>
                <a:extLst>
                  <a:ext uri="{0D108BD9-81ED-4DB2-BD59-A6C34878D82A}">
                    <a16:rowId xmlns:a16="http://schemas.microsoft.com/office/drawing/2014/main" val="416381315"/>
                  </a:ext>
                </a:extLst>
              </a:tr>
            </a:tbl>
          </a:graphicData>
        </a:graphic>
      </p:graphicFrame>
      <p:pic>
        <p:nvPicPr>
          <p:cNvPr id="22" name="Picture 21" descr="Free guitar music musical instrument vector">
            <a:extLst>
              <a:ext uri="{FF2B5EF4-FFF2-40B4-BE49-F238E27FC236}">
                <a16:creationId xmlns:a16="http://schemas.microsoft.com/office/drawing/2014/main" id="{AFBECC74-39AF-90B8-7B69-216517ABF73E}"/>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190921" y="2210246"/>
            <a:ext cx="530295" cy="589217"/>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2" descr="A person with his arms crossed&#10;&#10;Description automatically generated">
            <a:extLst>
              <a:ext uri="{FF2B5EF4-FFF2-40B4-BE49-F238E27FC236}">
                <a16:creationId xmlns:a16="http://schemas.microsoft.com/office/drawing/2014/main" id="{645B558B-FBC0-9708-E369-4D6CF6B4F3CD}"/>
              </a:ext>
            </a:extLst>
          </p:cNvPr>
          <p:cNvPicPr>
            <a:picLocks noChangeAspect="1"/>
          </p:cNvPicPr>
          <p:nvPr/>
        </p:nvPicPr>
        <p:blipFill rotWithShape="1">
          <a:blip r:embed="rId9">
            <a:extLst>
              <a:ext uri="{28A0092B-C50C-407E-A947-70E740481C1C}">
                <a14:useLocalDpi xmlns:a14="http://schemas.microsoft.com/office/drawing/2010/main" val="0"/>
              </a:ext>
            </a:extLst>
          </a:blip>
          <a:srcRect b="27200"/>
          <a:stretch/>
        </p:blipFill>
        <p:spPr>
          <a:xfrm>
            <a:off x="5231557" y="3558258"/>
            <a:ext cx="578389" cy="563601"/>
          </a:xfrm>
          <a:prstGeom prst="rect">
            <a:avLst/>
          </a:prstGeom>
        </p:spPr>
      </p:pic>
      <p:grpSp>
        <p:nvGrpSpPr>
          <p:cNvPr id="25" name="Group 24">
            <a:extLst>
              <a:ext uri="{FF2B5EF4-FFF2-40B4-BE49-F238E27FC236}">
                <a16:creationId xmlns:a16="http://schemas.microsoft.com/office/drawing/2014/main" id="{0EDFEF21-7EC8-FE16-8446-97ADECA1C4C7}"/>
              </a:ext>
            </a:extLst>
          </p:cNvPr>
          <p:cNvGrpSpPr/>
          <p:nvPr/>
        </p:nvGrpSpPr>
        <p:grpSpPr>
          <a:xfrm>
            <a:off x="4573038" y="3585473"/>
            <a:ext cx="635178" cy="563602"/>
            <a:chOff x="8078724" y="4526165"/>
            <a:chExt cx="1208090" cy="1072270"/>
          </a:xfrm>
        </p:grpSpPr>
        <p:sp>
          <p:nvSpPr>
            <p:cNvPr id="26" name="Oval 25">
              <a:extLst>
                <a:ext uri="{FF2B5EF4-FFF2-40B4-BE49-F238E27FC236}">
                  <a16:creationId xmlns:a16="http://schemas.microsoft.com/office/drawing/2014/main" id="{2600B1AE-2365-80EB-0B67-4E2CDB3E42F4}"/>
                </a:ext>
              </a:extLst>
            </p:cNvPr>
            <p:cNvSpPr/>
            <p:nvPr/>
          </p:nvSpPr>
          <p:spPr>
            <a:xfrm>
              <a:off x="8078724" y="4526165"/>
              <a:ext cx="1163696" cy="1072269"/>
            </a:xfrm>
            <a:prstGeom prst="ellipse">
              <a:avLst/>
            </a:prstGeom>
            <a:solidFill>
              <a:srgbClr val="F9FFC9"/>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27" name="TextBox 26">
              <a:extLst>
                <a:ext uri="{FF2B5EF4-FFF2-40B4-BE49-F238E27FC236}">
                  <a16:creationId xmlns:a16="http://schemas.microsoft.com/office/drawing/2014/main" id="{4582C4D6-727A-20E8-477B-F97E9EC41F7B}"/>
                </a:ext>
              </a:extLst>
            </p:cNvPr>
            <p:cNvSpPr txBox="1"/>
            <p:nvPr/>
          </p:nvSpPr>
          <p:spPr>
            <a:xfrm>
              <a:off x="8123118" y="5100714"/>
              <a:ext cx="1163696" cy="4977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 visit</a:t>
              </a:r>
            </a:p>
          </p:txBody>
        </p:sp>
        <p:pic>
          <p:nvPicPr>
            <p:cNvPr id="28" name="Picture 4" descr="Free Hand Card vector and picture">
              <a:extLst>
                <a:ext uri="{FF2B5EF4-FFF2-40B4-BE49-F238E27FC236}">
                  <a16:creationId xmlns:a16="http://schemas.microsoft.com/office/drawing/2014/main" id="{8B34465D-928D-8B51-4388-D8D9C3788E0C}"/>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223770" y="4725816"/>
              <a:ext cx="873604" cy="505053"/>
            </a:xfrm>
            <a:prstGeom prst="rect">
              <a:avLst/>
            </a:prstGeom>
            <a:noFill/>
            <a:extLst>
              <a:ext uri="{909E8E84-426E-40DD-AFC4-6F175D3DCCD1}">
                <a14:hiddenFill xmlns:a14="http://schemas.microsoft.com/office/drawing/2010/main">
                  <a:solidFill>
                    <a:srgbClr val="FFFFFF"/>
                  </a:solidFill>
                </a14:hiddenFill>
              </a:ext>
            </a:extLst>
          </p:spPr>
        </p:pic>
      </p:grpSp>
      <p:pic>
        <p:nvPicPr>
          <p:cNvPr id="29" name="Picture 2" descr="Rendered Image">
            <a:extLst>
              <a:ext uri="{FF2B5EF4-FFF2-40B4-BE49-F238E27FC236}">
                <a16:creationId xmlns:a16="http://schemas.microsoft.com/office/drawing/2014/main" id="{290C5530-11ED-64BC-3769-1EB379F1E04B}"/>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878322" y="3792214"/>
            <a:ext cx="1008884" cy="264336"/>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30" descr="A cartoon of a person with her arms crossed&#10;&#10;Description automatically generated">
            <a:extLst>
              <a:ext uri="{FF2B5EF4-FFF2-40B4-BE49-F238E27FC236}">
                <a16:creationId xmlns:a16="http://schemas.microsoft.com/office/drawing/2014/main" id="{94E0C239-D620-C3FB-D8AE-71FAE272C98C}"/>
              </a:ext>
            </a:extLst>
          </p:cNvPr>
          <p:cNvPicPr>
            <a:picLocks noChangeAspect="1"/>
          </p:cNvPicPr>
          <p:nvPr/>
        </p:nvPicPr>
        <p:blipFill rotWithShape="1">
          <a:blip r:embed="rId12">
            <a:extLst>
              <a:ext uri="{28A0092B-C50C-407E-A947-70E740481C1C}">
                <a14:useLocalDpi xmlns:a14="http://schemas.microsoft.com/office/drawing/2010/main" val="0"/>
              </a:ext>
            </a:extLst>
          </a:blip>
          <a:srcRect b="44313"/>
          <a:stretch/>
        </p:blipFill>
        <p:spPr>
          <a:xfrm>
            <a:off x="681679" y="3531042"/>
            <a:ext cx="641626" cy="618033"/>
          </a:xfrm>
          <a:prstGeom prst="rect">
            <a:avLst/>
          </a:prstGeom>
        </p:spPr>
      </p:pic>
      <p:pic>
        <p:nvPicPr>
          <p:cNvPr id="33" name="Picture 32" descr="A cartoon of a person&#10;&#10;Description automatically generated">
            <a:extLst>
              <a:ext uri="{FF2B5EF4-FFF2-40B4-BE49-F238E27FC236}">
                <a16:creationId xmlns:a16="http://schemas.microsoft.com/office/drawing/2014/main" id="{64D98A0E-9399-7A74-D54F-3E9222DC4932}"/>
              </a:ext>
            </a:extLst>
          </p:cNvPr>
          <p:cNvPicPr>
            <a:picLocks noChangeAspect="1"/>
          </p:cNvPicPr>
          <p:nvPr/>
        </p:nvPicPr>
        <p:blipFill rotWithShape="1">
          <a:blip r:embed="rId13">
            <a:extLst>
              <a:ext uri="{28A0092B-C50C-407E-A947-70E740481C1C}">
                <a14:useLocalDpi xmlns:a14="http://schemas.microsoft.com/office/drawing/2010/main" val="0"/>
              </a:ext>
            </a:extLst>
          </a:blip>
          <a:srcRect b="12639"/>
          <a:stretch/>
        </p:blipFill>
        <p:spPr>
          <a:xfrm>
            <a:off x="2156782" y="4788027"/>
            <a:ext cx="626645" cy="728265"/>
          </a:xfrm>
          <a:prstGeom prst="rect">
            <a:avLst/>
          </a:prstGeom>
        </p:spPr>
      </p:pic>
      <p:pic>
        <p:nvPicPr>
          <p:cNvPr id="35" name="Picture 34" descr="A person in a white shirt&#10;&#10;Description automatically generated">
            <a:extLst>
              <a:ext uri="{FF2B5EF4-FFF2-40B4-BE49-F238E27FC236}">
                <a16:creationId xmlns:a16="http://schemas.microsoft.com/office/drawing/2014/main" id="{FC4FB8F2-53C1-F87F-4CCE-D92AF2C403E0}"/>
              </a:ext>
            </a:extLst>
          </p:cNvPr>
          <p:cNvPicPr>
            <a:picLocks noChangeAspect="1"/>
          </p:cNvPicPr>
          <p:nvPr/>
        </p:nvPicPr>
        <p:blipFill rotWithShape="1">
          <a:blip r:embed="rId14">
            <a:extLst>
              <a:ext uri="{28A0092B-C50C-407E-A947-70E740481C1C}">
                <a14:useLocalDpi xmlns:a14="http://schemas.microsoft.com/office/drawing/2010/main" val="0"/>
              </a:ext>
            </a:extLst>
          </a:blip>
          <a:srcRect b="58781"/>
          <a:stretch/>
        </p:blipFill>
        <p:spPr>
          <a:xfrm>
            <a:off x="4811692" y="2193672"/>
            <a:ext cx="775020" cy="626312"/>
          </a:xfrm>
          <a:prstGeom prst="rect">
            <a:avLst/>
          </a:prstGeom>
        </p:spPr>
      </p:pic>
      <p:grpSp>
        <p:nvGrpSpPr>
          <p:cNvPr id="36" name="Group 35">
            <a:extLst>
              <a:ext uri="{FF2B5EF4-FFF2-40B4-BE49-F238E27FC236}">
                <a16:creationId xmlns:a16="http://schemas.microsoft.com/office/drawing/2014/main" id="{FC38AC12-C20E-2062-6BAB-7B2AEDBF2313}"/>
              </a:ext>
            </a:extLst>
          </p:cNvPr>
          <p:cNvGrpSpPr/>
          <p:nvPr/>
        </p:nvGrpSpPr>
        <p:grpSpPr>
          <a:xfrm>
            <a:off x="3287965" y="4788027"/>
            <a:ext cx="724883" cy="663611"/>
            <a:chOff x="-2579673" y="2642435"/>
            <a:chExt cx="2446639" cy="2420110"/>
          </a:xfrm>
        </p:grpSpPr>
        <p:sp>
          <p:nvSpPr>
            <p:cNvPr id="37" name="Oval 36">
              <a:extLst>
                <a:ext uri="{FF2B5EF4-FFF2-40B4-BE49-F238E27FC236}">
                  <a16:creationId xmlns:a16="http://schemas.microsoft.com/office/drawing/2014/main" id="{F5998293-02D8-F7AB-6283-AD8320E0D999}"/>
                </a:ext>
              </a:extLst>
            </p:cNvPr>
            <p:cNvSpPr/>
            <p:nvPr/>
          </p:nvSpPr>
          <p:spPr>
            <a:xfrm>
              <a:off x="-2579673" y="2642435"/>
              <a:ext cx="2446639" cy="2420110"/>
            </a:xfrm>
            <a:prstGeom prst="ellipse">
              <a:avLst/>
            </a:prstGeom>
            <a:solidFill>
              <a:srgbClr val="36AFCE">
                <a:lumMod val="20000"/>
                <a:lumOff val="80000"/>
              </a:srgbClr>
            </a:solidFill>
            <a:ln w="38100" cap="flat" cmpd="sng" algn="ctr">
              <a:solidFill>
                <a:srgbClr val="00206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entury Gothic"/>
                <a:ea typeface="+mn-ea"/>
                <a:cs typeface="+mn-cs"/>
              </a:endParaRPr>
            </a:p>
          </p:txBody>
        </p:sp>
        <p:pic>
          <p:nvPicPr>
            <p:cNvPr id="38" name="Picture 8" descr="Free home office at home work vector">
              <a:extLst>
                <a:ext uri="{FF2B5EF4-FFF2-40B4-BE49-F238E27FC236}">
                  <a16:creationId xmlns:a16="http://schemas.microsoft.com/office/drawing/2014/main" id="{D8BE53D9-7EE4-2EEF-AFCF-B3FB454D1C40}"/>
                </a:ext>
              </a:extLst>
            </p:cNvPr>
            <p:cNvPicPr>
              <a:picLocks noChangeAspect="1" noChangeArrowheads="1"/>
            </p:cNvPicPr>
            <p:nvPr/>
          </p:nvPicPr>
          <p:blipFill rotWithShape="1">
            <a:blip r:embed="rId15">
              <a:extLst>
                <a:ext uri="{28A0092B-C50C-407E-A947-70E740481C1C}">
                  <a14:useLocalDpi xmlns:a14="http://schemas.microsoft.com/office/drawing/2010/main" val="0"/>
                </a:ext>
              </a:extLst>
            </a:blip>
            <a:srcRect l="23343" t="39678" r="24103" b="8856"/>
            <a:stretch/>
          </p:blipFill>
          <p:spPr bwMode="auto">
            <a:xfrm>
              <a:off x="-2218154" y="3063832"/>
              <a:ext cx="1723600" cy="1577316"/>
            </a:xfrm>
            <a:prstGeom prst="rect">
              <a:avLst/>
            </a:prstGeom>
            <a:noFill/>
            <a:extLst>
              <a:ext uri="{909E8E84-426E-40DD-AFC4-6F175D3DCCD1}">
                <a14:hiddenFill xmlns:a14="http://schemas.microsoft.com/office/drawing/2010/main">
                  <a:solidFill>
                    <a:srgbClr val="FFFFFF"/>
                  </a:solidFill>
                </a14:hiddenFill>
              </a:ext>
            </a:extLst>
          </p:spPr>
        </p:pic>
      </p:grpSp>
      <p:pic>
        <p:nvPicPr>
          <p:cNvPr id="39" name="Picture 38">
            <a:extLst>
              <a:ext uri="{FF2B5EF4-FFF2-40B4-BE49-F238E27FC236}">
                <a16:creationId xmlns:a16="http://schemas.microsoft.com/office/drawing/2014/main" id="{47F30442-4072-5552-1C43-950F625C22C3}"/>
              </a:ext>
            </a:extLst>
          </p:cNvPr>
          <p:cNvPicPr>
            <a:picLocks noChangeAspect="1"/>
          </p:cNvPicPr>
          <p:nvPr/>
        </p:nvPicPr>
        <p:blipFill rotWithShape="1">
          <a:blip r:embed="rId16"/>
          <a:srcRect r="4602" b="2431"/>
          <a:stretch/>
        </p:blipFill>
        <p:spPr>
          <a:xfrm>
            <a:off x="345777" y="4730246"/>
            <a:ext cx="683072" cy="633598"/>
          </a:xfrm>
          <a:prstGeom prst="rect">
            <a:avLst/>
          </a:prstGeom>
        </p:spPr>
      </p:pic>
      <p:pic>
        <p:nvPicPr>
          <p:cNvPr id="40" name="Picture 39">
            <a:extLst>
              <a:ext uri="{FF2B5EF4-FFF2-40B4-BE49-F238E27FC236}">
                <a16:creationId xmlns:a16="http://schemas.microsoft.com/office/drawing/2014/main" id="{4874D405-503C-0AFE-AF39-97658604057C}"/>
              </a:ext>
            </a:extLst>
          </p:cNvPr>
          <p:cNvPicPr>
            <a:picLocks noChangeAspect="1"/>
          </p:cNvPicPr>
          <p:nvPr/>
        </p:nvPicPr>
        <p:blipFill>
          <a:blip r:embed="rId17"/>
          <a:stretch>
            <a:fillRect/>
          </a:stretch>
        </p:blipFill>
        <p:spPr>
          <a:xfrm>
            <a:off x="1057337" y="4730246"/>
            <a:ext cx="632545" cy="667932"/>
          </a:xfrm>
          <a:prstGeom prst="rect">
            <a:avLst/>
          </a:prstGeom>
        </p:spPr>
      </p:pic>
      <p:pic>
        <p:nvPicPr>
          <p:cNvPr id="42" name="Picture 8" descr="Free people emotions feelings illustration">
            <a:extLst>
              <a:ext uri="{FF2B5EF4-FFF2-40B4-BE49-F238E27FC236}">
                <a16:creationId xmlns:a16="http://schemas.microsoft.com/office/drawing/2014/main" id="{127BA78E-7FAA-F6B3-1F82-EC75D27B1726}"/>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715156" y="2189727"/>
            <a:ext cx="574672" cy="630257"/>
          </a:xfrm>
          <a:prstGeom prst="rect">
            <a:avLst/>
          </a:prstGeom>
          <a:noFill/>
          <a:extLst>
            <a:ext uri="{909E8E84-426E-40DD-AFC4-6F175D3DCCD1}">
              <a14:hiddenFill xmlns:a14="http://schemas.microsoft.com/office/drawing/2010/main">
                <a:solidFill>
                  <a:srgbClr val="FFFFFF"/>
                </a:solidFill>
              </a14:hiddenFill>
            </a:ext>
          </a:extLst>
        </p:spPr>
      </p:pic>
      <p:sp>
        <p:nvSpPr>
          <p:cNvPr id="7" name="Speech Bubble: Rectangle with Corners Rounded 6">
            <a:extLst>
              <a:ext uri="{FF2B5EF4-FFF2-40B4-BE49-F238E27FC236}">
                <a16:creationId xmlns:a16="http://schemas.microsoft.com/office/drawing/2014/main" id="{482E65D3-2553-AF6D-9299-FAA43346A872}"/>
              </a:ext>
            </a:extLst>
          </p:cNvPr>
          <p:cNvSpPr/>
          <p:nvPr/>
        </p:nvSpPr>
        <p:spPr>
          <a:xfrm>
            <a:off x="809625" y="914400"/>
            <a:ext cx="5000321" cy="537053"/>
          </a:xfrm>
          <a:prstGeom prst="wedgeRoundRectCallout">
            <a:avLst>
              <a:gd name="adj1" fmla="val -42549"/>
              <a:gd name="adj2" fmla="val 129896"/>
              <a:gd name="adj3" fmla="val 16667"/>
            </a:avLst>
          </a:prstGeom>
          <a:solidFill>
            <a:srgbClr val="5FADE4"/>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002060"/>
                </a:solidFill>
                <a:effectLst/>
                <a:uLnTx/>
                <a:uFillTx/>
                <a:latin typeface="Century Gothic"/>
                <a:ea typeface="+mn-ea"/>
                <a:cs typeface="+mn-cs"/>
              </a:rPr>
              <a:t>Beispiel</a:t>
            </a:r>
            <a:r>
              <a:rPr kumimoji="0" lang="en-GB" sz="2000" b="0" i="0" u="none" strike="noStrike" kern="1200" cap="none" spc="0" normalizeH="0" baseline="0" noProof="0" dirty="0">
                <a:ln>
                  <a:noFill/>
                </a:ln>
                <a:solidFill>
                  <a:srgbClr val="002060"/>
                </a:solidFill>
                <a:effectLst/>
                <a:uLnTx/>
                <a:uFillTx/>
                <a:latin typeface="Century Gothic"/>
                <a:ea typeface="+mn-ea"/>
                <a:cs typeface="+mn-cs"/>
              </a:rPr>
              <a:t>: Es </a:t>
            </a:r>
            <a:r>
              <a:rPr kumimoji="0" lang="en-GB" sz="2000" b="0" i="0" u="none" strike="noStrike" kern="1200" cap="none" spc="0" normalizeH="0" baseline="0" noProof="0" dirty="0" err="1">
                <a:ln>
                  <a:noFill/>
                </a:ln>
                <a:solidFill>
                  <a:srgbClr val="002060"/>
                </a:solidFill>
                <a:effectLst/>
                <a:uLnTx/>
                <a:uFillTx/>
                <a:latin typeface="Century Gothic"/>
                <a:ea typeface="+mn-ea"/>
                <a:cs typeface="+mn-cs"/>
              </a:rPr>
              <a:t>ist</a:t>
            </a:r>
            <a:r>
              <a:rPr kumimoji="0" lang="en-GB" sz="2000" b="0" i="0" u="none" strike="noStrike" kern="1200" cap="none" spc="0" normalizeH="0" baseline="0" noProof="0" dirty="0">
                <a:ln>
                  <a:noFill/>
                </a:ln>
                <a:solidFill>
                  <a:srgbClr val="002060"/>
                </a:solidFill>
                <a:effectLst/>
                <a:uLnTx/>
                <a:uFillTx/>
                <a:latin typeface="Century Gothic"/>
                <a:ea typeface="+mn-ea"/>
                <a:cs typeface="+mn-cs"/>
              </a:rPr>
              <a:t> </a:t>
            </a:r>
            <a:r>
              <a:rPr kumimoji="0" lang="en-GB" sz="2000" b="0" i="0" u="none" strike="noStrike" kern="1200" cap="none" spc="0" normalizeH="0" baseline="0" noProof="0" dirty="0" err="1">
                <a:ln>
                  <a:noFill/>
                </a:ln>
                <a:solidFill>
                  <a:srgbClr val="002060"/>
                </a:solidFill>
                <a:effectLst/>
                <a:uLnTx/>
                <a:uFillTx/>
                <a:latin typeface="Century Gothic"/>
                <a:ea typeface="+mn-ea"/>
                <a:cs typeface="+mn-cs"/>
              </a:rPr>
              <a:t>Januar</a:t>
            </a:r>
            <a:r>
              <a:rPr kumimoji="0" lang="en-GB" sz="2000" b="0" i="0" u="none" strike="noStrike" kern="1200" cap="none" spc="0" normalizeH="0" baseline="0" noProof="0" dirty="0">
                <a:ln>
                  <a:noFill/>
                </a:ln>
                <a:solidFill>
                  <a:srgbClr val="002060"/>
                </a:solidFill>
                <a:effectLst/>
                <a:uLnTx/>
                <a:uFillTx/>
                <a:latin typeface="Century Gothic"/>
                <a:ea typeface="+mn-ea"/>
                <a:cs typeface="+mn-cs"/>
              </a:rPr>
              <a:t>. Ich bin </a:t>
            </a:r>
            <a:r>
              <a:rPr kumimoji="0" lang="en-GB" sz="2000" b="0" i="0" u="none" strike="noStrike" kern="1200" cap="none" spc="0" normalizeH="0" baseline="0" noProof="0" dirty="0" err="1">
                <a:ln>
                  <a:noFill/>
                </a:ln>
                <a:solidFill>
                  <a:srgbClr val="002060"/>
                </a:solidFill>
                <a:effectLst/>
                <a:uLnTx/>
                <a:uFillTx/>
                <a:latin typeface="Century Gothic"/>
                <a:ea typeface="+mn-ea"/>
                <a:cs typeface="+mn-cs"/>
              </a:rPr>
              <a:t>müde</a:t>
            </a:r>
            <a:r>
              <a:rPr kumimoji="0" lang="en-GB" sz="2000" b="0" i="0" u="none" strike="noStrike" kern="1200" cap="none" spc="0" normalizeH="0" baseline="0" noProof="0" dirty="0">
                <a:ln>
                  <a:noFill/>
                </a:ln>
                <a:solidFill>
                  <a:srgbClr val="002060"/>
                </a:solidFill>
                <a:effectLst/>
                <a:uLnTx/>
                <a:uFillTx/>
                <a:latin typeface="Century Gothic"/>
                <a:ea typeface="+mn-ea"/>
                <a:cs typeface="+mn-cs"/>
              </a:rPr>
              <a:t>.</a:t>
            </a:r>
          </a:p>
        </p:txBody>
      </p:sp>
    </p:spTree>
    <p:extLst>
      <p:ext uri="{BB962C8B-B14F-4D97-AF65-F5344CB8AC3E}">
        <p14:creationId xmlns:p14="http://schemas.microsoft.com/office/powerpoint/2010/main" val="6714330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3"/>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23"/>
                                        </p:tgtEl>
                                        <p:attrNameLst>
                                          <p:attrName>style.visibility</p:attrName>
                                        </p:attrNameLst>
                                      </p:cBhvr>
                                      <p:to>
                                        <p:strVal val="hidden"/>
                                      </p:to>
                                    </p:set>
                                  </p:childTnLst>
                                </p:cTn>
                              </p:par>
                              <p:par>
                                <p:cTn id="9" presetID="1" presetClass="entr" presetSubtype="0" fill="hold" nodeType="with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8" name="Table 4">
            <a:extLst>
              <a:ext uri="{FF2B5EF4-FFF2-40B4-BE49-F238E27FC236}">
                <a16:creationId xmlns:a16="http://schemas.microsoft.com/office/drawing/2014/main" id="{E6F5C010-FCBF-483C-895E-1E56C0C2FA24}"/>
              </a:ext>
            </a:extLst>
          </p:cNvPr>
          <p:cNvGraphicFramePr>
            <a:graphicFrameLocks noGrp="1"/>
          </p:cNvGraphicFramePr>
          <p:nvPr>
            <p:extLst>
              <p:ext uri="{D42A27DB-BD31-4B8C-83A1-F6EECF244321}">
                <p14:modId xmlns:p14="http://schemas.microsoft.com/office/powerpoint/2010/main" val="1669037953"/>
              </p:ext>
            </p:extLst>
          </p:nvPr>
        </p:nvGraphicFramePr>
        <p:xfrm>
          <a:off x="557161" y="596480"/>
          <a:ext cx="9810698" cy="6029786"/>
        </p:xfrm>
        <a:graphic>
          <a:graphicData uri="http://schemas.openxmlformats.org/drawingml/2006/table">
            <a:tbl>
              <a:tblPr firstRow="1" bandRow="1"/>
              <a:tblGrid>
                <a:gridCol w="1730433">
                  <a:extLst>
                    <a:ext uri="{9D8B030D-6E8A-4147-A177-3AD203B41FA5}">
                      <a16:colId xmlns:a16="http://schemas.microsoft.com/office/drawing/2014/main" val="1203737284"/>
                    </a:ext>
                  </a:extLst>
                </a:gridCol>
                <a:gridCol w="2398443">
                  <a:extLst>
                    <a:ext uri="{9D8B030D-6E8A-4147-A177-3AD203B41FA5}">
                      <a16:colId xmlns:a16="http://schemas.microsoft.com/office/drawing/2014/main" val="1810222861"/>
                    </a:ext>
                  </a:extLst>
                </a:gridCol>
                <a:gridCol w="2988400">
                  <a:extLst>
                    <a:ext uri="{9D8B030D-6E8A-4147-A177-3AD203B41FA5}">
                      <a16:colId xmlns:a16="http://schemas.microsoft.com/office/drawing/2014/main" val="274413866"/>
                    </a:ext>
                  </a:extLst>
                </a:gridCol>
                <a:gridCol w="2693422">
                  <a:extLst>
                    <a:ext uri="{9D8B030D-6E8A-4147-A177-3AD203B41FA5}">
                      <a16:colId xmlns:a16="http://schemas.microsoft.com/office/drawing/2014/main" val="2706468897"/>
                    </a:ext>
                  </a:extLst>
                </a:gridCol>
              </a:tblGrid>
              <a:tr h="861398">
                <a:tc rowSpan="3">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2060"/>
                          </a:solidFill>
                          <a:latin typeface="Century Gothic" panose="020B0502020202020204" pitchFamily="34" charset="0"/>
                        </a:rPr>
                        <a:t>Mittwoch</a:t>
                      </a:r>
                      <a:r>
                        <a:rPr lang="en-GB" sz="2400" b="1" dirty="0">
                          <a:solidFill>
                            <a:srgbClr val="002060"/>
                          </a:solidFill>
                          <a:latin typeface="Century Gothic" panose="020B0502020202020204" pitchFamily="34" charset="0"/>
                        </a:rPr>
                        <a:t> </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Sonntag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2060"/>
                          </a:solidFill>
                          <a:latin typeface="Century Gothic" panose="020B0502020202020204" pitchFamily="34" charset="0"/>
                        </a:rPr>
                        <a:t>Donnerstag</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256656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Montag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i="0" u="none" strike="noStrike" cap="none" dirty="0">
                          <a:solidFill>
                            <a:srgbClr val="002060"/>
                          </a:solidFill>
                          <a:latin typeface="Century Gothic" panose="020B0502020202020204" pitchFamily="34" charset="0"/>
                          <a:sym typeface="Arial"/>
                        </a:rPr>
                        <a:t>Freitag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2060"/>
                          </a:solidFill>
                          <a:latin typeface="Century Gothic" panose="020B0502020202020204" pitchFamily="34" charset="0"/>
                        </a:rPr>
                        <a:t>Dienstag</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164559424"/>
                  </a:ext>
                </a:extLst>
              </a:tr>
              <a:tr h="861398">
                <a:tc vMerge="1">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i="0" u="none" strike="noStrike" cap="none" dirty="0" err="1">
                          <a:solidFill>
                            <a:srgbClr val="002060"/>
                          </a:solidFill>
                          <a:latin typeface="Century Gothic" panose="020B0502020202020204" pitchFamily="34" charset="0"/>
                          <a:sym typeface="Arial"/>
                        </a:rPr>
                        <a:t>Samstag</a:t>
                      </a:r>
                      <a:endParaRPr lang="en-GB" sz="2400" b="1" i="0" u="none" strike="noStrike" cap="none" dirty="0">
                        <a:solidFill>
                          <a:srgbClr val="002060"/>
                        </a:solidFill>
                        <a:latin typeface="Century Gothic" panose="020B0502020202020204" pitchFamily="34" charset="0"/>
                        <a:sym typeface="Arial"/>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i="0" u="none" strike="noStrike" cap="none" dirty="0">
                          <a:solidFill>
                            <a:srgbClr val="002060"/>
                          </a:solidFill>
                          <a:latin typeface="Century Gothic" panose="020B0502020202020204" pitchFamily="34" charset="0"/>
                          <a:sym typeface="Arial"/>
                        </a:rPr>
                        <a:t>der</a:t>
                      </a:r>
                      <a:r>
                        <a:rPr lang="en-GB" sz="2400" b="1" dirty="0">
                          <a:solidFill>
                            <a:srgbClr val="002060"/>
                          </a:solidFill>
                          <a:latin typeface="Century Gothic" panose="020B0502020202020204" pitchFamily="34" charset="0"/>
                        </a:rPr>
                        <a:t> </a:t>
                      </a:r>
                      <a:r>
                        <a:rPr lang="en-GB" sz="2400" b="1" i="0" u="none" strike="noStrike" cap="none" dirty="0">
                          <a:solidFill>
                            <a:srgbClr val="002060"/>
                          </a:solidFill>
                          <a:latin typeface="Century Gothic" panose="020B0502020202020204" pitchFamily="34" charset="0"/>
                          <a:sym typeface="Arial"/>
                        </a:rPr>
                        <a:t>Tag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i="0" u="none" strike="noStrike" cap="none" dirty="0">
                          <a:solidFill>
                            <a:srgbClr val="002060"/>
                          </a:solidFill>
                          <a:latin typeface="Century Gothic" panose="020B0502020202020204" pitchFamily="34" charset="0"/>
                          <a:sym typeface="Arial"/>
                        </a:rPr>
                        <a:t>die </a:t>
                      </a:r>
                      <a:r>
                        <a:rPr lang="en-GB" sz="2400" b="1" i="0" u="none" strike="noStrike" cap="none" dirty="0" err="1">
                          <a:solidFill>
                            <a:srgbClr val="002060"/>
                          </a:solidFill>
                          <a:latin typeface="Century Gothic" panose="020B0502020202020204" pitchFamily="34" charset="0"/>
                          <a:sym typeface="Arial"/>
                        </a:rPr>
                        <a:t>Woche</a:t>
                      </a:r>
                      <a:endParaRPr lang="en-GB" sz="2400" b="1" i="0" u="none" strike="noStrike" cap="none" dirty="0">
                        <a:solidFill>
                          <a:srgbClr val="002060"/>
                        </a:solidFill>
                        <a:latin typeface="Century Gothic" panose="020B0502020202020204" pitchFamily="34" charset="0"/>
                        <a:sym typeface="Arial"/>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760878619"/>
                  </a:ext>
                </a:extLst>
              </a:tr>
              <a:tr h="861398">
                <a:tc rowSpan="2">
                  <a:txBody>
                    <a:bodyPr/>
                    <a:lstStyle/>
                    <a:p>
                      <a:endParaRPr lang="en-GB" sz="2800" dirty="0">
                        <a:solidFill>
                          <a:srgbClr val="002060"/>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2060"/>
                          </a:solidFill>
                          <a:latin typeface="Century Gothic" panose="020B0502020202020204" pitchFamily="34" charset="0"/>
                        </a:rPr>
                        <a:t>heute</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morgen</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er </a:t>
                      </a:r>
                      <a:r>
                        <a:rPr lang="en-GB" sz="2400" b="1" dirty="0" err="1">
                          <a:solidFill>
                            <a:srgbClr val="002060"/>
                          </a:solidFill>
                          <a:latin typeface="Century Gothic" panose="020B0502020202020204" pitchFamily="34" charset="0"/>
                        </a:rPr>
                        <a:t>möchte</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47692962"/>
                  </a:ext>
                </a:extLst>
              </a:tr>
              <a:tr h="861398">
                <a:tc vMerge="1">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2060"/>
                          </a:solidFill>
                          <a:latin typeface="Century Gothic" panose="020B0502020202020204" pitchFamily="34" charset="0"/>
                        </a:rPr>
                        <a:t>sie</a:t>
                      </a:r>
                      <a:r>
                        <a:rPr lang="en-GB" sz="2400" b="1" dirty="0">
                          <a:solidFill>
                            <a:srgbClr val="002060"/>
                          </a:solidFill>
                          <a:latin typeface="Century Gothic" panose="020B0502020202020204" pitchFamily="34" charset="0"/>
                        </a:rPr>
                        <a:t> </a:t>
                      </a:r>
                      <a:r>
                        <a:rPr lang="en-GB" sz="2400" b="1" dirty="0" err="1">
                          <a:solidFill>
                            <a:srgbClr val="002060"/>
                          </a:solidFill>
                          <a:latin typeface="Century Gothic" panose="020B0502020202020204" pitchFamily="34" charset="0"/>
                        </a:rPr>
                        <a:t>möchte</a:t>
                      </a:r>
                      <a:endParaRPr lang="en-GB" sz="2400" b="1" dirty="0">
                        <a:solidFill>
                          <a:srgbClr val="002060"/>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der </a:t>
                      </a:r>
                      <a:r>
                        <a:rPr lang="en-GB" sz="2400" b="1" dirty="0" err="1">
                          <a:solidFill>
                            <a:srgbClr val="002060"/>
                          </a:solidFill>
                          <a:latin typeface="Century Gothic" panose="020B0502020202020204" pitchFamily="34" charset="0"/>
                        </a:rPr>
                        <a:t>Grund</a:t>
                      </a:r>
                      <a:endParaRPr lang="en-GB" sz="2400" b="1" dirty="0">
                        <a:solidFill>
                          <a:srgbClr val="002060"/>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es </a:t>
                      </a:r>
                      <a:r>
                        <a:rPr lang="en-GB" sz="2400" b="1" dirty="0" err="1">
                          <a:solidFill>
                            <a:srgbClr val="002060"/>
                          </a:solidFill>
                          <a:latin typeface="Century Gothic" panose="020B0502020202020204" pitchFamily="34" charset="0"/>
                        </a:rPr>
                        <a:t>möchte</a:t>
                      </a:r>
                      <a:endParaRPr lang="en-GB" sz="2400" b="1" dirty="0">
                        <a:solidFill>
                          <a:srgbClr val="002060"/>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mpd="sng">
                      <a:solidFill>
                        <a:sysClr val="windowText" lastClr="000000"/>
                      </a:solidFill>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903794855"/>
                  </a:ext>
                </a:extLst>
              </a:tr>
              <a:tr h="861398">
                <a:tc rowSpan="2">
                  <a:txBody>
                    <a:bodyPr/>
                    <a:lstStyle/>
                    <a:p>
                      <a:endParaRPr lang="en-GB"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2060"/>
                          </a:solidFill>
                          <a:latin typeface="Century Gothic" panose="020B0502020202020204" pitchFamily="34" charset="0"/>
                        </a:rPr>
                        <a:t>Juni</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die Minute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die </a:t>
                      </a:r>
                      <a:r>
                        <a:rPr lang="en-GB" sz="2400" b="1" dirty="0" err="1">
                          <a:solidFill>
                            <a:srgbClr val="002060"/>
                          </a:solidFill>
                          <a:latin typeface="Century Gothic" panose="020B0502020202020204" pitchFamily="34" charset="0"/>
                        </a:rPr>
                        <a:t>Stunde</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343226472"/>
                  </a:ext>
                </a:extLst>
              </a:tr>
              <a:tr h="861398">
                <a:tc vMerge="1">
                  <a:txBody>
                    <a:bodyPr/>
                    <a:lstStyle/>
                    <a:p>
                      <a:endParaRPr lang="en-GB" sz="2800" b="1" dirty="0">
                        <a:solidFill>
                          <a:srgbClr val="002060"/>
                        </a:solidFill>
                        <a:latin typeface="Century Gothic" panose="020B0502020202020204" pitchFamily="34" charset="0"/>
                      </a:endParaRPr>
                    </a:p>
                  </a:txBody>
                  <a:tcPr>
                    <a:lnT w="12700" cap="flat" cmpd="sng" algn="ctr">
                      <a:solidFill>
                        <a:sysClr val="windowText" lastClr="000000"/>
                      </a:solidFill>
                      <a:prstDash val="solid"/>
                      <a:round/>
                      <a:headEnd type="none" w="med" len="med"/>
                      <a:tailEnd type="none" w="med" len="med"/>
                    </a:lnT>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2060"/>
                          </a:solidFill>
                          <a:latin typeface="Century Gothic" panose="020B0502020202020204" pitchFamily="34" charset="0"/>
                        </a:rPr>
                        <a:t>Dezember</a:t>
                      </a:r>
                      <a:endParaRPr lang="en-GB" sz="2400" b="1" dirty="0">
                        <a:solidFill>
                          <a:srgbClr val="002060"/>
                        </a:solidFill>
                        <a:latin typeface="Century Gothic" panose="020B0502020202020204" pitchFamily="34" charset="0"/>
                      </a:endParaRPr>
                    </a:p>
                  </a:txBody>
                  <a:tcPr>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2060"/>
                          </a:solidFill>
                          <a:latin typeface="Century Gothic" panose="020B0502020202020204" pitchFamily="34" charset="0"/>
                        </a:rPr>
                        <a:t>jung</a:t>
                      </a:r>
                      <a:endParaRPr lang="en-GB" sz="2400" b="1" dirty="0">
                        <a:solidFill>
                          <a:srgbClr val="002060"/>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2060"/>
                          </a:solidFill>
                          <a:latin typeface="Century Gothic" panose="020B0502020202020204" pitchFamily="34" charset="0"/>
                        </a:rPr>
                        <a:t>Februar</a:t>
                      </a:r>
                      <a:endParaRPr lang="en-GB" sz="2400" b="1" dirty="0">
                        <a:solidFill>
                          <a:srgbClr val="002060"/>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mpd="sng">
                      <a:solidFill>
                        <a:sysClr val="windowText" lastClr="000000"/>
                      </a:solidFill>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232139915"/>
                  </a:ext>
                </a:extLst>
              </a:tr>
            </a:tbl>
          </a:graphicData>
        </a:graphic>
      </p:graphicFrame>
      <p:sp>
        <p:nvSpPr>
          <p:cNvPr id="20" name="TextBox 19">
            <a:extLst>
              <a:ext uri="{FF2B5EF4-FFF2-40B4-BE49-F238E27FC236}">
                <a16:creationId xmlns:a16="http://schemas.microsoft.com/office/drawing/2014/main" id="{207C148F-45EB-4409-B006-B3FFBC980597}"/>
              </a:ext>
            </a:extLst>
          </p:cNvPr>
          <p:cNvSpPr txBox="1"/>
          <p:nvPr/>
        </p:nvSpPr>
        <p:spPr>
          <a:xfrm>
            <a:off x="3648836" y="67802"/>
            <a:ext cx="3242234"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Schreib</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auf </a:t>
            </a: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Englisch</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a:t>
            </a:r>
          </a:p>
        </p:txBody>
      </p:sp>
      <p:sp>
        <p:nvSpPr>
          <p:cNvPr id="21" name="TextBox 20">
            <a:extLst>
              <a:ext uri="{FF2B5EF4-FFF2-40B4-BE49-F238E27FC236}">
                <a16:creationId xmlns:a16="http://schemas.microsoft.com/office/drawing/2014/main" id="{42CC666C-55A4-4003-95BE-AD110CE2F7C9}"/>
              </a:ext>
            </a:extLst>
          </p:cNvPr>
          <p:cNvSpPr txBox="1"/>
          <p:nvPr/>
        </p:nvSpPr>
        <p:spPr>
          <a:xfrm>
            <a:off x="6692624" y="128500"/>
            <a:ext cx="4051109"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p>
        </p:txBody>
      </p:sp>
      <p:sp>
        <p:nvSpPr>
          <p:cNvPr id="27" name="Google Shape;119;p1">
            <a:extLst>
              <a:ext uri="{FF2B5EF4-FFF2-40B4-BE49-F238E27FC236}">
                <a16:creationId xmlns:a16="http://schemas.microsoft.com/office/drawing/2014/main" id="{F89165F8-F1D5-4085-81F8-059C6C59505B}"/>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0" y="87041"/>
            <a:ext cx="2578897" cy="582075"/>
          </a:xfrm>
        </p:spPr>
        <p:txBody>
          <a:bodyPr>
            <a:normAutofit fontScale="90000"/>
          </a:bodyPr>
          <a:lstStyle/>
          <a:p>
            <a:r>
              <a:rPr lang="en-GB" sz="2800" b="1" dirty="0">
                <a:solidFill>
                  <a:srgbClr val="002060"/>
                </a:solidFill>
                <a:latin typeface="Century Gothic" panose="020B0502020202020204" pitchFamily="34" charset="0"/>
                <a:ea typeface="Century Gothic"/>
                <a:cs typeface="Century Gothic"/>
                <a:sym typeface="Century Gothic"/>
              </a:rPr>
              <a:t>Extra follow up:</a:t>
            </a:r>
            <a:endParaRPr lang="en-GB" sz="2800" dirty="0">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2962529" y="-350042"/>
            <a:ext cx="10820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2" name="Title 2">
            <a:extLst>
              <a:ext uri="{FF2B5EF4-FFF2-40B4-BE49-F238E27FC236}">
                <a16:creationId xmlns:a16="http://schemas.microsoft.com/office/drawing/2014/main" id="{B4C63B0B-0C7C-4A09-8597-57CFFDBCB5BE}"/>
              </a:ext>
            </a:extLst>
          </p:cNvPr>
          <p:cNvSpPr txBox="1">
            <a:spLocks/>
          </p:cNvSpPr>
          <p:nvPr/>
        </p:nvSpPr>
        <p:spPr>
          <a:xfrm>
            <a:off x="10634549" y="1229428"/>
            <a:ext cx="1557451" cy="374973"/>
          </a:xfrm>
          <a:prstGeom prst="rect">
            <a:avLst/>
          </a:prstGeom>
          <a:solidFill>
            <a:srgbClr val="FF0000"/>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a:ln>
                  <a:noFill/>
                </a:ln>
                <a:solidFill>
                  <a:srgbClr val="FFFFFF"/>
                </a:solidFill>
                <a:effectLst/>
                <a:uLnTx/>
                <a:uFillTx/>
                <a:latin typeface="Century Gothic" panose="020B0502020202020204" pitchFamily="34" charset="0"/>
                <a:ea typeface="Calibri"/>
                <a:cs typeface="Calibri"/>
                <a:sym typeface="Calibri"/>
              </a:rPr>
              <a:t>Vokabeln</a:t>
            </a:r>
            <a:endPar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ea typeface="Calibri"/>
              <a:cs typeface="Calibri"/>
              <a:sym typeface="Calibri"/>
            </a:endParaRPr>
          </a:p>
        </p:txBody>
      </p:sp>
      <p:grpSp>
        <p:nvGrpSpPr>
          <p:cNvPr id="43" name="Group 42">
            <a:extLst>
              <a:ext uri="{FF2B5EF4-FFF2-40B4-BE49-F238E27FC236}">
                <a16:creationId xmlns:a16="http://schemas.microsoft.com/office/drawing/2014/main" id="{5C014ABF-BD94-46CE-B172-C0D58B8966CA}"/>
              </a:ext>
            </a:extLst>
          </p:cNvPr>
          <p:cNvGrpSpPr/>
          <p:nvPr/>
        </p:nvGrpSpPr>
        <p:grpSpPr>
          <a:xfrm>
            <a:off x="10850272" y="161306"/>
            <a:ext cx="1240568" cy="1008631"/>
            <a:chOff x="10818487" y="2376307"/>
            <a:chExt cx="1240568" cy="1008631"/>
          </a:xfrm>
        </p:grpSpPr>
        <p:sp>
          <p:nvSpPr>
            <p:cNvPr id="44" name="Oval 43">
              <a:extLst>
                <a:ext uri="{FF2B5EF4-FFF2-40B4-BE49-F238E27FC236}">
                  <a16:creationId xmlns:a16="http://schemas.microsoft.com/office/drawing/2014/main" id="{42DC53ED-BBF8-4131-B281-2BE74F046548}"/>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45" name="Explosion: 8 Points 44">
              <a:extLst>
                <a:ext uri="{FF2B5EF4-FFF2-40B4-BE49-F238E27FC236}">
                  <a16:creationId xmlns:a16="http://schemas.microsoft.com/office/drawing/2014/main" id="{FB7D93C4-4793-4034-B3F3-86B2575383C1}"/>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46" name="Explosion: 8 Points 45">
              <a:extLst>
                <a:ext uri="{FF2B5EF4-FFF2-40B4-BE49-F238E27FC236}">
                  <a16:creationId xmlns:a16="http://schemas.microsoft.com/office/drawing/2014/main" id="{1E2F442E-189F-4B26-A368-BF36774FC885}"/>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ea typeface="+mn-ea"/>
                <a:cs typeface="+mn-cs"/>
              </a:endParaRPr>
            </a:p>
          </p:txBody>
        </p:sp>
        <p:sp>
          <p:nvSpPr>
            <p:cNvPr id="47" name="TextBox 46">
              <a:extLst>
                <a:ext uri="{FF2B5EF4-FFF2-40B4-BE49-F238E27FC236}">
                  <a16:creationId xmlns:a16="http://schemas.microsoft.com/office/drawing/2014/main" id="{D0B0FCEF-495F-4BB8-8B0E-B837FAF541D5}"/>
                </a:ext>
              </a:extLst>
            </p:cNvPr>
            <p:cNvSpPr txBox="1"/>
            <p:nvPr/>
          </p:nvSpPr>
          <p:spPr>
            <a:xfrm rot="20326871">
              <a:off x="10872111" y="2644457"/>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000000">
                      <a:lumMod val="95000"/>
                      <a:lumOff val="5000"/>
                    </a:srgbClr>
                  </a:solidFill>
                  <a:effectLst/>
                  <a:uLnTx/>
                  <a:uFillTx/>
                  <a:latin typeface="Century Gothic" panose="020B0502020202020204" pitchFamily="34" charset="0"/>
                  <a:ea typeface="+mn-ea"/>
                  <a:cs typeface="+mn-cs"/>
                </a:rPr>
                <a:t>Wörter</a:t>
              </a:r>
              <a:endParaRPr kumimoji="0" lang="en-GB" sz="2000" b="1" i="0" u="none" strike="noStrike" kern="1200" cap="none" spc="0" normalizeH="0" baseline="0" noProof="0" dirty="0">
                <a:ln>
                  <a:noFill/>
                </a:ln>
                <a:solidFill>
                  <a:srgbClr val="000000">
                    <a:lumMod val="95000"/>
                    <a:lumOff val="5000"/>
                  </a:srgbClr>
                </a:solidFill>
                <a:effectLst/>
                <a:uLnTx/>
                <a:uFillTx/>
                <a:latin typeface="Century Gothic" panose="020B0502020202020204" pitchFamily="34" charset="0"/>
                <a:ea typeface="+mn-ea"/>
                <a:cs typeface="+mn-cs"/>
              </a:endParaRPr>
            </a:p>
          </p:txBody>
        </p:sp>
      </p:grpSp>
      <p:pic>
        <p:nvPicPr>
          <p:cNvPr id="49" name="Picture 48">
            <a:extLst>
              <a:ext uri="{FF2B5EF4-FFF2-40B4-BE49-F238E27FC236}">
                <a16:creationId xmlns:a16="http://schemas.microsoft.com/office/drawing/2014/main" id="{E92A3714-71AC-49CE-90A9-7010B0CBF7F5}"/>
              </a:ext>
            </a:extLst>
          </p:cNvPr>
          <p:cNvPicPr>
            <a:picLocks noChangeAspect="1"/>
          </p:cNvPicPr>
          <p:nvPr/>
        </p:nvPicPr>
        <p:blipFill>
          <a:blip r:embed="rId3"/>
          <a:stretch>
            <a:fillRect/>
          </a:stretch>
        </p:blipFill>
        <p:spPr>
          <a:xfrm>
            <a:off x="644541" y="3374974"/>
            <a:ext cx="1186070" cy="1080360"/>
          </a:xfrm>
          <a:prstGeom prst="rect">
            <a:avLst/>
          </a:prstGeom>
        </p:spPr>
      </p:pic>
      <p:pic>
        <p:nvPicPr>
          <p:cNvPr id="50" name="Picture 49" descr="Icon&#10;&#10;Description automatically generated">
            <a:extLst>
              <a:ext uri="{FF2B5EF4-FFF2-40B4-BE49-F238E27FC236}">
                <a16:creationId xmlns:a16="http://schemas.microsoft.com/office/drawing/2014/main" id="{91103F0C-16C7-4E4A-A03A-6D6A0897B0D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6254" y="1272051"/>
            <a:ext cx="1186070" cy="1186070"/>
          </a:xfrm>
          <a:prstGeom prst="rect">
            <a:avLst/>
          </a:prstGeom>
        </p:spPr>
      </p:pic>
      <p:pic>
        <p:nvPicPr>
          <p:cNvPr id="51" name="Picture 50">
            <a:extLst>
              <a:ext uri="{FF2B5EF4-FFF2-40B4-BE49-F238E27FC236}">
                <a16:creationId xmlns:a16="http://schemas.microsoft.com/office/drawing/2014/main" id="{FE08E599-F134-4313-95D9-9159622088E6}"/>
              </a:ext>
            </a:extLst>
          </p:cNvPr>
          <p:cNvPicPr>
            <a:picLocks noChangeAspect="1"/>
          </p:cNvPicPr>
          <p:nvPr/>
        </p:nvPicPr>
        <p:blipFill>
          <a:blip r:embed="rId5"/>
          <a:stretch>
            <a:fillRect/>
          </a:stretch>
        </p:blipFill>
        <p:spPr>
          <a:xfrm>
            <a:off x="774608" y="5103556"/>
            <a:ext cx="1162417" cy="1101237"/>
          </a:xfrm>
          <a:prstGeom prst="rect">
            <a:avLst/>
          </a:prstGeom>
        </p:spPr>
      </p:pic>
      <p:sp>
        <p:nvSpPr>
          <p:cNvPr id="52" name="TextBox 51">
            <a:extLst>
              <a:ext uri="{FF2B5EF4-FFF2-40B4-BE49-F238E27FC236}">
                <a16:creationId xmlns:a16="http://schemas.microsoft.com/office/drawing/2014/main" id="{8F53631D-2754-48C4-8AED-8858C9727C21}"/>
              </a:ext>
            </a:extLst>
          </p:cNvPr>
          <p:cNvSpPr txBox="1"/>
          <p:nvPr/>
        </p:nvSpPr>
        <p:spPr>
          <a:xfrm>
            <a:off x="1737282" y="5783201"/>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53" name="TextBox 52">
            <a:extLst>
              <a:ext uri="{FF2B5EF4-FFF2-40B4-BE49-F238E27FC236}">
                <a16:creationId xmlns:a16="http://schemas.microsoft.com/office/drawing/2014/main" id="{A2BFCF36-7406-4CE6-9B31-E13BD8589379}"/>
              </a:ext>
            </a:extLst>
          </p:cNvPr>
          <p:cNvSpPr txBox="1"/>
          <p:nvPr/>
        </p:nvSpPr>
        <p:spPr>
          <a:xfrm>
            <a:off x="1636598" y="3761990"/>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54" name="TextBox 53">
            <a:extLst>
              <a:ext uri="{FF2B5EF4-FFF2-40B4-BE49-F238E27FC236}">
                <a16:creationId xmlns:a16="http://schemas.microsoft.com/office/drawing/2014/main" id="{79F904FC-0628-46C7-A0E1-B4BE341D70F7}"/>
              </a:ext>
            </a:extLst>
          </p:cNvPr>
          <p:cNvSpPr txBox="1"/>
          <p:nvPr/>
        </p:nvSpPr>
        <p:spPr>
          <a:xfrm>
            <a:off x="1703819" y="1663755"/>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Tree>
    <p:extLst>
      <p:ext uri="{BB962C8B-B14F-4D97-AF65-F5344CB8AC3E}">
        <p14:creationId xmlns:p14="http://schemas.microsoft.com/office/powerpoint/2010/main" val="39122617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pic>
        <p:nvPicPr>
          <p:cNvPr id="26" name="Picture 25" descr="Espacio, Sol, Mercurio, Venus, Tierra, Marte, Jupiter">
            <a:extLst>
              <a:ext uri="{FF2B5EF4-FFF2-40B4-BE49-F238E27FC236}">
                <a16:creationId xmlns:a16="http://schemas.microsoft.com/office/drawing/2014/main" id="{6857A7DA-A810-7AE1-A7CE-620F24CFF10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176" y="1455478"/>
            <a:ext cx="11689301" cy="5300733"/>
          </a:xfrm>
          <a:prstGeom prst="roundRect">
            <a:avLst/>
          </a:prstGeom>
          <a:noFill/>
          <a:extLst>
            <a:ext uri="{909E8E84-426E-40DD-AFC4-6F175D3DCCD1}">
              <a14:hiddenFill xmlns:a14="http://schemas.microsoft.com/office/drawing/2010/main">
                <a:solidFill>
                  <a:srgbClr val="FFFFFF"/>
                </a:solidFill>
              </a14:hiddenFill>
            </a:ext>
          </a:extLst>
        </p:spPr>
      </p:pic>
      <p:sp>
        <p:nvSpPr>
          <p:cNvPr id="161" name="TextBox 160">
            <a:extLst>
              <a:ext uri="{FF2B5EF4-FFF2-40B4-BE49-F238E27FC236}">
                <a16:creationId xmlns:a16="http://schemas.microsoft.com/office/drawing/2014/main" id="{1D886BAF-248D-4C9E-A17D-B27528F1441A}"/>
              </a:ext>
            </a:extLst>
          </p:cNvPr>
          <p:cNvSpPr txBox="1"/>
          <p:nvPr/>
        </p:nvSpPr>
        <p:spPr>
          <a:xfrm>
            <a:off x="3535509" y="106125"/>
            <a:ext cx="6698737" cy="954107"/>
          </a:xfrm>
          <a:prstGeom prst="rect">
            <a:avLst/>
          </a:prstGeom>
          <a:solidFill>
            <a:srgbClr val="FFC00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Runde</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1: 	</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Person A 🗣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Person B  📝✅</a:t>
            </a:r>
          </a:p>
        </p:txBody>
      </p:sp>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s-AR" sz="3200" b="1" dirty="0" err="1">
                <a:solidFill>
                  <a:srgbClr val="002060"/>
                </a:solidFill>
                <a:latin typeface="Century Gothic"/>
                <a:ea typeface="Century Gothic"/>
                <a:cs typeface="Century Gothic"/>
                <a:sym typeface="Century Gothic"/>
              </a:rPr>
              <a:t>Follow</a:t>
            </a:r>
            <a:r>
              <a:rPr lang="es-AR" sz="3200" b="1" dirty="0">
                <a:solidFill>
                  <a:srgbClr val="002060"/>
                </a:solidFill>
                <a:latin typeface="Century Gothic"/>
                <a:ea typeface="Century Gothic"/>
                <a:cs typeface="Century Gothic"/>
                <a:sym typeface="Century Gothic"/>
              </a:rPr>
              <a:t> up 1:  </a:t>
            </a:r>
            <a:endParaRPr lang="es-AR" sz="3200" dirty="0"/>
          </a:p>
        </p:txBody>
      </p:sp>
      <p:grpSp>
        <p:nvGrpSpPr>
          <p:cNvPr id="7" name="Group 6">
            <a:extLst>
              <a:ext uri="{FF2B5EF4-FFF2-40B4-BE49-F238E27FC236}">
                <a16:creationId xmlns:a16="http://schemas.microsoft.com/office/drawing/2014/main" id="{F2B4A717-D463-E866-3C50-C4DAD2E27932}"/>
              </a:ext>
            </a:extLst>
          </p:cNvPr>
          <p:cNvGrpSpPr/>
          <p:nvPr/>
        </p:nvGrpSpPr>
        <p:grpSpPr>
          <a:xfrm>
            <a:off x="-6374589" y="1843523"/>
            <a:ext cx="3705793" cy="1852525"/>
            <a:chOff x="-5969753" y="2953568"/>
            <a:chExt cx="3705793" cy="1852525"/>
          </a:xfrm>
        </p:grpSpPr>
        <p:pic>
          <p:nvPicPr>
            <p:cNvPr id="1028" name="Picture 4" descr="Gráficos vectoriales gratis de Astronave">
              <a:extLst>
                <a:ext uri="{FF2B5EF4-FFF2-40B4-BE49-F238E27FC236}">
                  <a16:creationId xmlns:a16="http://schemas.microsoft.com/office/drawing/2014/main" id="{12BD1D97-6D92-B19B-EE34-8B43FD7CB9E8}"/>
                </a:ext>
              </a:extLst>
            </p:cNvPr>
            <p:cNvPicPr>
              <a:picLocks noChangeAspect="1" noChangeArrowheads="1"/>
            </p:cNvPicPr>
            <p:nvPr/>
          </p:nvPicPr>
          <p:blipFill>
            <a:blip r:embed="rId4">
              <a:alphaModFix/>
              <a:extLst>
                <a:ext uri="{28A0092B-C50C-407E-A947-70E740481C1C}">
                  <a14:useLocalDpi xmlns:a14="http://schemas.microsoft.com/office/drawing/2010/main" val="0"/>
                </a:ext>
              </a:extLst>
            </a:blip>
            <a:srcRect/>
            <a:stretch>
              <a:fillRect/>
            </a:stretch>
          </p:blipFill>
          <p:spPr bwMode="auto">
            <a:xfrm rot="8135042">
              <a:off x="-5969753" y="3268574"/>
              <a:ext cx="1542041" cy="1537519"/>
            </a:xfrm>
            <a:prstGeom prst="rect">
              <a:avLst/>
            </a:prstGeom>
            <a:noFill/>
            <a:extLst>
              <a:ext uri="{909E8E84-426E-40DD-AFC4-6F175D3DCCD1}">
                <a14:hiddenFill xmlns:a14="http://schemas.microsoft.com/office/drawing/2010/main">
                  <a:solidFill>
                    <a:srgbClr val="FFFFFF"/>
                  </a:solidFill>
                </a14:hiddenFill>
              </a:ext>
            </a:extLst>
          </p:spPr>
        </p:pic>
        <p:sp>
          <p:nvSpPr>
            <p:cNvPr id="5" name="Oval 4">
              <a:extLst>
                <a:ext uri="{FF2B5EF4-FFF2-40B4-BE49-F238E27FC236}">
                  <a16:creationId xmlns:a16="http://schemas.microsoft.com/office/drawing/2014/main" id="{2F61DFEF-ECD4-0F8F-F914-5E5099CE9B38}"/>
                </a:ext>
              </a:extLst>
            </p:cNvPr>
            <p:cNvSpPr/>
            <p:nvPr/>
          </p:nvSpPr>
          <p:spPr>
            <a:xfrm>
              <a:off x="-4684934" y="2953568"/>
              <a:ext cx="2420974" cy="988142"/>
            </a:xfrm>
            <a:prstGeom prst="ellipse">
              <a:avLst/>
            </a:prstGeom>
            <a:solidFill>
              <a:srgbClr val="FFFFFF">
                <a:alpha val="40000"/>
              </a:srgbClr>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grpSp>
        <p:nvGrpSpPr>
          <p:cNvPr id="16" name="Group 15">
            <a:extLst>
              <a:ext uri="{FF2B5EF4-FFF2-40B4-BE49-F238E27FC236}">
                <a16:creationId xmlns:a16="http://schemas.microsoft.com/office/drawing/2014/main" id="{EB113CDA-7C91-5132-72FE-23782A7C3CA4}"/>
              </a:ext>
            </a:extLst>
          </p:cNvPr>
          <p:cNvGrpSpPr/>
          <p:nvPr/>
        </p:nvGrpSpPr>
        <p:grpSpPr>
          <a:xfrm rot="10800000">
            <a:off x="12244032" y="2564813"/>
            <a:ext cx="3705793" cy="1811759"/>
            <a:chOff x="-5969753" y="2953568"/>
            <a:chExt cx="3705793" cy="1811759"/>
          </a:xfrm>
        </p:grpSpPr>
        <p:pic>
          <p:nvPicPr>
            <p:cNvPr id="17" name="Picture 4" descr="Gráficos vectoriales gratis de Astronave">
              <a:extLst>
                <a:ext uri="{FF2B5EF4-FFF2-40B4-BE49-F238E27FC236}">
                  <a16:creationId xmlns:a16="http://schemas.microsoft.com/office/drawing/2014/main" id="{0D10C9F2-A95E-27A2-3564-7580849382B0}"/>
                </a:ext>
              </a:extLst>
            </p:cNvPr>
            <p:cNvPicPr>
              <a:picLocks noChangeAspect="1" noChangeArrowheads="1"/>
            </p:cNvPicPr>
            <p:nvPr/>
          </p:nvPicPr>
          <p:blipFill>
            <a:blip r:embed="rId4">
              <a:alphaModFix/>
              <a:extLst>
                <a:ext uri="{28A0092B-C50C-407E-A947-70E740481C1C}">
                  <a14:useLocalDpi xmlns:a14="http://schemas.microsoft.com/office/drawing/2010/main" val="0"/>
                </a:ext>
              </a:extLst>
            </a:blip>
            <a:srcRect/>
            <a:stretch>
              <a:fillRect/>
            </a:stretch>
          </p:blipFill>
          <p:spPr bwMode="auto">
            <a:xfrm rot="8425377">
              <a:off x="-5969753" y="3227808"/>
              <a:ext cx="1542041" cy="1537519"/>
            </a:xfrm>
            <a:prstGeom prst="rect">
              <a:avLst/>
            </a:prstGeom>
            <a:noFill/>
            <a:extLst>
              <a:ext uri="{909E8E84-426E-40DD-AFC4-6F175D3DCCD1}">
                <a14:hiddenFill xmlns:a14="http://schemas.microsoft.com/office/drawing/2010/main">
                  <a:solidFill>
                    <a:srgbClr val="FFFFFF"/>
                  </a:solidFill>
                </a14:hiddenFill>
              </a:ext>
            </a:extLst>
          </p:spPr>
        </p:pic>
        <p:sp>
          <p:nvSpPr>
            <p:cNvPr id="18" name="Oval 17">
              <a:extLst>
                <a:ext uri="{FF2B5EF4-FFF2-40B4-BE49-F238E27FC236}">
                  <a16:creationId xmlns:a16="http://schemas.microsoft.com/office/drawing/2014/main" id="{B17FF825-01C5-40FC-310E-3162FA130384}"/>
                </a:ext>
              </a:extLst>
            </p:cNvPr>
            <p:cNvSpPr/>
            <p:nvPr/>
          </p:nvSpPr>
          <p:spPr>
            <a:xfrm>
              <a:off x="-4684934" y="2953568"/>
              <a:ext cx="2420974" cy="988142"/>
            </a:xfrm>
            <a:prstGeom prst="ellipse">
              <a:avLst/>
            </a:prstGeom>
            <a:solidFill>
              <a:srgbClr val="FFFFFF">
                <a:alpha val="40000"/>
              </a:srgbClr>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060"/>
                </a:solidFill>
                <a:effectLst/>
                <a:uLnTx/>
                <a:uFillTx/>
                <a:latin typeface="Calibri" panose="020F0502020204030204"/>
                <a:ea typeface="+mn-ea"/>
                <a:cs typeface="+mn-cs"/>
              </a:endParaRPr>
            </a:p>
          </p:txBody>
        </p:sp>
      </p:grpSp>
      <p:grpSp>
        <p:nvGrpSpPr>
          <p:cNvPr id="19" name="Group 18">
            <a:extLst>
              <a:ext uri="{FF2B5EF4-FFF2-40B4-BE49-F238E27FC236}">
                <a16:creationId xmlns:a16="http://schemas.microsoft.com/office/drawing/2014/main" id="{DE431450-939A-8809-322A-865CE306445D}"/>
              </a:ext>
            </a:extLst>
          </p:cNvPr>
          <p:cNvGrpSpPr/>
          <p:nvPr/>
        </p:nvGrpSpPr>
        <p:grpSpPr>
          <a:xfrm>
            <a:off x="-6036320" y="5397402"/>
            <a:ext cx="3483455" cy="1852524"/>
            <a:chOff x="-5747415" y="2953568"/>
            <a:chExt cx="3483455" cy="1852524"/>
          </a:xfrm>
        </p:grpSpPr>
        <p:pic>
          <p:nvPicPr>
            <p:cNvPr id="20" name="Picture 4" descr="Gráficos vectoriales gratis de Astronave">
              <a:extLst>
                <a:ext uri="{FF2B5EF4-FFF2-40B4-BE49-F238E27FC236}">
                  <a16:creationId xmlns:a16="http://schemas.microsoft.com/office/drawing/2014/main" id="{535675D3-DFD0-3DB3-6476-018ADDA27CC8}"/>
                </a:ext>
              </a:extLst>
            </p:cNvPr>
            <p:cNvPicPr>
              <a:picLocks noChangeAspect="1" noChangeArrowheads="1"/>
            </p:cNvPicPr>
            <p:nvPr/>
          </p:nvPicPr>
          <p:blipFill>
            <a:blip r:embed="rId4">
              <a:alphaModFix/>
              <a:extLst>
                <a:ext uri="{28A0092B-C50C-407E-A947-70E740481C1C}">
                  <a14:useLocalDpi xmlns:a14="http://schemas.microsoft.com/office/drawing/2010/main" val="0"/>
                </a:ext>
              </a:extLst>
            </a:blip>
            <a:srcRect/>
            <a:stretch>
              <a:fillRect/>
            </a:stretch>
          </p:blipFill>
          <p:spPr bwMode="auto">
            <a:xfrm rot="8425377">
              <a:off x="-5747415" y="3268573"/>
              <a:ext cx="1542041" cy="1537519"/>
            </a:xfrm>
            <a:prstGeom prst="rect">
              <a:avLst/>
            </a:prstGeom>
            <a:noFill/>
            <a:extLst>
              <a:ext uri="{909E8E84-426E-40DD-AFC4-6F175D3DCCD1}">
                <a14:hiddenFill xmlns:a14="http://schemas.microsoft.com/office/drawing/2010/main">
                  <a:solidFill>
                    <a:srgbClr val="FFFFFF"/>
                  </a:solidFill>
                </a14:hiddenFill>
              </a:ext>
            </a:extLst>
          </p:spPr>
        </p:pic>
        <p:sp>
          <p:nvSpPr>
            <p:cNvPr id="21" name="Oval 20">
              <a:extLst>
                <a:ext uri="{FF2B5EF4-FFF2-40B4-BE49-F238E27FC236}">
                  <a16:creationId xmlns:a16="http://schemas.microsoft.com/office/drawing/2014/main" id="{0C73593B-8CB3-BAEA-1C83-19391C01C1FA}"/>
                </a:ext>
              </a:extLst>
            </p:cNvPr>
            <p:cNvSpPr/>
            <p:nvPr/>
          </p:nvSpPr>
          <p:spPr>
            <a:xfrm>
              <a:off x="-4684934" y="2953568"/>
              <a:ext cx="2420974" cy="988142"/>
            </a:xfrm>
            <a:prstGeom prst="ellipse">
              <a:avLst/>
            </a:prstGeom>
            <a:solidFill>
              <a:srgbClr val="FFFFFF">
                <a:alpha val="40000"/>
              </a:srgbClr>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060"/>
                </a:solidFill>
                <a:effectLst/>
                <a:uLnTx/>
                <a:uFillTx/>
                <a:latin typeface="Calibri" panose="020F0502020204030204"/>
                <a:ea typeface="+mn-ea"/>
                <a:cs typeface="+mn-cs"/>
              </a:endParaRPr>
            </a:p>
          </p:txBody>
        </p:sp>
      </p:grpSp>
      <p:sp>
        <p:nvSpPr>
          <p:cNvPr id="6" name="TextBox 5">
            <a:extLst>
              <a:ext uri="{FF2B5EF4-FFF2-40B4-BE49-F238E27FC236}">
                <a16:creationId xmlns:a16="http://schemas.microsoft.com/office/drawing/2014/main" id="{91A83364-9CF1-C741-1612-16853446B41F}"/>
              </a:ext>
            </a:extLst>
          </p:cNvPr>
          <p:cNvSpPr txBox="1"/>
          <p:nvPr/>
        </p:nvSpPr>
        <p:spPr>
          <a:xfrm>
            <a:off x="873074" y="2014245"/>
            <a:ext cx="752129"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ob</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p>
        </p:txBody>
      </p:sp>
      <p:sp>
        <p:nvSpPr>
          <p:cNvPr id="8" name="TextBox 7">
            <a:extLst>
              <a:ext uri="{FF2B5EF4-FFF2-40B4-BE49-F238E27FC236}">
                <a16:creationId xmlns:a16="http://schemas.microsoft.com/office/drawing/2014/main" id="{F1F2A322-9D84-CF96-D0FA-263DEEA72855}"/>
              </a:ext>
            </a:extLst>
          </p:cNvPr>
          <p:cNvSpPr txBox="1"/>
          <p:nvPr/>
        </p:nvSpPr>
        <p:spPr>
          <a:xfrm>
            <a:off x="7734764" y="5545952"/>
            <a:ext cx="292151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mag</a:t>
            </a:r>
          </a:p>
        </p:txBody>
      </p:sp>
      <p:sp>
        <p:nvSpPr>
          <p:cNvPr id="9" name="TextBox 8">
            <a:extLst>
              <a:ext uri="{FF2B5EF4-FFF2-40B4-BE49-F238E27FC236}">
                <a16:creationId xmlns:a16="http://schemas.microsoft.com/office/drawing/2014/main" id="{668FA3ED-FDE7-F24B-3E4E-C451F9A45F78}"/>
              </a:ext>
            </a:extLst>
          </p:cNvPr>
          <p:cNvSpPr txBox="1"/>
          <p:nvPr/>
        </p:nvSpPr>
        <p:spPr>
          <a:xfrm>
            <a:off x="4825298" y="1943559"/>
            <a:ext cx="1471878"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Zimmer</a:t>
            </a:r>
          </a:p>
        </p:txBody>
      </p:sp>
      <p:sp>
        <p:nvSpPr>
          <p:cNvPr id="12" name="TextBox 11">
            <a:extLst>
              <a:ext uri="{FF2B5EF4-FFF2-40B4-BE49-F238E27FC236}">
                <a16:creationId xmlns:a16="http://schemas.microsoft.com/office/drawing/2014/main" id="{8AB8BB87-3435-B89B-5934-8C4C0F033E7D}"/>
              </a:ext>
            </a:extLst>
          </p:cNvPr>
          <p:cNvSpPr txBox="1"/>
          <p:nvPr/>
        </p:nvSpPr>
        <p:spPr>
          <a:xfrm>
            <a:off x="7986771" y="1935833"/>
            <a:ext cx="673582"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wir</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4" name="TextBox 13">
            <a:extLst>
              <a:ext uri="{FF2B5EF4-FFF2-40B4-BE49-F238E27FC236}">
                <a16:creationId xmlns:a16="http://schemas.microsoft.com/office/drawing/2014/main" id="{22F0C6E4-53C6-154C-AE5D-48BFEF053CB0}"/>
              </a:ext>
            </a:extLst>
          </p:cNvPr>
          <p:cNvSpPr txBox="1"/>
          <p:nvPr/>
        </p:nvSpPr>
        <p:spPr>
          <a:xfrm>
            <a:off x="4097374" y="5518968"/>
            <a:ext cx="1497526"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werden</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4" name="TextBox 23">
            <a:extLst>
              <a:ext uri="{FF2B5EF4-FFF2-40B4-BE49-F238E27FC236}">
                <a16:creationId xmlns:a16="http://schemas.microsoft.com/office/drawing/2014/main" id="{059EE4AB-19A5-38E4-E4E2-9AC68497C287}"/>
              </a:ext>
            </a:extLst>
          </p:cNvPr>
          <p:cNvSpPr txBox="1"/>
          <p:nvPr/>
        </p:nvSpPr>
        <p:spPr>
          <a:xfrm>
            <a:off x="644541" y="5516179"/>
            <a:ext cx="1755609"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waschen</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0" name="TextBox 9">
            <a:extLst>
              <a:ext uri="{FF2B5EF4-FFF2-40B4-BE49-F238E27FC236}">
                <a16:creationId xmlns:a16="http://schemas.microsoft.com/office/drawing/2014/main" id="{E84D8FFD-9611-5EBD-1E97-0A63B1CC22A7}"/>
              </a:ext>
            </a:extLst>
          </p:cNvPr>
          <p:cNvSpPr txBox="1"/>
          <p:nvPr/>
        </p:nvSpPr>
        <p:spPr>
          <a:xfrm>
            <a:off x="873074" y="3683091"/>
            <a:ext cx="1620957"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Sommer</a:t>
            </a:r>
          </a:p>
        </p:txBody>
      </p:sp>
      <p:sp>
        <p:nvSpPr>
          <p:cNvPr id="11" name="TextBox 10">
            <a:extLst>
              <a:ext uri="{FF2B5EF4-FFF2-40B4-BE49-F238E27FC236}">
                <a16:creationId xmlns:a16="http://schemas.microsoft.com/office/drawing/2014/main" id="{76860CCC-EC20-5DD8-09E1-4BDB6CC9B1CB}"/>
              </a:ext>
            </a:extLst>
          </p:cNvPr>
          <p:cNvSpPr txBox="1"/>
          <p:nvPr/>
        </p:nvSpPr>
        <p:spPr>
          <a:xfrm>
            <a:off x="4283055" y="3754395"/>
            <a:ext cx="61587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Eis</a:t>
            </a:r>
          </a:p>
        </p:txBody>
      </p:sp>
      <p:sp>
        <p:nvSpPr>
          <p:cNvPr id="23" name="TextBox 22">
            <a:extLst>
              <a:ext uri="{FF2B5EF4-FFF2-40B4-BE49-F238E27FC236}">
                <a16:creationId xmlns:a16="http://schemas.microsoft.com/office/drawing/2014/main" id="{22C8D7A1-4231-34E9-BFD8-A12A8948E26B}"/>
              </a:ext>
            </a:extLst>
          </p:cNvPr>
          <p:cNvSpPr txBox="1"/>
          <p:nvPr/>
        </p:nvSpPr>
        <p:spPr>
          <a:xfrm>
            <a:off x="8480065" y="3696048"/>
            <a:ext cx="829073"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von</a:t>
            </a:r>
          </a:p>
        </p:txBody>
      </p:sp>
      <p:sp>
        <p:nvSpPr>
          <p:cNvPr id="28" name="Speech Bubble: Rectangle with Corners Rounded 27">
            <a:hlinkClick r:id="" action="ppaction://noaction">
              <a:snd r:embed="rId5" name="T3_W9F_2.1.wav"/>
            </a:hlinkClick>
            <a:extLst>
              <a:ext uri="{FF2B5EF4-FFF2-40B4-BE49-F238E27FC236}">
                <a16:creationId xmlns:a16="http://schemas.microsoft.com/office/drawing/2014/main" id="{0FE0D066-3BC4-5F31-9346-04205B8322BA}"/>
              </a:ext>
            </a:extLst>
          </p:cNvPr>
          <p:cNvSpPr/>
          <p:nvPr/>
        </p:nvSpPr>
        <p:spPr>
          <a:xfrm>
            <a:off x="3542798" y="645326"/>
            <a:ext cx="4999000" cy="611944"/>
          </a:xfrm>
          <a:prstGeom prst="wedgeRoundRectCallout">
            <a:avLst>
              <a:gd name="adj1" fmla="val -58390"/>
              <a:gd name="adj2" fmla="val 11300"/>
              <a:gd name="adj3" fmla="val 16667"/>
            </a:avLst>
          </a:prstGeom>
          <a:solidFill>
            <a:srgbClr val="002060"/>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Wie </a:t>
            </a:r>
            <a:r>
              <a:rPr kumimoji="0" lang="en-GB" sz="2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sagt</a:t>
            </a: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man das </a:t>
            </a:r>
            <a:r>
              <a:rPr kumimoji="0" lang="en-GB" sz="2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richtig</a:t>
            </a: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t>
            </a:r>
          </a:p>
        </p:txBody>
      </p:sp>
      <p:pic>
        <p:nvPicPr>
          <p:cNvPr id="29" name="Graphic 28" descr="Teacher">
            <a:extLst>
              <a:ext uri="{FF2B5EF4-FFF2-40B4-BE49-F238E27FC236}">
                <a16:creationId xmlns:a16="http://schemas.microsoft.com/office/drawing/2014/main" id="{7434C135-0A70-EF10-A7B7-2A27EA8AB73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168796" y="579073"/>
            <a:ext cx="914400" cy="914400"/>
          </a:xfrm>
          <a:prstGeom prst="rect">
            <a:avLst/>
          </a:prstGeom>
        </p:spPr>
      </p:pic>
      <p:sp>
        <p:nvSpPr>
          <p:cNvPr id="30" name="Google Shape;119;p1">
            <a:extLst>
              <a:ext uri="{FF2B5EF4-FFF2-40B4-BE49-F238E27FC236}">
                <a16:creationId xmlns:a16="http://schemas.microsoft.com/office/drawing/2014/main" id="{AC0A174C-562D-48FF-84C7-B627818A35D2}"/>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alibri"/>
              <a:ea typeface="Calibri"/>
              <a:cs typeface="Calibri"/>
              <a:sym typeface="Calibri"/>
            </a:endParaRPr>
          </a:p>
        </p:txBody>
      </p:sp>
      <p:sp>
        <p:nvSpPr>
          <p:cNvPr id="31" name="Title 4">
            <a:extLst>
              <a:ext uri="{FF2B5EF4-FFF2-40B4-BE49-F238E27FC236}">
                <a16:creationId xmlns:a16="http://schemas.microsoft.com/office/drawing/2014/main" id="{4053765A-7E56-483A-AAC7-38708723C1F9}"/>
              </a:ext>
            </a:extLst>
          </p:cNvPr>
          <p:cNvSpPr txBox="1">
            <a:spLocks/>
          </p:cNvSpPr>
          <p:nvPr/>
        </p:nvSpPr>
        <p:spPr>
          <a:xfrm>
            <a:off x="10312186" y="899913"/>
            <a:ext cx="1800180" cy="494975"/>
          </a:xfrm>
          <a:prstGeom prst="rect">
            <a:avLst/>
          </a:prstGeom>
          <a:solidFill>
            <a:srgbClr val="FF0000"/>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j-ea"/>
                <a:cs typeface="+mj-cs"/>
              </a:rPr>
              <a:t>aussprechen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pic>
        <p:nvPicPr>
          <p:cNvPr id="32" name="Picture 31" descr="Logo, icon&#10;&#10;Description automatically generated">
            <a:extLst>
              <a:ext uri="{FF2B5EF4-FFF2-40B4-BE49-F238E27FC236}">
                <a16:creationId xmlns:a16="http://schemas.microsoft.com/office/drawing/2014/main" id="{9DAA21B4-DF40-45DA-9237-32C5312B01E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353175" y="297664"/>
            <a:ext cx="638569" cy="618613"/>
          </a:xfrm>
          <a:prstGeom prst="rect">
            <a:avLst/>
          </a:prstGeom>
        </p:spPr>
      </p:pic>
      <p:sp>
        <p:nvSpPr>
          <p:cNvPr id="33" name="Speech Bubble: Oval 32">
            <a:extLst>
              <a:ext uri="{FF2B5EF4-FFF2-40B4-BE49-F238E27FC236}">
                <a16:creationId xmlns:a16="http://schemas.microsoft.com/office/drawing/2014/main" id="{FC34DE3F-8050-4F67-9A3E-63913B6A6C4A}"/>
              </a:ext>
            </a:extLst>
          </p:cNvPr>
          <p:cNvSpPr/>
          <p:nvPr/>
        </p:nvSpPr>
        <p:spPr>
          <a:xfrm>
            <a:off x="10377663" y="28455"/>
            <a:ext cx="818288" cy="775440"/>
          </a:xfrm>
          <a:prstGeom prst="wedgeEllipseCallout">
            <a:avLst>
              <a:gd name="adj1" fmla="val 77479"/>
              <a:gd name="adj2" fmla="val 15675"/>
            </a:avLst>
          </a:prstGeom>
          <a:solidFill>
            <a:srgbClr val="00B0F0"/>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a:ea typeface="+mn-ea"/>
                <a:cs typeface="+mn-cs"/>
              </a:rPr>
              <a:t>…</a:t>
            </a:r>
          </a:p>
        </p:txBody>
      </p:sp>
    </p:spTree>
    <p:extLst>
      <p:ext uri="{BB962C8B-B14F-4D97-AF65-F5344CB8AC3E}">
        <p14:creationId xmlns:p14="http://schemas.microsoft.com/office/powerpoint/2010/main" val="3327962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29"/>
                                        </p:tgtEl>
                                      </p:cBhvr>
                                    </p:animEffect>
                                    <p:set>
                                      <p:cBhvr>
                                        <p:cTn id="7" dur="1" fill="hold">
                                          <p:stCondLst>
                                            <p:cond delay="499"/>
                                          </p:stCondLst>
                                        </p:cTn>
                                        <p:tgtEl>
                                          <p:spTgt spid="29"/>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28"/>
                                        </p:tgtEl>
                                      </p:cBhvr>
                                    </p:animEffect>
                                    <p:set>
                                      <p:cBhvr>
                                        <p:cTn id="10" dur="1" fill="hold">
                                          <p:stCondLst>
                                            <p:cond delay="499"/>
                                          </p:stCondLst>
                                        </p:cTn>
                                        <p:tgtEl>
                                          <p:spTgt spid="28"/>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61"/>
                                        </p:tgtEl>
                                        <p:attrNameLst>
                                          <p:attrName>style.visibility</p:attrName>
                                        </p:attrNameLst>
                                      </p:cBhvr>
                                      <p:to>
                                        <p:strVal val="visible"/>
                                      </p:to>
                                    </p:set>
                                    <p:animEffect transition="in" filter="fade">
                                      <p:cBhvr>
                                        <p:cTn id="15" dur="500"/>
                                        <p:tgtEl>
                                          <p:spTgt spid="161"/>
                                        </p:tgtEl>
                                      </p:cBhvr>
                                    </p:animEffect>
                                  </p:childTnLst>
                                </p:cTn>
                              </p:par>
                            </p:childTnLst>
                          </p:cTn>
                        </p:par>
                      </p:childTnLst>
                    </p:cTn>
                  </p:par>
                  <p:par>
                    <p:cTn id="16" fill="hold">
                      <p:stCondLst>
                        <p:cond delay="indefinite"/>
                      </p:stCondLst>
                      <p:childTnLst>
                        <p:par>
                          <p:cTn id="17" fill="hold">
                            <p:stCondLst>
                              <p:cond delay="0"/>
                            </p:stCondLst>
                            <p:childTnLst>
                              <p:par>
                                <p:cTn id="18" presetID="0" presetClass="path" presetSubtype="0" accel="32000" decel="16500" fill="hold" nodeType="clickEffect">
                                  <p:stCondLst>
                                    <p:cond delay="0"/>
                                  </p:stCondLst>
                                  <p:childTnLst>
                                    <p:animMotion origin="layout" path="M 3.33333E-6 -3.7037E-6 L 3.33333E-6 0.00024 C 0.00182 -0.00023 0.04674 -0.00231 0.05547 -0.00254 C 0.07304 -0.00301 0.09075 -0.00301 0.10833 -0.00324 C 0.19726 -0.00625 0.16041 -0.00509 0.33711 -0.00578 C 0.34492 -0.00578 0.3526 -0.00532 0.36041 -0.00509 C 0.41588 -0.00694 0.35 -0.00509 0.45429 -0.00509 C 0.48164 -0.00509 0.50911 -0.00555 0.53646 -0.00578 C 0.63528 -0.00324 0.46575 -0.0074 0.70065 -0.00416 C 0.71653 -0.00393 0.73216 -0.00301 0.74778 -0.00254 C 0.75455 -0.00231 0.76132 -0.00185 0.76836 -0.00185 C 0.79765 -0.00115 0.82695 -0.00115 0.85625 -0.00092 C 0.89257 0.00047 0.89531 0.00093 0.94713 0.00093 C 1.19466 0.00024 1.1638 -0.00092 1.34622 -0.00185 L 1.56054 -0.00254 L 1.56054 -0.00231 " pathEditMode="relative" rAng="0" ptsTypes="AAAAAAAAAAAAAAAA">
                                      <p:cBhvr>
                                        <p:cTn id="19" dur="12000" fill="hold"/>
                                        <p:tgtEl>
                                          <p:spTgt spid="7"/>
                                        </p:tgtEl>
                                        <p:attrNameLst>
                                          <p:attrName>ppt_x</p:attrName>
                                          <p:attrName>ppt_y</p:attrName>
                                        </p:attrNameLst>
                                      </p:cBhvr>
                                      <p:rCtr x="78021" y="-255"/>
                                    </p:animMotion>
                                  </p:childTnLst>
                                </p:cTn>
                              </p:par>
                            </p:childTnLst>
                          </p:cTn>
                        </p:par>
                        <p:par>
                          <p:cTn id="20" fill="hold">
                            <p:stCondLst>
                              <p:cond delay="12000"/>
                            </p:stCondLst>
                            <p:childTnLst>
                              <p:par>
                                <p:cTn id="21" presetID="0" presetClass="path" presetSubtype="0" accel="29417" decel="30000" fill="hold" nodeType="afterEffect">
                                  <p:stCondLst>
                                    <p:cond delay="0"/>
                                  </p:stCondLst>
                                  <p:childTnLst>
                                    <p:animMotion origin="layout" path="M 2.08333E-7 4.44444E-6 L 2.08333E-7 -0.00093 C -0.00182 0.00092 -0.04674 0.00902 -0.05534 0.00995 C -0.07292 0.0118 -0.09063 0.0118 -0.10807 0.01273 C -0.19688 0.0243 -0.16003 0.0199 -0.33633 0.02268 C -0.34414 0.02268 -0.35182 0.02083 -0.35964 0.0199 C -0.41497 0.02708 -0.34922 0.0199 -0.45326 0.0199 C -0.48047 0.0199 -0.50794 0.02175 -0.53516 0.02268 C -0.63372 0.01273 -0.46471 0.02893 -0.69896 0.0162 C -0.71484 0.01527 -0.73034 0.0118 -0.74596 0.00995 C -0.75273 0.00902 -0.75951 0.00717 -0.76654 0.00717 C -0.7957 0.00463 -0.825 0.00463 -0.85404 0.0037 C -0.89036 -0.00186 -0.8931 -0.00348 -0.94479 -0.00348 C -1.19167 -0.00093 -1.16094 0.0037 -1.34284 0.00717 L -1.55664 0.00995 L -1.55664 0.00902 " pathEditMode="relative" rAng="0" ptsTypes="AAAAAAAAAAAAAAAA">
                                      <p:cBhvr>
                                        <p:cTn id="22" dur="15000" fill="hold"/>
                                        <p:tgtEl>
                                          <p:spTgt spid="16"/>
                                        </p:tgtEl>
                                        <p:attrNameLst>
                                          <p:attrName>ppt_x</p:attrName>
                                          <p:attrName>ppt_y</p:attrName>
                                        </p:attrNameLst>
                                      </p:cBhvr>
                                      <p:rCtr x="-77839" y="972"/>
                                    </p:animMotion>
                                  </p:childTnLst>
                                </p:cTn>
                              </p:par>
                            </p:childTnLst>
                          </p:cTn>
                        </p:par>
                        <p:par>
                          <p:cTn id="23" fill="hold">
                            <p:stCondLst>
                              <p:cond delay="27000"/>
                            </p:stCondLst>
                            <p:childTnLst>
                              <p:par>
                                <p:cTn id="24" presetID="0" presetClass="path" presetSubtype="0" accel="30000" decel="50000" fill="hold" nodeType="afterEffect">
                                  <p:stCondLst>
                                    <p:cond delay="0"/>
                                  </p:stCondLst>
                                  <p:childTnLst>
                                    <p:animMotion origin="layout" path="M 3.54167E-6 -7.40741E-7 L 3.54167E-6 0.00023 C 0.00182 -0.00023 0.04674 -0.00231 0.05547 -0.00255 C 0.07304 -0.00301 0.09075 -0.00301 0.10833 -0.00324 C 0.19726 -0.00625 0.16041 -0.00509 0.33711 -0.00579 C 0.34492 -0.00579 0.3526 -0.00532 0.36041 -0.00509 C 0.41588 -0.00694 0.35 -0.00509 0.45429 -0.00509 C 0.48164 -0.00509 0.50911 -0.00555 0.53645 -0.00579 C 0.63528 -0.00324 0.46575 -0.00741 0.70065 -0.00417 C 0.71653 -0.00393 0.73216 -0.00301 0.74778 -0.00255 C 0.75455 -0.00231 0.76132 -0.00185 0.76836 -0.00185 C 0.79765 -0.00116 0.82695 -0.00116 0.85625 -0.00093 C 0.89257 0.00046 0.89531 0.00093 0.94713 0.00093 C 1.19466 0.00023 1.1638 -0.00093 1.34622 -0.00185 L 1.56054 -0.00255 L 1.56054 -0.00231 " pathEditMode="relative" rAng="0" ptsTypes="AAAAAAAAAAAAAAAA">
                                      <p:cBhvr>
                                        <p:cTn id="25" dur="14000" fill="hold"/>
                                        <p:tgtEl>
                                          <p:spTgt spid="19"/>
                                        </p:tgtEl>
                                        <p:attrNameLst>
                                          <p:attrName>ppt_x</p:attrName>
                                          <p:attrName>ppt_y</p:attrName>
                                        </p:attrNameLst>
                                      </p:cBhvr>
                                      <p:rCtr x="78021" y="-25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1" grpId="0" animBg="1"/>
      <p:bldP spid="28"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8" name="Table 4">
            <a:extLst>
              <a:ext uri="{FF2B5EF4-FFF2-40B4-BE49-F238E27FC236}">
                <a16:creationId xmlns:a16="http://schemas.microsoft.com/office/drawing/2014/main" id="{E6F5C010-FCBF-483C-895E-1E56C0C2FA24}"/>
              </a:ext>
            </a:extLst>
          </p:cNvPr>
          <p:cNvGraphicFramePr>
            <a:graphicFrameLocks noGrp="1"/>
          </p:cNvGraphicFramePr>
          <p:nvPr>
            <p:extLst>
              <p:ext uri="{D42A27DB-BD31-4B8C-83A1-F6EECF244321}">
                <p14:modId xmlns:p14="http://schemas.microsoft.com/office/powerpoint/2010/main" val="3522168710"/>
              </p:ext>
            </p:extLst>
          </p:nvPr>
        </p:nvGraphicFramePr>
        <p:xfrm>
          <a:off x="557161" y="596480"/>
          <a:ext cx="9810698" cy="6029786"/>
        </p:xfrm>
        <a:graphic>
          <a:graphicData uri="http://schemas.openxmlformats.org/drawingml/2006/table">
            <a:tbl>
              <a:tblPr firstRow="1" bandRow="1"/>
              <a:tblGrid>
                <a:gridCol w="1730433">
                  <a:extLst>
                    <a:ext uri="{9D8B030D-6E8A-4147-A177-3AD203B41FA5}">
                      <a16:colId xmlns:a16="http://schemas.microsoft.com/office/drawing/2014/main" val="1203737284"/>
                    </a:ext>
                  </a:extLst>
                </a:gridCol>
                <a:gridCol w="2398443">
                  <a:extLst>
                    <a:ext uri="{9D8B030D-6E8A-4147-A177-3AD203B41FA5}">
                      <a16:colId xmlns:a16="http://schemas.microsoft.com/office/drawing/2014/main" val="1810222861"/>
                    </a:ext>
                  </a:extLst>
                </a:gridCol>
                <a:gridCol w="2988400">
                  <a:extLst>
                    <a:ext uri="{9D8B030D-6E8A-4147-A177-3AD203B41FA5}">
                      <a16:colId xmlns:a16="http://schemas.microsoft.com/office/drawing/2014/main" val="274413866"/>
                    </a:ext>
                  </a:extLst>
                </a:gridCol>
                <a:gridCol w="2693422">
                  <a:extLst>
                    <a:ext uri="{9D8B030D-6E8A-4147-A177-3AD203B41FA5}">
                      <a16:colId xmlns:a16="http://schemas.microsoft.com/office/drawing/2014/main" val="2706468897"/>
                    </a:ext>
                  </a:extLst>
                </a:gridCol>
              </a:tblGrid>
              <a:tr h="861398">
                <a:tc rowSpan="3">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ap="flat" cmpd="sng" algn="ctr">
                      <a:solidFill>
                        <a:sysClr val="windowText" lastClr="000000"/>
                      </a:solidFill>
                      <a:prstDash val="solid"/>
                      <a:round/>
                      <a:headEnd type="none" w="med" len="med"/>
                      <a:tailEnd type="none" w="med" len="med"/>
                    </a:lnR>
                    <a:lnT w="12700" cmpd="sng">
                      <a:solidFill>
                        <a:sysClr val="windowText" lastClr="000000"/>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Saturday</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Wednesday</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Sunday</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256656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Tuesday</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(the) week</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Friday</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64559424"/>
                  </a:ext>
                </a:extLst>
              </a:tr>
              <a:tr h="861398">
                <a:tc vMerge="1">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ap="flat" cmpd="sng" algn="ctr">
                      <a:solidFill>
                        <a:sysClr val="windowText" lastClr="000000"/>
                      </a:solidFill>
                      <a:prstDash val="solid"/>
                      <a:round/>
                      <a:headEnd type="none" w="med" len="med"/>
                      <a:tailEnd type="none" w="med" len="med"/>
                    </a:lnR>
                    <a:lnT w="12700" cmpd="sng">
                      <a:solidFill>
                        <a:sysClr val="windowText" lastClr="000000"/>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(the) day</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Thursday</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Monday</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760878619"/>
                  </a:ext>
                </a:extLst>
              </a:tr>
              <a:tr h="861398">
                <a:tc rowSpan="2">
                  <a:txBody>
                    <a:bodyPr/>
                    <a:lstStyle/>
                    <a:p>
                      <a:endParaRPr lang="en-GB" sz="2800" dirty="0">
                        <a:solidFill>
                          <a:srgbClr val="002060"/>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he would like</a:t>
                      </a:r>
                    </a:p>
                  </a:txBody>
                  <a:tcPr>
                    <a:lnL w="12700" cmpd="sng">
                      <a:solidFill>
                        <a:sysClr val="windowText" lastClr="000000"/>
                      </a:solidFill>
                    </a:lnL>
                    <a:lnR w="12700" cmpd="sng">
                      <a:solidFill>
                        <a:sysClr val="windowText" lastClr="000000"/>
                      </a:solidFill>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(the) granddad</a:t>
                      </a:r>
                    </a:p>
                  </a:txBody>
                  <a:tcPr>
                    <a:lnL w="12700" cmpd="sng">
                      <a:solidFill>
                        <a:sysClr val="windowText" lastClr="000000"/>
                      </a:solidFill>
                    </a:lnL>
                    <a:lnR w="12700" cmpd="sng">
                      <a:solidFill>
                        <a:sysClr val="windowText" lastClr="000000"/>
                      </a:solidFill>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tomorrow</a:t>
                      </a:r>
                    </a:p>
                  </a:txBody>
                  <a:tcPr>
                    <a:lnL w="12700" cmpd="sng">
                      <a:solidFill>
                        <a:sysClr val="windowText" lastClr="000000"/>
                      </a:solidFill>
                    </a:lnL>
                    <a:lnR w="12700" cmpd="sng">
                      <a:solidFill>
                        <a:sysClr val="windowText" lastClr="000000"/>
                      </a:solidFill>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47692962"/>
                  </a:ext>
                </a:extLst>
              </a:tr>
              <a:tr h="861398">
                <a:tc vMerge="1">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it would like</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today</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she would like</a:t>
                      </a:r>
                    </a:p>
                  </a:txBody>
                  <a:tcPr>
                    <a:lnL w="12700" cap="flat" cmpd="sng" algn="ctr">
                      <a:solidFill>
                        <a:sysClr val="windowText" lastClr="000000"/>
                      </a:solidFill>
                      <a:prstDash val="solid"/>
                      <a:round/>
                      <a:headEnd type="none" w="med" len="med"/>
                      <a:tailEnd type="none" w="med" len="med"/>
                    </a:lnL>
                    <a:lnR w="12700" cmpd="sng">
                      <a:solidFill>
                        <a:sysClr val="windowText" lastClr="000000"/>
                      </a:solidFill>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903794855"/>
                  </a:ext>
                </a:extLst>
              </a:tr>
              <a:tr h="861398">
                <a:tc rowSpan="2">
                  <a:txBody>
                    <a:bodyPr/>
                    <a:lstStyle/>
                    <a:p>
                      <a:endParaRPr lang="en-GB"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October</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her</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old</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343226472"/>
                  </a:ext>
                </a:extLst>
              </a:tr>
              <a:tr h="861398">
                <a:tc vMerge="1">
                  <a:txBody>
                    <a:bodyPr/>
                    <a:lstStyle/>
                    <a:p>
                      <a:endParaRPr lang="en-GB" sz="2800" b="1" dirty="0">
                        <a:solidFill>
                          <a:srgbClr val="002060"/>
                        </a:solidFill>
                        <a:latin typeface="Century Gothic" panose="020B0502020202020204" pitchFamily="34" charset="0"/>
                      </a:endParaRPr>
                    </a:p>
                  </a:txBody>
                  <a:tcPr>
                    <a:lnT w="12700" cap="flat" cmpd="sng" algn="ctr">
                      <a:solidFill>
                        <a:sysClr val="windowText" lastClr="000000"/>
                      </a:solidFill>
                      <a:prstDash val="solid"/>
                      <a:round/>
                      <a:headEnd type="none" w="med" len="med"/>
                      <a:tailEnd type="none" w="med" len="med"/>
                    </a:lnT>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(the) family</a:t>
                      </a:r>
                    </a:p>
                  </a:txBody>
                  <a:tcPr>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(the) month</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his</a:t>
                      </a:r>
                    </a:p>
                  </a:txBody>
                  <a:tcPr>
                    <a:lnL w="12700" cap="flat" cmpd="sng" algn="ctr">
                      <a:solidFill>
                        <a:sysClr val="windowText" lastClr="000000"/>
                      </a:solidFill>
                      <a:prstDash val="solid"/>
                      <a:round/>
                      <a:headEnd type="none" w="med" len="med"/>
                      <a:tailEnd type="none" w="med" len="med"/>
                    </a:lnL>
                    <a:lnR w="12700" cmpd="sng">
                      <a:solidFill>
                        <a:sysClr val="windowText" lastClr="000000"/>
                      </a:solidFill>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232139915"/>
                  </a:ext>
                </a:extLst>
              </a:tr>
            </a:tbl>
          </a:graphicData>
        </a:graphic>
      </p:graphicFrame>
      <p:sp>
        <p:nvSpPr>
          <p:cNvPr id="42" name="Title 2">
            <a:extLst>
              <a:ext uri="{FF2B5EF4-FFF2-40B4-BE49-F238E27FC236}">
                <a16:creationId xmlns:a16="http://schemas.microsoft.com/office/drawing/2014/main" id="{B4C63B0B-0C7C-4A09-8597-57CFFDBCB5BE}"/>
              </a:ext>
            </a:extLst>
          </p:cNvPr>
          <p:cNvSpPr txBox="1">
            <a:spLocks/>
          </p:cNvSpPr>
          <p:nvPr/>
        </p:nvSpPr>
        <p:spPr>
          <a:xfrm>
            <a:off x="10634549" y="1229428"/>
            <a:ext cx="1557451" cy="374973"/>
          </a:xfrm>
          <a:prstGeom prst="rect">
            <a:avLst/>
          </a:prstGeom>
          <a:solidFill>
            <a:srgbClr val="FF0000"/>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a:ln>
                  <a:noFill/>
                </a:ln>
                <a:solidFill>
                  <a:srgbClr val="FFFFFF"/>
                </a:solidFill>
                <a:effectLst/>
                <a:uLnTx/>
                <a:uFillTx/>
                <a:latin typeface="Century Gothic" panose="020B0502020202020204" pitchFamily="34" charset="0"/>
                <a:ea typeface="Calibri"/>
                <a:cs typeface="Calibri"/>
                <a:sym typeface="Calibri"/>
              </a:rPr>
              <a:t>Vokabeln</a:t>
            </a:r>
            <a:endPar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ea typeface="Calibri"/>
              <a:cs typeface="Calibri"/>
              <a:sym typeface="Calibri"/>
            </a:endParaRPr>
          </a:p>
        </p:txBody>
      </p:sp>
      <p:grpSp>
        <p:nvGrpSpPr>
          <p:cNvPr id="43" name="Group 42">
            <a:extLst>
              <a:ext uri="{FF2B5EF4-FFF2-40B4-BE49-F238E27FC236}">
                <a16:creationId xmlns:a16="http://schemas.microsoft.com/office/drawing/2014/main" id="{5C014ABF-BD94-46CE-B172-C0D58B8966CA}"/>
              </a:ext>
            </a:extLst>
          </p:cNvPr>
          <p:cNvGrpSpPr/>
          <p:nvPr/>
        </p:nvGrpSpPr>
        <p:grpSpPr>
          <a:xfrm>
            <a:off x="10850272" y="161306"/>
            <a:ext cx="1240568" cy="1008631"/>
            <a:chOff x="10818487" y="2376307"/>
            <a:chExt cx="1240568" cy="1008631"/>
          </a:xfrm>
        </p:grpSpPr>
        <p:sp>
          <p:nvSpPr>
            <p:cNvPr id="44" name="Oval 43">
              <a:extLst>
                <a:ext uri="{FF2B5EF4-FFF2-40B4-BE49-F238E27FC236}">
                  <a16:creationId xmlns:a16="http://schemas.microsoft.com/office/drawing/2014/main" id="{42DC53ED-BBF8-4131-B281-2BE74F046548}"/>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45" name="Explosion: 8 Points 44">
              <a:extLst>
                <a:ext uri="{FF2B5EF4-FFF2-40B4-BE49-F238E27FC236}">
                  <a16:creationId xmlns:a16="http://schemas.microsoft.com/office/drawing/2014/main" id="{FB7D93C4-4793-4034-B3F3-86B2575383C1}"/>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46" name="Explosion: 8 Points 45">
              <a:extLst>
                <a:ext uri="{FF2B5EF4-FFF2-40B4-BE49-F238E27FC236}">
                  <a16:creationId xmlns:a16="http://schemas.microsoft.com/office/drawing/2014/main" id="{1E2F442E-189F-4B26-A368-BF36774FC885}"/>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ea typeface="+mn-ea"/>
                <a:cs typeface="+mn-cs"/>
              </a:endParaRPr>
            </a:p>
          </p:txBody>
        </p:sp>
        <p:sp>
          <p:nvSpPr>
            <p:cNvPr id="47" name="TextBox 46">
              <a:extLst>
                <a:ext uri="{FF2B5EF4-FFF2-40B4-BE49-F238E27FC236}">
                  <a16:creationId xmlns:a16="http://schemas.microsoft.com/office/drawing/2014/main" id="{D0B0FCEF-495F-4BB8-8B0E-B837FAF541D5}"/>
                </a:ext>
              </a:extLst>
            </p:cNvPr>
            <p:cNvSpPr txBox="1"/>
            <p:nvPr/>
          </p:nvSpPr>
          <p:spPr>
            <a:xfrm rot="20326871">
              <a:off x="10872111" y="2644457"/>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000000">
                      <a:lumMod val="95000"/>
                      <a:lumOff val="5000"/>
                    </a:srgbClr>
                  </a:solidFill>
                  <a:effectLst/>
                  <a:uLnTx/>
                  <a:uFillTx/>
                  <a:latin typeface="Century Gothic" panose="020B0502020202020204" pitchFamily="34" charset="0"/>
                  <a:ea typeface="+mn-ea"/>
                  <a:cs typeface="+mn-cs"/>
                </a:rPr>
                <a:t>Wörter</a:t>
              </a:r>
              <a:endParaRPr kumimoji="0" lang="en-GB" sz="2000" b="1" i="0" u="none" strike="noStrike" kern="1200" cap="none" spc="0" normalizeH="0" baseline="0" noProof="0" dirty="0">
                <a:ln>
                  <a:noFill/>
                </a:ln>
                <a:solidFill>
                  <a:srgbClr val="000000">
                    <a:lumMod val="95000"/>
                    <a:lumOff val="5000"/>
                  </a:srgbClr>
                </a:solidFill>
                <a:effectLst/>
                <a:uLnTx/>
                <a:uFillTx/>
                <a:latin typeface="Century Gothic" panose="020B0502020202020204" pitchFamily="34" charset="0"/>
                <a:ea typeface="+mn-ea"/>
                <a:cs typeface="+mn-cs"/>
              </a:endParaRPr>
            </a:p>
          </p:txBody>
        </p:sp>
      </p:grpSp>
      <p:pic>
        <p:nvPicPr>
          <p:cNvPr id="49" name="Picture 48">
            <a:extLst>
              <a:ext uri="{FF2B5EF4-FFF2-40B4-BE49-F238E27FC236}">
                <a16:creationId xmlns:a16="http://schemas.microsoft.com/office/drawing/2014/main" id="{E92A3714-71AC-49CE-90A9-7010B0CBF7F5}"/>
              </a:ext>
            </a:extLst>
          </p:cNvPr>
          <p:cNvPicPr>
            <a:picLocks noChangeAspect="1"/>
          </p:cNvPicPr>
          <p:nvPr/>
        </p:nvPicPr>
        <p:blipFill>
          <a:blip r:embed="rId3"/>
          <a:stretch>
            <a:fillRect/>
          </a:stretch>
        </p:blipFill>
        <p:spPr>
          <a:xfrm>
            <a:off x="638071" y="3388141"/>
            <a:ext cx="1186070" cy="1080360"/>
          </a:xfrm>
          <a:prstGeom prst="rect">
            <a:avLst/>
          </a:prstGeom>
        </p:spPr>
      </p:pic>
      <p:pic>
        <p:nvPicPr>
          <p:cNvPr id="50" name="Picture 49" descr="Icon&#10;&#10;Description automatically generated">
            <a:extLst>
              <a:ext uri="{FF2B5EF4-FFF2-40B4-BE49-F238E27FC236}">
                <a16:creationId xmlns:a16="http://schemas.microsoft.com/office/drawing/2014/main" id="{91103F0C-16C7-4E4A-A03A-6D6A0897B0D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6254" y="969694"/>
            <a:ext cx="1186070" cy="1186070"/>
          </a:xfrm>
          <a:prstGeom prst="rect">
            <a:avLst/>
          </a:prstGeom>
        </p:spPr>
      </p:pic>
      <p:pic>
        <p:nvPicPr>
          <p:cNvPr id="51" name="Picture 50">
            <a:extLst>
              <a:ext uri="{FF2B5EF4-FFF2-40B4-BE49-F238E27FC236}">
                <a16:creationId xmlns:a16="http://schemas.microsoft.com/office/drawing/2014/main" id="{FE08E599-F134-4313-95D9-9159622088E6}"/>
              </a:ext>
            </a:extLst>
          </p:cNvPr>
          <p:cNvPicPr>
            <a:picLocks noChangeAspect="1"/>
          </p:cNvPicPr>
          <p:nvPr/>
        </p:nvPicPr>
        <p:blipFill>
          <a:blip r:embed="rId5"/>
          <a:stretch>
            <a:fillRect/>
          </a:stretch>
        </p:blipFill>
        <p:spPr>
          <a:xfrm>
            <a:off x="693353" y="5187983"/>
            <a:ext cx="1162417" cy="1101237"/>
          </a:xfrm>
          <a:prstGeom prst="rect">
            <a:avLst/>
          </a:prstGeom>
        </p:spPr>
      </p:pic>
      <p:sp>
        <p:nvSpPr>
          <p:cNvPr id="52" name="TextBox 51">
            <a:extLst>
              <a:ext uri="{FF2B5EF4-FFF2-40B4-BE49-F238E27FC236}">
                <a16:creationId xmlns:a16="http://schemas.microsoft.com/office/drawing/2014/main" id="{8F53631D-2754-48C4-8AED-8858C9727C21}"/>
              </a:ext>
            </a:extLst>
          </p:cNvPr>
          <p:cNvSpPr txBox="1"/>
          <p:nvPr/>
        </p:nvSpPr>
        <p:spPr>
          <a:xfrm>
            <a:off x="1737282" y="5783201"/>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53" name="TextBox 52">
            <a:extLst>
              <a:ext uri="{FF2B5EF4-FFF2-40B4-BE49-F238E27FC236}">
                <a16:creationId xmlns:a16="http://schemas.microsoft.com/office/drawing/2014/main" id="{A2BFCF36-7406-4CE6-9B31-E13BD8589379}"/>
              </a:ext>
            </a:extLst>
          </p:cNvPr>
          <p:cNvSpPr txBox="1"/>
          <p:nvPr/>
        </p:nvSpPr>
        <p:spPr>
          <a:xfrm>
            <a:off x="1683137" y="3769859"/>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54" name="TextBox 53">
            <a:extLst>
              <a:ext uri="{FF2B5EF4-FFF2-40B4-BE49-F238E27FC236}">
                <a16:creationId xmlns:a16="http://schemas.microsoft.com/office/drawing/2014/main" id="{79F904FC-0628-46C7-A0E1-B4BE341D70F7}"/>
              </a:ext>
            </a:extLst>
          </p:cNvPr>
          <p:cNvSpPr txBox="1"/>
          <p:nvPr/>
        </p:nvSpPr>
        <p:spPr>
          <a:xfrm>
            <a:off x="1703819" y="1663755"/>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
        <p:nvSpPr>
          <p:cNvPr id="5" name="TextBox 4">
            <a:extLst>
              <a:ext uri="{FF2B5EF4-FFF2-40B4-BE49-F238E27FC236}">
                <a16:creationId xmlns:a16="http://schemas.microsoft.com/office/drawing/2014/main" id="{A89B7363-C67B-6A37-1558-44F2A6909DC4}"/>
              </a:ext>
            </a:extLst>
          </p:cNvPr>
          <p:cNvSpPr txBox="1"/>
          <p:nvPr/>
        </p:nvSpPr>
        <p:spPr>
          <a:xfrm>
            <a:off x="3648836" y="67802"/>
            <a:ext cx="323595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Schreib</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auf Deutsch</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a:t>
            </a:r>
          </a:p>
        </p:txBody>
      </p:sp>
      <p:sp>
        <p:nvSpPr>
          <p:cNvPr id="6" name="TextBox 5">
            <a:extLst>
              <a:ext uri="{FF2B5EF4-FFF2-40B4-BE49-F238E27FC236}">
                <a16:creationId xmlns:a16="http://schemas.microsoft.com/office/drawing/2014/main" id="{6C851422-2384-0764-2682-42F1891E2C68}"/>
              </a:ext>
            </a:extLst>
          </p:cNvPr>
          <p:cNvSpPr txBox="1"/>
          <p:nvPr/>
        </p:nvSpPr>
        <p:spPr>
          <a:xfrm>
            <a:off x="6692624" y="128500"/>
            <a:ext cx="4051109"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p>
        </p:txBody>
      </p:sp>
      <p:sp>
        <p:nvSpPr>
          <p:cNvPr id="7" name="Google Shape;119;p1">
            <a:extLst>
              <a:ext uri="{FF2B5EF4-FFF2-40B4-BE49-F238E27FC236}">
                <a16:creationId xmlns:a16="http://schemas.microsoft.com/office/drawing/2014/main" id="{9008E100-DDE7-062C-5361-CC30573DE2D5}"/>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8" name="Title 1">
            <a:extLst>
              <a:ext uri="{FF2B5EF4-FFF2-40B4-BE49-F238E27FC236}">
                <a16:creationId xmlns:a16="http://schemas.microsoft.com/office/drawing/2014/main" id="{0162749F-BCE3-BDC7-6779-CC0AE73549E3}"/>
              </a:ext>
            </a:extLst>
          </p:cNvPr>
          <p:cNvSpPr>
            <a:spLocks noGrp="1"/>
          </p:cNvSpPr>
          <p:nvPr>
            <p:ph type="title"/>
          </p:nvPr>
        </p:nvSpPr>
        <p:spPr>
          <a:xfrm>
            <a:off x="644540" y="87041"/>
            <a:ext cx="2578897" cy="582075"/>
          </a:xfrm>
        </p:spPr>
        <p:txBody>
          <a:bodyPr>
            <a:normAutofit fontScale="90000"/>
          </a:bodyPr>
          <a:lstStyle/>
          <a:p>
            <a:r>
              <a:rPr lang="en-GB" sz="2800" b="1" dirty="0">
                <a:solidFill>
                  <a:srgbClr val="002060"/>
                </a:solidFill>
                <a:latin typeface="Century Gothic" panose="020B0502020202020204" pitchFamily="34" charset="0"/>
                <a:ea typeface="Century Gothic"/>
                <a:cs typeface="Century Gothic"/>
                <a:sym typeface="Century Gothic"/>
              </a:rPr>
              <a:t>Extra follow up:</a:t>
            </a:r>
            <a:endParaRPr lang="en-GB" sz="2800" dirty="0">
              <a:latin typeface="Century Gothic" panose="020B0502020202020204" pitchFamily="34" charset="0"/>
            </a:endParaRPr>
          </a:p>
        </p:txBody>
      </p:sp>
      <p:sp>
        <p:nvSpPr>
          <p:cNvPr id="9" name="TextBox 8">
            <a:extLst>
              <a:ext uri="{FF2B5EF4-FFF2-40B4-BE49-F238E27FC236}">
                <a16:creationId xmlns:a16="http://schemas.microsoft.com/office/drawing/2014/main" id="{642C36C2-93A7-328B-14CF-BF3DB92B08F4}"/>
              </a:ext>
            </a:extLst>
          </p:cNvPr>
          <p:cNvSpPr txBox="1"/>
          <p:nvPr/>
        </p:nvSpPr>
        <p:spPr>
          <a:xfrm>
            <a:off x="2962529" y="-350042"/>
            <a:ext cx="10820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9222771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pic>
        <p:nvPicPr>
          <p:cNvPr id="13" name="Picture 12" descr="Espacio, Sol, Mercurio, Venus, Tierra, Marte, Jupiter">
            <a:extLst>
              <a:ext uri="{FF2B5EF4-FFF2-40B4-BE49-F238E27FC236}">
                <a16:creationId xmlns:a16="http://schemas.microsoft.com/office/drawing/2014/main" id="{E3D0A373-B291-D02E-C3D2-54EC30C78EC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5447" y="1417799"/>
            <a:ext cx="11689301" cy="5300733"/>
          </a:xfrm>
          <a:prstGeom prst="round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s-AR" sz="3200" b="1" dirty="0" err="1">
                <a:solidFill>
                  <a:srgbClr val="002060"/>
                </a:solidFill>
                <a:latin typeface="Century Gothic"/>
                <a:ea typeface="Century Gothic"/>
                <a:cs typeface="Century Gothic"/>
                <a:sym typeface="Century Gothic"/>
              </a:rPr>
              <a:t>Follow</a:t>
            </a:r>
            <a:r>
              <a:rPr lang="es-AR" sz="3200" b="1" dirty="0">
                <a:solidFill>
                  <a:srgbClr val="002060"/>
                </a:solidFill>
                <a:latin typeface="Century Gothic"/>
                <a:ea typeface="Century Gothic"/>
                <a:cs typeface="Century Gothic"/>
                <a:sym typeface="Century Gothic"/>
              </a:rPr>
              <a:t> up 1: </a:t>
            </a:r>
            <a:endParaRPr lang="es-AR" sz="3200" dirty="0"/>
          </a:p>
        </p:txBody>
      </p:sp>
      <p:grpSp>
        <p:nvGrpSpPr>
          <p:cNvPr id="7" name="Group 6">
            <a:extLst>
              <a:ext uri="{FF2B5EF4-FFF2-40B4-BE49-F238E27FC236}">
                <a16:creationId xmlns:a16="http://schemas.microsoft.com/office/drawing/2014/main" id="{F2B4A717-D463-E866-3C50-C4DAD2E27932}"/>
              </a:ext>
            </a:extLst>
          </p:cNvPr>
          <p:cNvGrpSpPr/>
          <p:nvPr/>
        </p:nvGrpSpPr>
        <p:grpSpPr>
          <a:xfrm>
            <a:off x="-6315541" y="1476390"/>
            <a:ext cx="3674417" cy="1946023"/>
            <a:chOff x="-5941608" y="2845745"/>
            <a:chExt cx="3674417" cy="1946023"/>
          </a:xfrm>
        </p:grpSpPr>
        <p:pic>
          <p:nvPicPr>
            <p:cNvPr id="1028" name="Picture 4" descr="Gráficos vectoriales gratis de Astronave">
              <a:extLst>
                <a:ext uri="{FF2B5EF4-FFF2-40B4-BE49-F238E27FC236}">
                  <a16:creationId xmlns:a16="http://schemas.microsoft.com/office/drawing/2014/main" id="{12BD1D97-6D92-B19B-EE34-8B43FD7CB9E8}"/>
                </a:ext>
              </a:extLst>
            </p:cNvPr>
            <p:cNvPicPr>
              <a:picLocks noChangeAspect="1" noChangeArrowheads="1"/>
            </p:cNvPicPr>
            <p:nvPr/>
          </p:nvPicPr>
          <p:blipFill>
            <a:blip r:embed="rId4">
              <a:alphaModFix/>
              <a:extLst>
                <a:ext uri="{28A0092B-C50C-407E-A947-70E740481C1C}">
                  <a14:useLocalDpi xmlns:a14="http://schemas.microsoft.com/office/drawing/2010/main" val="0"/>
                </a:ext>
              </a:extLst>
            </a:blip>
            <a:srcRect/>
            <a:stretch>
              <a:fillRect/>
            </a:stretch>
          </p:blipFill>
          <p:spPr bwMode="auto">
            <a:xfrm rot="7855057">
              <a:off x="-5943869" y="3251988"/>
              <a:ext cx="1542041" cy="1537519"/>
            </a:xfrm>
            <a:prstGeom prst="rect">
              <a:avLst/>
            </a:prstGeom>
            <a:noFill/>
            <a:extLst>
              <a:ext uri="{909E8E84-426E-40DD-AFC4-6F175D3DCCD1}">
                <a14:hiddenFill xmlns:a14="http://schemas.microsoft.com/office/drawing/2010/main">
                  <a:solidFill>
                    <a:srgbClr val="FFFFFF"/>
                  </a:solidFill>
                </a14:hiddenFill>
              </a:ext>
            </a:extLst>
          </p:spPr>
        </p:pic>
        <p:sp>
          <p:nvSpPr>
            <p:cNvPr id="5" name="Oval 4">
              <a:extLst>
                <a:ext uri="{FF2B5EF4-FFF2-40B4-BE49-F238E27FC236}">
                  <a16:creationId xmlns:a16="http://schemas.microsoft.com/office/drawing/2014/main" id="{2F61DFEF-ECD4-0F8F-F914-5E5099CE9B38}"/>
                </a:ext>
              </a:extLst>
            </p:cNvPr>
            <p:cNvSpPr/>
            <p:nvPr/>
          </p:nvSpPr>
          <p:spPr>
            <a:xfrm>
              <a:off x="-4688165" y="2845745"/>
              <a:ext cx="2420974" cy="988142"/>
            </a:xfrm>
            <a:prstGeom prst="ellipse">
              <a:avLst/>
            </a:prstGeom>
            <a:solidFill>
              <a:srgbClr val="FFFFFF">
                <a:alpha val="40000"/>
              </a:srgbClr>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060"/>
                </a:solidFill>
                <a:effectLst/>
                <a:uLnTx/>
                <a:uFillTx/>
                <a:latin typeface="Calibri" panose="020F0502020204030204"/>
                <a:ea typeface="+mn-ea"/>
                <a:cs typeface="+mn-cs"/>
              </a:endParaRPr>
            </a:p>
          </p:txBody>
        </p:sp>
      </p:grpSp>
      <p:grpSp>
        <p:nvGrpSpPr>
          <p:cNvPr id="16" name="Group 15">
            <a:extLst>
              <a:ext uri="{FF2B5EF4-FFF2-40B4-BE49-F238E27FC236}">
                <a16:creationId xmlns:a16="http://schemas.microsoft.com/office/drawing/2014/main" id="{EB113CDA-7C91-5132-72FE-23782A7C3CA4}"/>
              </a:ext>
            </a:extLst>
          </p:cNvPr>
          <p:cNvGrpSpPr/>
          <p:nvPr/>
        </p:nvGrpSpPr>
        <p:grpSpPr>
          <a:xfrm rot="10800000">
            <a:off x="12562375" y="2514941"/>
            <a:ext cx="3733548" cy="1782731"/>
            <a:chOff x="-5997508" y="2953568"/>
            <a:chExt cx="3733548" cy="1782731"/>
          </a:xfrm>
        </p:grpSpPr>
        <p:pic>
          <p:nvPicPr>
            <p:cNvPr id="17" name="Picture 4" descr="Gráficos vectoriales gratis de Astronave">
              <a:extLst>
                <a:ext uri="{FF2B5EF4-FFF2-40B4-BE49-F238E27FC236}">
                  <a16:creationId xmlns:a16="http://schemas.microsoft.com/office/drawing/2014/main" id="{0D10C9F2-A95E-27A2-3564-7580849382B0}"/>
                </a:ext>
              </a:extLst>
            </p:cNvPr>
            <p:cNvPicPr>
              <a:picLocks noChangeAspect="1" noChangeArrowheads="1"/>
            </p:cNvPicPr>
            <p:nvPr/>
          </p:nvPicPr>
          <p:blipFill>
            <a:blip r:embed="rId4">
              <a:alphaModFix/>
              <a:extLst>
                <a:ext uri="{28A0092B-C50C-407E-A947-70E740481C1C}">
                  <a14:useLocalDpi xmlns:a14="http://schemas.microsoft.com/office/drawing/2010/main" val="0"/>
                </a:ext>
              </a:extLst>
            </a:blip>
            <a:srcRect/>
            <a:stretch>
              <a:fillRect/>
            </a:stretch>
          </p:blipFill>
          <p:spPr bwMode="auto">
            <a:xfrm rot="8425377">
              <a:off x="-5997508" y="3198780"/>
              <a:ext cx="1542041" cy="1537519"/>
            </a:xfrm>
            <a:prstGeom prst="rect">
              <a:avLst/>
            </a:prstGeom>
            <a:noFill/>
            <a:extLst>
              <a:ext uri="{909E8E84-426E-40DD-AFC4-6F175D3DCCD1}">
                <a14:hiddenFill xmlns:a14="http://schemas.microsoft.com/office/drawing/2010/main">
                  <a:solidFill>
                    <a:srgbClr val="FFFFFF"/>
                  </a:solidFill>
                </a14:hiddenFill>
              </a:ext>
            </a:extLst>
          </p:spPr>
        </p:pic>
        <p:sp>
          <p:nvSpPr>
            <p:cNvPr id="18" name="Oval 17">
              <a:extLst>
                <a:ext uri="{FF2B5EF4-FFF2-40B4-BE49-F238E27FC236}">
                  <a16:creationId xmlns:a16="http://schemas.microsoft.com/office/drawing/2014/main" id="{B17FF825-01C5-40FC-310E-3162FA130384}"/>
                </a:ext>
              </a:extLst>
            </p:cNvPr>
            <p:cNvSpPr/>
            <p:nvPr/>
          </p:nvSpPr>
          <p:spPr>
            <a:xfrm>
              <a:off x="-4684934" y="2953568"/>
              <a:ext cx="2420974" cy="988142"/>
            </a:xfrm>
            <a:prstGeom prst="ellipse">
              <a:avLst/>
            </a:prstGeom>
            <a:solidFill>
              <a:srgbClr val="FFFFFF">
                <a:alpha val="40000"/>
              </a:srgbClr>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060"/>
                </a:solidFill>
                <a:effectLst/>
                <a:uLnTx/>
                <a:uFillTx/>
                <a:latin typeface="Calibri" panose="020F0502020204030204"/>
                <a:ea typeface="+mn-ea"/>
                <a:cs typeface="+mn-cs"/>
              </a:endParaRPr>
            </a:p>
          </p:txBody>
        </p:sp>
      </p:grpSp>
      <p:grpSp>
        <p:nvGrpSpPr>
          <p:cNvPr id="19" name="Group 18">
            <a:extLst>
              <a:ext uri="{FF2B5EF4-FFF2-40B4-BE49-F238E27FC236}">
                <a16:creationId xmlns:a16="http://schemas.microsoft.com/office/drawing/2014/main" id="{DE431450-939A-8809-322A-865CE306445D}"/>
              </a:ext>
            </a:extLst>
          </p:cNvPr>
          <p:cNvGrpSpPr/>
          <p:nvPr/>
        </p:nvGrpSpPr>
        <p:grpSpPr>
          <a:xfrm>
            <a:off x="-6315955" y="5010535"/>
            <a:ext cx="3712545" cy="1852525"/>
            <a:chOff x="-6044635" y="2953567"/>
            <a:chExt cx="3712545" cy="1852525"/>
          </a:xfrm>
        </p:grpSpPr>
        <p:pic>
          <p:nvPicPr>
            <p:cNvPr id="20" name="Picture 4" descr="Gráficos vectoriales gratis de Astronave">
              <a:extLst>
                <a:ext uri="{FF2B5EF4-FFF2-40B4-BE49-F238E27FC236}">
                  <a16:creationId xmlns:a16="http://schemas.microsoft.com/office/drawing/2014/main" id="{535675D3-DFD0-3DB3-6476-018ADDA27CC8}"/>
                </a:ext>
              </a:extLst>
            </p:cNvPr>
            <p:cNvPicPr>
              <a:picLocks noChangeAspect="1" noChangeArrowheads="1"/>
            </p:cNvPicPr>
            <p:nvPr/>
          </p:nvPicPr>
          <p:blipFill>
            <a:blip r:embed="rId4">
              <a:alphaModFix/>
              <a:extLst>
                <a:ext uri="{28A0092B-C50C-407E-A947-70E740481C1C}">
                  <a14:useLocalDpi xmlns:a14="http://schemas.microsoft.com/office/drawing/2010/main" val="0"/>
                </a:ext>
              </a:extLst>
            </a:blip>
            <a:srcRect/>
            <a:stretch>
              <a:fillRect/>
            </a:stretch>
          </p:blipFill>
          <p:spPr bwMode="auto">
            <a:xfrm rot="8425377">
              <a:off x="-6044635" y="3268573"/>
              <a:ext cx="1542041" cy="1537519"/>
            </a:xfrm>
            <a:prstGeom prst="rect">
              <a:avLst/>
            </a:prstGeom>
            <a:noFill/>
            <a:extLst>
              <a:ext uri="{909E8E84-426E-40DD-AFC4-6F175D3DCCD1}">
                <a14:hiddenFill xmlns:a14="http://schemas.microsoft.com/office/drawing/2010/main">
                  <a:solidFill>
                    <a:srgbClr val="FFFFFF"/>
                  </a:solidFill>
                </a14:hiddenFill>
              </a:ext>
            </a:extLst>
          </p:spPr>
        </p:pic>
        <p:sp>
          <p:nvSpPr>
            <p:cNvPr id="21" name="Oval 20">
              <a:extLst>
                <a:ext uri="{FF2B5EF4-FFF2-40B4-BE49-F238E27FC236}">
                  <a16:creationId xmlns:a16="http://schemas.microsoft.com/office/drawing/2014/main" id="{0C73593B-8CB3-BAEA-1C83-19391C01C1FA}"/>
                </a:ext>
              </a:extLst>
            </p:cNvPr>
            <p:cNvSpPr/>
            <p:nvPr/>
          </p:nvSpPr>
          <p:spPr>
            <a:xfrm>
              <a:off x="-4753064" y="2953567"/>
              <a:ext cx="2420974" cy="1083765"/>
            </a:xfrm>
            <a:prstGeom prst="ellipse">
              <a:avLst/>
            </a:prstGeom>
            <a:solidFill>
              <a:srgbClr val="FFFFFF">
                <a:alpha val="40000"/>
              </a:srgbClr>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060"/>
                </a:solidFill>
                <a:effectLst/>
                <a:uLnTx/>
                <a:uFillTx/>
                <a:latin typeface="Calibri" panose="020F0502020204030204"/>
                <a:ea typeface="+mn-ea"/>
                <a:cs typeface="+mn-cs"/>
              </a:endParaRPr>
            </a:p>
          </p:txBody>
        </p:sp>
      </p:grpSp>
      <p:sp>
        <p:nvSpPr>
          <p:cNvPr id="6" name="TextBox 5">
            <a:extLst>
              <a:ext uri="{FF2B5EF4-FFF2-40B4-BE49-F238E27FC236}">
                <a16:creationId xmlns:a16="http://schemas.microsoft.com/office/drawing/2014/main" id="{91A83364-9CF1-C741-1612-16853446B41F}"/>
              </a:ext>
            </a:extLst>
          </p:cNvPr>
          <p:cNvSpPr txBox="1"/>
          <p:nvPr/>
        </p:nvSpPr>
        <p:spPr>
          <a:xfrm>
            <a:off x="860145" y="1476390"/>
            <a:ext cx="1061509"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fertig</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8" name="TextBox 7">
            <a:extLst>
              <a:ext uri="{FF2B5EF4-FFF2-40B4-BE49-F238E27FC236}">
                <a16:creationId xmlns:a16="http://schemas.microsoft.com/office/drawing/2014/main" id="{F1F2A322-9D84-CF96-D0FA-263DEEA72855}"/>
              </a:ext>
            </a:extLst>
          </p:cNvPr>
          <p:cNvSpPr txBox="1"/>
          <p:nvPr/>
        </p:nvSpPr>
        <p:spPr>
          <a:xfrm>
            <a:off x="7734764" y="5264596"/>
            <a:ext cx="292151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Zukunft</a:t>
            </a:r>
          </a:p>
        </p:txBody>
      </p:sp>
      <p:sp>
        <p:nvSpPr>
          <p:cNvPr id="9" name="TextBox 8">
            <a:extLst>
              <a:ext uri="{FF2B5EF4-FFF2-40B4-BE49-F238E27FC236}">
                <a16:creationId xmlns:a16="http://schemas.microsoft.com/office/drawing/2014/main" id="{668FA3ED-FDE7-F24B-3E4E-C451F9A45F78}"/>
              </a:ext>
            </a:extLst>
          </p:cNvPr>
          <p:cNvSpPr txBox="1"/>
          <p:nvPr/>
        </p:nvSpPr>
        <p:spPr>
          <a:xfrm>
            <a:off x="4825298" y="1662203"/>
            <a:ext cx="946093"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Kind</a:t>
            </a:r>
          </a:p>
        </p:txBody>
      </p:sp>
      <p:sp>
        <p:nvSpPr>
          <p:cNvPr id="10" name="TextBox 9">
            <a:extLst>
              <a:ext uri="{FF2B5EF4-FFF2-40B4-BE49-F238E27FC236}">
                <a16:creationId xmlns:a16="http://schemas.microsoft.com/office/drawing/2014/main" id="{E84D8FFD-9611-5EBD-1E97-0A63B1CC22A7}"/>
              </a:ext>
            </a:extLst>
          </p:cNvPr>
          <p:cNvSpPr txBox="1"/>
          <p:nvPr/>
        </p:nvSpPr>
        <p:spPr>
          <a:xfrm>
            <a:off x="541164" y="3678455"/>
            <a:ext cx="715260"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nie</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2" name="TextBox 11">
            <a:extLst>
              <a:ext uri="{FF2B5EF4-FFF2-40B4-BE49-F238E27FC236}">
                <a16:creationId xmlns:a16="http://schemas.microsoft.com/office/drawing/2014/main" id="{8AB8BB87-3435-B89B-5934-8C4C0F033E7D}"/>
              </a:ext>
            </a:extLst>
          </p:cNvPr>
          <p:cNvSpPr txBox="1"/>
          <p:nvPr/>
        </p:nvSpPr>
        <p:spPr>
          <a:xfrm>
            <a:off x="7986771" y="1654477"/>
            <a:ext cx="1297150"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Aktion</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4" name="TextBox 13">
            <a:extLst>
              <a:ext uri="{FF2B5EF4-FFF2-40B4-BE49-F238E27FC236}">
                <a16:creationId xmlns:a16="http://schemas.microsoft.com/office/drawing/2014/main" id="{22F0C6E4-53C6-154C-AE5D-48BFEF053CB0}"/>
              </a:ext>
            </a:extLst>
          </p:cNvPr>
          <p:cNvSpPr txBox="1"/>
          <p:nvPr/>
        </p:nvSpPr>
        <p:spPr>
          <a:xfrm>
            <a:off x="4097374" y="5237612"/>
            <a:ext cx="960519"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halb</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1" name="TextBox 10">
            <a:extLst>
              <a:ext uri="{FF2B5EF4-FFF2-40B4-BE49-F238E27FC236}">
                <a16:creationId xmlns:a16="http://schemas.microsoft.com/office/drawing/2014/main" id="{76860CCC-EC20-5DD8-09E1-4BDB6CC9B1CB}"/>
              </a:ext>
            </a:extLst>
          </p:cNvPr>
          <p:cNvSpPr txBox="1"/>
          <p:nvPr/>
        </p:nvSpPr>
        <p:spPr>
          <a:xfrm>
            <a:off x="3953170" y="3737533"/>
            <a:ext cx="1354858"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Thema</a:t>
            </a:r>
          </a:p>
        </p:txBody>
      </p:sp>
      <p:sp>
        <p:nvSpPr>
          <p:cNvPr id="23" name="TextBox 22">
            <a:extLst>
              <a:ext uri="{FF2B5EF4-FFF2-40B4-BE49-F238E27FC236}">
                <a16:creationId xmlns:a16="http://schemas.microsoft.com/office/drawing/2014/main" id="{22C8D7A1-4231-34E9-BFD8-A12A8948E26B}"/>
              </a:ext>
            </a:extLst>
          </p:cNvPr>
          <p:cNvSpPr txBox="1"/>
          <p:nvPr/>
        </p:nvSpPr>
        <p:spPr>
          <a:xfrm>
            <a:off x="8148155" y="3814507"/>
            <a:ext cx="1032655"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Durst</a:t>
            </a:r>
          </a:p>
        </p:txBody>
      </p:sp>
      <p:sp>
        <p:nvSpPr>
          <p:cNvPr id="24" name="TextBox 23">
            <a:extLst>
              <a:ext uri="{FF2B5EF4-FFF2-40B4-BE49-F238E27FC236}">
                <a16:creationId xmlns:a16="http://schemas.microsoft.com/office/drawing/2014/main" id="{059EE4AB-19A5-38E4-E4E2-9AC68497C287}"/>
              </a:ext>
            </a:extLst>
          </p:cNvPr>
          <p:cNvSpPr txBox="1"/>
          <p:nvPr/>
        </p:nvSpPr>
        <p:spPr>
          <a:xfrm>
            <a:off x="644541" y="5234823"/>
            <a:ext cx="1361270"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trinken</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 name="TextBox 2">
            <a:extLst>
              <a:ext uri="{FF2B5EF4-FFF2-40B4-BE49-F238E27FC236}">
                <a16:creationId xmlns:a16="http://schemas.microsoft.com/office/drawing/2014/main" id="{65CDFA4A-CA8E-1563-43CA-1B394CAA64F1}"/>
              </a:ext>
            </a:extLst>
          </p:cNvPr>
          <p:cNvSpPr txBox="1"/>
          <p:nvPr/>
        </p:nvSpPr>
        <p:spPr>
          <a:xfrm>
            <a:off x="3535509" y="106125"/>
            <a:ext cx="6698737" cy="954107"/>
          </a:xfrm>
          <a:prstGeom prst="rect">
            <a:avLst/>
          </a:prstGeom>
          <a:solidFill>
            <a:srgbClr val="FFC00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Runde</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2: 	</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Person B  🗣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Person A📝✅</a:t>
            </a:r>
          </a:p>
        </p:txBody>
      </p:sp>
      <p:sp>
        <p:nvSpPr>
          <p:cNvPr id="25" name="Google Shape;119;p1">
            <a:extLst>
              <a:ext uri="{FF2B5EF4-FFF2-40B4-BE49-F238E27FC236}">
                <a16:creationId xmlns:a16="http://schemas.microsoft.com/office/drawing/2014/main" id="{39B78A68-BBA7-47AC-9FE2-EECCACEB647E}"/>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alibri"/>
              <a:ea typeface="Calibri"/>
              <a:cs typeface="Calibri"/>
              <a:sym typeface="Calibri"/>
            </a:endParaRPr>
          </a:p>
        </p:txBody>
      </p:sp>
      <p:sp>
        <p:nvSpPr>
          <p:cNvPr id="26" name="Title 4">
            <a:extLst>
              <a:ext uri="{FF2B5EF4-FFF2-40B4-BE49-F238E27FC236}">
                <a16:creationId xmlns:a16="http://schemas.microsoft.com/office/drawing/2014/main" id="{B8D1829C-468E-4A37-9264-662A554B1345}"/>
              </a:ext>
            </a:extLst>
          </p:cNvPr>
          <p:cNvSpPr txBox="1">
            <a:spLocks/>
          </p:cNvSpPr>
          <p:nvPr/>
        </p:nvSpPr>
        <p:spPr>
          <a:xfrm>
            <a:off x="10312186" y="899913"/>
            <a:ext cx="1800180" cy="494975"/>
          </a:xfrm>
          <a:prstGeom prst="rect">
            <a:avLst/>
          </a:prstGeom>
          <a:solidFill>
            <a:srgbClr val="FF0000"/>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j-ea"/>
                <a:cs typeface="+mj-cs"/>
              </a:rPr>
              <a:t>aussprechen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pic>
        <p:nvPicPr>
          <p:cNvPr id="27" name="Picture 26" descr="Logo, icon&#10;&#10;Description automatically generated">
            <a:extLst>
              <a:ext uri="{FF2B5EF4-FFF2-40B4-BE49-F238E27FC236}">
                <a16:creationId xmlns:a16="http://schemas.microsoft.com/office/drawing/2014/main" id="{17745E56-D797-4FC8-9F35-DD477131AA8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353175" y="297664"/>
            <a:ext cx="638569" cy="618613"/>
          </a:xfrm>
          <a:prstGeom prst="rect">
            <a:avLst/>
          </a:prstGeom>
        </p:spPr>
      </p:pic>
      <p:sp>
        <p:nvSpPr>
          <p:cNvPr id="28" name="Speech Bubble: Oval 27">
            <a:extLst>
              <a:ext uri="{FF2B5EF4-FFF2-40B4-BE49-F238E27FC236}">
                <a16:creationId xmlns:a16="http://schemas.microsoft.com/office/drawing/2014/main" id="{A10846A4-B1B5-4352-A1FA-AEF26B7AD902}"/>
              </a:ext>
            </a:extLst>
          </p:cNvPr>
          <p:cNvSpPr/>
          <p:nvPr/>
        </p:nvSpPr>
        <p:spPr>
          <a:xfrm>
            <a:off x="10377663" y="28455"/>
            <a:ext cx="818288" cy="775440"/>
          </a:xfrm>
          <a:prstGeom prst="wedgeEllipseCallout">
            <a:avLst>
              <a:gd name="adj1" fmla="val 77479"/>
              <a:gd name="adj2" fmla="val 15675"/>
            </a:avLst>
          </a:prstGeom>
          <a:solidFill>
            <a:srgbClr val="00B0F0"/>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a:ea typeface="+mn-ea"/>
                <a:cs typeface="+mn-cs"/>
              </a:rPr>
              <a:t>…</a:t>
            </a:r>
          </a:p>
        </p:txBody>
      </p:sp>
    </p:spTree>
    <p:extLst>
      <p:ext uri="{BB962C8B-B14F-4D97-AF65-F5344CB8AC3E}">
        <p14:creationId xmlns:p14="http://schemas.microsoft.com/office/powerpoint/2010/main" val="1802582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37500" decel="37500" fill="hold" nodeType="clickEffect">
                                  <p:stCondLst>
                                    <p:cond delay="0"/>
                                  </p:stCondLst>
                                  <p:childTnLst>
                                    <p:animMotion origin="layout" path="M -2.29167E-6 4.07407E-6 L -2.29167E-6 0.00023 C 0.00183 -0.00024 0.04675 -0.00232 0.05547 -0.00255 C 0.07305 -0.00301 0.09076 -0.00301 0.10834 -0.00324 C 0.19727 -0.00625 0.16042 -0.0051 0.33711 -0.00579 C 0.34492 -0.00579 0.35261 -0.00533 0.36042 -0.0051 C 0.41589 -0.00695 0.35 -0.0051 0.4543 -0.0051 C 0.48164 -0.0051 0.50912 -0.00556 0.53646 -0.00579 C 0.63529 -0.00324 0.46576 -0.00741 0.70065 -0.00417 C 0.71654 -0.00394 0.73216 -0.00301 0.74779 -0.00255 C 0.75456 -0.00232 0.76133 -0.00186 0.76836 -0.00186 C 0.79766 -0.00116 0.82696 -0.00116 0.85625 -0.00093 C 0.89258 0.00046 0.89531 0.00092 0.94714 0.00092 C 1.19466 0.00023 1.1638 -0.00093 1.34623 -0.00186 L 1.56055 -0.00255 L 1.56055 -0.00232 " pathEditMode="relative" rAng="0" ptsTypes="AAAAAAAAAAAAAAAA">
                                      <p:cBhvr>
                                        <p:cTn id="6" dur="12000" fill="hold"/>
                                        <p:tgtEl>
                                          <p:spTgt spid="7"/>
                                        </p:tgtEl>
                                        <p:attrNameLst>
                                          <p:attrName>ppt_x</p:attrName>
                                          <p:attrName>ppt_y</p:attrName>
                                        </p:attrNameLst>
                                      </p:cBhvr>
                                      <p:rCtr x="78021" y="-255"/>
                                    </p:animMotion>
                                  </p:childTnLst>
                                </p:cTn>
                              </p:par>
                            </p:childTnLst>
                          </p:cTn>
                        </p:par>
                        <p:par>
                          <p:cTn id="7" fill="hold">
                            <p:stCondLst>
                              <p:cond delay="12000"/>
                            </p:stCondLst>
                            <p:childTnLst>
                              <p:par>
                                <p:cTn id="8" presetID="0" presetClass="path" presetSubtype="0" accel="18182" decel="27273" fill="hold" nodeType="afterEffect">
                                  <p:stCondLst>
                                    <p:cond delay="0"/>
                                  </p:stCondLst>
                                  <p:childTnLst>
                                    <p:animMotion origin="layout" path="M 4.79167E-6 -3.7037E-6 L 4.79167E-6 -0.00092 C -0.00183 0.00093 -0.04675 0.00903 -0.05534 0.00996 C -0.07292 0.01181 -0.09063 0.01181 -0.10808 0.01274 C -0.19688 0.02431 -0.16003 0.01991 -0.33633 0.02269 C -0.34415 0.02269 -0.35183 0.02084 -0.35964 0.01991 C -0.41498 0.02709 -0.34922 0.01991 -0.45326 0.01991 C -0.48047 0.01991 -0.50795 0.02176 -0.53516 0.02269 C -0.63373 0.01274 -0.46472 0.02894 -0.69896 0.01621 C -0.71485 0.01528 -0.73034 0.01181 -0.74597 0.00996 C -0.75274 0.00903 -0.75951 0.00718 -0.76654 0.00718 C -0.79571 0.00463 -0.825 0.00463 -0.85404 0.00371 C -0.89037 -0.00185 -0.8931 -0.00347 -0.9448 -0.00347 C -1.19167 -0.00092 -1.16094 0.00371 -1.34284 0.00718 L -1.55665 0.00996 L -1.55665 0.00903 " pathEditMode="relative" rAng="0" ptsTypes="AAAAAAAAAAAAAAAA">
                                      <p:cBhvr>
                                        <p:cTn id="9" dur="15000" fill="hold"/>
                                        <p:tgtEl>
                                          <p:spTgt spid="16"/>
                                        </p:tgtEl>
                                        <p:attrNameLst>
                                          <p:attrName>ppt_x</p:attrName>
                                          <p:attrName>ppt_y</p:attrName>
                                        </p:attrNameLst>
                                      </p:cBhvr>
                                      <p:rCtr x="-77839" y="972"/>
                                    </p:animMotion>
                                  </p:childTnLst>
                                </p:cTn>
                              </p:par>
                            </p:childTnLst>
                          </p:cTn>
                        </p:par>
                        <p:par>
                          <p:cTn id="10" fill="hold">
                            <p:stCondLst>
                              <p:cond delay="27000"/>
                            </p:stCondLst>
                            <p:childTnLst>
                              <p:par>
                                <p:cTn id="11" presetID="0" presetClass="path" presetSubtype="0" accel="25000" decel="50000" fill="hold" nodeType="afterEffect">
                                  <p:stCondLst>
                                    <p:cond delay="0"/>
                                  </p:stCondLst>
                                  <p:childTnLst>
                                    <p:animMotion origin="layout" path="M -4.79167E-6 7.40741E-7 L -4.79167E-6 0.00023 C 0.00183 -0.00023 0.04675 -0.00232 0.05547 -0.00255 C 0.07305 -0.00301 0.09076 -0.00301 0.10834 -0.00324 C 0.19727 -0.00625 0.16042 -0.00509 0.33711 -0.00579 C 0.34493 -0.00579 0.35261 -0.00532 0.36042 -0.00509 C 0.41589 -0.00695 0.35 -0.00509 0.4543 -0.00509 C 0.48165 -0.00509 0.50912 -0.00556 0.53646 -0.00579 C 0.63529 -0.00324 0.46576 -0.00741 0.70066 -0.00417 C 0.71654 -0.00394 0.73217 -0.00301 0.74779 -0.00255 C 0.75456 -0.00232 0.76133 -0.00185 0.76836 -0.00185 C 0.79766 -0.00116 0.82696 -0.00116 0.85625 -0.00093 C 0.89258 0.00046 0.89532 0.00093 0.94714 0.00093 C 1.19467 0.00023 1.16381 -0.00093 1.34623 -0.00185 L 1.56055 -0.00255 L 1.56055 -0.00232 " pathEditMode="relative" rAng="0" ptsTypes="AAAAAAAAAAAAAAAA">
                                      <p:cBhvr>
                                        <p:cTn id="12" dur="14000" fill="hold"/>
                                        <p:tgtEl>
                                          <p:spTgt spid="19"/>
                                        </p:tgtEl>
                                        <p:attrNameLst>
                                          <p:attrName>ppt_x</p:attrName>
                                          <p:attrName>ppt_y</p:attrName>
                                        </p:attrNameLst>
                                      </p:cBhvr>
                                      <p:rCtr x="78021" y="-25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s-AR" sz="3200" b="1" dirty="0" err="1">
                <a:solidFill>
                  <a:srgbClr val="002060"/>
                </a:solidFill>
                <a:latin typeface="Century Gothic"/>
                <a:ea typeface="Century Gothic"/>
                <a:cs typeface="Century Gothic"/>
                <a:sym typeface="Century Gothic"/>
              </a:rPr>
              <a:t>Follow</a:t>
            </a:r>
            <a:r>
              <a:rPr lang="es-AR" sz="3200" b="1" dirty="0">
                <a:solidFill>
                  <a:srgbClr val="002060"/>
                </a:solidFill>
                <a:latin typeface="Century Gothic"/>
                <a:ea typeface="Century Gothic"/>
                <a:cs typeface="Century Gothic"/>
                <a:sym typeface="Century Gothic"/>
              </a:rPr>
              <a:t> up 1 </a:t>
            </a:r>
            <a:endParaRPr lang="es-AR" sz="3200" dirty="0"/>
          </a:p>
        </p:txBody>
      </p:sp>
      <p:graphicFrame>
        <p:nvGraphicFramePr>
          <p:cNvPr id="26" name="Table 25">
            <a:extLst>
              <a:ext uri="{FF2B5EF4-FFF2-40B4-BE49-F238E27FC236}">
                <a16:creationId xmlns:a16="http://schemas.microsoft.com/office/drawing/2014/main" id="{F4FD7368-92AD-3F32-7342-6C7EC6CB3995}"/>
              </a:ext>
            </a:extLst>
          </p:cNvPr>
          <p:cNvGraphicFramePr>
            <a:graphicFrameLocks noGrp="1"/>
          </p:cNvGraphicFramePr>
          <p:nvPr>
            <p:extLst>
              <p:ext uri="{D42A27DB-BD31-4B8C-83A1-F6EECF244321}">
                <p14:modId xmlns:p14="http://schemas.microsoft.com/office/powerpoint/2010/main" val="3171218989"/>
              </p:ext>
            </p:extLst>
          </p:nvPr>
        </p:nvGraphicFramePr>
        <p:xfrm>
          <a:off x="7067773" y="2047892"/>
          <a:ext cx="4366940" cy="4663440"/>
        </p:xfrm>
        <a:graphic>
          <a:graphicData uri="http://schemas.openxmlformats.org/drawingml/2006/table">
            <a:tbl>
              <a:tblPr firstRow="1" bandRow="1">
                <a:tableStyleId>{5940675A-B579-460E-94D1-54222C63F5DA}</a:tableStyleId>
              </a:tblPr>
              <a:tblGrid>
                <a:gridCol w="4366940">
                  <a:extLst>
                    <a:ext uri="{9D8B030D-6E8A-4147-A177-3AD203B41FA5}">
                      <a16:colId xmlns:a16="http://schemas.microsoft.com/office/drawing/2014/main" val="2069531979"/>
                    </a:ext>
                  </a:extLst>
                </a:gridCol>
              </a:tblGrid>
              <a:tr h="50619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0" dirty="0" err="1">
                          <a:solidFill>
                            <a:srgbClr val="002060"/>
                          </a:solidFill>
                          <a:latin typeface="Century Gothic" panose="020B0502020202020204" pitchFamily="34" charset="0"/>
                        </a:rPr>
                        <a:t>fert</a:t>
                      </a:r>
                      <a:r>
                        <a:rPr lang="en-GB" sz="2800" b="1" dirty="0" err="1">
                          <a:solidFill>
                            <a:srgbClr val="002060"/>
                          </a:solidFill>
                          <a:latin typeface="Century Gothic" panose="020B0502020202020204" pitchFamily="34" charset="0"/>
                        </a:rPr>
                        <a:t>ig</a:t>
                      </a:r>
                      <a:r>
                        <a:rPr lang="en-GB" sz="2800" b="0" dirty="0">
                          <a:solidFill>
                            <a:srgbClr val="002060"/>
                          </a:solidFill>
                          <a:latin typeface="Century Gothic" panose="020B0502020202020204" pitchFamily="34" charset="0"/>
                        </a:rPr>
                        <a:t> 💰 </a:t>
                      </a:r>
                      <a:r>
                        <a:rPr lang="en-GB" sz="2000" b="0" dirty="0">
                          <a:solidFill>
                            <a:srgbClr val="002060"/>
                          </a:solidFill>
                          <a:latin typeface="Century Gothic" panose="020B0502020202020204" pitchFamily="34" charset="0"/>
                        </a:rPr>
                        <a:t>(finished)</a:t>
                      </a:r>
                      <a:endParaRPr lang="en-GB" sz="2800" b="0" dirty="0">
                        <a:solidFill>
                          <a:srgbClr val="002060"/>
                        </a:solidFill>
                        <a:latin typeface="Century Gothic" panose="020B0502020202020204" pitchFamily="34" charset="0"/>
                      </a:endParaRPr>
                    </a:p>
                  </a:txBody>
                  <a:tcPr>
                    <a:solidFill>
                      <a:schemeClr val="bg1"/>
                    </a:solidFill>
                  </a:tcPr>
                </a:tc>
                <a:extLst>
                  <a:ext uri="{0D108BD9-81ED-4DB2-BD59-A6C34878D82A}">
                    <a16:rowId xmlns:a16="http://schemas.microsoft.com/office/drawing/2014/main" val="883742596"/>
                  </a:ext>
                </a:extLst>
              </a:tr>
              <a:tr h="506195">
                <a:tc>
                  <a:txBody>
                    <a:bodyPr/>
                    <a:lstStyle/>
                    <a:p>
                      <a:pPr algn="l"/>
                      <a:r>
                        <a:rPr lang="en-GB" sz="2800" b="0" dirty="0">
                          <a:solidFill>
                            <a:srgbClr val="002060"/>
                          </a:solidFill>
                          <a:latin typeface="Century Gothic" panose="020B0502020202020204" pitchFamily="34" charset="0"/>
                        </a:rPr>
                        <a:t>Kin</a:t>
                      </a:r>
                      <a:r>
                        <a:rPr lang="en-GB" sz="2800" b="1" dirty="0">
                          <a:solidFill>
                            <a:srgbClr val="002060"/>
                          </a:solidFill>
                          <a:latin typeface="Century Gothic" panose="020B0502020202020204" pitchFamily="34" charset="0"/>
                        </a:rPr>
                        <a:t>d</a:t>
                      </a:r>
                      <a:r>
                        <a:rPr lang="en-GB" sz="2800" b="0" dirty="0">
                          <a:solidFill>
                            <a:srgbClr val="002060"/>
                          </a:solidFill>
                          <a:latin typeface="Century Gothic" panose="020B0502020202020204" pitchFamily="34" charset="0"/>
                        </a:rPr>
                        <a:t> 💰 </a:t>
                      </a:r>
                      <a:r>
                        <a:rPr lang="en-GB" sz="2000" b="0" dirty="0">
                          <a:solidFill>
                            <a:srgbClr val="002060"/>
                          </a:solidFill>
                          <a:latin typeface="Century Gothic" panose="020B0502020202020204" pitchFamily="34" charset="0"/>
                        </a:rPr>
                        <a:t>(child)</a:t>
                      </a:r>
                      <a:endParaRPr lang="en-GB" sz="2800" b="0" dirty="0">
                        <a:solidFill>
                          <a:srgbClr val="002060"/>
                        </a:solidFill>
                        <a:latin typeface="Century Gothic" panose="020B0502020202020204" pitchFamily="34" charset="0"/>
                      </a:endParaRPr>
                    </a:p>
                  </a:txBody>
                  <a:tcPr>
                    <a:solidFill>
                      <a:schemeClr val="bg1"/>
                    </a:solidFill>
                  </a:tcPr>
                </a:tc>
                <a:extLst>
                  <a:ext uri="{0D108BD9-81ED-4DB2-BD59-A6C34878D82A}">
                    <a16:rowId xmlns:a16="http://schemas.microsoft.com/office/drawing/2014/main" val="1352852407"/>
                  </a:ext>
                </a:extLst>
              </a:tr>
              <a:tr h="50619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0" dirty="0" err="1">
                          <a:solidFill>
                            <a:srgbClr val="002060"/>
                          </a:solidFill>
                          <a:latin typeface="Century Gothic" panose="020B0502020202020204" pitchFamily="34" charset="0"/>
                        </a:rPr>
                        <a:t>Ak</a:t>
                      </a:r>
                      <a:r>
                        <a:rPr lang="en-GB" sz="2800" b="1" dirty="0" err="1">
                          <a:solidFill>
                            <a:srgbClr val="002060"/>
                          </a:solidFill>
                          <a:latin typeface="Century Gothic" panose="020B0502020202020204" pitchFamily="34" charset="0"/>
                        </a:rPr>
                        <a:t>tion</a:t>
                      </a:r>
                      <a:r>
                        <a:rPr lang="en-GB" sz="2800" b="0" dirty="0">
                          <a:solidFill>
                            <a:srgbClr val="002060"/>
                          </a:solidFill>
                          <a:latin typeface="Century Gothic" panose="020B0502020202020204" pitchFamily="34" charset="0"/>
                        </a:rPr>
                        <a:t> 💰 </a:t>
                      </a:r>
                      <a:r>
                        <a:rPr lang="en-GB" sz="2000" b="0" dirty="0">
                          <a:solidFill>
                            <a:srgbClr val="002060"/>
                          </a:solidFill>
                          <a:latin typeface="Century Gothic" panose="020B0502020202020204" pitchFamily="34" charset="0"/>
                        </a:rPr>
                        <a:t>(action)</a:t>
                      </a:r>
                      <a:endParaRPr lang="en-GB" sz="2800" b="0" dirty="0">
                        <a:solidFill>
                          <a:srgbClr val="002060"/>
                        </a:solidFill>
                        <a:latin typeface="Century Gothic" panose="020B0502020202020204" pitchFamily="34" charset="0"/>
                      </a:endParaRPr>
                    </a:p>
                  </a:txBody>
                  <a:tcPr>
                    <a:solidFill>
                      <a:schemeClr val="bg1"/>
                    </a:solidFill>
                  </a:tcPr>
                </a:tc>
                <a:extLst>
                  <a:ext uri="{0D108BD9-81ED-4DB2-BD59-A6C34878D82A}">
                    <a16:rowId xmlns:a16="http://schemas.microsoft.com/office/drawing/2014/main" val="2671244409"/>
                  </a:ext>
                </a:extLst>
              </a:tr>
              <a:tr h="506195">
                <a:tc>
                  <a:txBody>
                    <a:bodyPr/>
                    <a:lstStyle/>
                    <a:p>
                      <a:pPr algn="l"/>
                      <a:r>
                        <a:rPr lang="en-GB" sz="2800" b="0" dirty="0" err="1">
                          <a:solidFill>
                            <a:srgbClr val="002060"/>
                          </a:solidFill>
                          <a:latin typeface="Century Gothic" panose="020B0502020202020204" pitchFamily="34" charset="0"/>
                        </a:rPr>
                        <a:t>n</a:t>
                      </a:r>
                      <a:r>
                        <a:rPr lang="en-GB" sz="2800" b="1" dirty="0" err="1">
                          <a:solidFill>
                            <a:srgbClr val="002060"/>
                          </a:solidFill>
                          <a:latin typeface="Century Gothic" panose="020B0502020202020204" pitchFamily="34" charset="0"/>
                        </a:rPr>
                        <a:t>ie</a:t>
                      </a:r>
                      <a:r>
                        <a:rPr lang="en-GB" sz="2800" b="0" dirty="0">
                          <a:solidFill>
                            <a:srgbClr val="002060"/>
                          </a:solidFill>
                          <a:latin typeface="Century Gothic" panose="020B0502020202020204" pitchFamily="34" charset="0"/>
                        </a:rPr>
                        <a:t> 💰💰 </a:t>
                      </a:r>
                      <a:r>
                        <a:rPr lang="en-GB" sz="2000" b="0" dirty="0">
                          <a:solidFill>
                            <a:srgbClr val="002060"/>
                          </a:solidFill>
                          <a:latin typeface="Century Gothic" panose="020B0502020202020204" pitchFamily="34" charset="0"/>
                        </a:rPr>
                        <a:t>(never)</a:t>
                      </a:r>
                      <a:endParaRPr lang="en-GB" sz="2800" b="0" dirty="0">
                        <a:solidFill>
                          <a:srgbClr val="002060"/>
                        </a:solidFill>
                        <a:latin typeface="Century Gothic" panose="020B0502020202020204" pitchFamily="34" charset="0"/>
                      </a:endParaRPr>
                    </a:p>
                  </a:txBody>
                  <a:tcPr>
                    <a:solidFill>
                      <a:schemeClr val="bg1"/>
                    </a:solidFill>
                  </a:tcPr>
                </a:tc>
                <a:extLst>
                  <a:ext uri="{0D108BD9-81ED-4DB2-BD59-A6C34878D82A}">
                    <a16:rowId xmlns:a16="http://schemas.microsoft.com/office/drawing/2014/main" val="3095758561"/>
                  </a:ext>
                </a:extLst>
              </a:tr>
              <a:tr h="506195">
                <a:tc>
                  <a:txBody>
                    <a:bodyPr/>
                    <a:lstStyle/>
                    <a:p>
                      <a:pPr algn="l"/>
                      <a:r>
                        <a:rPr lang="en-GB" sz="2800" b="1" dirty="0">
                          <a:solidFill>
                            <a:srgbClr val="002060"/>
                          </a:solidFill>
                          <a:latin typeface="Century Gothic" panose="020B0502020202020204" pitchFamily="34" charset="0"/>
                        </a:rPr>
                        <a:t>Th</a:t>
                      </a:r>
                      <a:r>
                        <a:rPr lang="en-GB" sz="2800" b="0" dirty="0">
                          <a:solidFill>
                            <a:srgbClr val="002060"/>
                          </a:solidFill>
                          <a:latin typeface="Century Gothic" panose="020B0502020202020204" pitchFamily="34" charset="0"/>
                        </a:rPr>
                        <a:t>ema💰💰 </a:t>
                      </a:r>
                      <a:r>
                        <a:rPr lang="en-GB" sz="2000" b="0" dirty="0">
                          <a:solidFill>
                            <a:srgbClr val="002060"/>
                          </a:solidFill>
                          <a:latin typeface="Century Gothic" panose="020B0502020202020204" pitchFamily="34" charset="0"/>
                        </a:rPr>
                        <a:t>(topic)</a:t>
                      </a:r>
                      <a:endParaRPr lang="en-GB" sz="2800" b="0" dirty="0">
                        <a:solidFill>
                          <a:srgbClr val="002060"/>
                        </a:solidFill>
                        <a:latin typeface="Century Gothic" panose="020B0502020202020204" pitchFamily="34" charset="0"/>
                      </a:endParaRPr>
                    </a:p>
                  </a:txBody>
                  <a:tcPr>
                    <a:solidFill>
                      <a:schemeClr val="bg1"/>
                    </a:solidFill>
                  </a:tcPr>
                </a:tc>
                <a:extLst>
                  <a:ext uri="{0D108BD9-81ED-4DB2-BD59-A6C34878D82A}">
                    <a16:rowId xmlns:a16="http://schemas.microsoft.com/office/drawing/2014/main" val="883510595"/>
                  </a:ext>
                </a:extLst>
              </a:tr>
              <a:tr h="506195">
                <a:tc>
                  <a:txBody>
                    <a:bodyPr/>
                    <a:lstStyle/>
                    <a:p>
                      <a:pPr algn="l"/>
                      <a:r>
                        <a:rPr lang="en-GB" sz="2800" b="0" dirty="0">
                          <a:solidFill>
                            <a:srgbClr val="002060"/>
                          </a:solidFill>
                          <a:latin typeface="Century Gothic" panose="020B0502020202020204" pitchFamily="34" charset="0"/>
                        </a:rPr>
                        <a:t>Du</a:t>
                      </a:r>
                      <a:r>
                        <a:rPr lang="en-GB" sz="2800" b="1" dirty="0">
                          <a:solidFill>
                            <a:srgbClr val="002060"/>
                          </a:solidFill>
                          <a:latin typeface="Century Gothic" panose="020B0502020202020204" pitchFamily="34" charset="0"/>
                        </a:rPr>
                        <a:t>r</a:t>
                      </a:r>
                      <a:r>
                        <a:rPr lang="en-GB" sz="2800" b="0" dirty="0">
                          <a:solidFill>
                            <a:srgbClr val="002060"/>
                          </a:solidFill>
                          <a:latin typeface="Century Gothic" panose="020B0502020202020204" pitchFamily="34" charset="0"/>
                        </a:rPr>
                        <a:t>st 💰 </a:t>
                      </a:r>
                      <a:r>
                        <a:rPr lang="en-GB" sz="2000" b="0" dirty="0">
                          <a:solidFill>
                            <a:srgbClr val="002060"/>
                          </a:solidFill>
                          <a:latin typeface="Century Gothic" panose="020B0502020202020204" pitchFamily="34" charset="0"/>
                        </a:rPr>
                        <a:t>(thirst)</a:t>
                      </a:r>
                      <a:endParaRPr lang="en-GB" sz="2800" b="0" dirty="0">
                        <a:solidFill>
                          <a:srgbClr val="002060"/>
                        </a:solidFill>
                        <a:latin typeface="Century Gothic" panose="020B0502020202020204" pitchFamily="34" charset="0"/>
                      </a:endParaRPr>
                    </a:p>
                  </a:txBody>
                  <a:tcPr>
                    <a:solidFill>
                      <a:schemeClr val="bg1"/>
                    </a:solidFill>
                  </a:tcPr>
                </a:tc>
                <a:extLst>
                  <a:ext uri="{0D108BD9-81ED-4DB2-BD59-A6C34878D82A}">
                    <a16:rowId xmlns:a16="http://schemas.microsoft.com/office/drawing/2014/main" val="1351937890"/>
                  </a:ext>
                </a:extLst>
              </a:tr>
              <a:tr h="506195">
                <a:tc>
                  <a:txBody>
                    <a:bodyPr/>
                    <a:lstStyle/>
                    <a:p>
                      <a:pPr algn="l"/>
                      <a:r>
                        <a:rPr lang="en-GB" sz="2800" b="0" dirty="0" err="1">
                          <a:solidFill>
                            <a:srgbClr val="002060"/>
                          </a:solidFill>
                          <a:latin typeface="Century Gothic" panose="020B0502020202020204" pitchFamily="34" charset="0"/>
                        </a:rPr>
                        <a:t>t</a:t>
                      </a:r>
                      <a:r>
                        <a:rPr lang="en-GB" sz="2800" b="1" dirty="0" err="1">
                          <a:solidFill>
                            <a:srgbClr val="002060"/>
                          </a:solidFill>
                          <a:latin typeface="Century Gothic" panose="020B0502020202020204" pitchFamily="34" charset="0"/>
                        </a:rPr>
                        <a:t>r</a:t>
                      </a:r>
                      <a:r>
                        <a:rPr lang="en-GB" sz="2800" b="0" dirty="0" err="1">
                          <a:solidFill>
                            <a:srgbClr val="002060"/>
                          </a:solidFill>
                          <a:latin typeface="Century Gothic" panose="020B0502020202020204" pitchFamily="34" charset="0"/>
                        </a:rPr>
                        <a:t>inken</a:t>
                      </a:r>
                      <a:r>
                        <a:rPr lang="en-GB" sz="2800" b="0" dirty="0">
                          <a:solidFill>
                            <a:srgbClr val="002060"/>
                          </a:solidFill>
                          <a:latin typeface="Century Gothic" panose="020B0502020202020204" pitchFamily="34" charset="0"/>
                        </a:rPr>
                        <a:t> 💰 </a:t>
                      </a:r>
                      <a:r>
                        <a:rPr lang="en-GB" sz="2000" b="0" dirty="0">
                          <a:solidFill>
                            <a:srgbClr val="002060"/>
                          </a:solidFill>
                          <a:latin typeface="Century Gothic" panose="020B0502020202020204" pitchFamily="34" charset="0"/>
                        </a:rPr>
                        <a:t>(to drink)</a:t>
                      </a:r>
                      <a:endParaRPr lang="en-GB" sz="2800" b="0" dirty="0">
                        <a:solidFill>
                          <a:srgbClr val="002060"/>
                        </a:solidFill>
                        <a:latin typeface="Century Gothic" panose="020B0502020202020204" pitchFamily="34" charset="0"/>
                      </a:endParaRPr>
                    </a:p>
                  </a:txBody>
                  <a:tcPr>
                    <a:solidFill>
                      <a:schemeClr val="bg1"/>
                    </a:solidFill>
                  </a:tcPr>
                </a:tc>
                <a:extLst>
                  <a:ext uri="{0D108BD9-81ED-4DB2-BD59-A6C34878D82A}">
                    <a16:rowId xmlns:a16="http://schemas.microsoft.com/office/drawing/2014/main" val="726238303"/>
                  </a:ext>
                </a:extLst>
              </a:tr>
              <a:tr h="50619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0" dirty="0" err="1">
                          <a:solidFill>
                            <a:srgbClr val="002060"/>
                          </a:solidFill>
                          <a:latin typeface="Century Gothic" panose="020B0502020202020204" pitchFamily="34" charset="0"/>
                        </a:rPr>
                        <a:t>hal</a:t>
                      </a:r>
                      <a:r>
                        <a:rPr lang="en-GB" sz="2800" b="1" dirty="0" err="1">
                          <a:solidFill>
                            <a:srgbClr val="002060"/>
                          </a:solidFill>
                          <a:latin typeface="Century Gothic" panose="020B0502020202020204" pitchFamily="34" charset="0"/>
                        </a:rPr>
                        <a:t>b</a:t>
                      </a:r>
                      <a:r>
                        <a:rPr lang="en-GB" sz="2800" b="0" dirty="0">
                          <a:solidFill>
                            <a:srgbClr val="002060"/>
                          </a:solidFill>
                          <a:latin typeface="Century Gothic" panose="020B0502020202020204" pitchFamily="34" charset="0"/>
                        </a:rPr>
                        <a:t> 💰 </a:t>
                      </a:r>
                      <a:r>
                        <a:rPr lang="en-GB" sz="2000" b="0" dirty="0">
                          <a:solidFill>
                            <a:srgbClr val="002060"/>
                          </a:solidFill>
                          <a:latin typeface="Century Gothic" panose="020B0502020202020204" pitchFamily="34" charset="0"/>
                        </a:rPr>
                        <a:t>(half)</a:t>
                      </a:r>
                      <a:endParaRPr lang="en-GB" sz="2800" b="0" dirty="0">
                        <a:solidFill>
                          <a:srgbClr val="002060"/>
                        </a:solidFill>
                        <a:latin typeface="Century Gothic" panose="020B0502020202020204" pitchFamily="34" charset="0"/>
                      </a:endParaRPr>
                    </a:p>
                  </a:txBody>
                  <a:tcPr>
                    <a:solidFill>
                      <a:schemeClr val="bg1"/>
                    </a:solidFill>
                  </a:tcPr>
                </a:tc>
                <a:extLst>
                  <a:ext uri="{0D108BD9-81ED-4DB2-BD59-A6C34878D82A}">
                    <a16:rowId xmlns:a16="http://schemas.microsoft.com/office/drawing/2014/main" val="118176559"/>
                  </a:ext>
                </a:extLst>
              </a:tr>
              <a:tr h="506195">
                <a:tc>
                  <a:txBody>
                    <a:bodyPr/>
                    <a:lstStyle/>
                    <a:p>
                      <a:pPr algn="l"/>
                      <a:r>
                        <a:rPr lang="en-GB" sz="2800" b="1" dirty="0">
                          <a:solidFill>
                            <a:srgbClr val="002060"/>
                          </a:solidFill>
                          <a:latin typeface="Century Gothic" panose="020B0502020202020204" pitchFamily="34" charset="0"/>
                        </a:rPr>
                        <a:t>Z</a:t>
                      </a:r>
                      <a:r>
                        <a:rPr lang="en-GB" sz="2800" b="0" dirty="0">
                          <a:solidFill>
                            <a:srgbClr val="002060"/>
                          </a:solidFill>
                          <a:latin typeface="Century Gothic" panose="020B0502020202020204" pitchFamily="34" charset="0"/>
                        </a:rPr>
                        <a:t>ukunft 💰💰 </a:t>
                      </a:r>
                      <a:r>
                        <a:rPr lang="en-GB" sz="2000" b="0" dirty="0">
                          <a:solidFill>
                            <a:srgbClr val="002060"/>
                          </a:solidFill>
                          <a:latin typeface="Century Gothic" panose="020B0502020202020204" pitchFamily="34" charset="0"/>
                        </a:rPr>
                        <a:t>(future)</a:t>
                      </a:r>
                      <a:endParaRPr lang="en-GB" sz="2800" b="0" dirty="0">
                        <a:solidFill>
                          <a:srgbClr val="002060"/>
                        </a:solidFill>
                        <a:latin typeface="Century Gothic" panose="020B0502020202020204" pitchFamily="34" charset="0"/>
                      </a:endParaRPr>
                    </a:p>
                  </a:txBody>
                  <a:tcPr>
                    <a:solidFill>
                      <a:schemeClr val="bg1"/>
                    </a:solidFill>
                  </a:tcPr>
                </a:tc>
                <a:extLst>
                  <a:ext uri="{0D108BD9-81ED-4DB2-BD59-A6C34878D82A}">
                    <a16:rowId xmlns:a16="http://schemas.microsoft.com/office/drawing/2014/main" val="2348716288"/>
                  </a:ext>
                </a:extLst>
              </a:tr>
            </a:tbl>
          </a:graphicData>
        </a:graphic>
      </p:graphicFrame>
      <p:graphicFrame>
        <p:nvGraphicFramePr>
          <p:cNvPr id="27" name="Table 26">
            <a:extLst>
              <a:ext uri="{FF2B5EF4-FFF2-40B4-BE49-F238E27FC236}">
                <a16:creationId xmlns:a16="http://schemas.microsoft.com/office/drawing/2014/main" id="{955BDE35-B35F-BB9B-B338-E2E15E41D589}"/>
              </a:ext>
            </a:extLst>
          </p:cNvPr>
          <p:cNvGraphicFramePr>
            <a:graphicFrameLocks noGrp="1"/>
          </p:cNvGraphicFramePr>
          <p:nvPr>
            <p:extLst>
              <p:ext uri="{D42A27DB-BD31-4B8C-83A1-F6EECF244321}">
                <p14:modId xmlns:p14="http://schemas.microsoft.com/office/powerpoint/2010/main" val="1076114899"/>
              </p:ext>
            </p:extLst>
          </p:nvPr>
        </p:nvGraphicFramePr>
        <p:xfrm>
          <a:off x="2461189" y="2134554"/>
          <a:ext cx="3553112" cy="4663440"/>
        </p:xfrm>
        <a:graphic>
          <a:graphicData uri="http://schemas.openxmlformats.org/drawingml/2006/table">
            <a:tbl>
              <a:tblPr firstRow="1" bandRow="1">
                <a:tableStyleId>{5940675A-B579-460E-94D1-54222C63F5DA}</a:tableStyleId>
              </a:tblPr>
              <a:tblGrid>
                <a:gridCol w="3553112">
                  <a:extLst>
                    <a:ext uri="{9D8B030D-6E8A-4147-A177-3AD203B41FA5}">
                      <a16:colId xmlns:a16="http://schemas.microsoft.com/office/drawing/2014/main" val="2069531979"/>
                    </a:ext>
                  </a:extLst>
                </a:gridCol>
              </a:tblGrid>
              <a:tr h="50619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0" dirty="0" err="1">
                          <a:solidFill>
                            <a:srgbClr val="002060"/>
                          </a:solidFill>
                          <a:latin typeface="Century Gothic" panose="020B0502020202020204" pitchFamily="34" charset="0"/>
                        </a:rPr>
                        <a:t>o</a:t>
                      </a:r>
                      <a:r>
                        <a:rPr lang="en-GB" sz="2800" b="1" dirty="0" err="1">
                          <a:solidFill>
                            <a:srgbClr val="002060"/>
                          </a:solidFill>
                          <a:latin typeface="Century Gothic" panose="020B0502020202020204" pitchFamily="34" charset="0"/>
                        </a:rPr>
                        <a:t>b</a:t>
                      </a:r>
                      <a:r>
                        <a:rPr lang="en-GB" sz="2800" b="0" dirty="0">
                          <a:solidFill>
                            <a:srgbClr val="002060"/>
                          </a:solidFill>
                          <a:latin typeface="Century Gothic" panose="020B0502020202020204" pitchFamily="34" charset="0"/>
                        </a:rPr>
                        <a:t>  💰 </a:t>
                      </a:r>
                      <a:r>
                        <a:rPr lang="en-GB" sz="2000" b="0" dirty="0">
                          <a:solidFill>
                            <a:srgbClr val="002060"/>
                          </a:solidFill>
                          <a:latin typeface="Century Gothic" panose="020B0502020202020204" pitchFamily="34" charset="0"/>
                        </a:rPr>
                        <a:t>(whether)</a:t>
                      </a:r>
                      <a:endParaRPr lang="en-GB" sz="2800" b="0" dirty="0">
                        <a:solidFill>
                          <a:srgbClr val="002060"/>
                        </a:solidFill>
                        <a:latin typeface="Century Gothic" panose="020B0502020202020204" pitchFamily="34" charset="0"/>
                      </a:endParaRPr>
                    </a:p>
                  </a:txBody>
                  <a:tcPr>
                    <a:solidFill>
                      <a:schemeClr val="bg1"/>
                    </a:solidFill>
                  </a:tcPr>
                </a:tc>
                <a:extLst>
                  <a:ext uri="{0D108BD9-81ED-4DB2-BD59-A6C34878D82A}">
                    <a16:rowId xmlns:a16="http://schemas.microsoft.com/office/drawing/2014/main" val="883742596"/>
                  </a:ext>
                </a:extLst>
              </a:tr>
              <a:tr h="506195">
                <a:tc>
                  <a:txBody>
                    <a:bodyPr/>
                    <a:lstStyle/>
                    <a:p>
                      <a:pPr algn="l"/>
                      <a:r>
                        <a:rPr lang="en-GB" sz="2800" b="1" dirty="0">
                          <a:solidFill>
                            <a:srgbClr val="002060"/>
                          </a:solidFill>
                          <a:latin typeface="Century Gothic" panose="020B0502020202020204" pitchFamily="34" charset="0"/>
                        </a:rPr>
                        <a:t>Z</a:t>
                      </a:r>
                      <a:r>
                        <a:rPr lang="en-GB" sz="2800" b="0" dirty="0">
                          <a:solidFill>
                            <a:srgbClr val="002060"/>
                          </a:solidFill>
                          <a:latin typeface="Century Gothic" panose="020B0502020202020204" pitchFamily="34" charset="0"/>
                        </a:rPr>
                        <a:t>immer 💰💰</a:t>
                      </a:r>
                      <a:r>
                        <a:rPr lang="en-GB" sz="2000" b="0" dirty="0">
                          <a:solidFill>
                            <a:srgbClr val="002060"/>
                          </a:solidFill>
                          <a:latin typeface="Century Gothic" panose="020B0502020202020204" pitchFamily="34" charset="0"/>
                        </a:rPr>
                        <a:t>(room)</a:t>
                      </a:r>
                      <a:endParaRPr lang="en-GB" sz="2800" b="0" dirty="0">
                        <a:solidFill>
                          <a:srgbClr val="002060"/>
                        </a:solidFill>
                        <a:latin typeface="Century Gothic" panose="020B0502020202020204" pitchFamily="34" charset="0"/>
                      </a:endParaRPr>
                    </a:p>
                  </a:txBody>
                  <a:tcPr>
                    <a:solidFill>
                      <a:schemeClr val="bg1"/>
                    </a:solidFill>
                  </a:tcPr>
                </a:tc>
                <a:extLst>
                  <a:ext uri="{0D108BD9-81ED-4DB2-BD59-A6C34878D82A}">
                    <a16:rowId xmlns:a16="http://schemas.microsoft.com/office/drawing/2014/main" val="1352852407"/>
                  </a:ext>
                </a:extLst>
              </a:tr>
              <a:tr h="50619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0" dirty="0" err="1">
                          <a:solidFill>
                            <a:srgbClr val="002060"/>
                          </a:solidFill>
                          <a:latin typeface="Century Gothic" panose="020B0502020202020204" pitchFamily="34" charset="0"/>
                        </a:rPr>
                        <a:t>wi</a:t>
                      </a:r>
                      <a:r>
                        <a:rPr lang="en-GB" sz="2800" b="1" dirty="0" err="1">
                          <a:solidFill>
                            <a:srgbClr val="002060"/>
                          </a:solidFill>
                          <a:latin typeface="Century Gothic" panose="020B0502020202020204" pitchFamily="34" charset="0"/>
                        </a:rPr>
                        <a:t>r</a:t>
                      </a:r>
                      <a:r>
                        <a:rPr lang="en-GB" sz="2800" b="0" dirty="0">
                          <a:solidFill>
                            <a:srgbClr val="002060"/>
                          </a:solidFill>
                          <a:latin typeface="Century Gothic" panose="020B0502020202020204" pitchFamily="34" charset="0"/>
                        </a:rPr>
                        <a:t> 💰 </a:t>
                      </a:r>
                      <a:r>
                        <a:rPr lang="en-GB" sz="2000" b="0" dirty="0">
                          <a:solidFill>
                            <a:srgbClr val="002060"/>
                          </a:solidFill>
                          <a:latin typeface="Century Gothic" panose="020B0502020202020204" pitchFamily="34" charset="0"/>
                        </a:rPr>
                        <a:t>(we)</a:t>
                      </a:r>
                      <a:endParaRPr lang="en-GB" sz="2800" b="0" dirty="0">
                        <a:solidFill>
                          <a:srgbClr val="002060"/>
                        </a:solidFill>
                        <a:latin typeface="Century Gothic" panose="020B0502020202020204" pitchFamily="34" charset="0"/>
                      </a:endParaRPr>
                    </a:p>
                  </a:txBody>
                  <a:tcPr>
                    <a:solidFill>
                      <a:schemeClr val="bg1"/>
                    </a:solidFill>
                  </a:tcPr>
                </a:tc>
                <a:extLst>
                  <a:ext uri="{0D108BD9-81ED-4DB2-BD59-A6C34878D82A}">
                    <a16:rowId xmlns:a16="http://schemas.microsoft.com/office/drawing/2014/main" val="2671244409"/>
                  </a:ext>
                </a:extLst>
              </a:tr>
              <a:tr h="50619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0" dirty="0">
                          <a:solidFill>
                            <a:srgbClr val="002060"/>
                          </a:solidFill>
                          <a:latin typeface="Century Gothic" panose="020B0502020202020204" pitchFamily="34" charset="0"/>
                        </a:rPr>
                        <a:t>Somm</a:t>
                      </a:r>
                      <a:r>
                        <a:rPr lang="en-GB" sz="2800" b="1" dirty="0">
                          <a:solidFill>
                            <a:srgbClr val="002060"/>
                          </a:solidFill>
                          <a:latin typeface="Century Gothic" panose="020B0502020202020204" pitchFamily="34" charset="0"/>
                        </a:rPr>
                        <a:t>er</a:t>
                      </a:r>
                      <a:r>
                        <a:rPr lang="en-GB" sz="2800" b="0" dirty="0">
                          <a:solidFill>
                            <a:srgbClr val="002060"/>
                          </a:solidFill>
                          <a:latin typeface="Century Gothic" panose="020B0502020202020204" pitchFamily="34" charset="0"/>
                        </a:rPr>
                        <a:t> 💰 </a:t>
                      </a:r>
                      <a:r>
                        <a:rPr lang="en-GB" sz="2000" b="0" dirty="0">
                          <a:solidFill>
                            <a:srgbClr val="002060"/>
                          </a:solidFill>
                          <a:latin typeface="Century Gothic" panose="020B0502020202020204" pitchFamily="34" charset="0"/>
                        </a:rPr>
                        <a:t>(summer)</a:t>
                      </a:r>
                      <a:endParaRPr lang="en-GB" sz="2800" b="0" dirty="0">
                        <a:solidFill>
                          <a:srgbClr val="002060"/>
                        </a:solidFill>
                        <a:latin typeface="Century Gothic" panose="020B0502020202020204" pitchFamily="34" charset="0"/>
                      </a:endParaRPr>
                    </a:p>
                  </a:txBody>
                  <a:tcPr>
                    <a:solidFill>
                      <a:schemeClr val="bg1"/>
                    </a:solidFill>
                  </a:tcPr>
                </a:tc>
                <a:extLst>
                  <a:ext uri="{0D108BD9-81ED-4DB2-BD59-A6C34878D82A}">
                    <a16:rowId xmlns:a16="http://schemas.microsoft.com/office/drawing/2014/main" val="3095758561"/>
                  </a:ext>
                </a:extLst>
              </a:tr>
              <a:tr h="506195">
                <a:tc>
                  <a:txBody>
                    <a:bodyPr/>
                    <a:lstStyle/>
                    <a:p>
                      <a:pPr algn="l"/>
                      <a:r>
                        <a:rPr lang="en-GB" sz="2800" b="1" dirty="0">
                          <a:solidFill>
                            <a:srgbClr val="002060"/>
                          </a:solidFill>
                          <a:latin typeface="Century Gothic" panose="020B0502020202020204" pitchFamily="34" charset="0"/>
                        </a:rPr>
                        <a:t>Ei</a:t>
                      </a:r>
                      <a:r>
                        <a:rPr lang="en-GB" sz="2800" b="0" dirty="0">
                          <a:solidFill>
                            <a:srgbClr val="002060"/>
                          </a:solidFill>
                          <a:latin typeface="Century Gothic" panose="020B0502020202020204" pitchFamily="34" charset="0"/>
                        </a:rPr>
                        <a:t>s 💰💰 </a:t>
                      </a:r>
                      <a:r>
                        <a:rPr lang="en-GB" sz="2000" b="0" dirty="0">
                          <a:solidFill>
                            <a:srgbClr val="002060"/>
                          </a:solidFill>
                          <a:latin typeface="Century Gothic" panose="020B0502020202020204" pitchFamily="34" charset="0"/>
                        </a:rPr>
                        <a:t>(ice cream)</a:t>
                      </a:r>
                      <a:endParaRPr lang="en-GB" sz="2800" b="0" dirty="0">
                        <a:solidFill>
                          <a:srgbClr val="002060"/>
                        </a:solidFill>
                        <a:latin typeface="Century Gothic" panose="020B0502020202020204" pitchFamily="34" charset="0"/>
                      </a:endParaRPr>
                    </a:p>
                  </a:txBody>
                  <a:tcPr>
                    <a:solidFill>
                      <a:schemeClr val="bg1"/>
                    </a:solidFill>
                  </a:tcPr>
                </a:tc>
                <a:extLst>
                  <a:ext uri="{0D108BD9-81ED-4DB2-BD59-A6C34878D82A}">
                    <a16:rowId xmlns:a16="http://schemas.microsoft.com/office/drawing/2014/main" val="883510595"/>
                  </a:ext>
                </a:extLst>
              </a:tr>
              <a:tr h="506195">
                <a:tc>
                  <a:txBody>
                    <a:bodyPr/>
                    <a:lstStyle/>
                    <a:p>
                      <a:pPr algn="l"/>
                      <a:r>
                        <a:rPr lang="en-GB" sz="2800" b="1" dirty="0">
                          <a:solidFill>
                            <a:srgbClr val="002060"/>
                          </a:solidFill>
                          <a:latin typeface="Century Gothic" panose="020B0502020202020204" pitchFamily="34" charset="0"/>
                        </a:rPr>
                        <a:t>v</a:t>
                      </a:r>
                      <a:r>
                        <a:rPr lang="en-GB" sz="2800" b="0" dirty="0">
                          <a:solidFill>
                            <a:srgbClr val="002060"/>
                          </a:solidFill>
                          <a:latin typeface="Century Gothic" panose="020B0502020202020204" pitchFamily="34" charset="0"/>
                        </a:rPr>
                        <a:t>on 💰💰 </a:t>
                      </a:r>
                      <a:r>
                        <a:rPr lang="en-GB" sz="2000" b="0" dirty="0">
                          <a:solidFill>
                            <a:srgbClr val="002060"/>
                          </a:solidFill>
                          <a:latin typeface="Century Gothic" panose="020B0502020202020204" pitchFamily="34" charset="0"/>
                        </a:rPr>
                        <a:t>(from)</a:t>
                      </a:r>
                      <a:endParaRPr lang="en-GB" sz="2800" b="0" dirty="0">
                        <a:solidFill>
                          <a:srgbClr val="002060"/>
                        </a:solidFill>
                        <a:latin typeface="Century Gothic" panose="020B0502020202020204" pitchFamily="34" charset="0"/>
                      </a:endParaRPr>
                    </a:p>
                  </a:txBody>
                  <a:tcPr>
                    <a:solidFill>
                      <a:schemeClr val="bg1"/>
                    </a:solidFill>
                  </a:tcPr>
                </a:tc>
                <a:extLst>
                  <a:ext uri="{0D108BD9-81ED-4DB2-BD59-A6C34878D82A}">
                    <a16:rowId xmlns:a16="http://schemas.microsoft.com/office/drawing/2014/main" val="1351937890"/>
                  </a:ext>
                </a:extLst>
              </a:tr>
              <a:tr h="50619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dirty="0" err="1">
                          <a:solidFill>
                            <a:srgbClr val="002060"/>
                          </a:solidFill>
                          <a:latin typeface="Century Gothic" panose="020B0502020202020204" pitchFamily="34" charset="0"/>
                        </a:rPr>
                        <a:t>w</a:t>
                      </a:r>
                      <a:r>
                        <a:rPr lang="en-GB" sz="2800" b="0" dirty="0" err="1">
                          <a:solidFill>
                            <a:srgbClr val="002060"/>
                          </a:solidFill>
                          <a:latin typeface="Century Gothic" panose="020B0502020202020204" pitchFamily="34" charset="0"/>
                        </a:rPr>
                        <a:t>aschen</a:t>
                      </a:r>
                      <a:r>
                        <a:rPr lang="en-GB" sz="2800" b="0" dirty="0">
                          <a:solidFill>
                            <a:srgbClr val="002060"/>
                          </a:solidFill>
                          <a:latin typeface="Century Gothic" panose="020B0502020202020204" pitchFamily="34" charset="0"/>
                        </a:rPr>
                        <a:t> 💰</a:t>
                      </a:r>
                      <a:r>
                        <a:rPr lang="en-GB" sz="2000" b="0" dirty="0">
                          <a:solidFill>
                            <a:srgbClr val="002060"/>
                          </a:solidFill>
                          <a:latin typeface="Century Gothic" panose="020B0502020202020204" pitchFamily="34" charset="0"/>
                        </a:rPr>
                        <a:t>(to wash)</a:t>
                      </a:r>
                      <a:endParaRPr lang="en-GB" sz="2800" b="0" dirty="0">
                        <a:solidFill>
                          <a:srgbClr val="002060"/>
                        </a:solidFill>
                        <a:latin typeface="Century Gothic" panose="020B0502020202020204" pitchFamily="34" charset="0"/>
                      </a:endParaRPr>
                    </a:p>
                  </a:txBody>
                  <a:tcPr>
                    <a:solidFill>
                      <a:schemeClr val="bg1"/>
                    </a:solidFill>
                  </a:tcPr>
                </a:tc>
                <a:extLst>
                  <a:ext uri="{0D108BD9-81ED-4DB2-BD59-A6C34878D82A}">
                    <a16:rowId xmlns:a16="http://schemas.microsoft.com/office/drawing/2014/main" val="726238303"/>
                  </a:ext>
                </a:extLst>
              </a:tr>
              <a:tr h="506195">
                <a:tc>
                  <a:txBody>
                    <a:bodyPr/>
                    <a:lstStyle/>
                    <a:p>
                      <a:pPr algn="l"/>
                      <a:r>
                        <a:rPr lang="en-GB" sz="2800" b="0" dirty="0" err="1">
                          <a:solidFill>
                            <a:srgbClr val="002060"/>
                          </a:solidFill>
                          <a:latin typeface="Century Gothic" panose="020B0502020202020204" pitchFamily="34" charset="0"/>
                        </a:rPr>
                        <a:t>w</a:t>
                      </a:r>
                      <a:r>
                        <a:rPr lang="en-GB" sz="2800" b="1" dirty="0" err="1">
                          <a:solidFill>
                            <a:srgbClr val="002060"/>
                          </a:solidFill>
                          <a:latin typeface="Century Gothic" panose="020B0502020202020204" pitchFamily="34" charset="0"/>
                        </a:rPr>
                        <a:t>er</a:t>
                      </a:r>
                      <a:r>
                        <a:rPr lang="en-GB" sz="2800" b="0" dirty="0" err="1">
                          <a:solidFill>
                            <a:srgbClr val="002060"/>
                          </a:solidFill>
                          <a:latin typeface="Century Gothic" panose="020B0502020202020204" pitchFamily="34" charset="0"/>
                        </a:rPr>
                        <a:t>den</a:t>
                      </a:r>
                      <a:r>
                        <a:rPr lang="en-GB" sz="2800" b="0" dirty="0">
                          <a:solidFill>
                            <a:srgbClr val="002060"/>
                          </a:solidFill>
                          <a:latin typeface="Century Gothic" panose="020B0502020202020204" pitchFamily="34" charset="0"/>
                        </a:rPr>
                        <a:t>💰</a:t>
                      </a:r>
                      <a:r>
                        <a:rPr lang="en-GB" sz="1900" b="0" dirty="0">
                          <a:solidFill>
                            <a:srgbClr val="002060"/>
                          </a:solidFill>
                          <a:latin typeface="Century Gothic" panose="020B0502020202020204" pitchFamily="34" charset="0"/>
                        </a:rPr>
                        <a:t>(to become)</a:t>
                      </a:r>
                    </a:p>
                  </a:txBody>
                  <a:tcPr>
                    <a:solidFill>
                      <a:schemeClr val="bg1"/>
                    </a:solidFill>
                  </a:tcPr>
                </a:tc>
                <a:extLst>
                  <a:ext uri="{0D108BD9-81ED-4DB2-BD59-A6C34878D82A}">
                    <a16:rowId xmlns:a16="http://schemas.microsoft.com/office/drawing/2014/main" val="118176559"/>
                  </a:ext>
                </a:extLst>
              </a:tr>
              <a:tr h="506195">
                <a:tc>
                  <a:txBody>
                    <a:bodyPr/>
                    <a:lstStyle/>
                    <a:p>
                      <a:pPr algn="l"/>
                      <a:r>
                        <a:rPr lang="en-GB" sz="2800" b="0" dirty="0">
                          <a:solidFill>
                            <a:srgbClr val="002060"/>
                          </a:solidFill>
                          <a:latin typeface="Century Gothic" panose="020B0502020202020204" pitchFamily="34" charset="0"/>
                        </a:rPr>
                        <a:t>ma</a:t>
                      </a:r>
                      <a:r>
                        <a:rPr lang="en-GB" sz="2800" b="1" dirty="0">
                          <a:solidFill>
                            <a:srgbClr val="002060"/>
                          </a:solidFill>
                          <a:latin typeface="Century Gothic" panose="020B0502020202020204" pitchFamily="34" charset="0"/>
                        </a:rPr>
                        <a:t>g</a:t>
                      </a:r>
                      <a:r>
                        <a:rPr lang="en-GB" sz="2800" b="0" dirty="0">
                          <a:solidFill>
                            <a:srgbClr val="002060"/>
                          </a:solidFill>
                          <a:latin typeface="Century Gothic" panose="020B0502020202020204" pitchFamily="34" charset="0"/>
                        </a:rPr>
                        <a:t> 💰 </a:t>
                      </a:r>
                      <a:r>
                        <a:rPr lang="en-GB" sz="2000" b="0" dirty="0">
                          <a:solidFill>
                            <a:srgbClr val="002060"/>
                          </a:solidFill>
                          <a:latin typeface="Century Gothic" panose="020B0502020202020204" pitchFamily="34" charset="0"/>
                        </a:rPr>
                        <a:t>(like)</a:t>
                      </a:r>
                      <a:endParaRPr lang="en-GB" sz="2800" b="0" dirty="0">
                        <a:solidFill>
                          <a:srgbClr val="002060"/>
                        </a:solidFill>
                        <a:latin typeface="Century Gothic" panose="020B0502020202020204" pitchFamily="34" charset="0"/>
                      </a:endParaRPr>
                    </a:p>
                  </a:txBody>
                  <a:tcPr>
                    <a:solidFill>
                      <a:schemeClr val="bg1"/>
                    </a:solidFill>
                  </a:tcPr>
                </a:tc>
                <a:extLst>
                  <a:ext uri="{0D108BD9-81ED-4DB2-BD59-A6C34878D82A}">
                    <a16:rowId xmlns:a16="http://schemas.microsoft.com/office/drawing/2014/main" val="2348716288"/>
                  </a:ext>
                </a:extLst>
              </a:tr>
            </a:tbl>
          </a:graphicData>
        </a:graphic>
      </p:graphicFrame>
      <p:sp>
        <p:nvSpPr>
          <p:cNvPr id="32" name="Speech Bubble: Rectangle with Corners Rounded 31">
            <a:extLst>
              <a:ext uri="{FF2B5EF4-FFF2-40B4-BE49-F238E27FC236}">
                <a16:creationId xmlns:a16="http://schemas.microsoft.com/office/drawing/2014/main" id="{B212F0CE-E14D-CB38-221F-E506E738C6E1}"/>
              </a:ext>
            </a:extLst>
          </p:cNvPr>
          <p:cNvSpPr/>
          <p:nvPr/>
        </p:nvSpPr>
        <p:spPr>
          <a:xfrm>
            <a:off x="1186900" y="820549"/>
            <a:ext cx="6337133" cy="552545"/>
          </a:xfrm>
          <a:prstGeom prst="wedgeRoundRectCallout">
            <a:avLst>
              <a:gd name="adj1" fmla="val -58390"/>
              <a:gd name="adj2" fmla="val 11300"/>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How much are your words worth?</a:t>
            </a:r>
          </a:p>
        </p:txBody>
      </p:sp>
      <p:pic>
        <p:nvPicPr>
          <p:cNvPr id="33" name="Graphic 32" descr="Teacher">
            <a:extLst>
              <a:ext uri="{FF2B5EF4-FFF2-40B4-BE49-F238E27FC236}">
                <a16:creationId xmlns:a16="http://schemas.microsoft.com/office/drawing/2014/main" id="{742DB783-1BF6-84CA-6FF7-3AB900894D3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0" y="702275"/>
            <a:ext cx="914400" cy="914400"/>
          </a:xfrm>
          <a:prstGeom prst="rect">
            <a:avLst/>
          </a:prstGeom>
        </p:spPr>
      </p:pic>
      <p:sp>
        <p:nvSpPr>
          <p:cNvPr id="34" name="TextBox 33">
            <a:extLst>
              <a:ext uri="{FF2B5EF4-FFF2-40B4-BE49-F238E27FC236}">
                <a16:creationId xmlns:a16="http://schemas.microsoft.com/office/drawing/2014/main" id="{3EFC9FB5-FF87-8238-DDDB-D3576C21B213}"/>
              </a:ext>
            </a:extLst>
          </p:cNvPr>
          <p:cNvSpPr txBox="1"/>
          <p:nvPr/>
        </p:nvSpPr>
        <p:spPr>
          <a:xfrm>
            <a:off x="2693317" y="1589213"/>
            <a:ext cx="1968476" cy="523220"/>
          </a:xfrm>
          <a:prstGeom prst="rect">
            <a:avLst/>
          </a:prstGeom>
          <a:solidFill>
            <a:srgbClr val="FFC00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Person B</a:t>
            </a:r>
          </a:p>
        </p:txBody>
      </p:sp>
      <p:sp>
        <p:nvSpPr>
          <p:cNvPr id="35" name="TextBox 34">
            <a:extLst>
              <a:ext uri="{FF2B5EF4-FFF2-40B4-BE49-F238E27FC236}">
                <a16:creationId xmlns:a16="http://schemas.microsoft.com/office/drawing/2014/main" id="{C9E43FF3-BD01-55C4-9202-C1C522466C96}"/>
              </a:ext>
            </a:extLst>
          </p:cNvPr>
          <p:cNvSpPr txBox="1"/>
          <p:nvPr/>
        </p:nvSpPr>
        <p:spPr>
          <a:xfrm>
            <a:off x="7378932" y="1502878"/>
            <a:ext cx="1968476" cy="523220"/>
          </a:xfrm>
          <a:prstGeom prst="rect">
            <a:avLst/>
          </a:prstGeom>
          <a:solidFill>
            <a:srgbClr val="FFC00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Person A</a:t>
            </a:r>
          </a:p>
        </p:txBody>
      </p:sp>
      <p:pic>
        <p:nvPicPr>
          <p:cNvPr id="13" name="Google Shape;338;p8">
            <a:hlinkClick r:id="" action="ppaction://noaction">
              <a:snd r:embed="rId5" name="T3_W9F_2.11.wav"/>
            </a:hlinkClick>
            <a:extLst>
              <a:ext uri="{FF2B5EF4-FFF2-40B4-BE49-F238E27FC236}">
                <a16:creationId xmlns:a16="http://schemas.microsoft.com/office/drawing/2014/main" id="{807D66E7-0E28-4870-BA67-EF6BB0878E57}"/>
              </a:ext>
            </a:extLst>
          </p:cNvPr>
          <p:cNvPicPr preferRelativeResize="0"/>
          <p:nvPr/>
        </p:nvPicPr>
        <p:blipFill rotWithShape="1">
          <a:blip r:embed="rId6">
            <a:alphaModFix/>
            <a:duotone>
              <a:schemeClr val="accent1">
                <a:shade val="45000"/>
                <a:satMod val="135000"/>
              </a:schemeClr>
              <a:prstClr val="white"/>
            </a:duotone>
            <a:extLst>
              <a:ext uri="{BEBA8EAE-BF5A-486C-A8C5-ECC9F3942E4B}">
                <a14:imgProps xmlns:a14="http://schemas.microsoft.com/office/drawing/2010/main">
                  <a14:imgLayer r:embed="rId7">
                    <a14:imgEffect>
                      <a14:saturation sat="33000"/>
                    </a14:imgEffect>
                  </a14:imgLayer>
                </a14:imgProps>
              </a:ext>
            </a:extLst>
          </a:blip>
          <a:srcRect/>
          <a:stretch/>
        </p:blipFill>
        <p:spPr>
          <a:xfrm>
            <a:off x="1832505" y="2134554"/>
            <a:ext cx="361614" cy="355832"/>
          </a:xfrm>
          <a:prstGeom prst="rect">
            <a:avLst/>
          </a:prstGeom>
          <a:noFill/>
          <a:ln>
            <a:noFill/>
          </a:ln>
          <a:effectLst>
            <a:outerShdw blurRad="50800" dist="38100" dir="5400000" algn="t" rotWithShape="0">
              <a:prstClr val="black">
                <a:alpha val="40000"/>
              </a:prstClr>
            </a:outerShdw>
          </a:effectLst>
        </p:spPr>
      </p:pic>
      <p:pic>
        <p:nvPicPr>
          <p:cNvPr id="14" name="Google Shape;338;p8">
            <a:hlinkClick r:id="" action="ppaction://noaction">
              <a:snd r:embed="rId8" name="T3_W9F_2.19.wav"/>
            </a:hlinkClick>
            <a:extLst>
              <a:ext uri="{FF2B5EF4-FFF2-40B4-BE49-F238E27FC236}">
                <a16:creationId xmlns:a16="http://schemas.microsoft.com/office/drawing/2014/main" id="{8255EE7B-95DF-42FE-9F34-6A557F07CD2F}"/>
              </a:ext>
            </a:extLst>
          </p:cNvPr>
          <p:cNvPicPr preferRelativeResize="0"/>
          <p:nvPr/>
        </p:nvPicPr>
        <p:blipFill rotWithShape="1">
          <a:blip r:embed="rId6">
            <a:alphaModFix/>
            <a:duotone>
              <a:schemeClr val="accent1">
                <a:shade val="45000"/>
                <a:satMod val="135000"/>
              </a:schemeClr>
              <a:prstClr val="white"/>
            </a:duotone>
            <a:extLst>
              <a:ext uri="{BEBA8EAE-BF5A-486C-A8C5-ECC9F3942E4B}">
                <a14:imgProps xmlns:a14="http://schemas.microsoft.com/office/drawing/2010/main">
                  <a14:imgLayer r:embed="rId7">
                    <a14:imgEffect>
                      <a14:saturation sat="33000"/>
                    </a14:imgEffect>
                  </a14:imgLayer>
                </a14:imgProps>
              </a:ext>
            </a:extLst>
          </a:blip>
          <a:srcRect/>
          <a:stretch/>
        </p:blipFill>
        <p:spPr>
          <a:xfrm>
            <a:off x="1832505" y="2664325"/>
            <a:ext cx="361614" cy="355832"/>
          </a:xfrm>
          <a:prstGeom prst="rect">
            <a:avLst/>
          </a:prstGeom>
          <a:noFill/>
          <a:ln>
            <a:noFill/>
          </a:ln>
          <a:effectLst>
            <a:outerShdw blurRad="50800" dist="38100" dir="5400000" algn="t" rotWithShape="0">
              <a:prstClr val="black">
                <a:alpha val="40000"/>
              </a:prstClr>
            </a:outerShdw>
          </a:effectLst>
        </p:spPr>
      </p:pic>
      <p:pic>
        <p:nvPicPr>
          <p:cNvPr id="16" name="Google Shape;338;p8">
            <a:hlinkClick r:id="" action="ppaction://noaction">
              <a:snd r:embed="rId9" name="T3_W9F_2.18.wav"/>
            </a:hlinkClick>
            <a:extLst>
              <a:ext uri="{FF2B5EF4-FFF2-40B4-BE49-F238E27FC236}">
                <a16:creationId xmlns:a16="http://schemas.microsoft.com/office/drawing/2014/main" id="{8831B359-6829-474B-BE2F-B4AE9FAEBD56}"/>
              </a:ext>
            </a:extLst>
          </p:cNvPr>
          <p:cNvPicPr preferRelativeResize="0"/>
          <p:nvPr/>
        </p:nvPicPr>
        <p:blipFill rotWithShape="1">
          <a:blip r:embed="rId6">
            <a:alphaModFix/>
            <a:duotone>
              <a:schemeClr val="accent1">
                <a:shade val="45000"/>
                <a:satMod val="135000"/>
              </a:schemeClr>
              <a:prstClr val="white"/>
            </a:duotone>
            <a:extLst>
              <a:ext uri="{BEBA8EAE-BF5A-486C-A8C5-ECC9F3942E4B}">
                <a14:imgProps xmlns:a14="http://schemas.microsoft.com/office/drawing/2010/main">
                  <a14:imgLayer r:embed="rId7">
                    <a14:imgEffect>
                      <a14:saturation sat="33000"/>
                    </a14:imgEffect>
                  </a14:imgLayer>
                </a14:imgProps>
              </a:ext>
            </a:extLst>
          </a:blip>
          <a:srcRect/>
          <a:stretch/>
        </p:blipFill>
        <p:spPr>
          <a:xfrm>
            <a:off x="1832505" y="3188025"/>
            <a:ext cx="361614" cy="355832"/>
          </a:xfrm>
          <a:prstGeom prst="rect">
            <a:avLst/>
          </a:prstGeom>
          <a:noFill/>
          <a:ln>
            <a:noFill/>
          </a:ln>
          <a:effectLst>
            <a:outerShdw blurRad="50800" dist="38100" dir="5400000" algn="t" rotWithShape="0">
              <a:prstClr val="black">
                <a:alpha val="40000"/>
              </a:prstClr>
            </a:outerShdw>
          </a:effectLst>
        </p:spPr>
      </p:pic>
      <p:pic>
        <p:nvPicPr>
          <p:cNvPr id="17" name="Google Shape;338;p8">
            <a:hlinkClick r:id="" action="ppaction://noaction">
              <a:snd r:embed="rId10" name="T3_W9F_2.12.wav"/>
            </a:hlinkClick>
            <a:extLst>
              <a:ext uri="{FF2B5EF4-FFF2-40B4-BE49-F238E27FC236}">
                <a16:creationId xmlns:a16="http://schemas.microsoft.com/office/drawing/2014/main" id="{018B5F47-7606-4703-B843-CAA5BB62FDE9}"/>
              </a:ext>
            </a:extLst>
          </p:cNvPr>
          <p:cNvPicPr preferRelativeResize="0"/>
          <p:nvPr/>
        </p:nvPicPr>
        <p:blipFill rotWithShape="1">
          <a:blip r:embed="rId6">
            <a:alphaModFix/>
            <a:duotone>
              <a:schemeClr val="accent1">
                <a:shade val="45000"/>
                <a:satMod val="135000"/>
              </a:schemeClr>
              <a:prstClr val="white"/>
            </a:duotone>
            <a:extLst>
              <a:ext uri="{BEBA8EAE-BF5A-486C-A8C5-ECC9F3942E4B}">
                <a14:imgProps xmlns:a14="http://schemas.microsoft.com/office/drawing/2010/main">
                  <a14:imgLayer r:embed="rId7">
                    <a14:imgEffect>
                      <a14:saturation sat="33000"/>
                    </a14:imgEffect>
                  </a14:imgLayer>
                </a14:imgProps>
              </a:ext>
            </a:extLst>
          </a:blip>
          <a:srcRect/>
          <a:stretch/>
        </p:blipFill>
        <p:spPr>
          <a:xfrm>
            <a:off x="1832505" y="3705654"/>
            <a:ext cx="361614" cy="355832"/>
          </a:xfrm>
          <a:prstGeom prst="rect">
            <a:avLst/>
          </a:prstGeom>
          <a:noFill/>
          <a:ln>
            <a:noFill/>
          </a:ln>
          <a:effectLst>
            <a:outerShdw blurRad="50800" dist="38100" dir="5400000" algn="t" rotWithShape="0">
              <a:prstClr val="black">
                <a:alpha val="40000"/>
              </a:prstClr>
            </a:outerShdw>
          </a:effectLst>
        </p:spPr>
      </p:pic>
      <p:pic>
        <p:nvPicPr>
          <p:cNvPr id="18" name="Google Shape;338;p8">
            <a:hlinkClick r:id="" action="ppaction://noaction">
              <a:snd r:embed="rId11" name="T3_W9F_2.4.wav"/>
            </a:hlinkClick>
            <a:extLst>
              <a:ext uri="{FF2B5EF4-FFF2-40B4-BE49-F238E27FC236}">
                <a16:creationId xmlns:a16="http://schemas.microsoft.com/office/drawing/2014/main" id="{FA128F92-9435-44CF-A48D-161DDAD7D914}"/>
              </a:ext>
            </a:extLst>
          </p:cNvPr>
          <p:cNvPicPr preferRelativeResize="0"/>
          <p:nvPr/>
        </p:nvPicPr>
        <p:blipFill rotWithShape="1">
          <a:blip r:embed="rId6">
            <a:alphaModFix/>
            <a:duotone>
              <a:schemeClr val="accent1">
                <a:shade val="45000"/>
                <a:satMod val="135000"/>
              </a:schemeClr>
              <a:prstClr val="white"/>
            </a:duotone>
            <a:extLst>
              <a:ext uri="{BEBA8EAE-BF5A-486C-A8C5-ECC9F3942E4B}">
                <a14:imgProps xmlns:a14="http://schemas.microsoft.com/office/drawing/2010/main">
                  <a14:imgLayer r:embed="rId7">
                    <a14:imgEffect>
                      <a14:saturation sat="33000"/>
                    </a14:imgEffect>
                  </a14:imgLayer>
                </a14:imgProps>
              </a:ext>
            </a:extLst>
          </a:blip>
          <a:srcRect/>
          <a:stretch/>
        </p:blipFill>
        <p:spPr>
          <a:xfrm>
            <a:off x="1832505" y="4225860"/>
            <a:ext cx="361614" cy="355832"/>
          </a:xfrm>
          <a:prstGeom prst="rect">
            <a:avLst/>
          </a:prstGeom>
          <a:noFill/>
          <a:ln>
            <a:noFill/>
          </a:ln>
          <a:effectLst>
            <a:outerShdw blurRad="50800" dist="38100" dir="5400000" algn="t" rotWithShape="0">
              <a:prstClr val="black">
                <a:alpha val="40000"/>
              </a:prstClr>
            </a:outerShdw>
          </a:effectLst>
        </p:spPr>
      </p:pic>
      <p:pic>
        <p:nvPicPr>
          <p:cNvPr id="19" name="Google Shape;338;p8">
            <a:hlinkClick r:id="" action="ppaction://noaction">
              <a:snd r:embed="rId12" name="T3_W9F_2.15.wav"/>
            </a:hlinkClick>
            <a:extLst>
              <a:ext uri="{FF2B5EF4-FFF2-40B4-BE49-F238E27FC236}">
                <a16:creationId xmlns:a16="http://schemas.microsoft.com/office/drawing/2014/main" id="{E23464A2-6D5D-4657-8EAE-D931DC7262A5}"/>
              </a:ext>
            </a:extLst>
          </p:cNvPr>
          <p:cNvPicPr preferRelativeResize="0"/>
          <p:nvPr/>
        </p:nvPicPr>
        <p:blipFill rotWithShape="1">
          <a:blip r:embed="rId6">
            <a:alphaModFix/>
            <a:duotone>
              <a:schemeClr val="accent1">
                <a:shade val="45000"/>
                <a:satMod val="135000"/>
              </a:schemeClr>
              <a:prstClr val="white"/>
            </a:duotone>
            <a:extLst>
              <a:ext uri="{BEBA8EAE-BF5A-486C-A8C5-ECC9F3942E4B}">
                <a14:imgProps xmlns:a14="http://schemas.microsoft.com/office/drawing/2010/main">
                  <a14:imgLayer r:embed="rId7">
                    <a14:imgEffect>
                      <a14:saturation sat="33000"/>
                    </a14:imgEffect>
                  </a14:imgLayer>
                </a14:imgProps>
              </a:ext>
            </a:extLst>
          </a:blip>
          <a:srcRect/>
          <a:stretch/>
        </p:blipFill>
        <p:spPr>
          <a:xfrm>
            <a:off x="1832505" y="4783538"/>
            <a:ext cx="361614" cy="355832"/>
          </a:xfrm>
          <a:prstGeom prst="rect">
            <a:avLst/>
          </a:prstGeom>
          <a:noFill/>
          <a:ln>
            <a:noFill/>
          </a:ln>
          <a:effectLst>
            <a:outerShdw blurRad="50800" dist="38100" dir="5400000" algn="t" rotWithShape="0">
              <a:prstClr val="black">
                <a:alpha val="40000"/>
              </a:prstClr>
            </a:outerShdw>
          </a:effectLst>
        </p:spPr>
      </p:pic>
      <p:pic>
        <p:nvPicPr>
          <p:cNvPr id="20" name="Google Shape;338;p8">
            <a:hlinkClick r:id="" action="ppaction://noaction">
              <a:snd r:embed="rId13" name="T3_W9F_2.16.wav"/>
            </a:hlinkClick>
            <a:extLst>
              <a:ext uri="{FF2B5EF4-FFF2-40B4-BE49-F238E27FC236}">
                <a16:creationId xmlns:a16="http://schemas.microsoft.com/office/drawing/2014/main" id="{345AB1B5-EB2E-42F5-B23E-75D1D4C29DA6}"/>
              </a:ext>
            </a:extLst>
          </p:cNvPr>
          <p:cNvPicPr preferRelativeResize="0"/>
          <p:nvPr/>
        </p:nvPicPr>
        <p:blipFill rotWithShape="1">
          <a:blip r:embed="rId6">
            <a:alphaModFix/>
            <a:duotone>
              <a:schemeClr val="accent1">
                <a:shade val="45000"/>
                <a:satMod val="135000"/>
              </a:schemeClr>
              <a:prstClr val="white"/>
            </a:duotone>
            <a:extLst>
              <a:ext uri="{BEBA8EAE-BF5A-486C-A8C5-ECC9F3942E4B}">
                <a14:imgProps xmlns:a14="http://schemas.microsoft.com/office/drawing/2010/main">
                  <a14:imgLayer r:embed="rId7">
                    <a14:imgEffect>
                      <a14:saturation sat="33000"/>
                    </a14:imgEffect>
                  </a14:imgLayer>
                </a14:imgProps>
              </a:ext>
            </a:extLst>
          </a:blip>
          <a:srcRect/>
          <a:stretch/>
        </p:blipFill>
        <p:spPr>
          <a:xfrm>
            <a:off x="1832505" y="5330196"/>
            <a:ext cx="361614" cy="355832"/>
          </a:xfrm>
          <a:prstGeom prst="rect">
            <a:avLst/>
          </a:prstGeom>
          <a:noFill/>
          <a:ln>
            <a:noFill/>
          </a:ln>
          <a:effectLst>
            <a:outerShdw blurRad="50800" dist="38100" dir="5400000" algn="t" rotWithShape="0">
              <a:prstClr val="black">
                <a:alpha val="40000"/>
              </a:prstClr>
            </a:outerShdw>
          </a:effectLst>
        </p:spPr>
      </p:pic>
      <p:pic>
        <p:nvPicPr>
          <p:cNvPr id="21" name="Google Shape;338;p8">
            <a:hlinkClick r:id="" action="ppaction://noaction">
              <a:snd r:embed="rId14" name="T3_W9F_2.17.wav"/>
            </a:hlinkClick>
            <a:extLst>
              <a:ext uri="{FF2B5EF4-FFF2-40B4-BE49-F238E27FC236}">
                <a16:creationId xmlns:a16="http://schemas.microsoft.com/office/drawing/2014/main" id="{83007BAA-8522-44B6-ACAA-CA727D5E5992}"/>
              </a:ext>
            </a:extLst>
          </p:cNvPr>
          <p:cNvPicPr preferRelativeResize="0"/>
          <p:nvPr/>
        </p:nvPicPr>
        <p:blipFill rotWithShape="1">
          <a:blip r:embed="rId6">
            <a:alphaModFix/>
            <a:duotone>
              <a:schemeClr val="accent1">
                <a:shade val="45000"/>
                <a:satMod val="135000"/>
              </a:schemeClr>
              <a:prstClr val="white"/>
            </a:duotone>
            <a:extLst>
              <a:ext uri="{BEBA8EAE-BF5A-486C-A8C5-ECC9F3942E4B}">
                <a14:imgProps xmlns:a14="http://schemas.microsoft.com/office/drawing/2010/main">
                  <a14:imgLayer r:embed="rId7">
                    <a14:imgEffect>
                      <a14:saturation sat="33000"/>
                    </a14:imgEffect>
                  </a14:imgLayer>
                </a14:imgProps>
              </a:ext>
            </a:extLst>
          </a:blip>
          <a:srcRect/>
          <a:stretch/>
        </p:blipFill>
        <p:spPr>
          <a:xfrm>
            <a:off x="1820453" y="5783253"/>
            <a:ext cx="361614" cy="355832"/>
          </a:xfrm>
          <a:prstGeom prst="rect">
            <a:avLst/>
          </a:prstGeom>
          <a:noFill/>
          <a:ln>
            <a:noFill/>
          </a:ln>
          <a:effectLst>
            <a:outerShdw blurRad="50800" dist="38100" dir="5400000" algn="t" rotWithShape="0">
              <a:prstClr val="black">
                <a:alpha val="40000"/>
              </a:prstClr>
            </a:outerShdw>
          </a:effectLst>
        </p:spPr>
      </p:pic>
      <p:pic>
        <p:nvPicPr>
          <p:cNvPr id="23" name="Google Shape;338;p8">
            <a:hlinkClick r:id="" action="ppaction://noaction">
              <a:snd r:embed="rId15" name="T3_W9F_2.9.wav"/>
            </a:hlinkClick>
            <a:extLst>
              <a:ext uri="{FF2B5EF4-FFF2-40B4-BE49-F238E27FC236}">
                <a16:creationId xmlns:a16="http://schemas.microsoft.com/office/drawing/2014/main" id="{45AC3D44-F6B1-4D5F-B393-E974138E0449}"/>
              </a:ext>
            </a:extLst>
          </p:cNvPr>
          <p:cNvPicPr preferRelativeResize="0"/>
          <p:nvPr/>
        </p:nvPicPr>
        <p:blipFill rotWithShape="1">
          <a:blip r:embed="rId6">
            <a:alphaModFix/>
            <a:duotone>
              <a:schemeClr val="accent1">
                <a:shade val="45000"/>
                <a:satMod val="135000"/>
              </a:schemeClr>
              <a:prstClr val="white"/>
            </a:duotone>
            <a:extLst>
              <a:ext uri="{BEBA8EAE-BF5A-486C-A8C5-ECC9F3942E4B}">
                <a14:imgProps xmlns:a14="http://schemas.microsoft.com/office/drawing/2010/main">
                  <a14:imgLayer r:embed="rId7">
                    <a14:imgEffect>
                      <a14:saturation sat="33000"/>
                    </a14:imgEffect>
                  </a14:imgLayer>
                </a14:imgProps>
              </a:ext>
            </a:extLst>
          </a:blip>
          <a:srcRect/>
          <a:stretch/>
        </p:blipFill>
        <p:spPr>
          <a:xfrm>
            <a:off x="1820453" y="6326417"/>
            <a:ext cx="361614" cy="355832"/>
          </a:xfrm>
          <a:prstGeom prst="rect">
            <a:avLst/>
          </a:prstGeom>
          <a:noFill/>
          <a:ln>
            <a:noFill/>
          </a:ln>
          <a:effectLst>
            <a:outerShdw blurRad="50800" dist="38100" dir="5400000" algn="t" rotWithShape="0">
              <a:prstClr val="black">
                <a:alpha val="40000"/>
              </a:prstClr>
            </a:outerShdw>
          </a:effectLst>
        </p:spPr>
      </p:pic>
      <p:pic>
        <p:nvPicPr>
          <p:cNvPr id="24" name="Google Shape;338;p8">
            <a:hlinkClick r:id="" action="ppaction://noaction">
              <a:snd r:embed="rId16" name="T3_W9F_2.5.wav"/>
            </a:hlinkClick>
            <a:extLst>
              <a:ext uri="{FF2B5EF4-FFF2-40B4-BE49-F238E27FC236}">
                <a16:creationId xmlns:a16="http://schemas.microsoft.com/office/drawing/2014/main" id="{BFE62BCE-932A-4264-9F16-7CB8F23C7F10}"/>
              </a:ext>
            </a:extLst>
          </p:cNvPr>
          <p:cNvPicPr preferRelativeResize="0"/>
          <p:nvPr/>
        </p:nvPicPr>
        <p:blipFill rotWithShape="1">
          <a:blip r:embed="rId6">
            <a:alphaModFix/>
            <a:duotone>
              <a:schemeClr val="accent1">
                <a:shade val="45000"/>
                <a:satMod val="135000"/>
              </a:schemeClr>
              <a:prstClr val="white"/>
            </a:duotone>
            <a:extLst>
              <a:ext uri="{BEBA8EAE-BF5A-486C-A8C5-ECC9F3942E4B}">
                <a14:imgProps xmlns:a14="http://schemas.microsoft.com/office/drawing/2010/main">
                  <a14:imgLayer r:embed="rId7">
                    <a14:imgEffect>
                      <a14:saturation sat="33000"/>
                    </a14:imgEffect>
                  </a14:imgLayer>
                </a14:imgProps>
              </a:ext>
            </a:extLst>
          </a:blip>
          <a:srcRect/>
          <a:stretch/>
        </p:blipFill>
        <p:spPr>
          <a:xfrm>
            <a:off x="6571420" y="2134554"/>
            <a:ext cx="361614" cy="355832"/>
          </a:xfrm>
          <a:prstGeom prst="rect">
            <a:avLst/>
          </a:prstGeom>
          <a:noFill/>
          <a:ln>
            <a:noFill/>
          </a:ln>
          <a:effectLst>
            <a:outerShdw blurRad="50800" dist="38100" dir="5400000" algn="t" rotWithShape="0">
              <a:prstClr val="black">
                <a:alpha val="40000"/>
              </a:prstClr>
            </a:outerShdw>
          </a:effectLst>
        </p:spPr>
      </p:pic>
      <p:pic>
        <p:nvPicPr>
          <p:cNvPr id="28" name="Google Shape;338;p8">
            <a:hlinkClick r:id="" action="ppaction://noaction">
              <a:snd r:embed="rId17" name="T3_W9F_2.8.wav"/>
            </a:hlinkClick>
            <a:extLst>
              <a:ext uri="{FF2B5EF4-FFF2-40B4-BE49-F238E27FC236}">
                <a16:creationId xmlns:a16="http://schemas.microsoft.com/office/drawing/2014/main" id="{2AB3B25B-6B99-45E9-BCEC-C6FEFE92C92C}"/>
              </a:ext>
            </a:extLst>
          </p:cNvPr>
          <p:cNvPicPr preferRelativeResize="0"/>
          <p:nvPr/>
        </p:nvPicPr>
        <p:blipFill rotWithShape="1">
          <a:blip r:embed="rId6">
            <a:alphaModFix/>
            <a:duotone>
              <a:schemeClr val="accent1">
                <a:shade val="45000"/>
                <a:satMod val="135000"/>
              </a:schemeClr>
              <a:prstClr val="white"/>
            </a:duotone>
            <a:extLst>
              <a:ext uri="{BEBA8EAE-BF5A-486C-A8C5-ECC9F3942E4B}">
                <a14:imgProps xmlns:a14="http://schemas.microsoft.com/office/drawing/2010/main">
                  <a14:imgLayer r:embed="rId7">
                    <a14:imgEffect>
                      <a14:saturation sat="33000"/>
                    </a14:imgEffect>
                  </a14:imgLayer>
                </a14:imgProps>
              </a:ext>
            </a:extLst>
          </a:blip>
          <a:srcRect/>
          <a:stretch/>
        </p:blipFill>
        <p:spPr>
          <a:xfrm>
            <a:off x="6571420" y="2664325"/>
            <a:ext cx="361614" cy="355832"/>
          </a:xfrm>
          <a:prstGeom prst="rect">
            <a:avLst/>
          </a:prstGeom>
          <a:noFill/>
          <a:ln>
            <a:noFill/>
          </a:ln>
          <a:effectLst>
            <a:outerShdw blurRad="50800" dist="38100" dir="5400000" algn="t" rotWithShape="0">
              <a:prstClr val="black">
                <a:alpha val="40000"/>
              </a:prstClr>
            </a:outerShdw>
          </a:effectLst>
        </p:spPr>
      </p:pic>
      <p:pic>
        <p:nvPicPr>
          <p:cNvPr id="29" name="Google Shape;338;p8">
            <a:hlinkClick r:id="" action="ppaction://noaction">
              <a:snd r:embed="rId18" name="T3_W9F_2.2.wav"/>
            </a:hlinkClick>
            <a:extLst>
              <a:ext uri="{FF2B5EF4-FFF2-40B4-BE49-F238E27FC236}">
                <a16:creationId xmlns:a16="http://schemas.microsoft.com/office/drawing/2014/main" id="{8246469F-03F0-431F-920F-F38052FD8163}"/>
              </a:ext>
            </a:extLst>
          </p:cNvPr>
          <p:cNvPicPr preferRelativeResize="0"/>
          <p:nvPr/>
        </p:nvPicPr>
        <p:blipFill rotWithShape="1">
          <a:blip r:embed="rId6">
            <a:alphaModFix/>
            <a:duotone>
              <a:schemeClr val="accent1">
                <a:shade val="45000"/>
                <a:satMod val="135000"/>
              </a:schemeClr>
              <a:prstClr val="white"/>
            </a:duotone>
            <a:extLst>
              <a:ext uri="{BEBA8EAE-BF5A-486C-A8C5-ECC9F3942E4B}">
                <a14:imgProps xmlns:a14="http://schemas.microsoft.com/office/drawing/2010/main">
                  <a14:imgLayer r:embed="rId7">
                    <a14:imgEffect>
                      <a14:saturation sat="33000"/>
                    </a14:imgEffect>
                  </a14:imgLayer>
                </a14:imgProps>
              </a:ext>
            </a:extLst>
          </a:blip>
          <a:srcRect/>
          <a:stretch/>
        </p:blipFill>
        <p:spPr>
          <a:xfrm>
            <a:off x="6571420" y="3188025"/>
            <a:ext cx="361614" cy="355832"/>
          </a:xfrm>
          <a:prstGeom prst="rect">
            <a:avLst/>
          </a:prstGeom>
          <a:noFill/>
          <a:ln>
            <a:noFill/>
          </a:ln>
          <a:effectLst>
            <a:outerShdw blurRad="50800" dist="38100" dir="5400000" algn="t" rotWithShape="0">
              <a:prstClr val="black">
                <a:alpha val="40000"/>
              </a:prstClr>
            </a:outerShdw>
          </a:effectLst>
        </p:spPr>
      </p:pic>
      <p:pic>
        <p:nvPicPr>
          <p:cNvPr id="30" name="Google Shape;338;p8">
            <a:hlinkClick r:id="" action="ppaction://noaction">
              <a:snd r:embed="rId19" name="T3_W9F_2.10.wav"/>
            </a:hlinkClick>
            <a:extLst>
              <a:ext uri="{FF2B5EF4-FFF2-40B4-BE49-F238E27FC236}">
                <a16:creationId xmlns:a16="http://schemas.microsoft.com/office/drawing/2014/main" id="{94AD828C-09DD-44A5-A152-245A94BA08FB}"/>
              </a:ext>
            </a:extLst>
          </p:cNvPr>
          <p:cNvPicPr preferRelativeResize="0"/>
          <p:nvPr/>
        </p:nvPicPr>
        <p:blipFill rotWithShape="1">
          <a:blip r:embed="rId6">
            <a:alphaModFix/>
            <a:duotone>
              <a:schemeClr val="accent1">
                <a:shade val="45000"/>
                <a:satMod val="135000"/>
              </a:schemeClr>
              <a:prstClr val="white"/>
            </a:duotone>
            <a:extLst>
              <a:ext uri="{BEBA8EAE-BF5A-486C-A8C5-ECC9F3942E4B}">
                <a14:imgProps xmlns:a14="http://schemas.microsoft.com/office/drawing/2010/main">
                  <a14:imgLayer r:embed="rId7">
                    <a14:imgEffect>
                      <a14:saturation sat="33000"/>
                    </a14:imgEffect>
                  </a14:imgLayer>
                </a14:imgProps>
              </a:ext>
            </a:extLst>
          </a:blip>
          <a:srcRect/>
          <a:stretch/>
        </p:blipFill>
        <p:spPr>
          <a:xfrm>
            <a:off x="6571420" y="3705654"/>
            <a:ext cx="361614" cy="355832"/>
          </a:xfrm>
          <a:prstGeom prst="rect">
            <a:avLst/>
          </a:prstGeom>
          <a:noFill/>
          <a:ln>
            <a:noFill/>
          </a:ln>
          <a:effectLst>
            <a:outerShdw blurRad="50800" dist="38100" dir="5400000" algn="t" rotWithShape="0">
              <a:prstClr val="black">
                <a:alpha val="40000"/>
              </a:prstClr>
            </a:outerShdw>
          </a:effectLst>
        </p:spPr>
      </p:pic>
      <p:pic>
        <p:nvPicPr>
          <p:cNvPr id="31" name="Google Shape;338;p8">
            <a:hlinkClick r:id="" action="ppaction://noaction">
              <a:snd r:embed="rId20" name="T3_W9F_2.13.wav"/>
            </a:hlinkClick>
            <a:extLst>
              <a:ext uri="{FF2B5EF4-FFF2-40B4-BE49-F238E27FC236}">
                <a16:creationId xmlns:a16="http://schemas.microsoft.com/office/drawing/2014/main" id="{B73B6065-ECF0-40D7-9C8B-8B6C691FE4B1}"/>
              </a:ext>
            </a:extLst>
          </p:cNvPr>
          <p:cNvPicPr preferRelativeResize="0"/>
          <p:nvPr/>
        </p:nvPicPr>
        <p:blipFill rotWithShape="1">
          <a:blip r:embed="rId6">
            <a:alphaModFix/>
            <a:duotone>
              <a:schemeClr val="accent1">
                <a:shade val="45000"/>
                <a:satMod val="135000"/>
              </a:schemeClr>
              <a:prstClr val="white"/>
            </a:duotone>
            <a:extLst>
              <a:ext uri="{BEBA8EAE-BF5A-486C-A8C5-ECC9F3942E4B}">
                <a14:imgProps xmlns:a14="http://schemas.microsoft.com/office/drawing/2010/main">
                  <a14:imgLayer r:embed="rId7">
                    <a14:imgEffect>
                      <a14:saturation sat="33000"/>
                    </a14:imgEffect>
                  </a14:imgLayer>
                </a14:imgProps>
              </a:ext>
            </a:extLst>
          </a:blip>
          <a:srcRect/>
          <a:stretch/>
        </p:blipFill>
        <p:spPr>
          <a:xfrm>
            <a:off x="6571420" y="4225860"/>
            <a:ext cx="361614" cy="355832"/>
          </a:xfrm>
          <a:prstGeom prst="rect">
            <a:avLst/>
          </a:prstGeom>
          <a:noFill/>
          <a:ln>
            <a:noFill/>
          </a:ln>
          <a:effectLst>
            <a:outerShdw blurRad="50800" dist="38100" dir="5400000" algn="t" rotWithShape="0">
              <a:prstClr val="black">
                <a:alpha val="40000"/>
              </a:prstClr>
            </a:outerShdw>
          </a:effectLst>
        </p:spPr>
      </p:pic>
      <p:pic>
        <p:nvPicPr>
          <p:cNvPr id="36" name="Google Shape;338;p8">
            <a:hlinkClick r:id="" action="ppaction://noaction">
              <a:snd r:embed="rId21" name="T3_W9F_2.3.wav"/>
            </a:hlinkClick>
            <a:extLst>
              <a:ext uri="{FF2B5EF4-FFF2-40B4-BE49-F238E27FC236}">
                <a16:creationId xmlns:a16="http://schemas.microsoft.com/office/drawing/2014/main" id="{181D64DC-A459-456D-A01A-FB05F5043719}"/>
              </a:ext>
            </a:extLst>
          </p:cNvPr>
          <p:cNvPicPr preferRelativeResize="0"/>
          <p:nvPr/>
        </p:nvPicPr>
        <p:blipFill rotWithShape="1">
          <a:blip r:embed="rId6">
            <a:alphaModFix/>
            <a:duotone>
              <a:schemeClr val="accent1">
                <a:shade val="45000"/>
                <a:satMod val="135000"/>
              </a:schemeClr>
              <a:prstClr val="white"/>
            </a:duotone>
            <a:extLst>
              <a:ext uri="{BEBA8EAE-BF5A-486C-A8C5-ECC9F3942E4B}">
                <a14:imgProps xmlns:a14="http://schemas.microsoft.com/office/drawing/2010/main">
                  <a14:imgLayer r:embed="rId7">
                    <a14:imgEffect>
                      <a14:saturation sat="33000"/>
                    </a14:imgEffect>
                  </a14:imgLayer>
                </a14:imgProps>
              </a:ext>
            </a:extLst>
          </a:blip>
          <a:srcRect/>
          <a:stretch/>
        </p:blipFill>
        <p:spPr>
          <a:xfrm>
            <a:off x="6571420" y="4783538"/>
            <a:ext cx="361614" cy="355832"/>
          </a:xfrm>
          <a:prstGeom prst="rect">
            <a:avLst/>
          </a:prstGeom>
          <a:noFill/>
          <a:ln>
            <a:noFill/>
          </a:ln>
          <a:effectLst>
            <a:outerShdw blurRad="50800" dist="38100" dir="5400000" algn="t" rotWithShape="0">
              <a:prstClr val="black">
                <a:alpha val="40000"/>
              </a:prstClr>
            </a:outerShdw>
          </a:effectLst>
        </p:spPr>
      </p:pic>
      <p:pic>
        <p:nvPicPr>
          <p:cNvPr id="37" name="Google Shape;338;p8">
            <a:hlinkClick r:id="" action="ppaction://noaction">
              <a:snd r:embed="rId22" name="T3_W9F_2.14.wav"/>
            </a:hlinkClick>
            <a:extLst>
              <a:ext uri="{FF2B5EF4-FFF2-40B4-BE49-F238E27FC236}">
                <a16:creationId xmlns:a16="http://schemas.microsoft.com/office/drawing/2014/main" id="{73B8CB85-9BA5-4CA1-A684-905B0AB65F05}"/>
              </a:ext>
            </a:extLst>
          </p:cNvPr>
          <p:cNvPicPr preferRelativeResize="0"/>
          <p:nvPr/>
        </p:nvPicPr>
        <p:blipFill rotWithShape="1">
          <a:blip r:embed="rId6">
            <a:alphaModFix/>
            <a:duotone>
              <a:schemeClr val="accent1">
                <a:shade val="45000"/>
                <a:satMod val="135000"/>
              </a:schemeClr>
              <a:prstClr val="white"/>
            </a:duotone>
            <a:extLst>
              <a:ext uri="{BEBA8EAE-BF5A-486C-A8C5-ECC9F3942E4B}">
                <a14:imgProps xmlns:a14="http://schemas.microsoft.com/office/drawing/2010/main">
                  <a14:imgLayer r:embed="rId7">
                    <a14:imgEffect>
                      <a14:saturation sat="33000"/>
                    </a14:imgEffect>
                  </a14:imgLayer>
                </a14:imgProps>
              </a:ext>
            </a:extLst>
          </a:blip>
          <a:srcRect/>
          <a:stretch/>
        </p:blipFill>
        <p:spPr>
          <a:xfrm>
            <a:off x="6571420" y="5330196"/>
            <a:ext cx="361614" cy="355832"/>
          </a:xfrm>
          <a:prstGeom prst="rect">
            <a:avLst/>
          </a:prstGeom>
          <a:noFill/>
          <a:ln>
            <a:noFill/>
          </a:ln>
          <a:effectLst>
            <a:outerShdw blurRad="50800" dist="38100" dir="5400000" algn="t" rotWithShape="0">
              <a:prstClr val="black">
                <a:alpha val="40000"/>
              </a:prstClr>
            </a:outerShdw>
          </a:effectLst>
        </p:spPr>
      </p:pic>
      <p:pic>
        <p:nvPicPr>
          <p:cNvPr id="38" name="Google Shape;338;p8">
            <a:hlinkClick r:id="" action="ppaction://noaction">
              <a:snd r:embed="rId23" name="T3_W9F_2.6.wav"/>
            </a:hlinkClick>
            <a:extLst>
              <a:ext uri="{FF2B5EF4-FFF2-40B4-BE49-F238E27FC236}">
                <a16:creationId xmlns:a16="http://schemas.microsoft.com/office/drawing/2014/main" id="{15982357-063F-4C40-9B34-C5952EE76C76}"/>
              </a:ext>
            </a:extLst>
          </p:cNvPr>
          <p:cNvPicPr preferRelativeResize="0"/>
          <p:nvPr/>
        </p:nvPicPr>
        <p:blipFill rotWithShape="1">
          <a:blip r:embed="rId6">
            <a:alphaModFix/>
            <a:duotone>
              <a:schemeClr val="accent1">
                <a:shade val="45000"/>
                <a:satMod val="135000"/>
              </a:schemeClr>
              <a:prstClr val="white"/>
            </a:duotone>
            <a:extLst>
              <a:ext uri="{BEBA8EAE-BF5A-486C-A8C5-ECC9F3942E4B}">
                <a14:imgProps xmlns:a14="http://schemas.microsoft.com/office/drawing/2010/main">
                  <a14:imgLayer r:embed="rId7">
                    <a14:imgEffect>
                      <a14:saturation sat="33000"/>
                    </a14:imgEffect>
                  </a14:imgLayer>
                </a14:imgProps>
              </a:ext>
            </a:extLst>
          </a:blip>
          <a:srcRect/>
          <a:stretch/>
        </p:blipFill>
        <p:spPr>
          <a:xfrm>
            <a:off x="6559368" y="5783253"/>
            <a:ext cx="361614" cy="355832"/>
          </a:xfrm>
          <a:prstGeom prst="rect">
            <a:avLst/>
          </a:prstGeom>
          <a:noFill/>
          <a:ln>
            <a:noFill/>
          </a:ln>
          <a:effectLst>
            <a:outerShdw blurRad="50800" dist="38100" dir="5400000" algn="t" rotWithShape="0">
              <a:prstClr val="black">
                <a:alpha val="40000"/>
              </a:prstClr>
            </a:outerShdw>
          </a:effectLst>
        </p:spPr>
      </p:pic>
      <p:pic>
        <p:nvPicPr>
          <p:cNvPr id="39" name="Google Shape;338;p8">
            <a:hlinkClick r:id="" action="ppaction://noaction">
              <a:snd r:embed="rId24" name="T3_W9F_2.20.wav"/>
            </a:hlinkClick>
            <a:extLst>
              <a:ext uri="{FF2B5EF4-FFF2-40B4-BE49-F238E27FC236}">
                <a16:creationId xmlns:a16="http://schemas.microsoft.com/office/drawing/2014/main" id="{9F36A5C8-9C7D-4588-9920-72E46DA753A3}"/>
              </a:ext>
            </a:extLst>
          </p:cNvPr>
          <p:cNvPicPr preferRelativeResize="0"/>
          <p:nvPr/>
        </p:nvPicPr>
        <p:blipFill rotWithShape="1">
          <a:blip r:embed="rId6">
            <a:alphaModFix/>
            <a:duotone>
              <a:schemeClr val="accent1">
                <a:shade val="45000"/>
                <a:satMod val="135000"/>
              </a:schemeClr>
              <a:prstClr val="white"/>
            </a:duotone>
            <a:extLst>
              <a:ext uri="{BEBA8EAE-BF5A-486C-A8C5-ECC9F3942E4B}">
                <a14:imgProps xmlns:a14="http://schemas.microsoft.com/office/drawing/2010/main">
                  <a14:imgLayer r:embed="rId7">
                    <a14:imgEffect>
                      <a14:saturation sat="33000"/>
                    </a14:imgEffect>
                  </a14:imgLayer>
                </a14:imgProps>
              </a:ext>
            </a:extLst>
          </a:blip>
          <a:srcRect/>
          <a:stretch/>
        </p:blipFill>
        <p:spPr>
          <a:xfrm>
            <a:off x="6559368" y="6326417"/>
            <a:ext cx="361614" cy="355832"/>
          </a:xfrm>
          <a:prstGeom prst="rect">
            <a:avLst/>
          </a:prstGeom>
          <a:noFill/>
          <a:ln>
            <a:noFill/>
          </a:ln>
          <a:effectLst>
            <a:outerShdw blurRad="50800" dist="38100" dir="5400000" algn="t" rotWithShape="0">
              <a:prstClr val="black">
                <a:alpha val="40000"/>
              </a:prstClr>
            </a:outerShdw>
          </a:effectLst>
        </p:spPr>
      </p:pic>
      <p:pic>
        <p:nvPicPr>
          <p:cNvPr id="3" name="Picture 2">
            <a:extLst>
              <a:ext uri="{FF2B5EF4-FFF2-40B4-BE49-F238E27FC236}">
                <a16:creationId xmlns:a16="http://schemas.microsoft.com/office/drawing/2014/main" id="{9E8A6C2A-4376-4E13-B724-50B147E4F1EA}"/>
              </a:ext>
            </a:extLst>
          </p:cNvPr>
          <p:cNvPicPr>
            <a:picLocks noChangeAspect="1"/>
          </p:cNvPicPr>
          <p:nvPr/>
        </p:nvPicPr>
        <p:blipFill>
          <a:blip r:embed="rId25"/>
          <a:stretch>
            <a:fillRect/>
          </a:stretch>
        </p:blipFill>
        <p:spPr>
          <a:xfrm>
            <a:off x="123018" y="91888"/>
            <a:ext cx="536494" cy="493819"/>
          </a:xfrm>
          <a:prstGeom prst="rect">
            <a:avLst/>
          </a:prstGeom>
        </p:spPr>
      </p:pic>
      <p:sp>
        <p:nvSpPr>
          <p:cNvPr id="40" name="Title 4">
            <a:extLst>
              <a:ext uri="{FF2B5EF4-FFF2-40B4-BE49-F238E27FC236}">
                <a16:creationId xmlns:a16="http://schemas.microsoft.com/office/drawing/2014/main" id="{B5321555-F7E1-4AFA-A48A-E5CE3ECF4E35}"/>
              </a:ext>
            </a:extLst>
          </p:cNvPr>
          <p:cNvSpPr txBox="1">
            <a:spLocks/>
          </p:cNvSpPr>
          <p:nvPr/>
        </p:nvSpPr>
        <p:spPr>
          <a:xfrm>
            <a:off x="10312186" y="899913"/>
            <a:ext cx="1800180" cy="494975"/>
          </a:xfrm>
          <a:prstGeom prst="rect">
            <a:avLst/>
          </a:prstGeom>
          <a:solidFill>
            <a:srgbClr val="FF0000"/>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j-ea"/>
                <a:cs typeface="+mj-cs"/>
              </a:rPr>
              <a:t>aussprechen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pic>
        <p:nvPicPr>
          <p:cNvPr id="41" name="Picture 40" descr="Logo, icon&#10;&#10;Description automatically generated">
            <a:extLst>
              <a:ext uri="{FF2B5EF4-FFF2-40B4-BE49-F238E27FC236}">
                <a16:creationId xmlns:a16="http://schemas.microsoft.com/office/drawing/2014/main" id="{03C82581-4D6D-4C7C-97D8-F4C83E269D79}"/>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11353175" y="297664"/>
            <a:ext cx="638569" cy="618613"/>
          </a:xfrm>
          <a:prstGeom prst="rect">
            <a:avLst/>
          </a:prstGeom>
        </p:spPr>
      </p:pic>
      <p:sp>
        <p:nvSpPr>
          <p:cNvPr id="44" name="Speech Bubble: Oval 43">
            <a:extLst>
              <a:ext uri="{FF2B5EF4-FFF2-40B4-BE49-F238E27FC236}">
                <a16:creationId xmlns:a16="http://schemas.microsoft.com/office/drawing/2014/main" id="{FE9A1CAB-9CD2-4571-94CE-CCF9D6B3CD2A}"/>
              </a:ext>
            </a:extLst>
          </p:cNvPr>
          <p:cNvSpPr/>
          <p:nvPr/>
        </p:nvSpPr>
        <p:spPr>
          <a:xfrm>
            <a:off x="10312186" y="91888"/>
            <a:ext cx="818288" cy="775440"/>
          </a:xfrm>
          <a:prstGeom prst="wedgeEllipseCallout">
            <a:avLst>
              <a:gd name="adj1" fmla="val 77479"/>
              <a:gd name="adj2" fmla="val 15675"/>
            </a:avLst>
          </a:prstGeom>
          <a:solidFill>
            <a:srgbClr val="00B0F0"/>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a:ea typeface="+mn-ea"/>
                <a:cs typeface="+mn-cs"/>
              </a:rPr>
              <a:t>…</a:t>
            </a:r>
          </a:p>
        </p:txBody>
      </p:sp>
    </p:spTree>
    <p:extLst>
      <p:ext uri="{BB962C8B-B14F-4D97-AF65-F5344CB8AC3E}">
        <p14:creationId xmlns:p14="http://schemas.microsoft.com/office/powerpoint/2010/main" val="5639662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1245010" y="899844"/>
            <a:ext cx="766122" cy="374973"/>
          </a:xfrm>
          <a:solidFill>
            <a:srgbClr val="2E94AF"/>
          </a:solidFill>
        </p:spPr>
        <p:txBody>
          <a:bodyPr/>
          <a:lstStyle/>
          <a:p>
            <a:pPr algn="ctr"/>
            <a:r>
              <a:rPr lang="en-GB" sz="2000" b="1" dirty="0" err="1">
                <a:solidFill>
                  <a:schemeClr val="bg1"/>
                </a:solidFill>
                <a:latin typeface="Century Gothic" panose="020B0502020202020204" pitchFamily="34" charset="0"/>
              </a:rPr>
              <a:t>lesen</a:t>
            </a:r>
            <a:endParaRPr lang="en-GB" sz="2000" b="1" dirty="0">
              <a:solidFill>
                <a:schemeClr val="bg1"/>
              </a:solidFill>
              <a:latin typeface="Century Gothic" panose="020B0502020202020204" pitchFamily="34" charset="0"/>
            </a:endParaRPr>
          </a:p>
        </p:txBody>
      </p:sp>
      <p:pic>
        <p:nvPicPr>
          <p:cNvPr id="8" name="Picture 7" descr="Icon&#10;&#10;Description automatically generated">
            <a:extLst>
              <a:ext uri="{FF2B5EF4-FFF2-40B4-BE49-F238E27FC236}">
                <a16:creationId xmlns:a16="http://schemas.microsoft.com/office/drawing/2014/main" id="{DEB9BE4F-6D3E-469F-AE7A-46561C5DCF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64142" y="61136"/>
            <a:ext cx="1127858" cy="829128"/>
          </a:xfrm>
          <a:prstGeom prst="rect">
            <a:avLst/>
          </a:prstGeom>
        </p:spPr>
      </p:pic>
      <p:sp>
        <p:nvSpPr>
          <p:cNvPr id="19" name="TextBox 18">
            <a:hlinkClick r:id="" action="ppaction://noaction">
              <a:snd r:embed="rId4" name="T3_W9F_5.8.wav"/>
            </a:hlinkClick>
            <a:extLst>
              <a:ext uri="{FF2B5EF4-FFF2-40B4-BE49-F238E27FC236}">
                <a16:creationId xmlns:a16="http://schemas.microsoft.com/office/drawing/2014/main" id="{6C8F3BF0-DC63-452E-B9D0-5DC185409F24}"/>
              </a:ext>
            </a:extLst>
          </p:cNvPr>
          <p:cNvSpPr txBox="1"/>
          <p:nvPr/>
        </p:nvSpPr>
        <p:spPr>
          <a:xfrm>
            <a:off x="284704" y="1087330"/>
            <a:ext cx="5705666" cy="4524315"/>
          </a:xfrm>
          <a:custGeom>
            <a:avLst/>
            <a:gdLst>
              <a:gd name="connsiteX0" fmla="*/ 0 w 5705666"/>
              <a:gd name="connsiteY0" fmla="*/ 0 h 4524315"/>
              <a:gd name="connsiteX1" fmla="*/ 513510 w 5705666"/>
              <a:gd name="connsiteY1" fmla="*/ 0 h 4524315"/>
              <a:gd name="connsiteX2" fmla="*/ 1141133 w 5705666"/>
              <a:gd name="connsiteY2" fmla="*/ 0 h 4524315"/>
              <a:gd name="connsiteX3" fmla="*/ 1597586 w 5705666"/>
              <a:gd name="connsiteY3" fmla="*/ 0 h 4524315"/>
              <a:gd name="connsiteX4" fmla="*/ 2225210 w 5705666"/>
              <a:gd name="connsiteY4" fmla="*/ 0 h 4524315"/>
              <a:gd name="connsiteX5" fmla="*/ 2909890 w 5705666"/>
              <a:gd name="connsiteY5" fmla="*/ 0 h 4524315"/>
              <a:gd name="connsiteX6" fmla="*/ 3594570 w 5705666"/>
              <a:gd name="connsiteY6" fmla="*/ 0 h 4524315"/>
              <a:gd name="connsiteX7" fmla="*/ 4051023 w 5705666"/>
              <a:gd name="connsiteY7" fmla="*/ 0 h 4524315"/>
              <a:gd name="connsiteX8" fmla="*/ 4735703 w 5705666"/>
              <a:gd name="connsiteY8" fmla="*/ 0 h 4524315"/>
              <a:gd name="connsiteX9" fmla="*/ 5192156 w 5705666"/>
              <a:gd name="connsiteY9" fmla="*/ 0 h 4524315"/>
              <a:gd name="connsiteX10" fmla="*/ 5705666 w 5705666"/>
              <a:gd name="connsiteY10" fmla="*/ 0 h 4524315"/>
              <a:gd name="connsiteX11" fmla="*/ 5705666 w 5705666"/>
              <a:gd name="connsiteY11" fmla="*/ 475053 h 4524315"/>
              <a:gd name="connsiteX12" fmla="*/ 5705666 w 5705666"/>
              <a:gd name="connsiteY12" fmla="*/ 995349 h 4524315"/>
              <a:gd name="connsiteX13" fmla="*/ 5705666 w 5705666"/>
              <a:gd name="connsiteY13" fmla="*/ 1651375 h 4524315"/>
              <a:gd name="connsiteX14" fmla="*/ 5705666 w 5705666"/>
              <a:gd name="connsiteY14" fmla="*/ 2126428 h 4524315"/>
              <a:gd name="connsiteX15" fmla="*/ 5705666 w 5705666"/>
              <a:gd name="connsiteY15" fmla="*/ 2556238 h 4524315"/>
              <a:gd name="connsiteX16" fmla="*/ 5705666 w 5705666"/>
              <a:gd name="connsiteY16" fmla="*/ 3076534 h 4524315"/>
              <a:gd name="connsiteX17" fmla="*/ 5705666 w 5705666"/>
              <a:gd name="connsiteY17" fmla="*/ 3642074 h 4524315"/>
              <a:gd name="connsiteX18" fmla="*/ 5705666 w 5705666"/>
              <a:gd name="connsiteY18" fmla="*/ 4524315 h 4524315"/>
              <a:gd name="connsiteX19" fmla="*/ 5078043 w 5705666"/>
              <a:gd name="connsiteY19" fmla="*/ 4524315 h 4524315"/>
              <a:gd name="connsiteX20" fmla="*/ 4621589 w 5705666"/>
              <a:gd name="connsiteY20" fmla="*/ 4524315 h 4524315"/>
              <a:gd name="connsiteX21" fmla="*/ 4051023 w 5705666"/>
              <a:gd name="connsiteY21" fmla="*/ 4524315 h 4524315"/>
              <a:gd name="connsiteX22" fmla="*/ 3594570 w 5705666"/>
              <a:gd name="connsiteY22" fmla="*/ 4524315 h 4524315"/>
              <a:gd name="connsiteX23" fmla="*/ 3081060 w 5705666"/>
              <a:gd name="connsiteY23" fmla="*/ 4524315 h 4524315"/>
              <a:gd name="connsiteX24" fmla="*/ 2681663 w 5705666"/>
              <a:gd name="connsiteY24" fmla="*/ 4524315 h 4524315"/>
              <a:gd name="connsiteX25" fmla="*/ 2168153 w 5705666"/>
              <a:gd name="connsiteY25" fmla="*/ 4524315 h 4524315"/>
              <a:gd name="connsiteX26" fmla="*/ 1654643 w 5705666"/>
              <a:gd name="connsiteY26" fmla="*/ 4524315 h 4524315"/>
              <a:gd name="connsiteX27" fmla="*/ 1084077 w 5705666"/>
              <a:gd name="connsiteY27" fmla="*/ 4524315 h 4524315"/>
              <a:gd name="connsiteX28" fmla="*/ 513510 w 5705666"/>
              <a:gd name="connsiteY28" fmla="*/ 4524315 h 4524315"/>
              <a:gd name="connsiteX29" fmla="*/ 0 w 5705666"/>
              <a:gd name="connsiteY29" fmla="*/ 4524315 h 4524315"/>
              <a:gd name="connsiteX30" fmla="*/ 0 w 5705666"/>
              <a:gd name="connsiteY30" fmla="*/ 3868289 h 4524315"/>
              <a:gd name="connsiteX31" fmla="*/ 0 w 5705666"/>
              <a:gd name="connsiteY31" fmla="*/ 3393236 h 4524315"/>
              <a:gd name="connsiteX32" fmla="*/ 0 w 5705666"/>
              <a:gd name="connsiteY32" fmla="*/ 2963426 h 4524315"/>
              <a:gd name="connsiteX33" fmla="*/ 0 w 5705666"/>
              <a:gd name="connsiteY33" fmla="*/ 2488373 h 4524315"/>
              <a:gd name="connsiteX34" fmla="*/ 0 w 5705666"/>
              <a:gd name="connsiteY34" fmla="*/ 2013320 h 4524315"/>
              <a:gd name="connsiteX35" fmla="*/ 0 w 5705666"/>
              <a:gd name="connsiteY35" fmla="*/ 1583510 h 4524315"/>
              <a:gd name="connsiteX36" fmla="*/ 0 w 5705666"/>
              <a:gd name="connsiteY36" fmla="*/ 1153700 h 4524315"/>
              <a:gd name="connsiteX37" fmla="*/ 0 w 5705666"/>
              <a:gd name="connsiteY37" fmla="*/ 678647 h 4524315"/>
              <a:gd name="connsiteX38" fmla="*/ 0 w 5705666"/>
              <a:gd name="connsiteY38" fmla="*/ 0 h 4524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5705666" h="4524315" fill="none" extrusionOk="0">
                <a:moveTo>
                  <a:pt x="0" y="0"/>
                </a:moveTo>
                <a:cubicBezTo>
                  <a:pt x="205340" y="-13346"/>
                  <a:pt x="406741" y="13404"/>
                  <a:pt x="513510" y="0"/>
                </a:cubicBezTo>
                <a:cubicBezTo>
                  <a:pt x="620279" y="-13404"/>
                  <a:pt x="967192" y="26676"/>
                  <a:pt x="1141133" y="0"/>
                </a:cubicBezTo>
                <a:cubicBezTo>
                  <a:pt x="1315074" y="-26676"/>
                  <a:pt x="1479508" y="16677"/>
                  <a:pt x="1597586" y="0"/>
                </a:cubicBezTo>
                <a:cubicBezTo>
                  <a:pt x="1715664" y="-16677"/>
                  <a:pt x="1976553" y="55172"/>
                  <a:pt x="2225210" y="0"/>
                </a:cubicBezTo>
                <a:cubicBezTo>
                  <a:pt x="2473867" y="-55172"/>
                  <a:pt x="2647692" y="14067"/>
                  <a:pt x="2909890" y="0"/>
                </a:cubicBezTo>
                <a:cubicBezTo>
                  <a:pt x="3172088" y="-14067"/>
                  <a:pt x="3383599" y="54296"/>
                  <a:pt x="3594570" y="0"/>
                </a:cubicBezTo>
                <a:cubicBezTo>
                  <a:pt x="3805541" y="-54296"/>
                  <a:pt x="3864582" y="38498"/>
                  <a:pt x="4051023" y="0"/>
                </a:cubicBezTo>
                <a:cubicBezTo>
                  <a:pt x="4237464" y="-38498"/>
                  <a:pt x="4484614" y="44130"/>
                  <a:pt x="4735703" y="0"/>
                </a:cubicBezTo>
                <a:cubicBezTo>
                  <a:pt x="4986792" y="-44130"/>
                  <a:pt x="5008434" y="9995"/>
                  <a:pt x="5192156" y="0"/>
                </a:cubicBezTo>
                <a:cubicBezTo>
                  <a:pt x="5375878" y="-9995"/>
                  <a:pt x="5556307" y="22605"/>
                  <a:pt x="5705666" y="0"/>
                </a:cubicBezTo>
                <a:cubicBezTo>
                  <a:pt x="5746593" y="174419"/>
                  <a:pt x="5662120" y="332561"/>
                  <a:pt x="5705666" y="475053"/>
                </a:cubicBezTo>
                <a:cubicBezTo>
                  <a:pt x="5749212" y="617545"/>
                  <a:pt x="5650938" y="743528"/>
                  <a:pt x="5705666" y="995349"/>
                </a:cubicBezTo>
                <a:cubicBezTo>
                  <a:pt x="5760394" y="1247170"/>
                  <a:pt x="5633673" y="1505280"/>
                  <a:pt x="5705666" y="1651375"/>
                </a:cubicBezTo>
                <a:cubicBezTo>
                  <a:pt x="5777659" y="1797470"/>
                  <a:pt x="5672573" y="1901762"/>
                  <a:pt x="5705666" y="2126428"/>
                </a:cubicBezTo>
                <a:cubicBezTo>
                  <a:pt x="5738759" y="2351094"/>
                  <a:pt x="5682291" y="2455476"/>
                  <a:pt x="5705666" y="2556238"/>
                </a:cubicBezTo>
                <a:cubicBezTo>
                  <a:pt x="5729041" y="2657000"/>
                  <a:pt x="5696008" y="2848550"/>
                  <a:pt x="5705666" y="3076534"/>
                </a:cubicBezTo>
                <a:cubicBezTo>
                  <a:pt x="5715324" y="3304518"/>
                  <a:pt x="5644389" y="3447691"/>
                  <a:pt x="5705666" y="3642074"/>
                </a:cubicBezTo>
                <a:cubicBezTo>
                  <a:pt x="5766943" y="3836457"/>
                  <a:pt x="5701063" y="4204998"/>
                  <a:pt x="5705666" y="4524315"/>
                </a:cubicBezTo>
                <a:cubicBezTo>
                  <a:pt x="5481044" y="4580492"/>
                  <a:pt x="5361140" y="4470332"/>
                  <a:pt x="5078043" y="4524315"/>
                </a:cubicBezTo>
                <a:cubicBezTo>
                  <a:pt x="4794946" y="4578298"/>
                  <a:pt x="4789885" y="4474944"/>
                  <a:pt x="4621589" y="4524315"/>
                </a:cubicBezTo>
                <a:cubicBezTo>
                  <a:pt x="4453293" y="4573686"/>
                  <a:pt x="4329530" y="4508866"/>
                  <a:pt x="4051023" y="4524315"/>
                </a:cubicBezTo>
                <a:cubicBezTo>
                  <a:pt x="3772516" y="4539764"/>
                  <a:pt x="3754264" y="4473139"/>
                  <a:pt x="3594570" y="4524315"/>
                </a:cubicBezTo>
                <a:cubicBezTo>
                  <a:pt x="3434876" y="4575491"/>
                  <a:pt x="3333095" y="4475061"/>
                  <a:pt x="3081060" y="4524315"/>
                </a:cubicBezTo>
                <a:cubicBezTo>
                  <a:pt x="2829025" y="4573569"/>
                  <a:pt x="2817774" y="4498291"/>
                  <a:pt x="2681663" y="4524315"/>
                </a:cubicBezTo>
                <a:cubicBezTo>
                  <a:pt x="2545552" y="4550339"/>
                  <a:pt x="2310775" y="4493284"/>
                  <a:pt x="2168153" y="4524315"/>
                </a:cubicBezTo>
                <a:cubicBezTo>
                  <a:pt x="2025531" y="4555346"/>
                  <a:pt x="1757443" y="4472819"/>
                  <a:pt x="1654643" y="4524315"/>
                </a:cubicBezTo>
                <a:cubicBezTo>
                  <a:pt x="1551843" y="4575811"/>
                  <a:pt x="1351761" y="4516703"/>
                  <a:pt x="1084077" y="4524315"/>
                </a:cubicBezTo>
                <a:cubicBezTo>
                  <a:pt x="816393" y="4531927"/>
                  <a:pt x="793735" y="4502373"/>
                  <a:pt x="513510" y="4524315"/>
                </a:cubicBezTo>
                <a:cubicBezTo>
                  <a:pt x="233285" y="4546257"/>
                  <a:pt x="192742" y="4511218"/>
                  <a:pt x="0" y="4524315"/>
                </a:cubicBezTo>
                <a:cubicBezTo>
                  <a:pt x="-2936" y="4345266"/>
                  <a:pt x="70481" y="4128880"/>
                  <a:pt x="0" y="3868289"/>
                </a:cubicBezTo>
                <a:cubicBezTo>
                  <a:pt x="-70481" y="3607698"/>
                  <a:pt x="25522" y="3505183"/>
                  <a:pt x="0" y="3393236"/>
                </a:cubicBezTo>
                <a:cubicBezTo>
                  <a:pt x="-25522" y="3281289"/>
                  <a:pt x="8364" y="3131532"/>
                  <a:pt x="0" y="2963426"/>
                </a:cubicBezTo>
                <a:cubicBezTo>
                  <a:pt x="-8364" y="2795320"/>
                  <a:pt x="44523" y="2712998"/>
                  <a:pt x="0" y="2488373"/>
                </a:cubicBezTo>
                <a:cubicBezTo>
                  <a:pt x="-44523" y="2263748"/>
                  <a:pt x="42955" y="2206589"/>
                  <a:pt x="0" y="2013320"/>
                </a:cubicBezTo>
                <a:cubicBezTo>
                  <a:pt x="-42955" y="1820051"/>
                  <a:pt x="44451" y="1771166"/>
                  <a:pt x="0" y="1583510"/>
                </a:cubicBezTo>
                <a:cubicBezTo>
                  <a:pt x="-44451" y="1395854"/>
                  <a:pt x="50482" y="1320715"/>
                  <a:pt x="0" y="1153700"/>
                </a:cubicBezTo>
                <a:cubicBezTo>
                  <a:pt x="-50482" y="986685"/>
                  <a:pt x="8951" y="793641"/>
                  <a:pt x="0" y="678647"/>
                </a:cubicBezTo>
                <a:cubicBezTo>
                  <a:pt x="-8951" y="563653"/>
                  <a:pt x="79473" y="147445"/>
                  <a:pt x="0" y="0"/>
                </a:cubicBezTo>
                <a:close/>
              </a:path>
              <a:path w="5705666" h="4524315" stroke="0" extrusionOk="0">
                <a:moveTo>
                  <a:pt x="0" y="0"/>
                </a:moveTo>
                <a:cubicBezTo>
                  <a:pt x="154118" y="-4662"/>
                  <a:pt x="240490" y="31407"/>
                  <a:pt x="399397" y="0"/>
                </a:cubicBezTo>
                <a:cubicBezTo>
                  <a:pt x="558304" y="-31407"/>
                  <a:pt x="851032" y="53226"/>
                  <a:pt x="1027020" y="0"/>
                </a:cubicBezTo>
                <a:cubicBezTo>
                  <a:pt x="1203008" y="-53226"/>
                  <a:pt x="1239568" y="15334"/>
                  <a:pt x="1426417" y="0"/>
                </a:cubicBezTo>
                <a:cubicBezTo>
                  <a:pt x="1613266" y="-15334"/>
                  <a:pt x="1666125" y="5044"/>
                  <a:pt x="1882870" y="0"/>
                </a:cubicBezTo>
                <a:cubicBezTo>
                  <a:pt x="2099615" y="-5044"/>
                  <a:pt x="2135705" y="34996"/>
                  <a:pt x="2339323" y="0"/>
                </a:cubicBezTo>
                <a:cubicBezTo>
                  <a:pt x="2542941" y="-34996"/>
                  <a:pt x="2721860" y="51416"/>
                  <a:pt x="2909890" y="0"/>
                </a:cubicBezTo>
                <a:cubicBezTo>
                  <a:pt x="3097920" y="-51416"/>
                  <a:pt x="3293038" y="53711"/>
                  <a:pt x="3594570" y="0"/>
                </a:cubicBezTo>
                <a:cubicBezTo>
                  <a:pt x="3896102" y="-53711"/>
                  <a:pt x="3847049" y="17514"/>
                  <a:pt x="3993966" y="0"/>
                </a:cubicBezTo>
                <a:cubicBezTo>
                  <a:pt x="4140883" y="-17514"/>
                  <a:pt x="4314476" y="54709"/>
                  <a:pt x="4621589" y="0"/>
                </a:cubicBezTo>
                <a:cubicBezTo>
                  <a:pt x="4928702" y="-54709"/>
                  <a:pt x="4886274" y="47588"/>
                  <a:pt x="5135099" y="0"/>
                </a:cubicBezTo>
                <a:cubicBezTo>
                  <a:pt x="5383924" y="-47588"/>
                  <a:pt x="5568428" y="38734"/>
                  <a:pt x="5705666" y="0"/>
                </a:cubicBezTo>
                <a:cubicBezTo>
                  <a:pt x="5724025" y="199724"/>
                  <a:pt x="5661289" y="278033"/>
                  <a:pt x="5705666" y="475053"/>
                </a:cubicBezTo>
                <a:cubicBezTo>
                  <a:pt x="5750043" y="672073"/>
                  <a:pt x="5682475" y="788512"/>
                  <a:pt x="5705666" y="904863"/>
                </a:cubicBezTo>
                <a:cubicBezTo>
                  <a:pt x="5728857" y="1021214"/>
                  <a:pt x="5677531" y="1186300"/>
                  <a:pt x="5705666" y="1379916"/>
                </a:cubicBezTo>
                <a:cubicBezTo>
                  <a:pt x="5733801" y="1573532"/>
                  <a:pt x="5680832" y="1736406"/>
                  <a:pt x="5705666" y="2035942"/>
                </a:cubicBezTo>
                <a:cubicBezTo>
                  <a:pt x="5730500" y="2335478"/>
                  <a:pt x="5699262" y="2330040"/>
                  <a:pt x="5705666" y="2601481"/>
                </a:cubicBezTo>
                <a:cubicBezTo>
                  <a:pt x="5712070" y="2872922"/>
                  <a:pt x="5639232" y="2932148"/>
                  <a:pt x="5705666" y="3167021"/>
                </a:cubicBezTo>
                <a:cubicBezTo>
                  <a:pt x="5772100" y="3401894"/>
                  <a:pt x="5698564" y="3543139"/>
                  <a:pt x="5705666" y="3642074"/>
                </a:cubicBezTo>
                <a:cubicBezTo>
                  <a:pt x="5712768" y="3741009"/>
                  <a:pt x="5622762" y="4152600"/>
                  <a:pt x="5705666" y="4524315"/>
                </a:cubicBezTo>
                <a:cubicBezTo>
                  <a:pt x="5539005" y="4524705"/>
                  <a:pt x="5495473" y="4511995"/>
                  <a:pt x="5306269" y="4524315"/>
                </a:cubicBezTo>
                <a:cubicBezTo>
                  <a:pt x="5117065" y="4536635"/>
                  <a:pt x="5070179" y="4478908"/>
                  <a:pt x="4906873" y="4524315"/>
                </a:cubicBezTo>
                <a:cubicBezTo>
                  <a:pt x="4743567" y="4569722"/>
                  <a:pt x="4502013" y="4516504"/>
                  <a:pt x="4279250" y="4524315"/>
                </a:cubicBezTo>
                <a:cubicBezTo>
                  <a:pt x="4056487" y="4532126"/>
                  <a:pt x="3998796" y="4486862"/>
                  <a:pt x="3765740" y="4524315"/>
                </a:cubicBezTo>
                <a:cubicBezTo>
                  <a:pt x="3532684" y="4561768"/>
                  <a:pt x="3363289" y="4507877"/>
                  <a:pt x="3252230" y="4524315"/>
                </a:cubicBezTo>
                <a:cubicBezTo>
                  <a:pt x="3141171" y="4540753"/>
                  <a:pt x="2712988" y="4457512"/>
                  <a:pt x="2567550" y="4524315"/>
                </a:cubicBezTo>
                <a:cubicBezTo>
                  <a:pt x="2422112" y="4591118"/>
                  <a:pt x="2242905" y="4506229"/>
                  <a:pt x="1939926" y="4524315"/>
                </a:cubicBezTo>
                <a:cubicBezTo>
                  <a:pt x="1636947" y="4542401"/>
                  <a:pt x="1667131" y="4514872"/>
                  <a:pt x="1483473" y="4524315"/>
                </a:cubicBezTo>
                <a:cubicBezTo>
                  <a:pt x="1299815" y="4533758"/>
                  <a:pt x="1038662" y="4455132"/>
                  <a:pt x="798793" y="4524315"/>
                </a:cubicBezTo>
                <a:cubicBezTo>
                  <a:pt x="558924" y="4593498"/>
                  <a:pt x="234302" y="4495398"/>
                  <a:pt x="0" y="4524315"/>
                </a:cubicBezTo>
                <a:cubicBezTo>
                  <a:pt x="-71649" y="4364991"/>
                  <a:pt x="56187" y="4132352"/>
                  <a:pt x="0" y="3913532"/>
                </a:cubicBezTo>
                <a:cubicBezTo>
                  <a:pt x="-56187" y="3694712"/>
                  <a:pt x="9375" y="3562238"/>
                  <a:pt x="0" y="3347993"/>
                </a:cubicBezTo>
                <a:cubicBezTo>
                  <a:pt x="-9375" y="3133748"/>
                  <a:pt x="30535" y="3008676"/>
                  <a:pt x="0" y="2782454"/>
                </a:cubicBezTo>
                <a:cubicBezTo>
                  <a:pt x="-30535" y="2556232"/>
                  <a:pt x="40463" y="2461358"/>
                  <a:pt x="0" y="2262158"/>
                </a:cubicBezTo>
                <a:cubicBezTo>
                  <a:pt x="-40463" y="2062958"/>
                  <a:pt x="8066" y="1961651"/>
                  <a:pt x="0" y="1696618"/>
                </a:cubicBezTo>
                <a:cubicBezTo>
                  <a:pt x="-8066" y="1431585"/>
                  <a:pt x="40985" y="1388938"/>
                  <a:pt x="0" y="1085836"/>
                </a:cubicBezTo>
                <a:cubicBezTo>
                  <a:pt x="-40985" y="782734"/>
                  <a:pt x="93466" y="529072"/>
                  <a:pt x="0" y="0"/>
                </a:cubicBezTo>
                <a:close/>
              </a:path>
            </a:pathLst>
          </a:custGeom>
          <a:solidFill>
            <a:srgbClr val="EFF9FB"/>
          </a:solidFill>
          <a:ln w="38100">
            <a:solidFill>
              <a:srgbClr val="2E94AF"/>
            </a:solidFill>
            <a:extLst>
              <a:ext uri="{C807C97D-BFC1-408E-A445-0C87EB9F89A2}">
                <ask:lineSketchStyleProps xmlns:ask="http://schemas.microsoft.com/office/drawing/2018/sketchyshapes" sd="4095730276">
                  <a:prstGeom prst="rect">
                    <a:avLst/>
                  </a:prstGeom>
                  <ask:type>
                    <ask:lineSketchScribble/>
                  </ask:type>
                </ask:lineSketchStyleProps>
              </a:ext>
            </a:extLst>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entury Gothic"/>
                <a:ea typeface="+mn-ea"/>
                <a:cs typeface="+mn-cs"/>
              </a:rPr>
              <a:t>Hallo! Ich </a:t>
            </a:r>
            <a:r>
              <a:rPr kumimoji="0" lang="en-GB" sz="1800" b="0" i="0" u="none" strike="noStrike" kern="1200" cap="none" spc="0" normalizeH="0" baseline="0" noProof="0" dirty="0" err="1">
                <a:ln>
                  <a:noFill/>
                </a:ln>
                <a:solidFill>
                  <a:prstClr val="black"/>
                </a:solidFill>
                <a:effectLst/>
                <a:uLnTx/>
                <a:uFillTx/>
                <a:latin typeface="Century Gothic"/>
                <a:ea typeface="+mn-ea"/>
                <a:cs typeface="+mn-cs"/>
              </a:rPr>
              <a:t>heiße</a:t>
            </a:r>
            <a:r>
              <a:rPr kumimoji="0" lang="en-GB" sz="1800" b="0" i="0" u="none" strike="noStrike" kern="1200" cap="none" spc="0" normalizeH="0" baseline="0" noProof="0" dirty="0">
                <a:ln>
                  <a:noFill/>
                </a:ln>
                <a:solidFill>
                  <a:prstClr val="black"/>
                </a:solidFill>
                <a:effectLst/>
                <a:uLnTx/>
                <a:uFillTx/>
                <a:latin typeface="Century Gothic"/>
                <a:ea typeface="+mn-ea"/>
                <a:cs typeface="+mn-cs"/>
              </a:rPr>
              <a:t> Mariem! Ich bin </a:t>
            </a:r>
            <a:r>
              <a:rPr kumimoji="0" lang="en-GB" sz="1800" b="0" i="0" u="none" strike="noStrike" kern="1200" cap="none" spc="0" normalizeH="0" baseline="0" noProof="0" dirty="0" err="1">
                <a:ln>
                  <a:noFill/>
                </a:ln>
                <a:solidFill>
                  <a:prstClr val="black"/>
                </a:solidFill>
                <a:effectLst/>
                <a:uLnTx/>
                <a:uFillTx/>
                <a:latin typeface="Century Gothic"/>
                <a:ea typeface="+mn-ea"/>
                <a:cs typeface="+mn-cs"/>
              </a:rPr>
              <a:t>zehn</a:t>
            </a:r>
            <a:r>
              <a:rPr kumimoji="0" lang="en-GB" sz="1800" b="0" i="0" u="none" strike="noStrike" kern="1200" cap="none" spc="0" normalizeH="0" baseline="0" noProof="0" dirty="0">
                <a:ln>
                  <a:noFill/>
                </a:ln>
                <a:solidFill>
                  <a:prstClr val="black"/>
                </a:solidFill>
                <a:effectLst/>
                <a:uLnTx/>
                <a:uFillTx/>
                <a:latin typeface="Century Gothic"/>
                <a:ea typeface="+mn-ea"/>
                <a:cs typeface="+mn-cs"/>
              </a:rPr>
              <a:t> Jahre alt und ich </a:t>
            </a:r>
            <a:r>
              <a:rPr kumimoji="0" lang="en-GB" sz="1800" b="0" i="0" u="none" strike="noStrike" kern="1200" cap="none" spc="0" normalizeH="0" baseline="0" noProof="0" dirty="0" err="1">
                <a:ln>
                  <a:noFill/>
                </a:ln>
                <a:solidFill>
                  <a:prstClr val="black"/>
                </a:solidFill>
                <a:effectLst/>
                <a:uLnTx/>
                <a:uFillTx/>
                <a:latin typeface="Century Gothic"/>
                <a:ea typeface="+mn-ea"/>
                <a:cs typeface="+mn-cs"/>
              </a:rPr>
              <a:t>wohne</a:t>
            </a:r>
            <a:r>
              <a:rPr kumimoji="0" lang="en-GB" sz="1800" b="0" i="0" u="none" strike="noStrike" kern="1200" cap="none" spc="0" normalizeH="0" baseline="0" noProof="0" dirty="0">
                <a:ln>
                  <a:noFill/>
                </a:ln>
                <a:solidFill>
                  <a:prstClr val="black"/>
                </a:solidFill>
                <a:effectLst/>
                <a:uLnTx/>
                <a:uFillTx/>
                <a:latin typeface="Century Gothic"/>
                <a:ea typeface="+mn-ea"/>
                <a:cs typeface="+mn-cs"/>
              </a:rPr>
              <a:t> in Biel. Das </a:t>
            </a:r>
            <a:r>
              <a:rPr kumimoji="0" lang="en-GB" sz="1800" b="0" i="0" u="none" strike="noStrike" kern="1200" cap="none" spc="0" normalizeH="0" baseline="0" noProof="0" dirty="0" err="1">
                <a:ln>
                  <a:noFill/>
                </a:ln>
                <a:solidFill>
                  <a:prstClr val="black"/>
                </a:solidFill>
                <a:effectLst/>
                <a:uLnTx/>
                <a:uFillTx/>
                <a:latin typeface="Century Gothic"/>
                <a:ea typeface="+mn-ea"/>
                <a:cs typeface="+mn-cs"/>
              </a:rPr>
              <a:t>ist</a:t>
            </a:r>
            <a:r>
              <a:rPr kumimoji="0" lang="en-GB" sz="1800" b="0" i="0" u="none" strike="noStrike" kern="1200" cap="none" spc="0" normalizeH="0" baseline="0" noProof="0" dirty="0">
                <a:ln>
                  <a:noFill/>
                </a:ln>
                <a:solidFill>
                  <a:prstClr val="black"/>
                </a:solidFill>
                <a:effectLst/>
                <a:uLnTx/>
                <a:uFillTx/>
                <a:latin typeface="Century Gothic"/>
                <a:ea typeface="+mn-ea"/>
                <a:cs typeface="+mn-cs"/>
              </a:rPr>
              <a:t> in der Schweiz. Wo </a:t>
            </a:r>
            <a:r>
              <a:rPr kumimoji="0" lang="en-GB" sz="1800" b="0" i="0" u="none" strike="noStrike" kern="1200" cap="none" spc="0" normalizeH="0" baseline="0" noProof="0" dirty="0" err="1">
                <a:ln>
                  <a:noFill/>
                </a:ln>
                <a:solidFill>
                  <a:prstClr val="black"/>
                </a:solidFill>
                <a:effectLst/>
                <a:uLnTx/>
                <a:uFillTx/>
                <a:latin typeface="Century Gothic"/>
                <a:ea typeface="+mn-ea"/>
                <a:cs typeface="+mn-cs"/>
              </a:rPr>
              <a:t>wohnst</a:t>
            </a:r>
            <a:r>
              <a:rPr kumimoji="0" lang="en-GB" sz="1800" b="0" i="0" u="none" strike="noStrike" kern="1200" cap="none" spc="0" normalizeH="0" baseline="0" noProof="0" dirty="0">
                <a:ln>
                  <a:noFill/>
                </a:ln>
                <a:solidFill>
                  <a:prstClr val="black"/>
                </a:solidFill>
                <a:effectLst/>
                <a:uLnTx/>
                <a:uFillTx/>
                <a:latin typeface="Century Gothic"/>
                <a:ea typeface="+mn-ea"/>
                <a:cs typeface="+mn-cs"/>
              </a:rPr>
              <a:t> du?</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solidFill>
                <a:prstClr val="black"/>
              </a:solidFill>
              <a:latin typeface="Century Gothic"/>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solidFill>
                  <a:prstClr val="black"/>
                </a:solidFill>
                <a:latin typeface="Century Gothic"/>
              </a:rPr>
              <a:t>D</a:t>
            </a:r>
            <a:r>
              <a:rPr kumimoji="0" lang="en-GB" sz="1800" b="0" i="0" u="none" strike="noStrike" kern="1200" cap="none" spc="0" normalizeH="0" baseline="0" noProof="0" dirty="0">
                <a:ln>
                  <a:noFill/>
                </a:ln>
                <a:solidFill>
                  <a:prstClr val="black"/>
                </a:solidFill>
                <a:effectLst/>
                <a:uLnTx/>
                <a:uFillTx/>
                <a:latin typeface="Century Gothic"/>
                <a:ea typeface="+mn-ea"/>
                <a:cs typeface="+mn-cs"/>
              </a:rPr>
              <a:t>as </a:t>
            </a:r>
            <a:r>
              <a:rPr kumimoji="0" lang="en-GB" sz="1800" b="0" i="0" u="none" strike="noStrike" kern="1200" cap="none" spc="0" normalizeH="0" baseline="0" noProof="0" dirty="0" err="1">
                <a:ln>
                  <a:noFill/>
                </a:ln>
                <a:solidFill>
                  <a:prstClr val="black"/>
                </a:solidFill>
                <a:effectLst/>
                <a:uLnTx/>
                <a:uFillTx/>
                <a:latin typeface="Century Gothic"/>
                <a:ea typeface="+mn-ea"/>
                <a:cs typeface="+mn-cs"/>
              </a:rPr>
              <a:t>ist</a:t>
            </a:r>
            <a:r>
              <a:rPr kumimoji="0" lang="en-GB" sz="1800" b="0" i="0" u="none" strike="noStrike" kern="1200" cap="none" spc="0" normalizeH="0" baseline="0" noProof="0" dirty="0">
                <a:ln>
                  <a:noFill/>
                </a:ln>
                <a:solidFill>
                  <a:prstClr val="black"/>
                </a:solidFill>
                <a:effectLst/>
                <a:uLnTx/>
                <a:uFillTx/>
                <a:latin typeface="Century Gothic"/>
                <a:ea typeface="+mn-ea"/>
                <a:cs typeface="+mn-cs"/>
              </a:rPr>
              <a:t> </a:t>
            </a:r>
            <a:r>
              <a:rPr kumimoji="0" lang="en-GB" sz="1800" b="0" i="0" u="none" strike="noStrike" kern="1200" cap="none" spc="0" normalizeH="0" baseline="0" noProof="0" dirty="0" err="1">
                <a:ln>
                  <a:noFill/>
                </a:ln>
                <a:solidFill>
                  <a:prstClr val="black"/>
                </a:solidFill>
                <a:effectLst/>
                <a:uLnTx/>
                <a:uFillTx/>
                <a:latin typeface="Century Gothic"/>
                <a:ea typeface="+mn-ea"/>
                <a:cs typeface="+mn-cs"/>
              </a:rPr>
              <a:t>mein</a:t>
            </a:r>
            <a:r>
              <a:rPr kumimoji="0" lang="en-GB" sz="1800" b="0" i="0" u="none" strike="noStrike" kern="1200" cap="none" spc="0" normalizeH="0" baseline="0" noProof="0" dirty="0">
                <a:ln>
                  <a:noFill/>
                </a:ln>
                <a:solidFill>
                  <a:prstClr val="black"/>
                </a:solidFill>
                <a:effectLst/>
                <a:uLnTx/>
                <a:uFillTx/>
                <a:latin typeface="Century Gothic"/>
                <a:ea typeface="+mn-ea"/>
                <a:cs typeface="+mn-cs"/>
              </a:rPr>
              <a:t> </a:t>
            </a:r>
            <a:r>
              <a:rPr kumimoji="0" lang="en-GB" sz="1800" b="0" i="0" u="none" strike="noStrike" kern="1200" cap="none" spc="0" normalizeH="0" baseline="0" noProof="0" dirty="0" err="1">
                <a:ln>
                  <a:noFill/>
                </a:ln>
                <a:solidFill>
                  <a:prstClr val="black"/>
                </a:solidFill>
                <a:effectLst/>
                <a:uLnTx/>
                <a:uFillTx/>
                <a:latin typeface="Century Gothic"/>
                <a:ea typeface="+mn-ea"/>
                <a:cs typeface="+mn-cs"/>
              </a:rPr>
              <a:t>Vater</a:t>
            </a:r>
            <a:r>
              <a:rPr kumimoji="0" lang="en-GB" sz="1800" b="0" i="0" u="none" strike="noStrike" kern="1200" cap="none" spc="0" normalizeH="0" baseline="0" noProof="0" dirty="0">
                <a:ln>
                  <a:noFill/>
                </a:ln>
                <a:solidFill>
                  <a:prstClr val="black"/>
                </a:solidFill>
                <a:effectLst/>
                <a:uLnTx/>
                <a:uFillTx/>
                <a:latin typeface="Century Gothic"/>
                <a:ea typeface="+mn-ea"/>
                <a:cs typeface="+mn-cs"/>
              </a:rPr>
              <a:t>. Er </a:t>
            </a:r>
            <a:r>
              <a:rPr kumimoji="0" lang="en-GB" sz="1800" b="0" i="0" u="none" strike="noStrike" kern="1200" cap="none" spc="0" normalizeH="0" baseline="0" noProof="0" dirty="0" err="1">
                <a:ln>
                  <a:noFill/>
                </a:ln>
                <a:solidFill>
                  <a:prstClr val="black"/>
                </a:solidFill>
                <a:effectLst/>
                <a:uLnTx/>
                <a:uFillTx/>
                <a:latin typeface="Century Gothic"/>
                <a:ea typeface="+mn-ea"/>
                <a:cs typeface="+mn-cs"/>
              </a:rPr>
              <a:t>ist</a:t>
            </a:r>
            <a:r>
              <a:rPr kumimoji="0" lang="en-GB" sz="1800" b="0" i="0" u="none" strike="noStrike" kern="1200" cap="none" spc="0" normalizeH="0" baseline="0" noProof="0" dirty="0">
                <a:ln>
                  <a:noFill/>
                </a:ln>
                <a:solidFill>
                  <a:prstClr val="black"/>
                </a:solidFill>
                <a:effectLst/>
                <a:uLnTx/>
                <a:uFillTx/>
                <a:latin typeface="Century Gothic"/>
                <a:ea typeface="+mn-ea"/>
                <a:cs typeface="+mn-cs"/>
              </a:rPr>
              <a:t> </a:t>
            </a:r>
            <a:r>
              <a:rPr kumimoji="0" lang="en-GB" sz="1800" b="0" i="0" u="none" strike="noStrike" kern="1200" cap="none" spc="0" normalizeH="0" baseline="0" noProof="0" dirty="0" err="1">
                <a:ln>
                  <a:noFill/>
                </a:ln>
                <a:solidFill>
                  <a:prstClr val="black"/>
                </a:solidFill>
                <a:effectLst/>
                <a:uLnTx/>
                <a:uFillTx/>
                <a:latin typeface="Century Gothic"/>
                <a:ea typeface="+mn-ea"/>
                <a:cs typeface="+mn-cs"/>
              </a:rPr>
              <a:t>Tunesier</a:t>
            </a:r>
            <a:r>
              <a:rPr kumimoji="0" lang="en-GB" sz="1800" b="0" i="0" u="none" strike="noStrike" kern="1200" cap="none" spc="0" normalizeH="0" baseline="0" noProof="0" dirty="0">
                <a:ln>
                  <a:noFill/>
                </a:ln>
                <a:solidFill>
                  <a:prstClr val="black"/>
                </a:solidFill>
                <a:effectLst/>
                <a:uLnTx/>
                <a:uFillTx/>
                <a:latin typeface="Century Gothic"/>
                <a:ea typeface="+mn-ea"/>
                <a:cs typeface="+mn-cs"/>
              </a:rPr>
              <a:t>*, </a:t>
            </a:r>
            <a:r>
              <a:rPr kumimoji="0" lang="en-GB" sz="1800" b="0" i="0" u="none" strike="noStrike" kern="1200" cap="none" spc="0" normalizeH="0" baseline="0" noProof="0" dirty="0" err="1">
                <a:ln>
                  <a:noFill/>
                </a:ln>
                <a:solidFill>
                  <a:prstClr val="black"/>
                </a:solidFill>
                <a:effectLst/>
                <a:uLnTx/>
                <a:uFillTx/>
                <a:latin typeface="Century Gothic"/>
                <a:ea typeface="+mn-ea"/>
                <a:cs typeface="+mn-cs"/>
              </a:rPr>
              <a:t>aber</a:t>
            </a:r>
            <a:r>
              <a:rPr kumimoji="0" lang="en-GB" sz="1800" b="0" i="0" u="none" strike="noStrike" kern="1200" cap="none" spc="0" normalizeH="0" baseline="0" noProof="0" dirty="0">
                <a:ln>
                  <a:noFill/>
                </a:ln>
                <a:solidFill>
                  <a:prstClr val="black"/>
                </a:solidFill>
                <a:effectLst/>
                <a:uLnTx/>
                <a:uFillTx/>
                <a:latin typeface="Century Gothic"/>
                <a:ea typeface="+mn-ea"/>
                <a:cs typeface="+mn-cs"/>
              </a:rPr>
              <a:t> er </a:t>
            </a:r>
            <a:r>
              <a:rPr kumimoji="0" lang="en-GB" sz="1800" b="0" i="0" u="none" strike="noStrike" kern="1200" cap="none" spc="0" normalizeH="0" baseline="0" noProof="0" dirty="0" err="1">
                <a:ln>
                  <a:noFill/>
                </a:ln>
                <a:solidFill>
                  <a:prstClr val="black"/>
                </a:solidFill>
                <a:effectLst/>
                <a:uLnTx/>
                <a:uFillTx/>
                <a:latin typeface="Century Gothic"/>
                <a:ea typeface="+mn-ea"/>
                <a:cs typeface="+mn-cs"/>
              </a:rPr>
              <a:t>wohnt</a:t>
            </a:r>
            <a:r>
              <a:rPr kumimoji="0" lang="en-GB" sz="1800" b="0" i="0" u="none" strike="noStrike" kern="1200" cap="none" spc="0" normalizeH="0" baseline="0" noProof="0" dirty="0">
                <a:ln>
                  <a:noFill/>
                </a:ln>
                <a:solidFill>
                  <a:prstClr val="black"/>
                </a:solidFill>
                <a:effectLst/>
                <a:uLnTx/>
                <a:uFillTx/>
                <a:latin typeface="Century Gothic"/>
                <a:ea typeface="+mn-ea"/>
                <a:cs typeface="+mn-cs"/>
              </a:rPr>
              <a:t> </a:t>
            </a:r>
            <a:r>
              <a:rPr kumimoji="0" lang="en-GB" sz="1800" b="0" i="0" u="none" strike="noStrike" kern="1200" cap="none" spc="0" normalizeH="0" baseline="0" noProof="0" dirty="0" err="1">
                <a:ln>
                  <a:noFill/>
                </a:ln>
                <a:solidFill>
                  <a:prstClr val="black"/>
                </a:solidFill>
                <a:effectLst/>
                <a:uLnTx/>
                <a:uFillTx/>
                <a:latin typeface="Century Gothic"/>
                <a:ea typeface="+mn-ea"/>
                <a:cs typeface="+mn-cs"/>
              </a:rPr>
              <a:t>auch</a:t>
            </a:r>
            <a:r>
              <a:rPr kumimoji="0" lang="en-GB" sz="1800" b="0" i="0" u="none" strike="noStrike" kern="1200" cap="none" spc="0" normalizeH="0" baseline="0" noProof="0" dirty="0">
                <a:ln>
                  <a:noFill/>
                </a:ln>
                <a:solidFill>
                  <a:prstClr val="black"/>
                </a:solidFill>
                <a:effectLst/>
                <a:uLnTx/>
                <a:uFillTx/>
                <a:latin typeface="Century Gothic"/>
                <a:ea typeface="+mn-ea"/>
                <a:cs typeface="+mn-cs"/>
              </a:rPr>
              <a:t> in Biel</a:t>
            </a:r>
            <a:r>
              <a:rPr lang="en-GB" dirty="0">
                <a:solidFill>
                  <a:prstClr val="black"/>
                </a:solidFill>
                <a:latin typeface="Century Gothic"/>
              </a:rPr>
              <a:t>. Er </a:t>
            </a:r>
            <a:r>
              <a:rPr lang="en-GB" dirty="0" err="1">
                <a:solidFill>
                  <a:prstClr val="black"/>
                </a:solidFill>
                <a:latin typeface="Century Gothic"/>
              </a:rPr>
              <a:t>heißt</a:t>
            </a:r>
            <a:r>
              <a:rPr lang="en-GB" dirty="0">
                <a:solidFill>
                  <a:prstClr val="black"/>
                </a:solidFill>
                <a:latin typeface="Century Gothic"/>
              </a:rPr>
              <a:t> Tarek. Er </a:t>
            </a:r>
            <a:r>
              <a:rPr lang="en-GB" dirty="0" err="1">
                <a:solidFill>
                  <a:prstClr val="black"/>
                </a:solidFill>
                <a:latin typeface="Century Gothic"/>
              </a:rPr>
              <a:t>ist</a:t>
            </a:r>
            <a:r>
              <a:rPr lang="en-GB" dirty="0">
                <a:solidFill>
                  <a:prstClr val="black"/>
                </a:solidFill>
                <a:latin typeface="Century Gothic"/>
              </a:rPr>
              <a:t> </a:t>
            </a:r>
            <a:r>
              <a:rPr lang="en-GB" dirty="0" err="1">
                <a:solidFill>
                  <a:prstClr val="black"/>
                </a:solidFill>
                <a:latin typeface="Century Gothic"/>
              </a:rPr>
              <a:t>ruhig</a:t>
            </a:r>
            <a:r>
              <a:rPr lang="en-GB" dirty="0">
                <a:solidFill>
                  <a:prstClr val="black"/>
                </a:solidFill>
                <a:latin typeface="Century Gothic"/>
              </a:rPr>
              <a:t> und </a:t>
            </a:r>
            <a:r>
              <a:rPr lang="en-GB" dirty="0" err="1">
                <a:solidFill>
                  <a:prstClr val="black"/>
                </a:solidFill>
                <a:latin typeface="Century Gothic"/>
              </a:rPr>
              <a:t>lieb</a:t>
            </a:r>
            <a:r>
              <a:rPr lang="en-GB" dirty="0">
                <a:solidFill>
                  <a:prstClr val="black"/>
                </a:solidFill>
                <a:latin typeface="Century Gothic"/>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solidFill>
                  <a:prstClr val="black"/>
                </a:solidFill>
                <a:latin typeface="Century Gothic"/>
              </a:rPr>
              <a:t>Er hat </a:t>
            </a:r>
            <a:r>
              <a:rPr lang="en-GB" dirty="0" err="1">
                <a:solidFill>
                  <a:prstClr val="black"/>
                </a:solidFill>
                <a:latin typeface="Century Gothic"/>
              </a:rPr>
              <a:t>im</a:t>
            </a:r>
            <a:r>
              <a:rPr lang="en-GB" dirty="0">
                <a:solidFill>
                  <a:prstClr val="black"/>
                </a:solidFill>
                <a:latin typeface="Century Gothic"/>
              </a:rPr>
              <a:t> </a:t>
            </a:r>
            <a:r>
              <a:rPr lang="en-GB" dirty="0" err="1">
                <a:solidFill>
                  <a:prstClr val="black"/>
                </a:solidFill>
                <a:latin typeface="Century Gothic"/>
              </a:rPr>
              <a:t>März</a:t>
            </a:r>
            <a:r>
              <a:rPr lang="en-GB" dirty="0">
                <a:solidFill>
                  <a:prstClr val="black"/>
                </a:solidFill>
                <a:latin typeface="Century Gothic"/>
              </a:rPr>
              <a:t> </a:t>
            </a:r>
            <a:r>
              <a:rPr lang="en-GB" dirty="0" err="1">
                <a:solidFill>
                  <a:prstClr val="black"/>
                </a:solidFill>
                <a:latin typeface="Century Gothic"/>
              </a:rPr>
              <a:t>Pläne</a:t>
            </a:r>
            <a:r>
              <a:rPr lang="en-GB" dirty="0">
                <a:solidFill>
                  <a:prstClr val="black"/>
                </a:solidFill>
                <a:latin typeface="Century Gothic"/>
              </a:rPr>
              <a:t>. Er </a:t>
            </a:r>
            <a:r>
              <a:rPr lang="en-GB" dirty="0" err="1">
                <a:solidFill>
                  <a:prstClr val="black"/>
                </a:solidFill>
                <a:latin typeface="Century Gothic"/>
              </a:rPr>
              <a:t>möchte</a:t>
            </a:r>
            <a:r>
              <a:rPr lang="en-GB" dirty="0">
                <a:solidFill>
                  <a:prstClr val="black"/>
                </a:solidFill>
                <a:latin typeface="Century Gothic"/>
              </a:rPr>
              <a:t> seine </a:t>
            </a:r>
            <a:r>
              <a:rPr lang="en-GB" dirty="0" err="1">
                <a:solidFill>
                  <a:prstClr val="black"/>
                </a:solidFill>
                <a:latin typeface="Century Gothic"/>
              </a:rPr>
              <a:t>Familie</a:t>
            </a:r>
            <a:r>
              <a:rPr lang="en-GB" dirty="0">
                <a:solidFill>
                  <a:prstClr val="black"/>
                </a:solidFill>
                <a:latin typeface="Century Gothic"/>
              </a:rPr>
              <a:t> in </a:t>
            </a:r>
            <a:r>
              <a:rPr lang="en-GB" dirty="0" err="1">
                <a:solidFill>
                  <a:prstClr val="black"/>
                </a:solidFill>
                <a:latin typeface="Century Gothic"/>
              </a:rPr>
              <a:t>Tunesien</a:t>
            </a:r>
            <a:r>
              <a:rPr lang="en-GB" dirty="0">
                <a:solidFill>
                  <a:prstClr val="black"/>
                </a:solidFill>
                <a:latin typeface="Century Gothic"/>
              </a:rPr>
              <a:t>* </a:t>
            </a:r>
            <a:r>
              <a:rPr lang="en-GB" dirty="0" err="1">
                <a:solidFill>
                  <a:prstClr val="black"/>
                </a:solidFill>
                <a:latin typeface="Century Gothic"/>
              </a:rPr>
              <a:t>besuchen</a:t>
            </a:r>
            <a:r>
              <a:rPr lang="en-GB" dirty="0">
                <a:solidFill>
                  <a:prstClr val="black"/>
                </a:solidFill>
                <a:latin typeface="Century Gothic"/>
              </a:rPr>
              <a:t>. Ich </a:t>
            </a:r>
            <a:r>
              <a:rPr lang="en-GB" dirty="0" err="1">
                <a:solidFill>
                  <a:prstClr val="black"/>
                </a:solidFill>
                <a:latin typeface="Century Gothic"/>
              </a:rPr>
              <a:t>möchte</a:t>
            </a:r>
            <a:r>
              <a:rPr lang="en-GB" dirty="0">
                <a:solidFill>
                  <a:prstClr val="black"/>
                </a:solidFill>
                <a:latin typeface="Century Gothic"/>
              </a:rPr>
              <a:t> </a:t>
            </a:r>
            <a:r>
              <a:rPr lang="en-GB" dirty="0" err="1">
                <a:solidFill>
                  <a:prstClr val="black"/>
                </a:solidFill>
                <a:latin typeface="Century Gothic"/>
              </a:rPr>
              <a:t>auch</a:t>
            </a:r>
            <a:r>
              <a:rPr lang="en-GB" dirty="0">
                <a:solidFill>
                  <a:prstClr val="black"/>
                </a:solidFill>
                <a:latin typeface="Century Gothic"/>
              </a:rPr>
              <a:t> </a:t>
            </a:r>
            <a:r>
              <a:rPr lang="en-GB" dirty="0" err="1">
                <a:solidFill>
                  <a:prstClr val="black"/>
                </a:solidFill>
                <a:latin typeface="Century Gothic"/>
              </a:rPr>
              <a:t>fahren</a:t>
            </a:r>
            <a:r>
              <a:rPr lang="en-GB" dirty="0">
                <a:solidFill>
                  <a:prstClr val="black"/>
                </a:solidFill>
                <a:latin typeface="Century Gothic"/>
              </a:rPr>
              <a:t>! Ich </a:t>
            </a:r>
            <a:r>
              <a:rPr lang="en-GB" dirty="0" err="1">
                <a:solidFill>
                  <a:prstClr val="black"/>
                </a:solidFill>
                <a:latin typeface="Century Gothic"/>
              </a:rPr>
              <a:t>möchte</a:t>
            </a:r>
            <a:r>
              <a:rPr lang="en-GB" dirty="0">
                <a:solidFill>
                  <a:prstClr val="black"/>
                </a:solidFill>
                <a:latin typeface="Century Gothic"/>
              </a:rPr>
              <a:t> </a:t>
            </a:r>
            <a:r>
              <a:rPr lang="en-GB" dirty="0" err="1">
                <a:solidFill>
                  <a:prstClr val="black"/>
                </a:solidFill>
                <a:latin typeface="Century Gothic"/>
              </a:rPr>
              <a:t>nicht</a:t>
            </a:r>
            <a:r>
              <a:rPr lang="en-GB" dirty="0">
                <a:solidFill>
                  <a:prstClr val="black"/>
                </a:solidFill>
                <a:latin typeface="Century Gothic"/>
              </a:rPr>
              <a:t> </a:t>
            </a:r>
            <a:r>
              <a:rPr lang="en-GB" dirty="0" err="1">
                <a:solidFill>
                  <a:prstClr val="black"/>
                </a:solidFill>
                <a:latin typeface="Century Gothic"/>
              </a:rPr>
              <a:t>zu</a:t>
            </a:r>
            <a:r>
              <a:rPr lang="en-GB" dirty="0">
                <a:solidFill>
                  <a:prstClr val="black"/>
                </a:solidFill>
                <a:latin typeface="Century Gothic"/>
              </a:rPr>
              <a:t> </a:t>
            </a:r>
            <a:r>
              <a:rPr lang="en-GB" dirty="0" err="1">
                <a:solidFill>
                  <a:prstClr val="black"/>
                </a:solidFill>
                <a:latin typeface="Century Gothic"/>
              </a:rPr>
              <a:t>Hause</a:t>
            </a:r>
            <a:r>
              <a:rPr lang="en-GB" dirty="0">
                <a:solidFill>
                  <a:prstClr val="black"/>
                </a:solidFill>
                <a:latin typeface="Century Gothic"/>
              </a:rPr>
              <a:t> </a:t>
            </a:r>
            <a:r>
              <a:rPr lang="en-GB" dirty="0" err="1">
                <a:solidFill>
                  <a:prstClr val="black"/>
                </a:solidFill>
                <a:latin typeface="Century Gothic"/>
              </a:rPr>
              <a:t>bleiben</a:t>
            </a:r>
            <a:r>
              <a:rPr lang="en-GB" dirty="0">
                <a:solidFill>
                  <a:prstClr val="black"/>
                </a:solidFill>
                <a:latin typeface="Century Gothic"/>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solidFill>
                <a:prstClr val="black"/>
              </a:solidFill>
              <a:latin typeface="Century Gothic"/>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solidFill>
                  <a:prstClr val="black"/>
                </a:solidFill>
                <a:latin typeface="Century Gothic"/>
              </a:rPr>
              <a:t>Heute </a:t>
            </a:r>
            <a:r>
              <a:rPr lang="en-GB" dirty="0" err="1">
                <a:solidFill>
                  <a:prstClr val="black"/>
                </a:solidFill>
                <a:latin typeface="Century Gothic"/>
              </a:rPr>
              <a:t>ist</a:t>
            </a:r>
            <a:r>
              <a:rPr lang="en-GB" dirty="0">
                <a:solidFill>
                  <a:prstClr val="black"/>
                </a:solidFill>
                <a:latin typeface="Century Gothic"/>
              </a:rPr>
              <a:t> Freitag. Ich bin </a:t>
            </a:r>
            <a:r>
              <a:rPr lang="en-GB" dirty="0" err="1">
                <a:solidFill>
                  <a:prstClr val="black"/>
                </a:solidFill>
                <a:latin typeface="Century Gothic"/>
              </a:rPr>
              <a:t>müde</a:t>
            </a:r>
            <a:r>
              <a:rPr lang="en-GB" dirty="0">
                <a:solidFill>
                  <a:prstClr val="black"/>
                </a:solidFill>
                <a:latin typeface="Century Gothic"/>
              </a:rPr>
              <a:t>, </a:t>
            </a:r>
            <a:r>
              <a:rPr lang="en-GB" dirty="0" err="1">
                <a:solidFill>
                  <a:prstClr val="black"/>
                </a:solidFill>
                <a:latin typeface="Century Gothic"/>
              </a:rPr>
              <a:t>aber</a:t>
            </a:r>
            <a:r>
              <a:rPr lang="en-GB" dirty="0">
                <a:solidFill>
                  <a:prstClr val="black"/>
                </a:solidFill>
                <a:latin typeface="Century Gothic"/>
              </a:rPr>
              <a:t> ich </a:t>
            </a:r>
            <a:r>
              <a:rPr lang="en-GB" dirty="0" err="1">
                <a:solidFill>
                  <a:prstClr val="black"/>
                </a:solidFill>
                <a:latin typeface="Century Gothic"/>
              </a:rPr>
              <a:t>habe</a:t>
            </a:r>
            <a:r>
              <a:rPr lang="en-GB" dirty="0">
                <a:solidFill>
                  <a:prstClr val="black"/>
                </a:solidFill>
                <a:latin typeface="Century Gothic"/>
              </a:rPr>
              <a:t> </a:t>
            </a:r>
            <a:r>
              <a:rPr lang="en-GB" dirty="0" err="1">
                <a:solidFill>
                  <a:prstClr val="black"/>
                </a:solidFill>
                <a:latin typeface="Century Gothic"/>
              </a:rPr>
              <a:t>Pläne</a:t>
            </a:r>
            <a:r>
              <a:rPr lang="en-GB" dirty="0">
                <a:solidFill>
                  <a:prstClr val="black"/>
                </a:solidFill>
                <a:latin typeface="Century Gothic"/>
              </a:rPr>
              <a:t>. Ich </a:t>
            </a:r>
            <a:r>
              <a:rPr lang="en-GB" dirty="0" err="1">
                <a:solidFill>
                  <a:prstClr val="black"/>
                </a:solidFill>
                <a:latin typeface="Century Gothic"/>
              </a:rPr>
              <a:t>mache</a:t>
            </a:r>
            <a:r>
              <a:rPr lang="en-GB" dirty="0">
                <a:solidFill>
                  <a:prstClr val="black"/>
                </a:solidFill>
                <a:latin typeface="Century Gothic"/>
              </a:rPr>
              <a:t> </a:t>
            </a:r>
            <a:r>
              <a:rPr lang="en-GB" dirty="0" err="1">
                <a:solidFill>
                  <a:prstClr val="black"/>
                </a:solidFill>
                <a:latin typeface="Century Gothic"/>
              </a:rPr>
              <a:t>eine</a:t>
            </a:r>
            <a:r>
              <a:rPr lang="en-GB" dirty="0">
                <a:solidFill>
                  <a:prstClr val="black"/>
                </a:solidFill>
                <a:latin typeface="Century Gothic"/>
              </a:rPr>
              <a:t> Karte. </a:t>
            </a:r>
            <a:r>
              <a:rPr lang="en-GB" dirty="0" err="1">
                <a:solidFill>
                  <a:prstClr val="black"/>
                </a:solidFill>
                <a:latin typeface="Century Gothic"/>
              </a:rPr>
              <a:t>Wer</a:t>
            </a:r>
            <a:r>
              <a:rPr lang="en-GB" dirty="0">
                <a:solidFill>
                  <a:prstClr val="black"/>
                </a:solidFill>
                <a:latin typeface="Century Gothic"/>
              </a:rPr>
              <a:t> </a:t>
            </a:r>
            <a:r>
              <a:rPr lang="en-GB" dirty="0" err="1">
                <a:solidFill>
                  <a:prstClr val="black"/>
                </a:solidFill>
                <a:latin typeface="Century Gothic"/>
              </a:rPr>
              <a:t>bekommt</a:t>
            </a:r>
            <a:r>
              <a:rPr lang="en-GB" dirty="0">
                <a:solidFill>
                  <a:prstClr val="black"/>
                </a:solidFill>
                <a:latin typeface="Century Gothic"/>
              </a:rPr>
              <a:t> die Karte? </a:t>
            </a:r>
            <a:r>
              <a:rPr lang="en-GB" dirty="0" err="1">
                <a:solidFill>
                  <a:prstClr val="black"/>
                </a:solidFill>
                <a:latin typeface="Century Gothic"/>
              </a:rPr>
              <a:t>Meine</a:t>
            </a:r>
            <a:r>
              <a:rPr lang="en-GB" dirty="0">
                <a:solidFill>
                  <a:prstClr val="black"/>
                </a:solidFill>
                <a:latin typeface="Century Gothic"/>
              </a:rPr>
              <a:t> </a:t>
            </a:r>
            <a:r>
              <a:rPr lang="en-GB" dirty="0" err="1">
                <a:solidFill>
                  <a:prstClr val="black"/>
                </a:solidFill>
                <a:latin typeface="Century Gothic"/>
              </a:rPr>
              <a:t>Familie</a:t>
            </a:r>
            <a:r>
              <a:rPr lang="en-GB" dirty="0">
                <a:solidFill>
                  <a:prstClr val="black"/>
                </a:solidFill>
                <a:latin typeface="Century Gothic"/>
              </a:rPr>
              <a:t> in </a:t>
            </a:r>
            <a:r>
              <a:rPr lang="en-GB" dirty="0" err="1">
                <a:solidFill>
                  <a:prstClr val="black"/>
                </a:solidFill>
                <a:latin typeface="Century Gothic"/>
              </a:rPr>
              <a:t>Tunesien</a:t>
            </a:r>
            <a:r>
              <a:rPr lang="en-GB" dirty="0">
                <a:solidFill>
                  <a:prstClr val="black"/>
                </a:solidFill>
                <a:latin typeface="Century Gothic"/>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solidFill>
                <a:prstClr val="black"/>
              </a:solidFill>
              <a:latin typeface="Century Gothic"/>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solidFill>
                  <a:prstClr val="black"/>
                </a:solidFill>
                <a:latin typeface="Century Gothic"/>
              </a:rPr>
              <a:t>Und du? Hast du </a:t>
            </a:r>
            <a:r>
              <a:rPr lang="en-GB" dirty="0" err="1">
                <a:solidFill>
                  <a:prstClr val="black"/>
                </a:solidFill>
                <a:latin typeface="Century Gothic"/>
              </a:rPr>
              <a:t>heute</a:t>
            </a:r>
            <a:r>
              <a:rPr lang="en-GB" dirty="0">
                <a:solidFill>
                  <a:prstClr val="black"/>
                </a:solidFill>
                <a:latin typeface="Century Gothic"/>
              </a:rPr>
              <a:t> </a:t>
            </a:r>
            <a:r>
              <a:rPr lang="en-GB" dirty="0" err="1">
                <a:solidFill>
                  <a:prstClr val="black"/>
                </a:solidFill>
                <a:latin typeface="Century Gothic"/>
              </a:rPr>
              <a:t>Pläne</a:t>
            </a:r>
            <a:r>
              <a:rPr lang="en-GB" dirty="0">
                <a:solidFill>
                  <a:prstClr val="black"/>
                </a:solidFill>
                <a:latin typeface="Century Gothic"/>
              </a:rPr>
              <a:t>?</a:t>
            </a:r>
          </a:p>
        </p:txBody>
      </p:sp>
      <p:sp>
        <p:nvSpPr>
          <p:cNvPr id="2" name="Title 4">
            <a:extLst>
              <a:ext uri="{FF2B5EF4-FFF2-40B4-BE49-F238E27FC236}">
                <a16:creationId xmlns:a16="http://schemas.microsoft.com/office/drawing/2014/main" id="{70B0C043-6DDF-CF70-728B-B0732ECF7770}"/>
              </a:ext>
            </a:extLst>
          </p:cNvPr>
          <p:cNvSpPr txBox="1">
            <a:spLocks/>
          </p:cNvSpPr>
          <p:nvPr/>
        </p:nvSpPr>
        <p:spPr>
          <a:xfrm>
            <a:off x="723393" y="114573"/>
            <a:ext cx="2869907" cy="523220"/>
          </a:xfrm>
          <a:prstGeom prst="rect">
            <a:avLst/>
          </a:prstGeom>
        </p:spPr>
        <p:txBody>
          <a:bodyPr lIns="0" tIns="0" rIns="0" bIns="0" anchor="ctr">
            <a:noAutofit/>
          </a:bodyPr>
          <a:lst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s-AR" sz="3200" b="1" i="0" u="none" strike="noStrike" kern="1200" cap="none" spc="0" normalizeH="0" baseline="0" noProof="0" dirty="0" err="1">
                <a:ln>
                  <a:noFill/>
                </a:ln>
                <a:solidFill>
                  <a:srgbClr val="002060"/>
                </a:solidFill>
                <a:effectLst/>
                <a:uLnTx/>
                <a:uFillTx/>
                <a:latin typeface="Century Gothic" panose="020B0502020202020204" pitchFamily="34" charset="0"/>
                <a:ea typeface="+mj-ea"/>
                <a:cs typeface="Arial"/>
                <a:sym typeface="Arial"/>
              </a:rPr>
              <a:t>Follow</a:t>
            </a:r>
            <a:r>
              <a:rPr kumimoji="0" lang="es-AR" sz="32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Arial"/>
                <a:sym typeface="Arial"/>
              </a:rPr>
              <a:t> up 2</a:t>
            </a:r>
            <a:endParaRPr kumimoji="0" lang="en-GB" sz="3200" b="0" i="0" u="none" strike="noStrike" kern="1200" cap="none" spc="0" normalizeH="0" baseline="0" noProof="0" dirty="0">
              <a:ln>
                <a:noFill/>
              </a:ln>
              <a:solidFill>
                <a:srgbClr val="002060"/>
              </a:solidFill>
              <a:effectLst/>
              <a:uLnTx/>
              <a:uFillTx/>
              <a:latin typeface="Century Gothic"/>
              <a:ea typeface="+mj-ea"/>
              <a:cs typeface="+mj-cs"/>
            </a:endParaRPr>
          </a:p>
        </p:txBody>
      </p:sp>
      <p:sp>
        <p:nvSpPr>
          <p:cNvPr id="4" name="Google Shape;119;p1">
            <a:extLst>
              <a:ext uri="{FF2B5EF4-FFF2-40B4-BE49-F238E27FC236}">
                <a16:creationId xmlns:a16="http://schemas.microsoft.com/office/drawing/2014/main" id="{7EE527D1-7B5C-9F49-BEA7-2AE818800057}"/>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5" name="Speech Bubble: Rectangle with Corners Rounded 4">
            <a:hlinkClick r:id="" action="ppaction://noaction">
              <a:snd r:embed="rId5" name="T3_W9F_5.1.wav"/>
            </a:hlinkClick>
            <a:extLst>
              <a:ext uri="{FF2B5EF4-FFF2-40B4-BE49-F238E27FC236}">
                <a16:creationId xmlns:a16="http://schemas.microsoft.com/office/drawing/2014/main" id="{76DA1655-A74A-7E3E-C220-F07945EF4786}"/>
              </a:ext>
            </a:extLst>
          </p:cNvPr>
          <p:cNvSpPr/>
          <p:nvPr/>
        </p:nvSpPr>
        <p:spPr>
          <a:xfrm>
            <a:off x="3997839" y="143780"/>
            <a:ext cx="2557206" cy="650448"/>
          </a:xfrm>
          <a:prstGeom prst="wedgeRoundRectCallout">
            <a:avLst>
              <a:gd name="adj1" fmla="val -59005"/>
              <a:gd name="adj2" fmla="val -8568"/>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FFFF"/>
                </a:solidFill>
                <a:effectLst/>
                <a:uLnTx/>
                <a:uFillTx/>
                <a:latin typeface="Century Gothic" panose="020B0502020202020204" pitchFamily="34" charset="0"/>
                <a:ea typeface="Century Gothic"/>
                <a:cs typeface="+mn-cs"/>
              </a:rPr>
              <a:t>Lies den Text. </a:t>
            </a:r>
            <a:br>
              <a:rPr kumimoji="0" lang="en-GB" sz="2000" b="1" i="0" u="none" strike="noStrike" kern="1200" cap="none" spc="-1" normalizeH="0" baseline="0" noProof="0" dirty="0">
                <a:ln>
                  <a:noFill/>
                </a:ln>
                <a:solidFill>
                  <a:srgbClr val="FFFFFF"/>
                </a:solidFill>
                <a:effectLst/>
                <a:uLnTx/>
                <a:uFillTx/>
                <a:latin typeface="Century Gothic" panose="020B0502020202020204" pitchFamily="34" charset="0"/>
                <a:ea typeface="Century Gothic"/>
                <a:cs typeface="+mn-cs"/>
              </a:rPr>
            </a:br>
            <a:r>
              <a:rPr kumimoji="0" lang="en-GB" sz="2000" b="1" i="0" u="none" strike="noStrike" kern="1200" cap="none" spc="-1" normalizeH="0" baseline="0" noProof="0" dirty="0">
                <a:ln>
                  <a:noFill/>
                </a:ln>
                <a:solidFill>
                  <a:srgbClr val="FFFFFF"/>
                </a:solidFill>
                <a:effectLst/>
                <a:uLnTx/>
                <a:uFillTx/>
                <a:latin typeface="Century Gothic" panose="020B0502020202020204" pitchFamily="34" charset="0"/>
                <a:ea typeface="Century Gothic"/>
                <a:cs typeface="+mn-cs"/>
              </a:rPr>
              <a:t>Was </a:t>
            </a:r>
            <a:r>
              <a:rPr kumimoji="0" lang="en-GB" sz="2000" b="1" i="0" u="none" strike="noStrike" kern="1200" cap="none" spc="-1" normalizeH="0" baseline="0" noProof="0" dirty="0" err="1">
                <a:ln>
                  <a:noFill/>
                </a:ln>
                <a:solidFill>
                  <a:srgbClr val="FFFFFF"/>
                </a:solidFill>
                <a:effectLst/>
                <a:uLnTx/>
                <a:uFillTx/>
                <a:latin typeface="Century Gothic" panose="020B0502020202020204" pitchFamily="34" charset="0"/>
                <a:ea typeface="Century Gothic"/>
                <a:cs typeface="+mn-cs"/>
              </a:rPr>
              <a:t>sagt</a:t>
            </a:r>
            <a:r>
              <a:rPr kumimoji="0" lang="en-GB" sz="2000" b="1" i="0" u="none" strike="noStrike" kern="1200" cap="none" spc="-1" normalizeH="0" baseline="0" noProof="0" dirty="0">
                <a:ln>
                  <a:noFill/>
                </a:ln>
                <a:solidFill>
                  <a:srgbClr val="FFFFFF"/>
                </a:solidFill>
                <a:effectLst/>
                <a:uLnTx/>
                <a:uFillTx/>
                <a:latin typeface="Century Gothic" panose="020B0502020202020204" pitchFamily="34" charset="0"/>
                <a:ea typeface="Century Gothic"/>
                <a:cs typeface="+mn-cs"/>
              </a:rPr>
              <a:t> </a:t>
            </a:r>
            <a:r>
              <a:rPr lang="en-GB" sz="2000" b="1" spc="-1" dirty="0">
                <a:solidFill>
                  <a:srgbClr val="FFFFFF"/>
                </a:solidFill>
                <a:latin typeface="Century Gothic" panose="020B0502020202020204" pitchFamily="34" charset="0"/>
                <a:ea typeface="Century Gothic"/>
              </a:rPr>
              <a:t>Mariem</a:t>
            </a:r>
            <a:r>
              <a:rPr kumimoji="0" lang="en-GB" sz="2000" b="1" i="0" u="none" strike="noStrike" kern="1200" cap="none" spc="-1" normalizeH="0" baseline="0" noProof="0" dirty="0">
                <a:ln>
                  <a:noFill/>
                </a:ln>
                <a:solidFill>
                  <a:srgbClr val="FFFFFF"/>
                </a:solidFill>
                <a:effectLst/>
                <a:uLnTx/>
                <a:uFillTx/>
                <a:latin typeface="Century Gothic" panose="020B0502020202020204" pitchFamily="34" charset="0"/>
                <a:ea typeface="Century Gothic"/>
                <a:cs typeface="+mn-cs"/>
              </a:rPr>
              <a:t>?</a:t>
            </a:r>
            <a:endParaRPr kumimoji="0" lang="en-GB" sz="2000" b="0" i="0" u="none" strike="noStrike" kern="1200" cap="none" spc="0" normalizeH="0" baseline="0" noProof="0" dirty="0">
              <a:ln>
                <a:noFill/>
              </a:ln>
              <a:solidFill>
                <a:prstClr val="white"/>
              </a:solidFill>
              <a:effectLst/>
              <a:uLnTx/>
              <a:uFillTx/>
              <a:latin typeface="Arial"/>
              <a:ea typeface="+mn-ea"/>
              <a:cs typeface="+mn-cs"/>
            </a:endParaRPr>
          </a:p>
        </p:txBody>
      </p:sp>
      <p:pic>
        <p:nvPicPr>
          <p:cNvPr id="6" name="Graphic 5" descr="Teacher">
            <a:extLst>
              <a:ext uri="{FF2B5EF4-FFF2-40B4-BE49-F238E27FC236}">
                <a16:creationId xmlns:a16="http://schemas.microsoft.com/office/drawing/2014/main" id="{E0C6F978-BD6C-881E-E63F-A94BFE83F82C}"/>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983517" y="45983"/>
            <a:ext cx="914400" cy="914400"/>
          </a:xfrm>
          <a:prstGeom prst="rect">
            <a:avLst/>
          </a:prstGeom>
        </p:spPr>
      </p:pic>
      <p:sp>
        <p:nvSpPr>
          <p:cNvPr id="10" name="TextBox 9">
            <a:extLst>
              <a:ext uri="{FF2B5EF4-FFF2-40B4-BE49-F238E27FC236}">
                <a16:creationId xmlns:a16="http://schemas.microsoft.com/office/drawing/2014/main" id="{B135D12D-011B-63E5-083C-80351A34D7C5}"/>
              </a:ext>
            </a:extLst>
          </p:cNvPr>
          <p:cNvSpPr txBox="1"/>
          <p:nvPr/>
        </p:nvSpPr>
        <p:spPr>
          <a:xfrm>
            <a:off x="6064038" y="1256846"/>
            <a:ext cx="608790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Century Gothic"/>
                <a:ea typeface="+mn-ea"/>
                <a:cs typeface="+mn-cs"/>
              </a:rPr>
              <a:t>1. What two details do we find out about Mariem?</a:t>
            </a:r>
          </a:p>
        </p:txBody>
      </p:sp>
      <p:sp>
        <p:nvSpPr>
          <p:cNvPr id="11" name="TextBox 10">
            <a:extLst>
              <a:ext uri="{FF2B5EF4-FFF2-40B4-BE49-F238E27FC236}">
                <a16:creationId xmlns:a16="http://schemas.microsoft.com/office/drawing/2014/main" id="{2888EF66-E170-8FAB-93B4-181CACE927F3}"/>
              </a:ext>
            </a:extLst>
          </p:cNvPr>
          <p:cNvSpPr txBox="1"/>
          <p:nvPr/>
        </p:nvSpPr>
        <p:spPr>
          <a:xfrm>
            <a:off x="6086669" y="1988897"/>
            <a:ext cx="608790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Century Gothic"/>
                <a:ea typeface="+mn-ea"/>
                <a:cs typeface="+mn-cs"/>
              </a:rPr>
              <a:t>2. What does Mariem say about her father? (5 details)</a:t>
            </a:r>
          </a:p>
        </p:txBody>
      </p:sp>
      <p:sp>
        <p:nvSpPr>
          <p:cNvPr id="12" name="TextBox 11">
            <a:extLst>
              <a:ext uri="{FF2B5EF4-FFF2-40B4-BE49-F238E27FC236}">
                <a16:creationId xmlns:a16="http://schemas.microsoft.com/office/drawing/2014/main" id="{CCB4BC04-6677-F90F-A29F-295BFA8AA0EF}"/>
              </a:ext>
            </a:extLst>
          </p:cNvPr>
          <p:cNvSpPr txBox="1"/>
          <p:nvPr/>
        </p:nvSpPr>
        <p:spPr>
          <a:xfrm>
            <a:off x="6057108" y="2967075"/>
            <a:ext cx="611746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Century Gothic"/>
                <a:ea typeface="+mn-ea"/>
                <a:cs typeface="+mn-cs"/>
              </a:rPr>
              <a:t>3. What would Tarek like to do and when? </a:t>
            </a:r>
            <a:r>
              <a:rPr kumimoji="0" lang="en-GB" sz="1800" b="1" i="0" u="none" strike="noStrike" kern="1200" cap="none" spc="0" normalizeH="0" baseline="0" noProof="0" dirty="0">
                <a:ln>
                  <a:noFill/>
                </a:ln>
                <a:solidFill>
                  <a:prstClr val="white"/>
                </a:solidFill>
                <a:effectLst/>
                <a:uLnTx/>
                <a:uFillTx/>
                <a:latin typeface="Century Gothic"/>
                <a:ea typeface="+mn-ea"/>
                <a:cs typeface="+mn-cs"/>
              </a:rPr>
              <a:t>.</a:t>
            </a:r>
            <a:r>
              <a:rPr kumimoji="0" lang="en-GB" sz="1800" b="1" i="0" u="none" strike="noStrike" kern="1200" cap="none" spc="0" normalizeH="0" baseline="0" noProof="0" dirty="0">
                <a:ln>
                  <a:noFill/>
                </a:ln>
                <a:solidFill>
                  <a:prstClr val="black"/>
                </a:solidFill>
                <a:effectLst/>
                <a:uLnTx/>
                <a:uFillTx/>
                <a:latin typeface="Century Gothic"/>
                <a:ea typeface="+mn-ea"/>
                <a:cs typeface="+mn-cs"/>
              </a:rPr>
              <a:t>(2 details)</a:t>
            </a:r>
          </a:p>
        </p:txBody>
      </p:sp>
      <p:sp>
        <p:nvSpPr>
          <p:cNvPr id="13" name="TextBox 12">
            <a:extLst>
              <a:ext uri="{FF2B5EF4-FFF2-40B4-BE49-F238E27FC236}">
                <a16:creationId xmlns:a16="http://schemas.microsoft.com/office/drawing/2014/main" id="{2ABB312F-2F45-EC54-9811-783B14064281}"/>
              </a:ext>
            </a:extLst>
          </p:cNvPr>
          <p:cNvSpPr txBox="1"/>
          <p:nvPr/>
        </p:nvSpPr>
        <p:spPr>
          <a:xfrm>
            <a:off x="6086668" y="4022784"/>
            <a:ext cx="582062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Century Gothic"/>
                <a:ea typeface="+mn-ea"/>
                <a:cs typeface="+mn-cs"/>
              </a:rPr>
              <a:t>4. What would Mariem not like to do? </a:t>
            </a:r>
            <a:r>
              <a:rPr kumimoji="0" lang="en-GB" sz="1800" b="1" i="0" u="none" strike="noStrike" kern="1200" cap="none" spc="0" normalizeH="0" baseline="0" noProof="0" dirty="0">
                <a:ln>
                  <a:noFill/>
                </a:ln>
                <a:solidFill>
                  <a:prstClr val="white"/>
                </a:solidFill>
                <a:effectLst/>
                <a:uLnTx/>
                <a:uFillTx/>
                <a:latin typeface="Century Gothic"/>
                <a:ea typeface="+mn-ea"/>
                <a:cs typeface="+mn-cs"/>
              </a:rPr>
              <a:t>….</a:t>
            </a:r>
            <a:r>
              <a:rPr kumimoji="0" lang="en-GB" sz="1800" b="1" i="0" u="none" strike="noStrike" kern="1200" cap="none" spc="0" normalizeH="0" baseline="0" noProof="0" dirty="0">
                <a:ln>
                  <a:noFill/>
                </a:ln>
                <a:solidFill>
                  <a:prstClr val="black"/>
                </a:solidFill>
                <a:effectLst/>
                <a:uLnTx/>
                <a:uFillTx/>
                <a:latin typeface="Century Gothic"/>
                <a:ea typeface="+mn-ea"/>
                <a:cs typeface="+mn-cs"/>
              </a:rPr>
              <a:t>(1 detail)</a:t>
            </a:r>
          </a:p>
        </p:txBody>
      </p:sp>
      <p:sp>
        <p:nvSpPr>
          <p:cNvPr id="14" name="TextBox 13">
            <a:extLst>
              <a:ext uri="{FF2B5EF4-FFF2-40B4-BE49-F238E27FC236}">
                <a16:creationId xmlns:a16="http://schemas.microsoft.com/office/drawing/2014/main" id="{88BAD701-9C85-9CE6-01C5-FD69AE52D5CF}"/>
              </a:ext>
            </a:extLst>
          </p:cNvPr>
          <p:cNvSpPr txBox="1"/>
          <p:nvPr/>
        </p:nvSpPr>
        <p:spPr>
          <a:xfrm>
            <a:off x="6096000" y="4815761"/>
            <a:ext cx="525988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Century Gothic"/>
                <a:ea typeface="+mn-ea"/>
                <a:cs typeface="+mn-cs"/>
              </a:rPr>
              <a:t>5. What is Mariem doing today? (2 details)</a:t>
            </a:r>
          </a:p>
        </p:txBody>
      </p:sp>
      <p:sp>
        <p:nvSpPr>
          <p:cNvPr id="18" name="TextBox 17">
            <a:extLst>
              <a:ext uri="{FF2B5EF4-FFF2-40B4-BE49-F238E27FC236}">
                <a16:creationId xmlns:a16="http://schemas.microsoft.com/office/drawing/2014/main" id="{05C48419-32E0-170B-CAC4-C92468DB63A2}"/>
              </a:ext>
            </a:extLst>
          </p:cNvPr>
          <p:cNvSpPr txBox="1"/>
          <p:nvPr/>
        </p:nvSpPr>
        <p:spPr>
          <a:xfrm>
            <a:off x="6329556" y="1572647"/>
            <a:ext cx="598507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entury Gothic"/>
                <a:ea typeface="+mn-ea"/>
                <a:cs typeface="+mn-cs"/>
              </a:rPr>
              <a:t>She is 10 years old and lives in Biel in Switzerland.</a:t>
            </a:r>
          </a:p>
        </p:txBody>
      </p:sp>
      <p:sp>
        <p:nvSpPr>
          <p:cNvPr id="23" name="TextBox 22">
            <a:extLst>
              <a:ext uri="{FF2B5EF4-FFF2-40B4-BE49-F238E27FC236}">
                <a16:creationId xmlns:a16="http://schemas.microsoft.com/office/drawing/2014/main" id="{06D69E38-9B01-193B-065C-251FAF26C1A7}"/>
              </a:ext>
            </a:extLst>
          </p:cNvPr>
          <p:cNvSpPr txBox="1"/>
          <p:nvPr/>
        </p:nvSpPr>
        <p:spPr>
          <a:xfrm>
            <a:off x="6329556" y="2303291"/>
            <a:ext cx="598507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entury Gothic"/>
                <a:ea typeface="+mn-ea"/>
                <a:cs typeface="+mn-cs"/>
              </a:rPr>
              <a:t>He is Tunisian,</a:t>
            </a:r>
            <a:r>
              <a:rPr kumimoji="0" lang="en-GB" sz="1800" b="0" i="0" u="none" strike="noStrike" kern="1200" cap="none" spc="0" normalizeH="0" noProof="0" dirty="0">
                <a:ln>
                  <a:noFill/>
                </a:ln>
                <a:solidFill>
                  <a:prstClr val="black"/>
                </a:solidFill>
                <a:effectLst/>
                <a:uLnTx/>
                <a:uFillTx/>
                <a:latin typeface="Century Gothic"/>
                <a:ea typeface="+mn-ea"/>
                <a:cs typeface="+mn-cs"/>
              </a:rPr>
              <a:t> he lives in Biel, he is called Tarek, and he is quiet and nice</a:t>
            </a:r>
            <a:r>
              <a:rPr kumimoji="0" lang="en-GB" sz="1800" b="0" i="0" u="none" strike="noStrike" kern="1200" cap="none" spc="0" normalizeH="0" baseline="0" noProof="0" dirty="0">
                <a:ln>
                  <a:noFill/>
                </a:ln>
                <a:solidFill>
                  <a:prstClr val="black"/>
                </a:solidFill>
                <a:effectLst/>
                <a:uLnTx/>
                <a:uFillTx/>
                <a:latin typeface="Century Gothic"/>
                <a:ea typeface="+mn-ea"/>
                <a:cs typeface="+mn-cs"/>
              </a:rPr>
              <a:t>.</a:t>
            </a:r>
          </a:p>
        </p:txBody>
      </p:sp>
      <p:sp>
        <p:nvSpPr>
          <p:cNvPr id="24" name="TextBox 23">
            <a:extLst>
              <a:ext uri="{FF2B5EF4-FFF2-40B4-BE49-F238E27FC236}">
                <a16:creationId xmlns:a16="http://schemas.microsoft.com/office/drawing/2014/main" id="{B54B9EBA-4148-5F00-0501-959B6458B68E}"/>
              </a:ext>
            </a:extLst>
          </p:cNvPr>
          <p:cNvSpPr txBox="1"/>
          <p:nvPr/>
        </p:nvSpPr>
        <p:spPr>
          <a:xfrm>
            <a:off x="6353300" y="3310934"/>
            <a:ext cx="5821277"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entury Gothic"/>
                <a:ea typeface="+mn-ea"/>
                <a:cs typeface="+mn-cs"/>
              </a:rPr>
              <a:t>He has plans in March. He would</a:t>
            </a:r>
            <a:r>
              <a:rPr kumimoji="0" lang="en-GB" sz="1800" b="0" i="0" u="none" strike="noStrike" kern="1200" cap="none" spc="0" normalizeH="0" noProof="0" dirty="0">
                <a:ln>
                  <a:noFill/>
                </a:ln>
                <a:solidFill>
                  <a:prstClr val="black"/>
                </a:solidFill>
                <a:effectLst/>
                <a:uLnTx/>
                <a:uFillTx/>
                <a:latin typeface="Century Gothic"/>
                <a:ea typeface="+mn-ea"/>
                <a:cs typeface="+mn-cs"/>
              </a:rPr>
              <a:t> like to visit his family in Tunisia.</a:t>
            </a: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25" name="TextBox 24">
            <a:extLst>
              <a:ext uri="{FF2B5EF4-FFF2-40B4-BE49-F238E27FC236}">
                <a16:creationId xmlns:a16="http://schemas.microsoft.com/office/drawing/2014/main" id="{0F9533F5-456E-5BCD-E6DF-6F1ADCAE5DFB}"/>
              </a:ext>
            </a:extLst>
          </p:cNvPr>
          <p:cNvSpPr txBox="1"/>
          <p:nvPr/>
        </p:nvSpPr>
        <p:spPr>
          <a:xfrm>
            <a:off x="6370723" y="4352552"/>
            <a:ext cx="590273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entury Gothic"/>
                <a:ea typeface="+mn-ea"/>
                <a:cs typeface="+mn-cs"/>
              </a:rPr>
              <a:t>Stay</a:t>
            </a:r>
            <a:r>
              <a:rPr kumimoji="0" lang="en-GB" sz="1800" b="0" i="0" u="none" strike="noStrike" kern="1200" cap="none" spc="0" normalizeH="0" noProof="0" dirty="0">
                <a:ln>
                  <a:noFill/>
                </a:ln>
                <a:solidFill>
                  <a:prstClr val="black"/>
                </a:solidFill>
                <a:effectLst/>
                <a:uLnTx/>
                <a:uFillTx/>
                <a:latin typeface="Century Gothic"/>
                <a:ea typeface="+mn-ea"/>
                <a:cs typeface="+mn-cs"/>
              </a:rPr>
              <a:t> at home.</a:t>
            </a: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26" name="TextBox 25">
            <a:extLst>
              <a:ext uri="{FF2B5EF4-FFF2-40B4-BE49-F238E27FC236}">
                <a16:creationId xmlns:a16="http://schemas.microsoft.com/office/drawing/2014/main" id="{61285E2C-328D-8FC3-BC4F-5E291344F6A4}"/>
              </a:ext>
            </a:extLst>
          </p:cNvPr>
          <p:cNvSpPr txBox="1"/>
          <p:nvPr/>
        </p:nvSpPr>
        <p:spPr>
          <a:xfrm>
            <a:off x="6353300" y="5137780"/>
            <a:ext cx="570566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entury Gothic"/>
                <a:ea typeface="+mn-ea"/>
                <a:cs typeface="+mn-cs"/>
              </a:rPr>
              <a:t>Making a card for her family in Tunisia.</a:t>
            </a:r>
          </a:p>
        </p:txBody>
      </p:sp>
      <p:sp>
        <p:nvSpPr>
          <p:cNvPr id="27" name="Rectangle 26">
            <a:extLst>
              <a:ext uri="{FF2B5EF4-FFF2-40B4-BE49-F238E27FC236}">
                <a16:creationId xmlns:a16="http://schemas.microsoft.com/office/drawing/2014/main" id="{25AC2CEC-73DD-9CEF-E2C8-C1EDD73A47D9}"/>
              </a:ext>
            </a:extLst>
          </p:cNvPr>
          <p:cNvSpPr/>
          <p:nvPr/>
        </p:nvSpPr>
        <p:spPr>
          <a:xfrm>
            <a:off x="8307093" y="175961"/>
            <a:ext cx="2557206" cy="60696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Century Gothic"/>
                <a:ea typeface="+mn-ea"/>
                <a:cs typeface="+mn-cs"/>
              </a:rPr>
              <a:t>*</a:t>
            </a:r>
            <a:r>
              <a:rPr kumimoji="0" lang="en-GB" sz="2000" b="0" i="0" u="none" strike="noStrike" kern="1200" cap="none" spc="0" normalizeH="0" baseline="0" noProof="0" dirty="0" err="1">
                <a:ln>
                  <a:noFill/>
                </a:ln>
                <a:solidFill>
                  <a:prstClr val="black"/>
                </a:solidFill>
                <a:effectLst/>
                <a:uLnTx/>
                <a:uFillTx/>
                <a:latin typeface="Century Gothic"/>
                <a:ea typeface="+mn-ea"/>
                <a:cs typeface="+mn-cs"/>
              </a:rPr>
              <a:t>Tunesier</a:t>
            </a:r>
            <a:r>
              <a:rPr kumimoji="0" lang="en-GB" sz="2000" b="0" i="0" u="none" strike="noStrike" kern="1200" cap="none" spc="0" normalizeH="0" baseline="0" noProof="0" dirty="0">
                <a:ln>
                  <a:noFill/>
                </a:ln>
                <a:solidFill>
                  <a:prstClr val="black"/>
                </a:solidFill>
                <a:effectLst/>
                <a:uLnTx/>
                <a:uFillTx/>
                <a:latin typeface="Century Gothic"/>
                <a:ea typeface="+mn-ea"/>
                <a:cs typeface="+mn-cs"/>
              </a:rPr>
              <a:t> – Tunisian</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err="1">
                <a:solidFill>
                  <a:prstClr val="black"/>
                </a:solidFill>
                <a:latin typeface="Century Gothic"/>
              </a:rPr>
              <a:t>Tunesien</a:t>
            </a:r>
            <a:r>
              <a:rPr lang="en-GB" sz="2000" dirty="0">
                <a:solidFill>
                  <a:prstClr val="black"/>
                </a:solidFill>
                <a:latin typeface="Century Gothic"/>
              </a:rPr>
              <a:t> - Tunisia</a:t>
            </a:r>
            <a:endParaRPr kumimoji="0" lang="en-GB" sz="2000" b="0" i="0" u="none" strike="noStrike" kern="1200" cap="none" spc="0" normalizeH="0" baseline="0" noProof="0" dirty="0">
              <a:ln>
                <a:noFill/>
              </a:ln>
              <a:solidFill>
                <a:prstClr val="black"/>
              </a:solidFill>
              <a:effectLst/>
              <a:uLnTx/>
              <a:uFillTx/>
              <a:latin typeface="Century Gothic"/>
              <a:ea typeface="+mn-ea"/>
              <a:cs typeface="+mn-cs"/>
            </a:endParaRPr>
          </a:p>
        </p:txBody>
      </p:sp>
      <p:pic>
        <p:nvPicPr>
          <p:cNvPr id="16" name="Picture 15" descr="A cartoon of a child&#10;&#10;Description automatically generated">
            <a:extLst>
              <a:ext uri="{FF2B5EF4-FFF2-40B4-BE49-F238E27FC236}">
                <a16:creationId xmlns:a16="http://schemas.microsoft.com/office/drawing/2014/main" id="{150F09A1-569A-B574-D65A-522DB356EFD2}"/>
              </a:ext>
            </a:extLst>
          </p:cNvPr>
          <p:cNvPicPr>
            <a:picLocks noChangeAspect="1"/>
          </p:cNvPicPr>
          <p:nvPr/>
        </p:nvPicPr>
        <p:blipFill rotWithShape="1">
          <a:blip r:embed="rId8">
            <a:extLst>
              <a:ext uri="{28A0092B-C50C-407E-A947-70E740481C1C}">
                <a14:useLocalDpi xmlns:a14="http://schemas.microsoft.com/office/drawing/2010/main" val="0"/>
              </a:ext>
            </a:extLst>
          </a:blip>
          <a:srcRect b="57217"/>
          <a:stretch/>
        </p:blipFill>
        <p:spPr>
          <a:xfrm>
            <a:off x="6747643" y="-12462"/>
            <a:ext cx="1331476" cy="1139581"/>
          </a:xfrm>
          <a:prstGeom prst="rect">
            <a:avLst/>
          </a:prstGeom>
        </p:spPr>
      </p:pic>
      <p:pic>
        <p:nvPicPr>
          <p:cNvPr id="1026" name="Picture 2" descr="Free Tunisia Flag vector and picture">
            <a:extLst>
              <a:ext uri="{FF2B5EF4-FFF2-40B4-BE49-F238E27FC236}">
                <a16:creationId xmlns:a16="http://schemas.microsoft.com/office/drawing/2014/main" id="{7964F2D1-6586-DE20-138F-433C9218887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46696" y="5716031"/>
            <a:ext cx="522877" cy="104575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Free Tunis Tunisia photo and picture">
            <a:extLst>
              <a:ext uri="{FF2B5EF4-FFF2-40B4-BE49-F238E27FC236}">
                <a16:creationId xmlns:a16="http://schemas.microsoft.com/office/drawing/2014/main" id="{1E4022B7-2A4B-825E-6495-5A1BA09545C4}"/>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81054" y="5720055"/>
            <a:ext cx="1374183" cy="103063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Free Desert Tunisia photo and picture">
            <a:extLst>
              <a:ext uri="{FF2B5EF4-FFF2-40B4-BE49-F238E27FC236}">
                <a16:creationId xmlns:a16="http://schemas.microsoft.com/office/drawing/2014/main" id="{6D53B2BD-32FA-BF04-FDCB-00D1579BB3AA}"/>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666718" y="5716031"/>
            <a:ext cx="1569357" cy="1045754"/>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Free Tunisia Monastir photo and picture">
            <a:extLst>
              <a:ext uri="{FF2B5EF4-FFF2-40B4-BE49-F238E27FC236}">
                <a16:creationId xmlns:a16="http://schemas.microsoft.com/office/drawing/2014/main" id="{66565F25-3F99-DB43-CB5C-520A419E8409}"/>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447555" y="5716031"/>
            <a:ext cx="1549265" cy="1045754"/>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2A54822D-33F2-0DD8-03FE-D6DA53A9C7D1}"/>
              </a:ext>
            </a:extLst>
          </p:cNvPr>
          <p:cNvSpPr txBox="1"/>
          <p:nvPr/>
        </p:nvSpPr>
        <p:spPr>
          <a:xfrm>
            <a:off x="6086668" y="5507112"/>
            <a:ext cx="575863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solidFill>
                  <a:prstClr val="black"/>
                </a:solidFill>
                <a:latin typeface="Century Gothic"/>
              </a:rPr>
              <a:t>6</a:t>
            </a:r>
            <a:r>
              <a:rPr kumimoji="0" lang="en-GB" sz="1800" b="1" i="0" u="none" strike="noStrike" kern="1200" cap="none" spc="0" normalizeH="0" baseline="0" noProof="0" dirty="0">
                <a:ln>
                  <a:noFill/>
                </a:ln>
                <a:solidFill>
                  <a:prstClr val="black"/>
                </a:solidFill>
                <a:effectLst/>
                <a:uLnTx/>
                <a:uFillTx/>
                <a:latin typeface="Century Gothic"/>
                <a:ea typeface="+mn-ea"/>
                <a:cs typeface="+mn-cs"/>
              </a:rPr>
              <a:t>. What questions does Mariem ask? (3 details)</a:t>
            </a:r>
          </a:p>
        </p:txBody>
      </p:sp>
      <p:sp>
        <p:nvSpPr>
          <p:cNvPr id="20" name="TextBox 19">
            <a:extLst>
              <a:ext uri="{FF2B5EF4-FFF2-40B4-BE49-F238E27FC236}">
                <a16:creationId xmlns:a16="http://schemas.microsoft.com/office/drawing/2014/main" id="{354B5A39-EFE3-7FBA-A83C-C274D4F30510}"/>
              </a:ext>
            </a:extLst>
          </p:cNvPr>
          <p:cNvSpPr txBox="1"/>
          <p:nvPr/>
        </p:nvSpPr>
        <p:spPr>
          <a:xfrm>
            <a:off x="6358901" y="5788988"/>
            <a:ext cx="5705666"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entury Gothic"/>
                <a:ea typeface="+mn-ea"/>
                <a:cs typeface="+mn-cs"/>
              </a:rPr>
              <a:t>Where do you live?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solidFill>
                  <a:prstClr val="black"/>
                </a:solidFill>
                <a:latin typeface="Century Gothic"/>
              </a:rPr>
              <a:t>Who is receiving the card?</a:t>
            </a:r>
            <a:br>
              <a:rPr kumimoji="0" lang="en-GB" sz="1800" b="0" i="0" u="none" strike="noStrike" kern="1200" cap="none" spc="0" normalizeH="0" baseline="0" noProof="0" dirty="0">
                <a:ln>
                  <a:noFill/>
                </a:ln>
                <a:solidFill>
                  <a:prstClr val="black"/>
                </a:solidFill>
                <a:effectLst/>
                <a:uLnTx/>
                <a:uFillTx/>
                <a:latin typeface="Century Gothic"/>
                <a:ea typeface="+mn-ea"/>
                <a:cs typeface="+mn-cs"/>
              </a:rPr>
            </a:br>
            <a:r>
              <a:rPr kumimoji="0" lang="en-GB" sz="1800" b="0" i="0" u="none" strike="noStrike" kern="1200" cap="none" spc="0" normalizeH="0" baseline="0" noProof="0" dirty="0">
                <a:ln>
                  <a:noFill/>
                </a:ln>
                <a:solidFill>
                  <a:prstClr val="black"/>
                </a:solidFill>
                <a:effectLst/>
                <a:uLnTx/>
                <a:uFillTx/>
                <a:latin typeface="Century Gothic"/>
                <a:ea typeface="+mn-ea"/>
                <a:cs typeface="+mn-cs"/>
              </a:rPr>
              <a:t>Do you have plans?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3" grpId="0"/>
      <p:bldP spid="24" grpId="0"/>
      <p:bldP spid="25" grpId="0"/>
      <p:bldP spid="26" grpId="0"/>
      <p:bldP spid="2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2985FB-F7F0-4622-AB6F-A5BEAD131760}"/>
              </a:ext>
            </a:extLst>
          </p:cNvPr>
          <p:cNvSpPr>
            <a:spLocks noGrp="1"/>
          </p:cNvSpPr>
          <p:nvPr>
            <p:ph type="title"/>
          </p:nvPr>
        </p:nvSpPr>
        <p:spPr>
          <a:xfrm>
            <a:off x="10964385" y="1240404"/>
            <a:ext cx="1241424" cy="424815"/>
          </a:xfrm>
          <a:solidFill>
            <a:schemeClr val="accent6">
              <a:lumMod val="40000"/>
              <a:lumOff val="60000"/>
            </a:schemeClr>
          </a:solidFill>
        </p:spPr>
        <p:txBody>
          <a:bodyPr/>
          <a:lstStyle/>
          <a:p>
            <a:pPr algn="ctr"/>
            <a:r>
              <a:rPr lang="en-GB" sz="2000" b="1" dirty="0" err="1">
                <a:solidFill>
                  <a:srgbClr val="002060"/>
                </a:solidFill>
                <a:latin typeface="Century Gothic" panose="020B0502020202020204" pitchFamily="34" charset="0"/>
              </a:rPr>
              <a:t>hören</a:t>
            </a:r>
            <a:endParaRPr lang="en-GB" sz="2000" b="1" dirty="0">
              <a:solidFill>
                <a:srgbClr val="002060"/>
              </a:solidFill>
              <a:latin typeface="Century Gothic" panose="020B0502020202020204" pitchFamily="34" charset="0"/>
            </a:endParaRPr>
          </a:p>
        </p:txBody>
      </p:sp>
      <p:pic>
        <p:nvPicPr>
          <p:cNvPr id="7" name="Picture 6" descr="A picture containing text, clipart&#10;&#10;Description automatically generated">
            <a:extLst>
              <a:ext uri="{FF2B5EF4-FFF2-40B4-BE49-F238E27FC236}">
                <a16:creationId xmlns:a16="http://schemas.microsoft.com/office/drawing/2014/main" id="{39539B62-6DA1-466A-8C8E-3DE4D37C7792}"/>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88556" y="684"/>
            <a:ext cx="1097375" cy="1402202"/>
          </a:xfrm>
          <a:prstGeom prst="rect">
            <a:avLst/>
          </a:prstGeom>
        </p:spPr>
      </p:pic>
      <p:sp>
        <p:nvSpPr>
          <p:cNvPr id="12" name="CustomShape 6">
            <a:extLst>
              <a:ext uri="{FF2B5EF4-FFF2-40B4-BE49-F238E27FC236}">
                <a16:creationId xmlns:a16="http://schemas.microsoft.com/office/drawing/2014/main" id="{FA8AED60-423A-4B76-8C13-0B79F3041BF0}"/>
              </a:ext>
            </a:extLst>
          </p:cNvPr>
          <p:cNvSpPr/>
          <p:nvPr/>
        </p:nvSpPr>
        <p:spPr>
          <a:xfrm>
            <a:off x="2098637" y="-427034"/>
            <a:ext cx="812556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0" name="Speech Bubble: Rectangle with Corners Rounded 9">
            <a:hlinkClick r:id="" action="ppaction://noaction">
              <a:snd r:embed="rId4" name="T3_W9F_6.2.wav"/>
            </a:hlinkClick>
            <a:extLst>
              <a:ext uri="{FF2B5EF4-FFF2-40B4-BE49-F238E27FC236}">
                <a16:creationId xmlns:a16="http://schemas.microsoft.com/office/drawing/2014/main" id="{104028E3-2065-44CC-A9D3-3956E1C8A0E2}"/>
              </a:ext>
            </a:extLst>
          </p:cNvPr>
          <p:cNvSpPr/>
          <p:nvPr/>
        </p:nvSpPr>
        <p:spPr>
          <a:xfrm>
            <a:off x="914067" y="768614"/>
            <a:ext cx="6176233" cy="459765"/>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pic>
        <p:nvPicPr>
          <p:cNvPr id="11" name="Graphic 10" descr="Teacher">
            <a:extLst>
              <a:ext uri="{FF2B5EF4-FFF2-40B4-BE49-F238E27FC236}">
                <a16:creationId xmlns:a16="http://schemas.microsoft.com/office/drawing/2014/main" id="{1867BE79-DC41-417E-898B-91131C71CAE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0" y="553920"/>
            <a:ext cx="758127" cy="914400"/>
          </a:xfrm>
          <a:prstGeom prst="rect">
            <a:avLst/>
          </a:prstGeom>
        </p:spPr>
      </p:pic>
      <p:sp>
        <p:nvSpPr>
          <p:cNvPr id="13" name="Google Shape;108;p3">
            <a:hlinkClick r:id="" action="ppaction://noaction">
              <a:snd r:embed="rId4" name="T3_W9F_6.2.wav"/>
            </a:hlinkClick>
            <a:extLst>
              <a:ext uri="{FF2B5EF4-FFF2-40B4-BE49-F238E27FC236}">
                <a16:creationId xmlns:a16="http://schemas.microsoft.com/office/drawing/2014/main" id="{16F9B49F-B3A1-473F-91C6-CFF7DCBC4DF9}"/>
              </a:ext>
            </a:extLst>
          </p:cNvPr>
          <p:cNvSpPr txBox="1"/>
          <p:nvPr/>
        </p:nvSpPr>
        <p:spPr>
          <a:xfrm>
            <a:off x="946511" y="761234"/>
            <a:ext cx="6176233"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1" normalizeH="0" baseline="0" noProof="0" dirty="0" err="1">
                <a:ln>
                  <a:noFill/>
                </a:ln>
                <a:solidFill>
                  <a:prstClr val="white"/>
                </a:solidFill>
                <a:effectLst/>
                <a:uLnTx/>
                <a:uFillTx/>
                <a:latin typeface="Century Gothic" panose="020B0502020202020204" pitchFamily="34" charset="0"/>
                <a:ea typeface="Century Gothic"/>
                <a:cs typeface="+mn-cs"/>
              </a:rPr>
              <a:t>Hör</a:t>
            </a:r>
            <a:r>
              <a:rPr kumimoji="0" lang="en-GB" sz="2400" b="0" i="0" u="none" strike="noStrike" kern="1200" cap="none" spc="-1" normalizeH="0" baseline="0" noProof="0" dirty="0">
                <a:ln>
                  <a:noFill/>
                </a:ln>
                <a:solidFill>
                  <a:prstClr val="white"/>
                </a:solidFill>
                <a:effectLst/>
                <a:uLnTx/>
                <a:uFillTx/>
                <a:latin typeface="Century Gothic" panose="020B0502020202020204" pitchFamily="34" charset="0"/>
                <a:ea typeface="Century Gothic"/>
                <a:cs typeface="+mn-cs"/>
              </a:rPr>
              <a:t> </a:t>
            </a:r>
            <a:r>
              <a:rPr kumimoji="0" lang="en-GB" sz="2400" b="0" i="0" u="none" strike="noStrike" kern="1200" cap="none" spc="-1" normalizeH="0" baseline="0" noProof="0" dirty="0" err="1">
                <a:ln>
                  <a:noFill/>
                </a:ln>
                <a:solidFill>
                  <a:prstClr val="white"/>
                </a:solidFill>
                <a:effectLst/>
                <a:uLnTx/>
                <a:uFillTx/>
                <a:latin typeface="Century Gothic" panose="020B0502020202020204" pitchFamily="34" charset="0"/>
                <a:ea typeface="Century Gothic"/>
                <a:cs typeface="+mn-cs"/>
              </a:rPr>
              <a:t>zu</a:t>
            </a:r>
            <a:r>
              <a:rPr kumimoji="0" lang="en-GB" sz="2400" b="0" i="0" u="none" strike="noStrike" kern="1200" cap="none" spc="-1" normalizeH="0" baseline="0" noProof="0" dirty="0">
                <a:ln>
                  <a:noFill/>
                </a:ln>
                <a:solidFill>
                  <a:prstClr val="white"/>
                </a:solidFill>
                <a:effectLst/>
                <a:uLnTx/>
                <a:uFillTx/>
                <a:latin typeface="Century Gothic" panose="020B0502020202020204" pitchFamily="34" charset="0"/>
                <a:ea typeface="Century Gothic"/>
                <a:cs typeface="+mn-cs"/>
              </a:rPr>
              <a:t>. </a:t>
            </a:r>
            <a:r>
              <a:rPr kumimoji="0" lang="en-GB" sz="2400" b="0" i="0" u="none" strike="noStrike" kern="1200" cap="none" spc="-1" normalizeH="0" baseline="0" noProof="0" dirty="0" err="1">
                <a:ln>
                  <a:noFill/>
                </a:ln>
                <a:solidFill>
                  <a:prstClr val="white"/>
                </a:solidFill>
                <a:effectLst/>
                <a:uLnTx/>
                <a:uFillTx/>
                <a:latin typeface="Century Gothic" panose="020B0502020202020204" pitchFamily="34" charset="0"/>
                <a:ea typeface="Century Gothic"/>
                <a:cs typeface="+mn-cs"/>
              </a:rPr>
              <a:t>Wer</a:t>
            </a:r>
            <a:r>
              <a:rPr kumimoji="0" lang="en-GB" sz="2400" b="0" i="0" u="none" strike="noStrike" kern="1200" cap="none" spc="-1" normalizeH="0" baseline="0" noProof="0" dirty="0">
                <a:ln>
                  <a:noFill/>
                </a:ln>
                <a:solidFill>
                  <a:prstClr val="white"/>
                </a:solidFill>
                <a:effectLst/>
                <a:uLnTx/>
                <a:uFillTx/>
                <a:latin typeface="Century Gothic" panose="020B0502020202020204" pitchFamily="34" charset="0"/>
                <a:ea typeface="Century Gothic"/>
                <a:cs typeface="+mn-cs"/>
              </a:rPr>
              <a:t> </a:t>
            </a:r>
            <a:r>
              <a:rPr kumimoji="0" lang="en-GB" sz="2400" b="0" i="0" u="none" strike="noStrike" kern="1200" cap="none" spc="-1" normalizeH="0" baseline="0" noProof="0" dirty="0" err="1">
                <a:ln>
                  <a:noFill/>
                </a:ln>
                <a:solidFill>
                  <a:prstClr val="white"/>
                </a:solidFill>
                <a:effectLst/>
                <a:uLnTx/>
                <a:uFillTx/>
                <a:latin typeface="Century Gothic" panose="020B0502020202020204" pitchFamily="34" charset="0"/>
                <a:ea typeface="Century Gothic"/>
                <a:cs typeface="+mn-cs"/>
              </a:rPr>
              <a:t>ist</a:t>
            </a:r>
            <a:r>
              <a:rPr kumimoji="0" lang="en-GB" sz="2400" b="0" i="0" u="none" strike="noStrike" kern="1200" cap="none" spc="-1" normalizeH="0" baseline="0" noProof="0" dirty="0">
                <a:ln>
                  <a:noFill/>
                </a:ln>
                <a:solidFill>
                  <a:prstClr val="white"/>
                </a:solidFill>
                <a:effectLst/>
                <a:uLnTx/>
                <a:uFillTx/>
                <a:latin typeface="Century Gothic" panose="020B0502020202020204" pitchFamily="34" charset="0"/>
                <a:ea typeface="Century Gothic"/>
                <a:cs typeface="+mn-cs"/>
              </a:rPr>
              <a:t> das? </a:t>
            </a:r>
            <a:r>
              <a:rPr kumimoji="0" lang="en-GB" sz="2400" b="0" i="0" u="none" strike="noStrike" kern="1200" cap="none" spc="-1" normalizeH="0" baseline="0" noProof="0" dirty="0" err="1">
                <a:ln>
                  <a:noFill/>
                </a:ln>
                <a:solidFill>
                  <a:prstClr val="white"/>
                </a:solidFill>
                <a:effectLst/>
                <a:uLnTx/>
                <a:uFillTx/>
                <a:latin typeface="Century Gothic" panose="020B0502020202020204" pitchFamily="34" charset="0"/>
                <a:ea typeface="Century Gothic"/>
                <a:cs typeface="+mn-cs"/>
              </a:rPr>
              <a:t>Schreib</a:t>
            </a:r>
            <a:r>
              <a:rPr kumimoji="0" lang="en-GB" sz="2400" b="0" i="0" u="none" strike="noStrike" kern="1200" cap="none" spc="-1" normalizeH="0" baseline="0" noProof="0" dirty="0">
                <a:ln>
                  <a:noFill/>
                </a:ln>
                <a:solidFill>
                  <a:prstClr val="white"/>
                </a:solidFill>
                <a:effectLst/>
                <a:uLnTx/>
                <a:uFillTx/>
                <a:latin typeface="Century Gothic" panose="020B0502020202020204" pitchFamily="34" charset="0"/>
                <a:ea typeface="Century Gothic"/>
                <a:cs typeface="+mn-cs"/>
              </a:rPr>
              <a:t> auf </a:t>
            </a:r>
            <a:r>
              <a:rPr kumimoji="0" lang="en-GB" sz="2400" b="0" i="0" u="none" strike="noStrike" kern="1200" cap="none" spc="-1" normalizeH="0" baseline="0" noProof="0" dirty="0" err="1">
                <a:ln>
                  <a:noFill/>
                </a:ln>
                <a:solidFill>
                  <a:prstClr val="white"/>
                </a:solidFill>
                <a:effectLst/>
                <a:uLnTx/>
                <a:uFillTx/>
                <a:latin typeface="Century Gothic" panose="020B0502020202020204" pitchFamily="34" charset="0"/>
                <a:ea typeface="Century Gothic"/>
                <a:cs typeface="+mn-cs"/>
              </a:rPr>
              <a:t>Englisch</a:t>
            </a:r>
            <a:r>
              <a:rPr kumimoji="0" lang="en-GB" sz="2400" b="0" i="0" u="none" strike="noStrike" kern="1200" cap="none" spc="-1" normalizeH="0" baseline="0" noProof="0" dirty="0">
                <a:ln>
                  <a:noFill/>
                </a:ln>
                <a:solidFill>
                  <a:prstClr val="white"/>
                </a:solidFill>
                <a:effectLst/>
                <a:uLnTx/>
                <a:uFillTx/>
                <a:latin typeface="Century Gothic" panose="020B0502020202020204" pitchFamily="34" charset="0"/>
                <a:ea typeface="Century Gothic"/>
                <a:cs typeface="+mn-cs"/>
              </a:rPr>
              <a:t>.</a:t>
            </a:r>
            <a:endParaRPr kumimoji="0" sz="2400" b="1" i="0" u="none" strike="noStrike" kern="1200" cap="none" spc="0" normalizeH="0" baseline="0" noProof="0" dirty="0">
              <a:ln>
                <a:noFill/>
              </a:ln>
              <a:solidFill>
                <a:prstClr val="white"/>
              </a:solidFill>
              <a:effectLst/>
              <a:uLnTx/>
              <a:uFillTx/>
              <a:latin typeface="Century Gothic" panose="020B0502020202020204" pitchFamily="34" charset="0"/>
              <a:ea typeface="Calibri"/>
              <a:cs typeface="Calibri"/>
              <a:sym typeface="Calibri"/>
            </a:endParaRPr>
          </a:p>
        </p:txBody>
      </p:sp>
      <p:sp>
        <p:nvSpPr>
          <p:cNvPr id="3" name="Title 1">
            <a:hlinkClick r:id="" action="ppaction://noaction">
              <a:snd r:embed="rId7" name="T3_W9F_6.1.wav"/>
            </a:hlinkClick>
            <a:extLst>
              <a:ext uri="{FF2B5EF4-FFF2-40B4-BE49-F238E27FC236}">
                <a16:creationId xmlns:a16="http://schemas.microsoft.com/office/drawing/2014/main" id="{65B62009-FDE2-50A0-C4D2-93FDEE43D27A}"/>
              </a:ext>
            </a:extLst>
          </p:cNvPr>
          <p:cNvSpPr txBox="1">
            <a:spLocks/>
          </p:cNvSpPr>
          <p:nvPr/>
        </p:nvSpPr>
        <p:spPr>
          <a:xfrm>
            <a:off x="725369" y="158500"/>
            <a:ext cx="5518374" cy="459765"/>
          </a:xfrm>
          <a:prstGeom prst="rect">
            <a:avLst/>
          </a:prstGeom>
        </p:spPr>
        <p:txBody>
          <a:bodyPr lIns="0" tIns="0" rIns="0" bIns="0" anchor="ctr">
            <a:normAutofit fontScale="97500"/>
          </a:bodyPr>
          <a:lst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s-AR" sz="3200" b="1" i="0" u="none" strike="noStrike" kern="1200" cap="none" spc="0" normalizeH="0" baseline="0" noProof="0" dirty="0" err="1">
                <a:ln>
                  <a:noFill/>
                </a:ln>
                <a:solidFill>
                  <a:srgbClr val="002060"/>
                </a:solidFill>
                <a:effectLst/>
                <a:uLnTx/>
                <a:uFillTx/>
                <a:latin typeface="Century Gothic" panose="020B0502020202020204" pitchFamily="34" charset="0"/>
                <a:ea typeface="+mj-ea"/>
                <a:cs typeface="Arial"/>
                <a:sym typeface="Arial"/>
              </a:rPr>
              <a:t>Follow</a:t>
            </a:r>
            <a:r>
              <a:rPr kumimoji="0" lang="es-AR" sz="32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Arial"/>
                <a:sym typeface="Arial"/>
              </a:rPr>
              <a:t> up 3   </a:t>
            </a:r>
            <a:r>
              <a:rPr kumimoji="0" lang="en-GB" sz="32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j-cs"/>
              </a:rPr>
              <a:t>Meine</a:t>
            </a:r>
            <a:r>
              <a:rPr kumimoji="0" lang="en-GB" sz="32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j-cs"/>
              </a:rPr>
              <a:t> </a:t>
            </a:r>
            <a:r>
              <a:rPr kumimoji="0" lang="en-GB" sz="32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j-cs"/>
              </a:rPr>
              <a:t>Familie</a:t>
            </a:r>
            <a:endParaRPr kumimoji="0" lang="en-GB" sz="3200" b="0" i="0" u="none" strike="noStrike" kern="1200" cap="none" spc="-1" normalizeH="0" baseline="0" noProof="0" dirty="0">
              <a:ln>
                <a:noFill/>
              </a:ln>
              <a:solidFill>
                <a:prstClr val="black"/>
              </a:solidFill>
              <a:effectLst/>
              <a:uLnTx/>
              <a:uFillTx/>
              <a:latin typeface="Century Gothic" panose="020B0502020202020204" pitchFamily="34" charset="0"/>
              <a:ea typeface="+mj-ea"/>
              <a:cs typeface="+mj-cs"/>
            </a:endParaRPr>
          </a:p>
        </p:txBody>
      </p:sp>
      <p:sp>
        <p:nvSpPr>
          <p:cNvPr id="19" name="Google Shape;119;p1">
            <a:extLst>
              <a:ext uri="{FF2B5EF4-FFF2-40B4-BE49-F238E27FC236}">
                <a16:creationId xmlns:a16="http://schemas.microsoft.com/office/drawing/2014/main" id="{D3140D86-0BE7-8636-669B-96F57BD1102B}"/>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6" name="CustomShape 23">
            <a:hlinkClick r:id="" action="ppaction://noaction">
              <a:snd r:embed="rId8" name="T3_W9F_6.3.wav"/>
            </a:hlinkClick>
            <a:extLst>
              <a:ext uri="{FF2B5EF4-FFF2-40B4-BE49-F238E27FC236}">
                <a16:creationId xmlns:a16="http://schemas.microsoft.com/office/drawing/2014/main" id="{A9462B5A-BCCB-8A6B-7E5E-FB1CD9F5E226}"/>
              </a:ext>
            </a:extLst>
          </p:cNvPr>
          <p:cNvSpPr/>
          <p:nvPr/>
        </p:nvSpPr>
        <p:spPr>
          <a:xfrm>
            <a:off x="6357329" y="158500"/>
            <a:ext cx="464040" cy="396360"/>
          </a:xfrm>
          <a:prstGeom prst="actionButtonBlank">
            <a:avLst/>
          </a:prstGeom>
          <a:solidFill>
            <a:srgbClr val="002060"/>
          </a:solidFill>
          <a:ln>
            <a:solidFill>
              <a:srgbClr val="FFD10D"/>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prstClr val="white"/>
                </a:solidFill>
                <a:effectLst/>
                <a:uLnTx/>
                <a:uFillTx/>
                <a:latin typeface="Century Gothic" panose="020B0502020202020204" pitchFamily="34" charset="0"/>
                <a:ea typeface="DejaVu Sans"/>
                <a:cs typeface="+mn-cs"/>
              </a:rPr>
              <a:t>1</a:t>
            </a:r>
            <a:endParaRPr kumimoji="0" lang="en-GB" sz="2000" b="0" i="0" u="none" strike="noStrike" kern="1200" cap="none" spc="-1"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7" name="CustomShape 24">
            <a:hlinkClick r:id="" action="ppaction://noaction">
              <a:snd r:embed="rId9" name="T3_W9F_6.4.wav"/>
            </a:hlinkClick>
            <a:extLst>
              <a:ext uri="{FF2B5EF4-FFF2-40B4-BE49-F238E27FC236}">
                <a16:creationId xmlns:a16="http://schemas.microsoft.com/office/drawing/2014/main" id="{94045AAB-1CC5-9F6B-EDC3-28D0B19E0656}"/>
              </a:ext>
            </a:extLst>
          </p:cNvPr>
          <p:cNvSpPr/>
          <p:nvPr/>
        </p:nvSpPr>
        <p:spPr>
          <a:xfrm>
            <a:off x="7192753" y="158500"/>
            <a:ext cx="464040" cy="396360"/>
          </a:xfrm>
          <a:prstGeom prst="actionButtonBlank">
            <a:avLst/>
          </a:prstGeom>
          <a:solidFill>
            <a:srgbClr val="002060"/>
          </a:solidFill>
          <a:ln>
            <a:solidFill>
              <a:srgbClr val="FFD10D"/>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prstClr val="white"/>
                </a:solidFill>
                <a:effectLst/>
                <a:uLnTx/>
                <a:uFillTx/>
                <a:latin typeface="Century Gothic" panose="020B0502020202020204" pitchFamily="34" charset="0"/>
                <a:ea typeface="DejaVu Sans"/>
                <a:cs typeface="+mn-cs"/>
              </a:rPr>
              <a:t>2</a:t>
            </a:r>
            <a:endParaRPr kumimoji="0" lang="en-GB" sz="2000" b="0" i="0" u="none" strike="noStrike" kern="1200" cap="none" spc="-1"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8" name="CustomShape 25">
            <a:hlinkClick r:id="" action="ppaction://noaction">
              <a:snd r:embed="rId10" name="T3_W9F_6.5.wav"/>
            </a:hlinkClick>
            <a:extLst>
              <a:ext uri="{FF2B5EF4-FFF2-40B4-BE49-F238E27FC236}">
                <a16:creationId xmlns:a16="http://schemas.microsoft.com/office/drawing/2014/main" id="{C9B27E1F-E604-EFC8-F8CB-A038B1D93AFC}"/>
              </a:ext>
            </a:extLst>
          </p:cNvPr>
          <p:cNvSpPr/>
          <p:nvPr/>
        </p:nvSpPr>
        <p:spPr>
          <a:xfrm>
            <a:off x="8028177" y="158500"/>
            <a:ext cx="464040" cy="396360"/>
          </a:xfrm>
          <a:prstGeom prst="actionButtonBlank">
            <a:avLst/>
          </a:prstGeom>
          <a:solidFill>
            <a:srgbClr val="002060"/>
          </a:solidFill>
          <a:ln>
            <a:solidFill>
              <a:srgbClr val="FFD10D"/>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prstClr val="white"/>
                </a:solidFill>
                <a:effectLst/>
                <a:uLnTx/>
                <a:uFillTx/>
                <a:latin typeface="Century Gothic" panose="020B0502020202020204" pitchFamily="34" charset="0"/>
                <a:ea typeface="DejaVu Sans"/>
                <a:cs typeface="+mn-cs"/>
              </a:rPr>
              <a:t>3</a:t>
            </a:r>
            <a:endParaRPr kumimoji="0" lang="en-GB" sz="2000" b="0" i="0" u="none" strike="noStrike" kern="1200" cap="none" spc="-1" normalizeH="0" baseline="0" noProof="0">
              <a:ln>
                <a:noFill/>
              </a:ln>
              <a:solidFill>
                <a:prstClr val="white"/>
              </a:solidFill>
              <a:effectLst/>
              <a:uLnTx/>
              <a:uFillTx/>
              <a:latin typeface="Century Gothic" panose="020B0502020202020204" pitchFamily="34" charset="0"/>
              <a:ea typeface="+mn-ea"/>
              <a:cs typeface="+mn-cs"/>
            </a:endParaRPr>
          </a:p>
        </p:txBody>
      </p:sp>
      <p:sp>
        <p:nvSpPr>
          <p:cNvPr id="29" name="CustomShape 26">
            <a:hlinkClick r:id="" action="ppaction://noaction">
              <a:snd r:embed="rId11" name="T3_W9F_6.6.wav"/>
            </a:hlinkClick>
            <a:extLst>
              <a:ext uri="{FF2B5EF4-FFF2-40B4-BE49-F238E27FC236}">
                <a16:creationId xmlns:a16="http://schemas.microsoft.com/office/drawing/2014/main" id="{511AB3CB-09D3-430D-C1DD-8868532EF86E}"/>
              </a:ext>
            </a:extLst>
          </p:cNvPr>
          <p:cNvSpPr/>
          <p:nvPr/>
        </p:nvSpPr>
        <p:spPr>
          <a:xfrm>
            <a:off x="8863600" y="158500"/>
            <a:ext cx="464040" cy="396360"/>
          </a:xfrm>
          <a:prstGeom prst="actionButtonBlank">
            <a:avLst/>
          </a:prstGeom>
          <a:solidFill>
            <a:srgbClr val="002060"/>
          </a:solidFill>
          <a:ln>
            <a:solidFill>
              <a:srgbClr val="FFD10D"/>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prstClr val="white"/>
                </a:solidFill>
                <a:effectLst/>
                <a:uLnTx/>
                <a:uFillTx/>
                <a:latin typeface="Century Gothic" panose="020B0502020202020204" pitchFamily="34" charset="0"/>
                <a:ea typeface="DejaVu Sans"/>
                <a:cs typeface="+mn-cs"/>
              </a:rPr>
              <a:t>4</a:t>
            </a:r>
            <a:endParaRPr kumimoji="0" lang="en-GB" sz="2000" b="0" i="0" u="none" strike="noStrike" kern="1200" cap="none" spc="-1"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1026" name="Picture 2" descr="Free baby black boy vector">
            <a:extLst>
              <a:ext uri="{FF2B5EF4-FFF2-40B4-BE49-F238E27FC236}">
                <a16:creationId xmlns:a16="http://schemas.microsoft.com/office/drawing/2014/main" id="{9664E98F-F53F-32C1-BE25-9D57BAF29C51}"/>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89354" y="3524218"/>
            <a:ext cx="559361" cy="1015737"/>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Free woman fashion female illustration">
            <a:extLst>
              <a:ext uri="{FF2B5EF4-FFF2-40B4-BE49-F238E27FC236}">
                <a16:creationId xmlns:a16="http://schemas.microsoft.com/office/drawing/2014/main" id="{0C5BC786-8DA6-5005-DAA4-28EF2F642DBF}"/>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808929" y="1705786"/>
            <a:ext cx="1076126" cy="2864364"/>
          </a:xfrm>
          <a:prstGeom prst="rect">
            <a:avLst/>
          </a:prstGeom>
          <a:noFill/>
          <a:extLst>
            <a:ext uri="{909E8E84-426E-40DD-AFC4-6F175D3DCCD1}">
              <a14:hiddenFill xmlns:a14="http://schemas.microsoft.com/office/drawing/2010/main">
                <a:solidFill>
                  <a:srgbClr val="FFFFFF"/>
                </a:solidFill>
              </a14:hiddenFill>
            </a:ext>
          </a:extLst>
        </p:spPr>
      </p:pic>
      <p:pic>
        <p:nvPicPr>
          <p:cNvPr id="1048" name="Picture 24" descr="Free girl child kid vector">
            <a:extLst>
              <a:ext uri="{FF2B5EF4-FFF2-40B4-BE49-F238E27FC236}">
                <a16:creationId xmlns:a16="http://schemas.microsoft.com/office/drawing/2014/main" id="{8D8E7B43-D158-63C3-E308-CDA5A342F43E}"/>
              </a:ext>
            </a:extLst>
          </p:cNvPr>
          <p:cNvPicPr>
            <a:picLocks noChangeAspect="1" noChangeArrowheads="1"/>
          </p:cNvPicPr>
          <p:nvPr/>
        </p:nvPicPr>
        <p:blipFill rotWithShape="1">
          <a:blip r:embed="rId14">
            <a:extLst>
              <a:ext uri="{BEBA8EAE-BF5A-486C-A8C5-ECC9F3942E4B}">
                <a14:imgProps xmlns:a14="http://schemas.microsoft.com/office/drawing/2010/main">
                  <a14:imgLayer r:embed="rId15">
                    <a14:imgEffect>
                      <a14:backgroundRemoval t="3226" b="90000" l="2109" r="47891">
                        <a14:foregroundMark x1="16172" y1="4113" x2="21953" y2="6855"/>
                        <a14:foregroundMark x1="33594" y1="10081" x2="23984" y2="4435"/>
                        <a14:foregroundMark x1="23984" y1="4435" x2="15547" y2="10403"/>
                        <a14:foregroundMark x1="12188" y1="8548" x2="20859" y2="3226"/>
                        <a14:foregroundMark x1="20859" y1="3226" x2="30156" y2="5887"/>
                        <a14:foregroundMark x1="30156" y1="5887" x2="40313" y2="4919"/>
                        <a14:foregroundMark x1="40313" y1="4919" x2="41875" y2="10565"/>
                        <a14:foregroundMark x1="12344" y1="5484" x2="3125" y2="9113"/>
                        <a14:foregroundMark x1="3125" y1="9113" x2="3047" y2="9597"/>
                        <a14:foregroundMark x1="2422" y1="9435" x2="2109" y2="3387"/>
                        <a14:backgroundMark x1="16875" y1="88710" x2="23906" y2="77016"/>
                        <a14:backgroundMark x1="23906" y1="77016" x2="23984" y2="76210"/>
                        <a14:backgroundMark x1="20313" y1="82742" x2="17656" y2="68306"/>
                        <a14:backgroundMark x1="33281" y1="28548" x2="33281" y2="28548"/>
                        <a14:backgroundMark x1="33125" y1="28629" x2="33125" y2="28629"/>
                        <a14:backgroundMark x1="33828" y1="28548" x2="33828" y2="28548"/>
                        <a14:backgroundMark x1="32344" y1="29677" x2="34219" y2="27903"/>
                        <a14:backgroundMark x1="12969" y1="30161" x2="9375" y2="27177"/>
                        <a14:backgroundMark x1="12188" y1="30645" x2="9766" y2="28145"/>
                        <a14:backgroundMark x1="11250" y1="30161" x2="9609" y2="26855"/>
                        <a14:backgroundMark x1="12500" y1="30806" x2="12500" y2="30806"/>
                        <a14:backgroundMark x1="10391" y1="29355" x2="10391" y2="29355"/>
                        <a14:backgroundMark x1="10234" y1="28871" x2="10234" y2="28871"/>
                        <a14:backgroundMark x1="9844" y1="27581" x2="9844" y2="27581"/>
                        <a14:backgroundMark x1="9844" y1="28629" x2="9844" y2="28629"/>
                        <a14:backgroundMark x1="10391" y1="28790" x2="10391" y2="28790"/>
                        <a14:backgroundMark x1="9609" y1="27823" x2="9609" y2="27823"/>
                        <a14:backgroundMark x1="9375" y1="27097" x2="9375" y2="27097"/>
                        <a14:backgroundMark x1="9531" y1="26532" x2="9531" y2="26532"/>
                        <a14:backgroundMark x1="31641" y1="29677" x2="34453" y2="27097"/>
                        <a14:backgroundMark x1="34766" y1="26290" x2="33125" y2="29113"/>
                        <a14:backgroundMark x1="15469" y1="66129" x2="15469" y2="66129"/>
                        <a14:backgroundMark x1="15156" y1="66694" x2="15156" y2="66694"/>
                        <a14:backgroundMark x1="14609" y1="66452" x2="14609" y2="66452"/>
                        <a14:backgroundMark x1="13984" y1="66452" x2="13984" y2="66452"/>
                        <a14:backgroundMark x1="13984" y1="66452" x2="15937" y2="69113"/>
                        <a14:backgroundMark x1="30703" y1="29677" x2="30703" y2="29677"/>
                        <a14:backgroundMark x1="31641" y1="30161" x2="34844" y2="26855"/>
                        <a14:backgroundMark x1="31328" y1="30161" x2="31328" y2="30161"/>
                        <a14:backgroundMark x1="31094" y1="30081" x2="31094" y2="30081"/>
                        <a14:backgroundMark x1="32813" y1="29355" x2="33984" y2="27823"/>
                        <a14:backgroundMark x1="30703" y1="29919" x2="30703" y2="29919"/>
                        <a14:backgroundMark x1="30703" y1="30081" x2="30703" y2="30081"/>
                        <a14:backgroundMark x1="34531" y1="27581" x2="34063" y2="28548"/>
                        <a14:backgroundMark x1="33828" y1="29032" x2="33828" y2="29032"/>
                        <a14:backgroundMark x1="19453" y1="66290" x2="19453" y2="66290"/>
                        <a14:backgroundMark x1="19375" y1="66290" x2="20938" y2="66048"/>
                        <a14:backgroundMark x1="23281" y1="66210" x2="25859" y2="66935"/>
                        <a14:backgroundMark x1="26250" y1="66532" x2="26953" y2="66935"/>
                      </a14:backgroundRemoval>
                    </a14:imgEffect>
                  </a14:imgLayer>
                </a14:imgProps>
              </a:ext>
              <a:ext uri="{28A0092B-C50C-407E-A947-70E740481C1C}">
                <a14:useLocalDpi xmlns:a14="http://schemas.microsoft.com/office/drawing/2010/main" val="0"/>
              </a:ext>
            </a:extLst>
          </a:blip>
          <a:srcRect l="-692" t="-2443" r="47426" b="33013"/>
          <a:stretch/>
        </p:blipFill>
        <p:spPr bwMode="auto">
          <a:xfrm>
            <a:off x="2548235" y="2779788"/>
            <a:ext cx="1425328" cy="1799887"/>
          </a:xfrm>
          <a:prstGeom prst="rect">
            <a:avLst/>
          </a:prstGeom>
          <a:noFill/>
          <a:extLst>
            <a:ext uri="{909E8E84-426E-40DD-AFC4-6F175D3DCCD1}">
              <a14:hiddenFill xmlns:a14="http://schemas.microsoft.com/office/drawing/2010/main">
                <a:solidFill>
                  <a:srgbClr val="FFFFFF"/>
                </a:solidFill>
              </a14:hiddenFill>
            </a:ext>
          </a:extLst>
        </p:spPr>
      </p:pic>
      <p:pic>
        <p:nvPicPr>
          <p:cNvPr id="1050" name="Picture 26" descr="Free elderly african man illustration">
            <a:extLst>
              <a:ext uri="{FF2B5EF4-FFF2-40B4-BE49-F238E27FC236}">
                <a16:creationId xmlns:a16="http://schemas.microsoft.com/office/drawing/2014/main" id="{BB600628-0EFC-EC93-B315-41FFEAB6416E}"/>
              </a:ext>
            </a:extLst>
          </p:cNvPr>
          <p:cNvPicPr>
            <a:picLocks noChangeAspect="1" noChangeArrowheads="1"/>
          </p:cNvPicPr>
          <p:nvPr/>
        </p:nvPicPr>
        <p:blipFill>
          <a:blip r:embed="rId16">
            <a:extLst>
              <a:ext uri="{BEBA8EAE-BF5A-486C-A8C5-ECC9F3942E4B}">
                <a14:imgProps xmlns:a14="http://schemas.microsoft.com/office/drawing/2010/main">
                  <a14:imgLayer r:embed="rId17">
                    <a14:imgEffect>
                      <a14:backgroundRemoval t="3359" b="96953" l="9802" r="89990">
                        <a14:foregroundMark x1="43587" y1="7031" x2="46924" y2="15313"/>
                        <a14:foregroundMark x1="44630" y1="95781" x2="39625" y2="88906"/>
                        <a14:foregroundMark x1="61210" y1="97031" x2="61210" y2="97031"/>
                        <a14:foregroundMark x1="62044" y1="74063" x2="62044" y2="74063"/>
                        <a14:foregroundMark x1="60897" y1="97031" x2="60897" y2="97031"/>
                        <a14:foregroundMark x1="47028" y1="3359" x2="47028" y2="3359"/>
                        <a14:foregroundMark x1="55266" y1="92500" x2="55266" y2="92500"/>
                      </a14:backgroundRemoval>
                    </a14:imgEffect>
                  </a14:imgLayer>
                </a14:imgProps>
              </a:ext>
              <a:ext uri="{28A0092B-C50C-407E-A947-70E740481C1C}">
                <a14:useLocalDpi xmlns:a14="http://schemas.microsoft.com/office/drawing/2010/main" val="0"/>
              </a:ext>
            </a:extLst>
          </a:blip>
          <a:srcRect/>
          <a:stretch>
            <a:fillRect/>
          </a:stretch>
        </p:blipFill>
        <p:spPr bwMode="auto">
          <a:xfrm>
            <a:off x="6224264" y="1337252"/>
            <a:ext cx="2450474" cy="327032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345ADC7C-C48D-5F78-BC11-8AE25C787C30}"/>
              </a:ext>
            </a:extLst>
          </p:cNvPr>
          <p:cNvSpPr txBox="1"/>
          <p:nvPr/>
        </p:nvSpPr>
        <p:spPr>
          <a:xfrm>
            <a:off x="8884868" y="1944956"/>
            <a:ext cx="3486150" cy="400110"/>
          </a:xfrm>
          <a:prstGeom prst="rect">
            <a:avLst/>
          </a:prstGeom>
          <a:noFill/>
        </p:spPr>
        <p:txBody>
          <a:bodyPr wrap="square" rtlCol="0">
            <a:spAutoFit/>
          </a:bodyPr>
          <a:lstStyle/>
          <a:p>
            <a:r>
              <a:rPr lang="en-GB" sz="2000" b="1" dirty="0"/>
              <a:t>Anna</a:t>
            </a:r>
          </a:p>
        </p:txBody>
      </p:sp>
      <p:sp>
        <p:nvSpPr>
          <p:cNvPr id="5" name="TextBox 4">
            <a:extLst>
              <a:ext uri="{FF2B5EF4-FFF2-40B4-BE49-F238E27FC236}">
                <a16:creationId xmlns:a16="http://schemas.microsoft.com/office/drawing/2014/main" id="{A091D214-6593-4839-A87E-E8842EDB262A}"/>
              </a:ext>
            </a:extLst>
          </p:cNvPr>
          <p:cNvSpPr txBox="1"/>
          <p:nvPr/>
        </p:nvSpPr>
        <p:spPr>
          <a:xfrm>
            <a:off x="8884868" y="2351461"/>
            <a:ext cx="3486150" cy="400110"/>
          </a:xfrm>
          <a:prstGeom prst="rect">
            <a:avLst/>
          </a:prstGeom>
          <a:noFill/>
        </p:spPr>
        <p:txBody>
          <a:bodyPr wrap="square" rtlCol="0">
            <a:spAutoFit/>
          </a:bodyPr>
          <a:lstStyle/>
          <a:p>
            <a:r>
              <a:rPr lang="en-GB" sz="2000" b="1" dirty="0"/>
              <a:t>Lives in Switzerland</a:t>
            </a:r>
          </a:p>
        </p:txBody>
      </p:sp>
      <p:sp>
        <p:nvSpPr>
          <p:cNvPr id="6" name="TextBox 5">
            <a:extLst>
              <a:ext uri="{FF2B5EF4-FFF2-40B4-BE49-F238E27FC236}">
                <a16:creationId xmlns:a16="http://schemas.microsoft.com/office/drawing/2014/main" id="{03AAE90B-2F75-6538-747F-42D42FFDD9CA}"/>
              </a:ext>
            </a:extLst>
          </p:cNvPr>
          <p:cNvSpPr txBox="1"/>
          <p:nvPr/>
        </p:nvSpPr>
        <p:spPr>
          <a:xfrm>
            <a:off x="8884868" y="6416511"/>
            <a:ext cx="3486150" cy="400110"/>
          </a:xfrm>
          <a:prstGeom prst="rect">
            <a:avLst/>
          </a:prstGeom>
          <a:noFill/>
        </p:spPr>
        <p:txBody>
          <a:bodyPr wrap="square" rtlCol="0">
            <a:spAutoFit/>
          </a:bodyPr>
          <a:lstStyle/>
          <a:p>
            <a:r>
              <a:rPr lang="en-GB" sz="2000" b="1" dirty="0"/>
              <a:t>Is getting a cat in July</a:t>
            </a:r>
          </a:p>
        </p:txBody>
      </p:sp>
      <p:sp>
        <p:nvSpPr>
          <p:cNvPr id="9" name="TextBox 8">
            <a:extLst>
              <a:ext uri="{FF2B5EF4-FFF2-40B4-BE49-F238E27FC236}">
                <a16:creationId xmlns:a16="http://schemas.microsoft.com/office/drawing/2014/main" id="{0FF52995-454B-2BE4-44E6-1AE866907513}"/>
              </a:ext>
            </a:extLst>
          </p:cNvPr>
          <p:cNvSpPr txBox="1"/>
          <p:nvPr/>
        </p:nvSpPr>
        <p:spPr>
          <a:xfrm>
            <a:off x="8884868" y="1131946"/>
            <a:ext cx="3486150" cy="400110"/>
          </a:xfrm>
          <a:prstGeom prst="rect">
            <a:avLst/>
          </a:prstGeom>
          <a:noFill/>
        </p:spPr>
        <p:txBody>
          <a:bodyPr wrap="square" rtlCol="0">
            <a:spAutoFit/>
          </a:bodyPr>
          <a:lstStyle/>
          <a:p>
            <a:r>
              <a:rPr lang="en-GB" sz="2000" b="1" dirty="0"/>
              <a:t>Emma</a:t>
            </a:r>
          </a:p>
        </p:txBody>
      </p:sp>
      <p:sp>
        <p:nvSpPr>
          <p:cNvPr id="14" name="TextBox 13">
            <a:extLst>
              <a:ext uri="{FF2B5EF4-FFF2-40B4-BE49-F238E27FC236}">
                <a16:creationId xmlns:a16="http://schemas.microsoft.com/office/drawing/2014/main" id="{C2F77854-D891-7660-DFC6-086A0628D911}"/>
              </a:ext>
            </a:extLst>
          </p:cNvPr>
          <p:cNvSpPr txBox="1"/>
          <p:nvPr/>
        </p:nvSpPr>
        <p:spPr>
          <a:xfrm>
            <a:off x="8884868" y="3164471"/>
            <a:ext cx="3486150" cy="400110"/>
          </a:xfrm>
          <a:prstGeom prst="rect">
            <a:avLst/>
          </a:prstGeom>
          <a:noFill/>
        </p:spPr>
        <p:txBody>
          <a:bodyPr wrap="square" rtlCol="0">
            <a:spAutoFit/>
          </a:bodyPr>
          <a:lstStyle/>
          <a:p>
            <a:r>
              <a:rPr lang="en-GB" sz="2000" b="1" dirty="0"/>
              <a:t>11</a:t>
            </a:r>
          </a:p>
        </p:txBody>
      </p:sp>
      <p:sp>
        <p:nvSpPr>
          <p:cNvPr id="15" name="TextBox 14">
            <a:extLst>
              <a:ext uri="{FF2B5EF4-FFF2-40B4-BE49-F238E27FC236}">
                <a16:creationId xmlns:a16="http://schemas.microsoft.com/office/drawing/2014/main" id="{11780BF0-200B-908F-DA17-6F61E870B717}"/>
              </a:ext>
            </a:extLst>
          </p:cNvPr>
          <p:cNvSpPr txBox="1"/>
          <p:nvPr/>
        </p:nvSpPr>
        <p:spPr>
          <a:xfrm>
            <a:off x="8884869" y="4790491"/>
            <a:ext cx="3486150" cy="400110"/>
          </a:xfrm>
          <a:prstGeom prst="rect">
            <a:avLst/>
          </a:prstGeom>
          <a:noFill/>
        </p:spPr>
        <p:txBody>
          <a:bodyPr wrap="square" rtlCol="0">
            <a:spAutoFit/>
          </a:bodyPr>
          <a:lstStyle/>
          <a:p>
            <a:r>
              <a:rPr lang="en-GB" sz="2000" b="1" dirty="0"/>
              <a:t>Not at home Saturdays</a:t>
            </a:r>
          </a:p>
        </p:txBody>
      </p:sp>
      <p:sp>
        <p:nvSpPr>
          <p:cNvPr id="16" name="TextBox 15">
            <a:extLst>
              <a:ext uri="{FF2B5EF4-FFF2-40B4-BE49-F238E27FC236}">
                <a16:creationId xmlns:a16="http://schemas.microsoft.com/office/drawing/2014/main" id="{E93A5E21-3310-E22A-E6FF-8B1F075E7A3C}"/>
              </a:ext>
            </a:extLst>
          </p:cNvPr>
          <p:cNvSpPr txBox="1"/>
          <p:nvPr/>
        </p:nvSpPr>
        <p:spPr>
          <a:xfrm>
            <a:off x="8884868" y="5603501"/>
            <a:ext cx="3486150" cy="400110"/>
          </a:xfrm>
          <a:prstGeom prst="rect">
            <a:avLst/>
          </a:prstGeom>
          <a:noFill/>
        </p:spPr>
        <p:txBody>
          <a:bodyPr wrap="square" rtlCol="0">
            <a:spAutoFit/>
          </a:bodyPr>
          <a:lstStyle/>
          <a:p>
            <a:r>
              <a:rPr lang="en-GB" sz="2000" b="1" dirty="0"/>
              <a:t>Visits Grandma</a:t>
            </a:r>
          </a:p>
        </p:txBody>
      </p:sp>
      <p:sp>
        <p:nvSpPr>
          <p:cNvPr id="17" name="TextBox 16">
            <a:extLst>
              <a:ext uri="{FF2B5EF4-FFF2-40B4-BE49-F238E27FC236}">
                <a16:creationId xmlns:a16="http://schemas.microsoft.com/office/drawing/2014/main" id="{33E5CCBE-4A8B-E467-9311-105A30A2340D}"/>
              </a:ext>
            </a:extLst>
          </p:cNvPr>
          <p:cNvSpPr txBox="1"/>
          <p:nvPr/>
        </p:nvSpPr>
        <p:spPr>
          <a:xfrm>
            <a:off x="8884868" y="725441"/>
            <a:ext cx="3486150" cy="400110"/>
          </a:xfrm>
          <a:prstGeom prst="rect">
            <a:avLst/>
          </a:prstGeom>
          <a:noFill/>
        </p:spPr>
        <p:txBody>
          <a:bodyPr wrap="square" rtlCol="0">
            <a:spAutoFit/>
          </a:bodyPr>
          <a:lstStyle/>
          <a:p>
            <a:r>
              <a:rPr lang="en-GB" sz="2000" b="1" dirty="0"/>
              <a:t>Thomas</a:t>
            </a:r>
          </a:p>
        </p:txBody>
      </p:sp>
      <p:sp>
        <p:nvSpPr>
          <p:cNvPr id="18" name="TextBox 17">
            <a:extLst>
              <a:ext uri="{FF2B5EF4-FFF2-40B4-BE49-F238E27FC236}">
                <a16:creationId xmlns:a16="http://schemas.microsoft.com/office/drawing/2014/main" id="{01E2E1EC-3C8F-B375-2797-89196B5FC6F3}"/>
              </a:ext>
            </a:extLst>
          </p:cNvPr>
          <p:cNvSpPr txBox="1"/>
          <p:nvPr/>
        </p:nvSpPr>
        <p:spPr>
          <a:xfrm>
            <a:off x="8884868" y="2757966"/>
            <a:ext cx="3486150" cy="400110"/>
          </a:xfrm>
          <a:prstGeom prst="rect">
            <a:avLst/>
          </a:prstGeom>
          <a:noFill/>
        </p:spPr>
        <p:txBody>
          <a:bodyPr wrap="square" rtlCol="0">
            <a:spAutoFit/>
          </a:bodyPr>
          <a:lstStyle/>
          <a:p>
            <a:r>
              <a:rPr lang="en-GB" sz="2000" b="1" dirty="0"/>
              <a:t>Lives in England</a:t>
            </a:r>
          </a:p>
        </p:txBody>
      </p:sp>
      <p:sp>
        <p:nvSpPr>
          <p:cNvPr id="20" name="TextBox 19">
            <a:extLst>
              <a:ext uri="{FF2B5EF4-FFF2-40B4-BE49-F238E27FC236}">
                <a16:creationId xmlns:a16="http://schemas.microsoft.com/office/drawing/2014/main" id="{AA2A3015-688D-BE6A-C4E2-3B22F4F4BAE1}"/>
              </a:ext>
            </a:extLst>
          </p:cNvPr>
          <p:cNvSpPr txBox="1"/>
          <p:nvPr/>
        </p:nvSpPr>
        <p:spPr>
          <a:xfrm>
            <a:off x="8884868" y="4383986"/>
            <a:ext cx="3486150" cy="400110"/>
          </a:xfrm>
          <a:prstGeom prst="rect">
            <a:avLst/>
          </a:prstGeom>
          <a:noFill/>
        </p:spPr>
        <p:txBody>
          <a:bodyPr wrap="square" rtlCol="0">
            <a:spAutoFit/>
          </a:bodyPr>
          <a:lstStyle/>
          <a:p>
            <a:r>
              <a:rPr lang="en-GB" sz="2000" b="1" dirty="0"/>
              <a:t>Would like to play guitar</a:t>
            </a:r>
          </a:p>
        </p:txBody>
      </p:sp>
      <p:sp>
        <p:nvSpPr>
          <p:cNvPr id="21" name="TextBox 20">
            <a:extLst>
              <a:ext uri="{FF2B5EF4-FFF2-40B4-BE49-F238E27FC236}">
                <a16:creationId xmlns:a16="http://schemas.microsoft.com/office/drawing/2014/main" id="{F91B11C1-AF03-62DB-BE70-BAD58A765C59}"/>
              </a:ext>
            </a:extLst>
          </p:cNvPr>
          <p:cNvSpPr txBox="1"/>
          <p:nvPr/>
        </p:nvSpPr>
        <p:spPr>
          <a:xfrm>
            <a:off x="8884868" y="1538451"/>
            <a:ext cx="3486150" cy="400110"/>
          </a:xfrm>
          <a:prstGeom prst="rect">
            <a:avLst/>
          </a:prstGeom>
          <a:noFill/>
        </p:spPr>
        <p:txBody>
          <a:bodyPr wrap="square" rtlCol="0">
            <a:spAutoFit/>
          </a:bodyPr>
          <a:lstStyle/>
          <a:p>
            <a:r>
              <a:rPr lang="en-GB" sz="2000" b="1" dirty="0"/>
              <a:t>Noah</a:t>
            </a:r>
          </a:p>
        </p:txBody>
      </p:sp>
      <p:sp>
        <p:nvSpPr>
          <p:cNvPr id="22" name="TextBox 21">
            <a:extLst>
              <a:ext uri="{FF2B5EF4-FFF2-40B4-BE49-F238E27FC236}">
                <a16:creationId xmlns:a16="http://schemas.microsoft.com/office/drawing/2014/main" id="{EB313479-2D65-F804-FCFC-D962F385EDC3}"/>
              </a:ext>
            </a:extLst>
          </p:cNvPr>
          <p:cNvSpPr txBox="1"/>
          <p:nvPr/>
        </p:nvSpPr>
        <p:spPr>
          <a:xfrm>
            <a:off x="8884868" y="3570976"/>
            <a:ext cx="3486150" cy="400110"/>
          </a:xfrm>
          <a:prstGeom prst="rect">
            <a:avLst/>
          </a:prstGeom>
          <a:noFill/>
        </p:spPr>
        <p:txBody>
          <a:bodyPr wrap="square" rtlCol="0">
            <a:spAutoFit/>
          </a:bodyPr>
          <a:lstStyle/>
          <a:p>
            <a:r>
              <a:rPr lang="en-GB" sz="2000" b="1" dirty="0"/>
              <a:t>7</a:t>
            </a:r>
          </a:p>
        </p:txBody>
      </p:sp>
      <p:sp>
        <p:nvSpPr>
          <p:cNvPr id="23" name="TextBox 22">
            <a:extLst>
              <a:ext uri="{FF2B5EF4-FFF2-40B4-BE49-F238E27FC236}">
                <a16:creationId xmlns:a16="http://schemas.microsoft.com/office/drawing/2014/main" id="{256E91AE-32A6-A487-44F6-5B3A6F8F4F4A}"/>
              </a:ext>
            </a:extLst>
          </p:cNvPr>
          <p:cNvSpPr txBox="1"/>
          <p:nvPr/>
        </p:nvSpPr>
        <p:spPr>
          <a:xfrm>
            <a:off x="8884868" y="3977481"/>
            <a:ext cx="3486150" cy="400110"/>
          </a:xfrm>
          <a:prstGeom prst="rect">
            <a:avLst/>
          </a:prstGeom>
          <a:noFill/>
        </p:spPr>
        <p:txBody>
          <a:bodyPr wrap="square" rtlCol="0">
            <a:spAutoFit/>
          </a:bodyPr>
          <a:lstStyle/>
          <a:p>
            <a:r>
              <a:rPr lang="en-GB" sz="2000" b="1" dirty="0"/>
              <a:t>Young</a:t>
            </a:r>
          </a:p>
        </p:txBody>
      </p:sp>
      <p:sp>
        <p:nvSpPr>
          <p:cNvPr id="24" name="TextBox 23">
            <a:extLst>
              <a:ext uri="{FF2B5EF4-FFF2-40B4-BE49-F238E27FC236}">
                <a16:creationId xmlns:a16="http://schemas.microsoft.com/office/drawing/2014/main" id="{DD05E9C6-BC79-E2B9-6607-EBBCD928974A}"/>
              </a:ext>
            </a:extLst>
          </p:cNvPr>
          <p:cNvSpPr txBox="1"/>
          <p:nvPr/>
        </p:nvSpPr>
        <p:spPr>
          <a:xfrm>
            <a:off x="8884868" y="6010006"/>
            <a:ext cx="3486150" cy="400110"/>
          </a:xfrm>
          <a:prstGeom prst="rect">
            <a:avLst/>
          </a:prstGeom>
          <a:noFill/>
        </p:spPr>
        <p:txBody>
          <a:bodyPr wrap="square" rtlCol="0">
            <a:spAutoFit/>
          </a:bodyPr>
          <a:lstStyle/>
          <a:p>
            <a:r>
              <a:rPr lang="en-GB" sz="2000" b="1" dirty="0"/>
              <a:t>Tired</a:t>
            </a:r>
          </a:p>
        </p:txBody>
      </p:sp>
      <p:sp>
        <p:nvSpPr>
          <p:cNvPr id="25" name="TextBox 24">
            <a:extLst>
              <a:ext uri="{FF2B5EF4-FFF2-40B4-BE49-F238E27FC236}">
                <a16:creationId xmlns:a16="http://schemas.microsoft.com/office/drawing/2014/main" id="{C0DFAF7C-154C-B0EE-EBD0-5DC19352F775}"/>
              </a:ext>
            </a:extLst>
          </p:cNvPr>
          <p:cNvSpPr txBox="1"/>
          <p:nvPr/>
        </p:nvSpPr>
        <p:spPr>
          <a:xfrm>
            <a:off x="8884868" y="5196996"/>
            <a:ext cx="3486150" cy="400110"/>
          </a:xfrm>
          <a:prstGeom prst="rect">
            <a:avLst/>
          </a:prstGeom>
          <a:noFill/>
        </p:spPr>
        <p:txBody>
          <a:bodyPr wrap="square" rtlCol="0">
            <a:spAutoFit/>
          </a:bodyPr>
          <a:lstStyle/>
          <a:p>
            <a:r>
              <a:rPr lang="en-GB" sz="2000" b="1" dirty="0"/>
              <a:t>Not quiet</a:t>
            </a:r>
          </a:p>
        </p:txBody>
      </p:sp>
      <p:sp>
        <p:nvSpPr>
          <p:cNvPr id="30" name="TextBox 29">
            <a:extLst>
              <a:ext uri="{FF2B5EF4-FFF2-40B4-BE49-F238E27FC236}">
                <a16:creationId xmlns:a16="http://schemas.microsoft.com/office/drawing/2014/main" id="{CA401235-4FAC-6A3A-7EB8-D0FB47D02118}"/>
              </a:ext>
            </a:extLst>
          </p:cNvPr>
          <p:cNvSpPr txBox="1"/>
          <p:nvPr/>
        </p:nvSpPr>
        <p:spPr>
          <a:xfrm>
            <a:off x="7031415" y="4692798"/>
            <a:ext cx="1460802" cy="400110"/>
          </a:xfrm>
          <a:prstGeom prst="rect">
            <a:avLst/>
          </a:prstGeom>
          <a:noFill/>
        </p:spPr>
        <p:txBody>
          <a:bodyPr wrap="square" rtlCol="0">
            <a:spAutoFit/>
          </a:bodyPr>
          <a:lstStyle/>
          <a:p>
            <a:r>
              <a:rPr lang="en-GB" sz="2000" b="1" dirty="0"/>
              <a:t>Thomas</a:t>
            </a:r>
          </a:p>
        </p:txBody>
      </p:sp>
      <p:sp>
        <p:nvSpPr>
          <p:cNvPr id="31" name="TextBox 30">
            <a:extLst>
              <a:ext uri="{FF2B5EF4-FFF2-40B4-BE49-F238E27FC236}">
                <a16:creationId xmlns:a16="http://schemas.microsoft.com/office/drawing/2014/main" id="{26549153-D3D0-0472-9BB1-C3F88D0AAB6B}"/>
              </a:ext>
            </a:extLst>
          </p:cNvPr>
          <p:cNvSpPr txBox="1"/>
          <p:nvPr/>
        </p:nvSpPr>
        <p:spPr>
          <a:xfrm>
            <a:off x="2652389" y="4706118"/>
            <a:ext cx="3486150" cy="400110"/>
          </a:xfrm>
          <a:prstGeom prst="rect">
            <a:avLst/>
          </a:prstGeom>
          <a:noFill/>
        </p:spPr>
        <p:txBody>
          <a:bodyPr wrap="square" rtlCol="0">
            <a:spAutoFit/>
          </a:bodyPr>
          <a:lstStyle/>
          <a:p>
            <a:r>
              <a:rPr lang="en-GB" sz="2000" b="1" dirty="0"/>
              <a:t>Emma</a:t>
            </a:r>
          </a:p>
        </p:txBody>
      </p:sp>
      <p:sp>
        <p:nvSpPr>
          <p:cNvPr id="32" name="TextBox 31">
            <a:extLst>
              <a:ext uri="{FF2B5EF4-FFF2-40B4-BE49-F238E27FC236}">
                <a16:creationId xmlns:a16="http://schemas.microsoft.com/office/drawing/2014/main" id="{96672141-032B-9CFB-D528-735684E5F15C}"/>
              </a:ext>
            </a:extLst>
          </p:cNvPr>
          <p:cNvSpPr txBox="1"/>
          <p:nvPr/>
        </p:nvSpPr>
        <p:spPr>
          <a:xfrm>
            <a:off x="784018" y="4721373"/>
            <a:ext cx="1429445" cy="400110"/>
          </a:xfrm>
          <a:prstGeom prst="rect">
            <a:avLst/>
          </a:prstGeom>
          <a:noFill/>
        </p:spPr>
        <p:txBody>
          <a:bodyPr wrap="square" rtlCol="0">
            <a:spAutoFit/>
          </a:bodyPr>
          <a:lstStyle/>
          <a:p>
            <a:r>
              <a:rPr lang="en-GB" sz="2000" b="1" dirty="0"/>
              <a:t>Noah</a:t>
            </a:r>
          </a:p>
        </p:txBody>
      </p:sp>
      <p:sp>
        <p:nvSpPr>
          <p:cNvPr id="33" name="TextBox 32">
            <a:extLst>
              <a:ext uri="{FF2B5EF4-FFF2-40B4-BE49-F238E27FC236}">
                <a16:creationId xmlns:a16="http://schemas.microsoft.com/office/drawing/2014/main" id="{E9972ADE-D482-7A17-165A-78B9596D0C95}"/>
              </a:ext>
            </a:extLst>
          </p:cNvPr>
          <p:cNvSpPr txBox="1"/>
          <p:nvPr/>
        </p:nvSpPr>
        <p:spPr>
          <a:xfrm>
            <a:off x="4939392" y="4701666"/>
            <a:ext cx="1076126" cy="400110"/>
          </a:xfrm>
          <a:prstGeom prst="rect">
            <a:avLst/>
          </a:prstGeom>
          <a:noFill/>
        </p:spPr>
        <p:txBody>
          <a:bodyPr wrap="square" rtlCol="0">
            <a:spAutoFit/>
          </a:bodyPr>
          <a:lstStyle/>
          <a:p>
            <a:r>
              <a:rPr lang="en-GB" sz="2000" b="1" dirty="0"/>
              <a:t>Anna</a:t>
            </a:r>
          </a:p>
        </p:txBody>
      </p:sp>
      <p:sp>
        <p:nvSpPr>
          <p:cNvPr id="34" name="TextBox 33">
            <a:extLst>
              <a:ext uri="{FF2B5EF4-FFF2-40B4-BE49-F238E27FC236}">
                <a16:creationId xmlns:a16="http://schemas.microsoft.com/office/drawing/2014/main" id="{F86D2E98-7504-427C-0039-740E060C2984}"/>
              </a:ext>
            </a:extLst>
          </p:cNvPr>
          <p:cNvSpPr txBox="1"/>
          <p:nvPr/>
        </p:nvSpPr>
        <p:spPr>
          <a:xfrm>
            <a:off x="4309739" y="5110680"/>
            <a:ext cx="2215355" cy="707886"/>
          </a:xfrm>
          <a:prstGeom prst="rect">
            <a:avLst/>
          </a:prstGeom>
          <a:noFill/>
        </p:spPr>
        <p:txBody>
          <a:bodyPr wrap="square" rtlCol="0">
            <a:spAutoFit/>
          </a:bodyPr>
          <a:lstStyle/>
          <a:p>
            <a:pPr algn="ctr"/>
            <a:r>
              <a:rPr lang="en-GB" sz="2000" b="1" dirty="0"/>
              <a:t>Lives in Switzerland</a:t>
            </a:r>
          </a:p>
        </p:txBody>
      </p:sp>
      <p:sp>
        <p:nvSpPr>
          <p:cNvPr id="35" name="TextBox 34">
            <a:extLst>
              <a:ext uri="{FF2B5EF4-FFF2-40B4-BE49-F238E27FC236}">
                <a16:creationId xmlns:a16="http://schemas.microsoft.com/office/drawing/2014/main" id="{274B6086-136D-D9FB-9039-2F20CD11D746}"/>
              </a:ext>
            </a:extLst>
          </p:cNvPr>
          <p:cNvSpPr txBox="1"/>
          <p:nvPr/>
        </p:nvSpPr>
        <p:spPr>
          <a:xfrm>
            <a:off x="6771528" y="5076798"/>
            <a:ext cx="1730625" cy="707886"/>
          </a:xfrm>
          <a:prstGeom prst="rect">
            <a:avLst/>
          </a:prstGeom>
          <a:noFill/>
        </p:spPr>
        <p:txBody>
          <a:bodyPr wrap="square" rtlCol="0">
            <a:spAutoFit/>
          </a:bodyPr>
          <a:lstStyle/>
          <a:p>
            <a:pPr algn="ctr"/>
            <a:r>
              <a:rPr lang="en-GB" sz="2000" b="1" dirty="0"/>
              <a:t>Lives in England</a:t>
            </a:r>
          </a:p>
        </p:txBody>
      </p:sp>
      <p:sp>
        <p:nvSpPr>
          <p:cNvPr id="36" name="TextBox 35">
            <a:extLst>
              <a:ext uri="{FF2B5EF4-FFF2-40B4-BE49-F238E27FC236}">
                <a16:creationId xmlns:a16="http://schemas.microsoft.com/office/drawing/2014/main" id="{5406AC35-B926-137B-CFF5-300D72A9B421}"/>
              </a:ext>
            </a:extLst>
          </p:cNvPr>
          <p:cNvSpPr txBox="1"/>
          <p:nvPr/>
        </p:nvSpPr>
        <p:spPr>
          <a:xfrm>
            <a:off x="2535079" y="5136738"/>
            <a:ext cx="1630965" cy="400110"/>
          </a:xfrm>
          <a:prstGeom prst="rect">
            <a:avLst/>
          </a:prstGeom>
          <a:noFill/>
        </p:spPr>
        <p:txBody>
          <a:bodyPr wrap="square" rtlCol="0">
            <a:spAutoFit/>
          </a:bodyPr>
          <a:lstStyle/>
          <a:p>
            <a:r>
              <a:rPr lang="en-GB" sz="2000" b="1" dirty="0"/>
              <a:t>11 (years)</a:t>
            </a:r>
          </a:p>
        </p:txBody>
      </p:sp>
      <p:sp>
        <p:nvSpPr>
          <p:cNvPr id="37" name="TextBox 36">
            <a:extLst>
              <a:ext uri="{FF2B5EF4-FFF2-40B4-BE49-F238E27FC236}">
                <a16:creationId xmlns:a16="http://schemas.microsoft.com/office/drawing/2014/main" id="{1EEC96DC-E3CB-889D-578F-DA025700AD06}"/>
              </a:ext>
            </a:extLst>
          </p:cNvPr>
          <p:cNvSpPr txBox="1"/>
          <p:nvPr/>
        </p:nvSpPr>
        <p:spPr>
          <a:xfrm>
            <a:off x="596223" y="5124599"/>
            <a:ext cx="1583031" cy="400110"/>
          </a:xfrm>
          <a:prstGeom prst="rect">
            <a:avLst/>
          </a:prstGeom>
          <a:noFill/>
        </p:spPr>
        <p:txBody>
          <a:bodyPr wrap="square" rtlCol="0">
            <a:spAutoFit/>
          </a:bodyPr>
          <a:lstStyle/>
          <a:p>
            <a:r>
              <a:rPr lang="en-GB" sz="2000" b="1" dirty="0"/>
              <a:t>7 (weeks)</a:t>
            </a:r>
          </a:p>
        </p:txBody>
      </p:sp>
      <p:sp>
        <p:nvSpPr>
          <p:cNvPr id="38" name="TextBox 37">
            <a:extLst>
              <a:ext uri="{FF2B5EF4-FFF2-40B4-BE49-F238E27FC236}">
                <a16:creationId xmlns:a16="http://schemas.microsoft.com/office/drawing/2014/main" id="{F8CCD48F-9642-1B5A-A413-D2A733368377}"/>
              </a:ext>
            </a:extLst>
          </p:cNvPr>
          <p:cNvSpPr txBox="1"/>
          <p:nvPr/>
        </p:nvSpPr>
        <p:spPr>
          <a:xfrm>
            <a:off x="764968" y="5495795"/>
            <a:ext cx="1140032" cy="400110"/>
          </a:xfrm>
          <a:prstGeom prst="rect">
            <a:avLst/>
          </a:prstGeom>
          <a:noFill/>
        </p:spPr>
        <p:txBody>
          <a:bodyPr wrap="square" rtlCol="0">
            <a:spAutoFit/>
          </a:bodyPr>
          <a:lstStyle/>
          <a:p>
            <a:r>
              <a:rPr lang="en-GB" sz="2000" b="1" dirty="0"/>
              <a:t>Young</a:t>
            </a:r>
          </a:p>
        </p:txBody>
      </p:sp>
      <p:sp>
        <p:nvSpPr>
          <p:cNvPr id="39" name="TextBox 38">
            <a:extLst>
              <a:ext uri="{FF2B5EF4-FFF2-40B4-BE49-F238E27FC236}">
                <a16:creationId xmlns:a16="http://schemas.microsoft.com/office/drawing/2014/main" id="{8D16BB38-EA0E-21DF-AC30-7DEF8CD79234}"/>
              </a:ext>
            </a:extLst>
          </p:cNvPr>
          <p:cNvSpPr txBox="1"/>
          <p:nvPr/>
        </p:nvSpPr>
        <p:spPr>
          <a:xfrm>
            <a:off x="6805824" y="5783055"/>
            <a:ext cx="1730625" cy="1015663"/>
          </a:xfrm>
          <a:prstGeom prst="rect">
            <a:avLst/>
          </a:prstGeom>
          <a:noFill/>
        </p:spPr>
        <p:txBody>
          <a:bodyPr wrap="square" rtlCol="0">
            <a:spAutoFit/>
          </a:bodyPr>
          <a:lstStyle/>
          <a:p>
            <a:pPr algn="ctr"/>
            <a:r>
              <a:rPr lang="en-GB" sz="2000" b="1" dirty="0"/>
              <a:t>Would like to play guitar</a:t>
            </a:r>
          </a:p>
        </p:txBody>
      </p:sp>
      <p:sp>
        <p:nvSpPr>
          <p:cNvPr id="40" name="TextBox 39">
            <a:extLst>
              <a:ext uri="{FF2B5EF4-FFF2-40B4-BE49-F238E27FC236}">
                <a16:creationId xmlns:a16="http://schemas.microsoft.com/office/drawing/2014/main" id="{4E7E499E-31CD-4463-D0E7-6A78BE428710}"/>
              </a:ext>
            </a:extLst>
          </p:cNvPr>
          <p:cNvSpPr txBox="1"/>
          <p:nvPr/>
        </p:nvSpPr>
        <p:spPr>
          <a:xfrm>
            <a:off x="2330438" y="5464623"/>
            <a:ext cx="1801513" cy="707886"/>
          </a:xfrm>
          <a:prstGeom prst="rect">
            <a:avLst/>
          </a:prstGeom>
          <a:noFill/>
        </p:spPr>
        <p:txBody>
          <a:bodyPr wrap="square" rtlCol="0">
            <a:spAutoFit/>
          </a:bodyPr>
          <a:lstStyle/>
          <a:p>
            <a:pPr algn="ctr"/>
            <a:r>
              <a:rPr lang="en-GB" sz="2000" b="1" dirty="0"/>
              <a:t>Not at home Saturdays</a:t>
            </a:r>
          </a:p>
        </p:txBody>
      </p:sp>
      <p:sp>
        <p:nvSpPr>
          <p:cNvPr id="41" name="TextBox 40">
            <a:extLst>
              <a:ext uri="{FF2B5EF4-FFF2-40B4-BE49-F238E27FC236}">
                <a16:creationId xmlns:a16="http://schemas.microsoft.com/office/drawing/2014/main" id="{331178E7-E1B6-B81E-A632-632289284D4F}"/>
              </a:ext>
            </a:extLst>
          </p:cNvPr>
          <p:cNvSpPr txBox="1"/>
          <p:nvPr/>
        </p:nvSpPr>
        <p:spPr>
          <a:xfrm>
            <a:off x="535269" y="5867456"/>
            <a:ext cx="1599430" cy="400110"/>
          </a:xfrm>
          <a:prstGeom prst="rect">
            <a:avLst/>
          </a:prstGeom>
          <a:noFill/>
        </p:spPr>
        <p:txBody>
          <a:bodyPr wrap="square" rtlCol="0">
            <a:spAutoFit/>
          </a:bodyPr>
          <a:lstStyle/>
          <a:p>
            <a:pPr algn="ctr"/>
            <a:r>
              <a:rPr lang="en-GB" sz="2000" b="1" dirty="0"/>
              <a:t>Not quiet</a:t>
            </a:r>
          </a:p>
        </p:txBody>
      </p:sp>
      <p:sp>
        <p:nvSpPr>
          <p:cNvPr id="42" name="TextBox 41">
            <a:extLst>
              <a:ext uri="{FF2B5EF4-FFF2-40B4-BE49-F238E27FC236}">
                <a16:creationId xmlns:a16="http://schemas.microsoft.com/office/drawing/2014/main" id="{B45DB073-B404-B58E-94D6-917B254D4CD1}"/>
              </a:ext>
            </a:extLst>
          </p:cNvPr>
          <p:cNvSpPr txBox="1"/>
          <p:nvPr/>
        </p:nvSpPr>
        <p:spPr>
          <a:xfrm>
            <a:off x="2272830" y="6179975"/>
            <a:ext cx="2312907" cy="400110"/>
          </a:xfrm>
          <a:prstGeom prst="rect">
            <a:avLst/>
          </a:prstGeom>
          <a:noFill/>
        </p:spPr>
        <p:txBody>
          <a:bodyPr wrap="square" rtlCol="0">
            <a:spAutoFit/>
          </a:bodyPr>
          <a:lstStyle/>
          <a:p>
            <a:r>
              <a:rPr lang="en-GB" sz="2000" b="1" dirty="0"/>
              <a:t>Visits Grandma</a:t>
            </a:r>
          </a:p>
        </p:txBody>
      </p:sp>
      <p:sp>
        <p:nvSpPr>
          <p:cNvPr id="43" name="TextBox 42">
            <a:extLst>
              <a:ext uri="{FF2B5EF4-FFF2-40B4-BE49-F238E27FC236}">
                <a16:creationId xmlns:a16="http://schemas.microsoft.com/office/drawing/2014/main" id="{3097B61A-E05D-BDD9-9545-C9B7447D1B06}"/>
              </a:ext>
            </a:extLst>
          </p:cNvPr>
          <p:cNvSpPr txBox="1"/>
          <p:nvPr/>
        </p:nvSpPr>
        <p:spPr>
          <a:xfrm>
            <a:off x="4918400" y="6391215"/>
            <a:ext cx="1116382" cy="400110"/>
          </a:xfrm>
          <a:prstGeom prst="rect">
            <a:avLst/>
          </a:prstGeom>
          <a:noFill/>
        </p:spPr>
        <p:txBody>
          <a:bodyPr wrap="square" rtlCol="0">
            <a:spAutoFit/>
          </a:bodyPr>
          <a:lstStyle/>
          <a:p>
            <a:pPr algn="ctr"/>
            <a:r>
              <a:rPr lang="en-GB" sz="2000" b="1" dirty="0"/>
              <a:t>Tired</a:t>
            </a:r>
          </a:p>
        </p:txBody>
      </p:sp>
      <p:sp>
        <p:nvSpPr>
          <p:cNvPr id="44" name="TextBox 43">
            <a:extLst>
              <a:ext uri="{FF2B5EF4-FFF2-40B4-BE49-F238E27FC236}">
                <a16:creationId xmlns:a16="http://schemas.microsoft.com/office/drawing/2014/main" id="{066B2B42-2630-EDEF-937B-CC53F2C89410}"/>
              </a:ext>
            </a:extLst>
          </p:cNvPr>
          <p:cNvSpPr txBox="1"/>
          <p:nvPr/>
        </p:nvSpPr>
        <p:spPr>
          <a:xfrm>
            <a:off x="4416485" y="5772050"/>
            <a:ext cx="2111000" cy="707886"/>
          </a:xfrm>
          <a:prstGeom prst="rect">
            <a:avLst/>
          </a:prstGeom>
          <a:noFill/>
        </p:spPr>
        <p:txBody>
          <a:bodyPr wrap="square" rtlCol="0">
            <a:spAutoFit/>
          </a:bodyPr>
          <a:lstStyle/>
          <a:p>
            <a:pPr algn="ctr"/>
            <a:r>
              <a:rPr lang="en-GB" sz="2000" b="1" dirty="0"/>
              <a:t>Is getting a cat in July</a:t>
            </a:r>
          </a:p>
        </p:txBody>
      </p:sp>
      <p:sp>
        <p:nvSpPr>
          <p:cNvPr id="45" name="CustomShape 23">
            <a:hlinkClick r:id="" action="ppaction://noaction">
              <a:snd r:embed="rId18" name="T3_W9F_6.3.wav"/>
            </a:hlinkClick>
            <a:extLst>
              <a:ext uri="{FF2B5EF4-FFF2-40B4-BE49-F238E27FC236}">
                <a16:creationId xmlns:a16="http://schemas.microsoft.com/office/drawing/2014/main" id="{1B46C3AE-3297-67A6-D497-55BE725F2AAA}"/>
              </a:ext>
            </a:extLst>
          </p:cNvPr>
          <p:cNvSpPr/>
          <p:nvPr/>
        </p:nvSpPr>
        <p:spPr>
          <a:xfrm>
            <a:off x="4686380" y="4320091"/>
            <a:ext cx="464040" cy="396360"/>
          </a:xfrm>
          <a:prstGeom prst="actionButtonBlank">
            <a:avLst/>
          </a:prstGeom>
          <a:solidFill>
            <a:srgbClr val="002060"/>
          </a:solidFill>
          <a:ln>
            <a:solidFill>
              <a:srgbClr val="FFD10D"/>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prstClr val="white"/>
                </a:solidFill>
                <a:effectLst/>
                <a:uLnTx/>
                <a:uFillTx/>
                <a:latin typeface="Century Gothic" panose="020B0502020202020204" pitchFamily="34" charset="0"/>
                <a:ea typeface="DejaVu Sans"/>
                <a:cs typeface="+mn-cs"/>
              </a:rPr>
              <a:t>1</a:t>
            </a:r>
            <a:endParaRPr kumimoji="0" lang="en-GB" sz="2000" b="0" i="0" u="none" strike="noStrike" kern="1200" cap="none" spc="-1"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46" name="CustomShape 24">
            <a:hlinkClick r:id="" action="ppaction://noaction">
              <a:snd r:embed="rId19" name="T3_W9F_6.4.wav"/>
            </a:hlinkClick>
            <a:extLst>
              <a:ext uri="{FF2B5EF4-FFF2-40B4-BE49-F238E27FC236}">
                <a16:creationId xmlns:a16="http://schemas.microsoft.com/office/drawing/2014/main" id="{BD4B98A0-4EDB-3394-748D-A4A7B8BC6617}"/>
              </a:ext>
            </a:extLst>
          </p:cNvPr>
          <p:cNvSpPr/>
          <p:nvPr/>
        </p:nvSpPr>
        <p:spPr>
          <a:xfrm>
            <a:off x="2519282" y="4320091"/>
            <a:ext cx="464040" cy="396360"/>
          </a:xfrm>
          <a:prstGeom prst="actionButtonBlank">
            <a:avLst/>
          </a:prstGeom>
          <a:solidFill>
            <a:srgbClr val="002060"/>
          </a:solidFill>
          <a:ln>
            <a:solidFill>
              <a:srgbClr val="FFD10D"/>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prstClr val="white"/>
                </a:solidFill>
                <a:effectLst/>
                <a:uLnTx/>
                <a:uFillTx/>
                <a:latin typeface="Century Gothic" panose="020B0502020202020204" pitchFamily="34" charset="0"/>
                <a:ea typeface="DejaVu Sans"/>
                <a:cs typeface="+mn-cs"/>
              </a:rPr>
              <a:t>2</a:t>
            </a:r>
            <a:endParaRPr kumimoji="0" lang="en-GB" sz="2000" b="0" i="0" u="none" strike="noStrike" kern="1200" cap="none" spc="-1"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47" name="CustomShape 25">
            <a:hlinkClick r:id="" action="ppaction://noaction">
              <a:snd r:embed="rId20" name="T3_W9F_6.5.wav"/>
            </a:hlinkClick>
            <a:extLst>
              <a:ext uri="{FF2B5EF4-FFF2-40B4-BE49-F238E27FC236}">
                <a16:creationId xmlns:a16="http://schemas.microsoft.com/office/drawing/2014/main" id="{2F8AC24E-A137-59B7-F553-8968A23D7E5E}"/>
              </a:ext>
            </a:extLst>
          </p:cNvPr>
          <p:cNvSpPr/>
          <p:nvPr/>
        </p:nvSpPr>
        <p:spPr>
          <a:xfrm>
            <a:off x="6890724" y="4320091"/>
            <a:ext cx="464040" cy="396360"/>
          </a:xfrm>
          <a:prstGeom prst="actionButtonBlank">
            <a:avLst/>
          </a:prstGeom>
          <a:solidFill>
            <a:srgbClr val="002060"/>
          </a:solidFill>
          <a:ln>
            <a:solidFill>
              <a:srgbClr val="FFD10D"/>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prstClr val="white"/>
                </a:solidFill>
                <a:effectLst/>
                <a:uLnTx/>
                <a:uFillTx/>
                <a:latin typeface="Century Gothic" panose="020B0502020202020204" pitchFamily="34" charset="0"/>
                <a:ea typeface="DejaVu Sans"/>
                <a:cs typeface="+mn-cs"/>
              </a:rPr>
              <a:t>3</a:t>
            </a:r>
            <a:endParaRPr kumimoji="0" lang="en-GB" sz="2000" b="0" i="0" u="none" strike="noStrike" kern="1200" cap="none" spc="-1" normalizeH="0" baseline="0" noProof="0">
              <a:ln>
                <a:noFill/>
              </a:ln>
              <a:solidFill>
                <a:prstClr val="white"/>
              </a:solidFill>
              <a:effectLst/>
              <a:uLnTx/>
              <a:uFillTx/>
              <a:latin typeface="Century Gothic" panose="020B0502020202020204" pitchFamily="34" charset="0"/>
              <a:ea typeface="+mn-ea"/>
              <a:cs typeface="+mn-cs"/>
            </a:endParaRPr>
          </a:p>
        </p:txBody>
      </p:sp>
      <p:sp>
        <p:nvSpPr>
          <p:cNvPr id="48" name="CustomShape 26">
            <a:hlinkClick r:id="" action="ppaction://noaction">
              <a:snd r:embed="rId21" name="T3_W9F_6.6.wav"/>
            </a:hlinkClick>
            <a:extLst>
              <a:ext uri="{FF2B5EF4-FFF2-40B4-BE49-F238E27FC236}">
                <a16:creationId xmlns:a16="http://schemas.microsoft.com/office/drawing/2014/main" id="{3C30A361-BBC7-F3DC-368C-EE4C80B507BB}"/>
              </a:ext>
            </a:extLst>
          </p:cNvPr>
          <p:cNvSpPr/>
          <p:nvPr/>
        </p:nvSpPr>
        <p:spPr>
          <a:xfrm>
            <a:off x="708611" y="4320091"/>
            <a:ext cx="464040" cy="396360"/>
          </a:xfrm>
          <a:prstGeom prst="actionButtonBlank">
            <a:avLst/>
          </a:prstGeom>
          <a:solidFill>
            <a:srgbClr val="002060"/>
          </a:solidFill>
          <a:ln>
            <a:solidFill>
              <a:srgbClr val="FFD10D"/>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prstClr val="white"/>
                </a:solidFill>
                <a:effectLst/>
                <a:uLnTx/>
                <a:uFillTx/>
                <a:latin typeface="Century Gothic" panose="020B0502020202020204" pitchFamily="34" charset="0"/>
                <a:ea typeface="DejaVu Sans"/>
                <a:cs typeface="+mn-cs"/>
              </a:rPr>
              <a:t>4</a:t>
            </a:r>
            <a:endParaRPr kumimoji="0" lang="en-GB" sz="2000" b="0" i="0" u="none" strike="noStrike" kern="1200" cap="none" spc="-1" normalizeH="0" baseline="0" noProof="0" dirty="0">
              <a:ln>
                <a:noFill/>
              </a:ln>
              <a:solidFill>
                <a:prstClr val="white"/>
              </a:solidFill>
              <a:effectLst/>
              <a:uLnTx/>
              <a:uFillTx/>
              <a:latin typeface="Century Gothic" panose="020B0502020202020204" pitchFamily="34" charset="0"/>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hidden"/>
                                      </p:to>
                                    </p:set>
                                  </p:childTnLst>
                                </p:cTn>
                              </p:par>
                              <p:par>
                                <p:cTn id="23" presetID="1" presetClass="entr" presetSubtype="0" fill="hold" grpId="0" nodeType="withEffect">
                                  <p:stCondLst>
                                    <p:cond delay="0"/>
                                  </p:stCondLst>
                                  <p:childTnLst>
                                    <p:set>
                                      <p:cBhvr>
                                        <p:cTn id="24" dur="1" fill="hold">
                                          <p:stCondLst>
                                            <p:cond delay="0"/>
                                          </p:stCondLst>
                                        </p:cTn>
                                        <p:tgtEl>
                                          <p:spTgt spid="3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grpId="0" nodeType="clickEffect">
                                  <p:stCondLst>
                                    <p:cond delay="0"/>
                                  </p:stCondLst>
                                  <p:childTnLst>
                                    <p:set>
                                      <p:cBhvr>
                                        <p:cTn id="28" dur="1" fill="hold">
                                          <p:stCondLst>
                                            <p:cond delay="0"/>
                                          </p:stCondLst>
                                        </p:cTn>
                                        <p:tgtEl>
                                          <p:spTgt spid="5"/>
                                        </p:tgtEl>
                                        <p:attrNameLst>
                                          <p:attrName>style.visibility</p:attrName>
                                        </p:attrNameLst>
                                      </p:cBhvr>
                                      <p:to>
                                        <p:strVal val="hidden"/>
                                      </p:to>
                                    </p:set>
                                  </p:childTnLst>
                                </p:cTn>
                              </p:par>
                              <p:par>
                                <p:cTn id="29" presetID="1" presetClass="entr" presetSubtype="0" fill="hold" grpId="0" nodeType="withEffect">
                                  <p:stCondLst>
                                    <p:cond delay="0"/>
                                  </p:stCondLst>
                                  <p:childTnLst>
                                    <p:set>
                                      <p:cBhvr>
                                        <p:cTn id="30" dur="1" fill="hold">
                                          <p:stCondLst>
                                            <p:cond delay="0"/>
                                          </p:stCondLst>
                                        </p:cTn>
                                        <p:tgtEl>
                                          <p:spTgt spid="3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6"/>
                                        </p:tgtEl>
                                        <p:attrNameLst>
                                          <p:attrName>style.visibility</p:attrName>
                                        </p:attrNameLst>
                                      </p:cBhvr>
                                      <p:to>
                                        <p:strVal val="hidden"/>
                                      </p:to>
                                    </p:set>
                                  </p:childTnLst>
                                </p:cTn>
                              </p:par>
                              <p:par>
                                <p:cTn id="35" presetID="1" presetClass="entr" presetSubtype="0" fill="hold" grpId="0" nodeType="withEffect">
                                  <p:stCondLst>
                                    <p:cond delay="0"/>
                                  </p:stCondLst>
                                  <p:childTnLst>
                                    <p:set>
                                      <p:cBhvr>
                                        <p:cTn id="36" dur="1" fill="hold">
                                          <p:stCondLst>
                                            <p:cond delay="0"/>
                                          </p:stCondLst>
                                        </p:cTn>
                                        <p:tgtEl>
                                          <p:spTgt spid="44"/>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xit" presetSubtype="0" fill="hold" grpId="0" nodeType="clickEffect">
                                  <p:stCondLst>
                                    <p:cond delay="0"/>
                                  </p:stCondLst>
                                  <p:childTnLst>
                                    <p:set>
                                      <p:cBhvr>
                                        <p:cTn id="40" dur="1" fill="hold">
                                          <p:stCondLst>
                                            <p:cond delay="0"/>
                                          </p:stCondLst>
                                        </p:cTn>
                                        <p:tgtEl>
                                          <p:spTgt spid="9"/>
                                        </p:tgtEl>
                                        <p:attrNameLst>
                                          <p:attrName>style.visibility</p:attrName>
                                        </p:attrNameLst>
                                      </p:cBhvr>
                                      <p:to>
                                        <p:strVal val="hidden"/>
                                      </p:to>
                                    </p:set>
                                  </p:childTnLst>
                                </p:cTn>
                              </p:par>
                              <p:par>
                                <p:cTn id="41" presetID="1" presetClass="entr" presetSubtype="0" fill="hold" grpId="0" nodeType="withEffect">
                                  <p:stCondLst>
                                    <p:cond delay="0"/>
                                  </p:stCondLst>
                                  <p:childTnLst>
                                    <p:set>
                                      <p:cBhvr>
                                        <p:cTn id="42" dur="1" fill="hold">
                                          <p:stCondLst>
                                            <p:cond delay="0"/>
                                          </p:stCondLst>
                                        </p:cTn>
                                        <p:tgtEl>
                                          <p:spTgt spid="3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14"/>
                                        </p:tgtEl>
                                        <p:attrNameLst>
                                          <p:attrName>style.visibility</p:attrName>
                                        </p:attrNameLst>
                                      </p:cBhvr>
                                      <p:to>
                                        <p:strVal val="hidden"/>
                                      </p:to>
                                    </p:set>
                                  </p:childTnLst>
                                </p:cTn>
                              </p:par>
                              <p:par>
                                <p:cTn id="47" presetID="1" presetClass="entr" presetSubtype="0" fill="hold" grpId="0" nodeType="withEffect">
                                  <p:stCondLst>
                                    <p:cond delay="0"/>
                                  </p:stCondLst>
                                  <p:childTnLst>
                                    <p:set>
                                      <p:cBhvr>
                                        <p:cTn id="48" dur="1" fill="hold">
                                          <p:stCondLst>
                                            <p:cond delay="0"/>
                                          </p:stCondLst>
                                        </p:cTn>
                                        <p:tgtEl>
                                          <p:spTgt spid="36"/>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xit" presetSubtype="0" fill="hold" grpId="0" nodeType="clickEffect">
                                  <p:stCondLst>
                                    <p:cond delay="0"/>
                                  </p:stCondLst>
                                  <p:childTnLst>
                                    <p:set>
                                      <p:cBhvr>
                                        <p:cTn id="52" dur="1" fill="hold">
                                          <p:stCondLst>
                                            <p:cond delay="0"/>
                                          </p:stCondLst>
                                        </p:cTn>
                                        <p:tgtEl>
                                          <p:spTgt spid="15"/>
                                        </p:tgtEl>
                                        <p:attrNameLst>
                                          <p:attrName>style.visibility</p:attrName>
                                        </p:attrNameLst>
                                      </p:cBhvr>
                                      <p:to>
                                        <p:strVal val="hidden"/>
                                      </p:to>
                                    </p:set>
                                  </p:childTnLst>
                                </p:cTn>
                              </p:par>
                              <p:par>
                                <p:cTn id="53" presetID="1" presetClass="entr" presetSubtype="0" fill="hold" grpId="0" nodeType="withEffect">
                                  <p:stCondLst>
                                    <p:cond delay="0"/>
                                  </p:stCondLst>
                                  <p:childTnLst>
                                    <p:set>
                                      <p:cBhvr>
                                        <p:cTn id="54" dur="1" fill="hold">
                                          <p:stCondLst>
                                            <p:cond delay="0"/>
                                          </p:stCondLst>
                                        </p:cTn>
                                        <p:tgtEl>
                                          <p:spTgt spid="40"/>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grpId="0" nodeType="clickEffect">
                                  <p:stCondLst>
                                    <p:cond delay="0"/>
                                  </p:stCondLst>
                                  <p:childTnLst>
                                    <p:set>
                                      <p:cBhvr>
                                        <p:cTn id="58" dur="1" fill="hold">
                                          <p:stCondLst>
                                            <p:cond delay="0"/>
                                          </p:stCondLst>
                                        </p:cTn>
                                        <p:tgtEl>
                                          <p:spTgt spid="16"/>
                                        </p:tgtEl>
                                        <p:attrNameLst>
                                          <p:attrName>style.visibility</p:attrName>
                                        </p:attrNameLst>
                                      </p:cBhvr>
                                      <p:to>
                                        <p:strVal val="hidden"/>
                                      </p:to>
                                    </p:set>
                                  </p:childTnLst>
                                </p:cTn>
                              </p:par>
                              <p:par>
                                <p:cTn id="59" presetID="1" presetClass="entr" presetSubtype="0" fill="hold" grpId="0" nodeType="withEffect">
                                  <p:stCondLst>
                                    <p:cond delay="0"/>
                                  </p:stCondLst>
                                  <p:childTnLst>
                                    <p:set>
                                      <p:cBhvr>
                                        <p:cTn id="60" dur="1" fill="hold">
                                          <p:stCondLst>
                                            <p:cond delay="0"/>
                                          </p:stCondLst>
                                        </p:cTn>
                                        <p:tgtEl>
                                          <p:spTgt spid="42"/>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xit" presetSubtype="0" fill="hold" grpId="0" nodeType="clickEffect">
                                  <p:stCondLst>
                                    <p:cond delay="0"/>
                                  </p:stCondLst>
                                  <p:childTnLst>
                                    <p:set>
                                      <p:cBhvr>
                                        <p:cTn id="64" dur="1" fill="hold">
                                          <p:stCondLst>
                                            <p:cond delay="0"/>
                                          </p:stCondLst>
                                        </p:cTn>
                                        <p:tgtEl>
                                          <p:spTgt spid="17"/>
                                        </p:tgtEl>
                                        <p:attrNameLst>
                                          <p:attrName>style.visibility</p:attrName>
                                        </p:attrNameLst>
                                      </p:cBhvr>
                                      <p:to>
                                        <p:strVal val="hidden"/>
                                      </p:to>
                                    </p:set>
                                  </p:childTnLst>
                                </p:cTn>
                              </p:par>
                              <p:par>
                                <p:cTn id="65" presetID="1" presetClass="entr" presetSubtype="0" fill="hold" grpId="0" nodeType="withEffect">
                                  <p:stCondLst>
                                    <p:cond delay="0"/>
                                  </p:stCondLst>
                                  <p:childTnLst>
                                    <p:set>
                                      <p:cBhvr>
                                        <p:cTn id="66" dur="1" fill="hold">
                                          <p:stCondLst>
                                            <p:cond delay="0"/>
                                          </p:stCondLst>
                                        </p:cTn>
                                        <p:tgtEl>
                                          <p:spTgt spid="30"/>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xit" presetSubtype="0" fill="hold" grpId="0" nodeType="clickEffect">
                                  <p:stCondLst>
                                    <p:cond delay="0"/>
                                  </p:stCondLst>
                                  <p:childTnLst>
                                    <p:set>
                                      <p:cBhvr>
                                        <p:cTn id="70" dur="1" fill="hold">
                                          <p:stCondLst>
                                            <p:cond delay="0"/>
                                          </p:stCondLst>
                                        </p:cTn>
                                        <p:tgtEl>
                                          <p:spTgt spid="18"/>
                                        </p:tgtEl>
                                        <p:attrNameLst>
                                          <p:attrName>style.visibility</p:attrName>
                                        </p:attrNameLst>
                                      </p:cBhvr>
                                      <p:to>
                                        <p:strVal val="hidden"/>
                                      </p:to>
                                    </p:set>
                                  </p:childTnLst>
                                </p:cTn>
                              </p:par>
                              <p:par>
                                <p:cTn id="71" presetID="1" presetClass="entr" presetSubtype="0" fill="hold" grpId="0" nodeType="withEffect">
                                  <p:stCondLst>
                                    <p:cond delay="0"/>
                                  </p:stCondLst>
                                  <p:childTnLst>
                                    <p:set>
                                      <p:cBhvr>
                                        <p:cTn id="72" dur="1" fill="hold">
                                          <p:stCondLst>
                                            <p:cond delay="0"/>
                                          </p:stCondLst>
                                        </p:cTn>
                                        <p:tgtEl>
                                          <p:spTgt spid="35"/>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xit" presetSubtype="0" fill="hold" grpId="0" nodeType="clickEffect">
                                  <p:stCondLst>
                                    <p:cond delay="0"/>
                                  </p:stCondLst>
                                  <p:childTnLst>
                                    <p:set>
                                      <p:cBhvr>
                                        <p:cTn id="76" dur="1" fill="hold">
                                          <p:stCondLst>
                                            <p:cond delay="0"/>
                                          </p:stCondLst>
                                        </p:cTn>
                                        <p:tgtEl>
                                          <p:spTgt spid="20"/>
                                        </p:tgtEl>
                                        <p:attrNameLst>
                                          <p:attrName>style.visibility</p:attrName>
                                        </p:attrNameLst>
                                      </p:cBhvr>
                                      <p:to>
                                        <p:strVal val="hidden"/>
                                      </p:to>
                                    </p:set>
                                  </p:childTnLst>
                                </p:cTn>
                              </p:par>
                              <p:par>
                                <p:cTn id="77" presetID="1" presetClass="entr" presetSubtype="0" fill="hold" grpId="0" nodeType="withEffect">
                                  <p:stCondLst>
                                    <p:cond delay="0"/>
                                  </p:stCondLst>
                                  <p:childTnLst>
                                    <p:set>
                                      <p:cBhvr>
                                        <p:cTn id="78" dur="1" fill="hold">
                                          <p:stCondLst>
                                            <p:cond delay="0"/>
                                          </p:stCondLst>
                                        </p:cTn>
                                        <p:tgtEl>
                                          <p:spTgt spid="39"/>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xit" presetSubtype="0" fill="hold" grpId="0" nodeType="clickEffect">
                                  <p:stCondLst>
                                    <p:cond delay="0"/>
                                  </p:stCondLst>
                                  <p:childTnLst>
                                    <p:set>
                                      <p:cBhvr>
                                        <p:cTn id="82" dur="1" fill="hold">
                                          <p:stCondLst>
                                            <p:cond delay="0"/>
                                          </p:stCondLst>
                                        </p:cTn>
                                        <p:tgtEl>
                                          <p:spTgt spid="21"/>
                                        </p:tgtEl>
                                        <p:attrNameLst>
                                          <p:attrName>style.visibility</p:attrName>
                                        </p:attrNameLst>
                                      </p:cBhvr>
                                      <p:to>
                                        <p:strVal val="hidden"/>
                                      </p:to>
                                    </p:set>
                                  </p:childTnLst>
                                </p:cTn>
                              </p:par>
                              <p:par>
                                <p:cTn id="83" presetID="1" presetClass="entr" presetSubtype="0" fill="hold" grpId="0" nodeType="withEffect">
                                  <p:stCondLst>
                                    <p:cond delay="0"/>
                                  </p:stCondLst>
                                  <p:childTnLst>
                                    <p:set>
                                      <p:cBhvr>
                                        <p:cTn id="84" dur="1" fill="hold">
                                          <p:stCondLst>
                                            <p:cond delay="0"/>
                                          </p:stCondLst>
                                        </p:cTn>
                                        <p:tgtEl>
                                          <p:spTgt spid="32"/>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1" presetClass="exit" presetSubtype="0" fill="hold" grpId="0" nodeType="clickEffect">
                                  <p:stCondLst>
                                    <p:cond delay="0"/>
                                  </p:stCondLst>
                                  <p:childTnLst>
                                    <p:set>
                                      <p:cBhvr>
                                        <p:cTn id="88" dur="1" fill="hold">
                                          <p:stCondLst>
                                            <p:cond delay="0"/>
                                          </p:stCondLst>
                                        </p:cTn>
                                        <p:tgtEl>
                                          <p:spTgt spid="22"/>
                                        </p:tgtEl>
                                        <p:attrNameLst>
                                          <p:attrName>style.visibility</p:attrName>
                                        </p:attrNameLst>
                                      </p:cBhvr>
                                      <p:to>
                                        <p:strVal val="hidden"/>
                                      </p:to>
                                    </p:set>
                                  </p:childTnLst>
                                </p:cTn>
                              </p:par>
                              <p:par>
                                <p:cTn id="89" presetID="1" presetClass="entr" presetSubtype="0" fill="hold" grpId="0" nodeType="withEffect">
                                  <p:stCondLst>
                                    <p:cond delay="0"/>
                                  </p:stCondLst>
                                  <p:childTnLst>
                                    <p:set>
                                      <p:cBhvr>
                                        <p:cTn id="90" dur="1" fill="hold">
                                          <p:stCondLst>
                                            <p:cond delay="0"/>
                                          </p:stCondLst>
                                        </p:cTn>
                                        <p:tgtEl>
                                          <p:spTgt spid="37"/>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xit" presetSubtype="0" fill="hold" grpId="0" nodeType="clickEffect">
                                  <p:stCondLst>
                                    <p:cond delay="0"/>
                                  </p:stCondLst>
                                  <p:childTnLst>
                                    <p:set>
                                      <p:cBhvr>
                                        <p:cTn id="94" dur="1" fill="hold">
                                          <p:stCondLst>
                                            <p:cond delay="0"/>
                                          </p:stCondLst>
                                        </p:cTn>
                                        <p:tgtEl>
                                          <p:spTgt spid="23"/>
                                        </p:tgtEl>
                                        <p:attrNameLst>
                                          <p:attrName>style.visibility</p:attrName>
                                        </p:attrNameLst>
                                      </p:cBhvr>
                                      <p:to>
                                        <p:strVal val="hidden"/>
                                      </p:to>
                                    </p:set>
                                  </p:childTnLst>
                                </p:cTn>
                              </p:par>
                              <p:par>
                                <p:cTn id="95" presetID="1" presetClass="entr" presetSubtype="0" fill="hold" grpId="0" nodeType="withEffect">
                                  <p:stCondLst>
                                    <p:cond delay="0"/>
                                  </p:stCondLst>
                                  <p:childTnLst>
                                    <p:set>
                                      <p:cBhvr>
                                        <p:cTn id="96" dur="1" fill="hold">
                                          <p:stCondLst>
                                            <p:cond delay="0"/>
                                          </p:stCondLst>
                                        </p:cTn>
                                        <p:tgtEl>
                                          <p:spTgt spid="38"/>
                                        </p:tgtEl>
                                        <p:attrNameLst>
                                          <p:attrName>style.visibility</p:attrName>
                                        </p:attrNameLst>
                                      </p:cBhvr>
                                      <p:to>
                                        <p:strVal val="visible"/>
                                      </p:to>
                                    </p:set>
                                  </p:childTnLst>
                                </p:cTn>
                              </p:par>
                            </p:childTnLst>
                          </p:cTn>
                        </p:par>
                      </p:childTnLst>
                    </p:cTn>
                  </p:par>
                  <p:par>
                    <p:cTn id="97" fill="hold">
                      <p:stCondLst>
                        <p:cond delay="indefinite"/>
                      </p:stCondLst>
                      <p:childTnLst>
                        <p:par>
                          <p:cTn id="98" fill="hold">
                            <p:stCondLst>
                              <p:cond delay="0"/>
                            </p:stCondLst>
                            <p:childTnLst>
                              <p:par>
                                <p:cTn id="99" presetID="1" presetClass="exit" presetSubtype="0" fill="hold" grpId="0" nodeType="clickEffect">
                                  <p:stCondLst>
                                    <p:cond delay="0"/>
                                  </p:stCondLst>
                                  <p:childTnLst>
                                    <p:set>
                                      <p:cBhvr>
                                        <p:cTn id="100" dur="1" fill="hold">
                                          <p:stCondLst>
                                            <p:cond delay="0"/>
                                          </p:stCondLst>
                                        </p:cTn>
                                        <p:tgtEl>
                                          <p:spTgt spid="24"/>
                                        </p:tgtEl>
                                        <p:attrNameLst>
                                          <p:attrName>style.visibility</p:attrName>
                                        </p:attrNameLst>
                                      </p:cBhvr>
                                      <p:to>
                                        <p:strVal val="hidden"/>
                                      </p:to>
                                    </p:set>
                                  </p:childTnLst>
                                </p:cTn>
                              </p:par>
                              <p:par>
                                <p:cTn id="101" presetID="1" presetClass="entr" presetSubtype="0" fill="hold" grpId="0" nodeType="withEffect">
                                  <p:stCondLst>
                                    <p:cond delay="0"/>
                                  </p:stCondLst>
                                  <p:childTnLst>
                                    <p:set>
                                      <p:cBhvr>
                                        <p:cTn id="102" dur="1" fill="hold">
                                          <p:stCondLst>
                                            <p:cond delay="0"/>
                                          </p:stCondLst>
                                        </p:cTn>
                                        <p:tgtEl>
                                          <p:spTgt spid="43"/>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xit" presetSubtype="0" fill="hold" grpId="0" nodeType="clickEffect">
                                  <p:stCondLst>
                                    <p:cond delay="0"/>
                                  </p:stCondLst>
                                  <p:childTnLst>
                                    <p:set>
                                      <p:cBhvr>
                                        <p:cTn id="106" dur="1" fill="hold">
                                          <p:stCondLst>
                                            <p:cond delay="0"/>
                                          </p:stCondLst>
                                        </p:cTn>
                                        <p:tgtEl>
                                          <p:spTgt spid="25"/>
                                        </p:tgtEl>
                                        <p:attrNameLst>
                                          <p:attrName>style.visibility</p:attrName>
                                        </p:attrNameLst>
                                      </p:cBhvr>
                                      <p:to>
                                        <p:strVal val="hidden"/>
                                      </p:to>
                                    </p:set>
                                  </p:childTnLst>
                                </p:cTn>
                              </p:par>
                              <p:par>
                                <p:cTn id="107" presetID="1" presetClass="entr" presetSubtype="0" fill="hold" grpId="0" nodeType="withEffect">
                                  <p:stCondLst>
                                    <p:cond delay="0"/>
                                  </p:stCondLst>
                                  <p:childTnLst>
                                    <p:set>
                                      <p:cBhvr>
                                        <p:cTn id="108"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9" grpId="0"/>
      <p:bldP spid="14" grpId="0"/>
      <p:bldP spid="15" grpId="0"/>
      <p:bldP spid="16" grpId="0"/>
      <p:bldP spid="17" grpId="0"/>
      <p:bldP spid="18" grpId="0"/>
      <p:bldP spid="20" grpId="0"/>
      <p:bldP spid="21" grpId="0"/>
      <p:bldP spid="22" grpId="0"/>
      <p:bldP spid="23" grpId="0"/>
      <p:bldP spid="24" grpId="0"/>
      <p:bldP spid="25" grpId="0"/>
      <p:bldP spid="30" grpId="0"/>
      <p:bldP spid="31" grpId="0"/>
      <p:bldP spid="32" grpId="0"/>
      <p:bldP spid="33" grpId="0"/>
      <p:bldP spid="34" grpId="0"/>
      <p:bldP spid="35" grpId="0"/>
      <p:bldP spid="36" grpId="0"/>
      <p:bldP spid="37" grpId="0"/>
      <p:bldP spid="38" grpId="0"/>
      <p:bldP spid="39" grpId="0"/>
      <p:bldP spid="40" grpId="0"/>
      <p:bldP spid="41" grpId="0"/>
      <p:bldP spid="42" grpId="0"/>
      <p:bldP spid="43" grpId="0"/>
      <p:bldP spid="44" grpId="0"/>
      <p:bldP spid="45" grpId="0" animBg="1"/>
      <p:bldP spid="46" grpId="0" animBg="1"/>
      <p:bldP spid="47" grpId="0" animBg="1"/>
      <p:bldP spid="4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2985FB-F7F0-4622-AB6F-A5BEAD131760}"/>
              </a:ext>
            </a:extLst>
          </p:cNvPr>
          <p:cNvSpPr>
            <a:spLocks noGrp="1"/>
          </p:cNvSpPr>
          <p:nvPr>
            <p:ph type="title"/>
          </p:nvPr>
        </p:nvSpPr>
        <p:spPr>
          <a:xfrm>
            <a:off x="10964385" y="1240404"/>
            <a:ext cx="1241424" cy="424815"/>
          </a:xfrm>
          <a:solidFill>
            <a:schemeClr val="accent6">
              <a:lumMod val="40000"/>
              <a:lumOff val="60000"/>
            </a:schemeClr>
          </a:solidFill>
        </p:spPr>
        <p:txBody>
          <a:bodyPr/>
          <a:lstStyle/>
          <a:p>
            <a:pPr algn="ctr"/>
            <a:r>
              <a:rPr lang="en-GB" sz="2000" b="1" dirty="0" err="1">
                <a:solidFill>
                  <a:srgbClr val="002060"/>
                </a:solidFill>
                <a:latin typeface="Century Gothic" panose="020B0502020202020204" pitchFamily="34" charset="0"/>
              </a:rPr>
              <a:t>hören</a:t>
            </a:r>
            <a:endParaRPr lang="en-GB" sz="2000" b="1" dirty="0">
              <a:solidFill>
                <a:srgbClr val="002060"/>
              </a:solidFill>
              <a:latin typeface="Century Gothic" panose="020B0502020202020204" pitchFamily="34" charset="0"/>
            </a:endParaRPr>
          </a:p>
        </p:txBody>
      </p:sp>
      <p:pic>
        <p:nvPicPr>
          <p:cNvPr id="7" name="Picture 6" descr="A picture containing text, clipart&#10;&#10;Description automatically generated">
            <a:extLst>
              <a:ext uri="{FF2B5EF4-FFF2-40B4-BE49-F238E27FC236}">
                <a16:creationId xmlns:a16="http://schemas.microsoft.com/office/drawing/2014/main" id="{39539B62-6DA1-466A-8C8E-3DE4D37C7792}"/>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88556" y="684"/>
            <a:ext cx="1097375" cy="1402202"/>
          </a:xfrm>
          <a:prstGeom prst="rect">
            <a:avLst/>
          </a:prstGeom>
        </p:spPr>
      </p:pic>
      <p:sp>
        <p:nvSpPr>
          <p:cNvPr id="12" name="CustomShape 6">
            <a:extLst>
              <a:ext uri="{FF2B5EF4-FFF2-40B4-BE49-F238E27FC236}">
                <a16:creationId xmlns:a16="http://schemas.microsoft.com/office/drawing/2014/main" id="{FA8AED60-423A-4B76-8C13-0B79F3041BF0}"/>
              </a:ext>
            </a:extLst>
          </p:cNvPr>
          <p:cNvSpPr/>
          <p:nvPr/>
        </p:nvSpPr>
        <p:spPr>
          <a:xfrm>
            <a:off x="2098637" y="-427034"/>
            <a:ext cx="812556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0" name="Speech Bubble: Rectangle with Corners Rounded 9">
            <a:hlinkClick r:id="" action="ppaction://noaction">
              <a:snd r:embed="rId4" name="T3_W9F_6.2.wav"/>
            </a:hlinkClick>
            <a:extLst>
              <a:ext uri="{FF2B5EF4-FFF2-40B4-BE49-F238E27FC236}">
                <a16:creationId xmlns:a16="http://schemas.microsoft.com/office/drawing/2014/main" id="{104028E3-2065-44CC-A9D3-3956E1C8A0E2}"/>
              </a:ext>
            </a:extLst>
          </p:cNvPr>
          <p:cNvSpPr/>
          <p:nvPr/>
        </p:nvSpPr>
        <p:spPr>
          <a:xfrm>
            <a:off x="914067" y="768614"/>
            <a:ext cx="6176233" cy="459765"/>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pic>
        <p:nvPicPr>
          <p:cNvPr id="11" name="Graphic 10" descr="Teacher">
            <a:extLst>
              <a:ext uri="{FF2B5EF4-FFF2-40B4-BE49-F238E27FC236}">
                <a16:creationId xmlns:a16="http://schemas.microsoft.com/office/drawing/2014/main" id="{1867BE79-DC41-417E-898B-91131C71CAE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0" y="553920"/>
            <a:ext cx="758127" cy="914400"/>
          </a:xfrm>
          <a:prstGeom prst="rect">
            <a:avLst/>
          </a:prstGeom>
        </p:spPr>
      </p:pic>
      <p:sp>
        <p:nvSpPr>
          <p:cNvPr id="13" name="Google Shape;108;p3">
            <a:hlinkClick r:id="" action="ppaction://noaction">
              <a:snd r:embed="rId4" name="T3_W9F_6.2.wav"/>
            </a:hlinkClick>
            <a:extLst>
              <a:ext uri="{FF2B5EF4-FFF2-40B4-BE49-F238E27FC236}">
                <a16:creationId xmlns:a16="http://schemas.microsoft.com/office/drawing/2014/main" id="{16F9B49F-B3A1-473F-91C6-CFF7DCBC4DF9}"/>
              </a:ext>
            </a:extLst>
          </p:cNvPr>
          <p:cNvSpPr txBox="1"/>
          <p:nvPr/>
        </p:nvSpPr>
        <p:spPr>
          <a:xfrm>
            <a:off x="946511" y="761234"/>
            <a:ext cx="6176233"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1" normalizeH="0" baseline="0" noProof="0" dirty="0" err="1">
                <a:ln>
                  <a:noFill/>
                </a:ln>
                <a:solidFill>
                  <a:prstClr val="white"/>
                </a:solidFill>
                <a:effectLst/>
                <a:uLnTx/>
                <a:uFillTx/>
                <a:latin typeface="Century Gothic" panose="020B0502020202020204" pitchFamily="34" charset="0"/>
                <a:ea typeface="Century Gothic"/>
                <a:cs typeface="+mn-cs"/>
              </a:rPr>
              <a:t>Hör</a:t>
            </a:r>
            <a:r>
              <a:rPr kumimoji="0" lang="en-GB" sz="2400" b="0" i="0" u="none" strike="noStrike" kern="1200" cap="none" spc="-1" normalizeH="0" baseline="0" noProof="0" dirty="0">
                <a:ln>
                  <a:noFill/>
                </a:ln>
                <a:solidFill>
                  <a:prstClr val="white"/>
                </a:solidFill>
                <a:effectLst/>
                <a:uLnTx/>
                <a:uFillTx/>
                <a:latin typeface="Century Gothic" panose="020B0502020202020204" pitchFamily="34" charset="0"/>
                <a:ea typeface="Century Gothic"/>
                <a:cs typeface="+mn-cs"/>
              </a:rPr>
              <a:t> </a:t>
            </a:r>
            <a:r>
              <a:rPr kumimoji="0" lang="en-GB" sz="2400" b="0" i="0" u="none" strike="noStrike" kern="1200" cap="none" spc="-1" normalizeH="0" baseline="0" noProof="0" dirty="0" err="1">
                <a:ln>
                  <a:noFill/>
                </a:ln>
                <a:solidFill>
                  <a:prstClr val="white"/>
                </a:solidFill>
                <a:effectLst/>
                <a:uLnTx/>
                <a:uFillTx/>
                <a:latin typeface="Century Gothic" panose="020B0502020202020204" pitchFamily="34" charset="0"/>
                <a:ea typeface="Century Gothic"/>
                <a:cs typeface="+mn-cs"/>
              </a:rPr>
              <a:t>zu</a:t>
            </a:r>
            <a:r>
              <a:rPr kumimoji="0" lang="en-GB" sz="2400" b="0" i="0" u="none" strike="noStrike" kern="1200" cap="none" spc="-1" normalizeH="0" baseline="0" noProof="0" dirty="0">
                <a:ln>
                  <a:noFill/>
                </a:ln>
                <a:solidFill>
                  <a:prstClr val="white"/>
                </a:solidFill>
                <a:effectLst/>
                <a:uLnTx/>
                <a:uFillTx/>
                <a:latin typeface="Century Gothic" panose="020B0502020202020204" pitchFamily="34" charset="0"/>
                <a:ea typeface="Century Gothic"/>
                <a:cs typeface="+mn-cs"/>
              </a:rPr>
              <a:t>. </a:t>
            </a:r>
            <a:r>
              <a:rPr kumimoji="0" lang="en-GB" sz="2400" b="0" i="0" u="none" strike="noStrike" kern="1200" cap="none" spc="-1" normalizeH="0" baseline="0" noProof="0" dirty="0" err="1">
                <a:ln>
                  <a:noFill/>
                </a:ln>
                <a:solidFill>
                  <a:prstClr val="white"/>
                </a:solidFill>
                <a:effectLst/>
                <a:uLnTx/>
                <a:uFillTx/>
                <a:latin typeface="Century Gothic" panose="020B0502020202020204" pitchFamily="34" charset="0"/>
                <a:ea typeface="Century Gothic"/>
                <a:cs typeface="+mn-cs"/>
              </a:rPr>
              <a:t>Wer</a:t>
            </a:r>
            <a:r>
              <a:rPr kumimoji="0" lang="en-GB" sz="2400" b="0" i="0" u="none" strike="noStrike" kern="1200" cap="none" spc="-1" normalizeH="0" baseline="0" noProof="0" dirty="0">
                <a:ln>
                  <a:noFill/>
                </a:ln>
                <a:solidFill>
                  <a:prstClr val="white"/>
                </a:solidFill>
                <a:effectLst/>
                <a:uLnTx/>
                <a:uFillTx/>
                <a:latin typeface="Century Gothic" panose="020B0502020202020204" pitchFamily="34" charset="0"/>
                <a:ea typeface="Century Gothic"/>
                <a:cs typeface="+mn-cs"/>
              </a:rPr>
              <a:t> </a:t>
            </a:r>
            <a:r>
              <a:rPr kumimoji="0" lang="en-GB" sz="2400" b="0" i="0" u="none" strike="noStrike" kern="1200" cap="none" spc="-1" normalizeH="0" baseline="0" noProof="0" dirty="0" err="1">
                <a:ln>
                  <a:noFill/>
                </a:ln>
                <a:solidFill>
                  <a:prstClr val="white"/>
                </a:solidFill>
                <a:effectLst/>
                <a:uLnTx/>
                <a:uFillTx/>
                <a:latin typeface="Century Gothic" panose="020B0502020202020204" pitchFamily="34" charset="0"/>
                <a:ea typeface="Century Gothic"/>
                <a:cs typeface="+mn-cs"/>
              </a:rPr>
              <a:t>ist</a:t>
            </a:r>
            <a:r>
              <a:rPr kumimoji="0" lang="en-GB" sz="2400" b="0" i="0" u="none" strike="noStrike" kern="1200" cap="none" spc="-1" normalizeH="0" baseline="0" noProof="0" dirty="0">
                <a:ln>
                  <a:noFill/>
                </a:ln>
                <a:solidFill>
                  <a:prstClr val="white"/>
                </a:solidFill>
                <a:effectLst/>
                <a:uLnTx/>
                <a:uFillTx/>
                <a:latin typeface="Century Gothic" panose="020B0502020202020204" pitchFamily="34" charset="0"/>
                <a:ea typeface="Century Gothic"/>
                <a:cs typeface="+mn-cs"/>
              </a:rPr>
              <a:t> das? </a:t>
            </a:r>
            <a:r>
              <a:rPr kumimoji="0" lang="en-GB" sz="2400" b="0" i="0" u="none" strike="noStrike" kern="1200" cap="none" spc="-1" normalizeH="0" baseline="0" noProof="0" dirty="0" err="1">
                <a:ln>
                  <a:noFill/>
                </a:ln>
                <a:solidFill>
                  <a:prstClr val="white"/>
                </a:solidFill>
                <a:effectLst/>
                <a:uLnTx/>
                <a:uFillTx/>
                <a:latin typeface="Century Gothic" panose="020B0502020202020204" pitchFamily="34" charset="0"/>
                <a:ea typeface="Century Gothic"/>
                <a:cs typeface="+mn-cs"/>
              </a:rPr>
              <a:t>Schreib</a:t>
            </a:r>
            <a:r>
              <a:rPr kumimoji="0" lang="en-GB" sz="2400" b="0" i="0" u="none" strike="noStrike" kern="1200" cap="none" spc="-1" normalizeH="0" baseline="0" noProof="0" dirty="0">
                <a:ln>
                  <a:noFill/>
                </a:ln>
                <a:solidFill>
                  <a:prstClr val="white"/>
                </a:solidFill>
                <a:effectLst/>
                <a:uLnTx/>
                <a:uFillTx/>
                <a:latin typeface="Century Gothic" panose="020B0502020202020204" pitchFamily="34" charset="0"/>
                <a:ea typeface="Century Gothic"/>
                <a:cs typeface="+mn-cs"/>
              </a:rPr>
              <a:t> auf </a:t>
            </a:r>
            <a:r>
              <a:rPr kumimoji="0" lang="en-GB" sz="2400" b="0" i="0" u="none" strike="noStrike" kern="1200" cap="none" spc="-1" normalizeH="0" baseline="0" noProof="0" dirty="0" err="1">
                <a:ln>
                  <a:noFill/>
                </a:ln>
                <a:solidFill>
                  <a:prstClr val="white"/>
                </a:solidFill>
                <a:effectLst/>
                <a:uLnTx/>
                <a:uFillTx/>
                <a:latin typeface="Century Gothic" panose="020B0502020202020204" pitchFamily="34" charset="0"/>
                <a:ea typeface="Century Gothic"/>
                <a:cs typeface="+mn-cs"/>
              </a:rPr>
              <a:t>Englisch</a:t>
            </a:r>
            <a:r>
              <a:rPr kumimoji="0" lang="en-GB" sz="2400" b="0" i="0" u="none" strike="noStrike" kern="1200" cap="none" spc="-1" normalizeH="0" baseline="0" noProof="0" dirty="0">
                <a:ln>
                  <a:noFill/>
                </a:ln>
                <a:solidFill>
                  <a:prstClr val="white"/>
                </a:solidFill>
                <a:effectLst/>
                <a:uLnTx/>
                <a:uFillTx/>
                <a:latin typeface="Century Gothic" panose="020B0502020202020204" pitchFamily="34" charset="0"/>
                <a:ea typeface="Century Gothic"/>
                <a:cs typeface="+mn-cs"/>
              </a:rPr>
              <a:t>.</a:t>
            </a:r>
            <a:endParaRPr kumimoji="0" sz="2400" b="1" i="0" u="none" strike="noStrike" kern="1200" cap="none" spc="0" normalizeH="0" baseline="0" noProof="0" dirty="0">
              <a:ln>
                <a:noFill/>
              </a:ln>
              <a:solidFill>
                <a:prstClr val="white"/>
              </a:solidFill>
              <a:effectLst/>
              <a:uLnTx/>
              <a:uFillTx/>
              <a:latin typeface="Century Gothic" panose="020B0502020202020204" pitchFamily="34" charset="0"/>
              <a:ea typeface="Calibri"/>
              <a:cs typeface="Calibri"/>
              <a:sym typeface="Calibri"/>
            </a:endParaRPr>
          </a:p>
        </p:txBody>
      </p:sp>
      <p:sp>
        <p:nvSpPr>
          <p:cNvPr id="3" name="Title 1">
            <a:hlinkClick r:id="" action="ppaction://noaction">
              <a:snd r:embed="rId7" name="T3_W9F_6.1.wav"/>
            </a:hlinkClick>
            <a:extLst>
              <a:ext uri="{FF2B5EF4-FFF2-40B4-BE49-F238E27FC236}">
                <a16:creationId xmlns:a16="http://schemas.microsoft.com/office/drawing/2014/main" id="{65B62009-FDE2-50A0-C4D2-93FDEE43D27A}"/>
              </a:ext>
            </a:extLst>
          </p:cNvPr>
          <p:cNvSpPr txBox="1">
            <a:spLocks/>
          </p:cNvSpPr>
          <p:nvPr/>
        </p:nvSpPr>
        <p:spPr>
          <a:xfrm>
            <a:off x="725369" y="158500"/>
            <a:ext cx="5498895" cy="459765"/>
          </a:xfrm>
          <a:prstGeom prst="rect">
            <a:avLst/>
          </a:prstGeom>
        </p:spPr>
        <p:txBody>
          <a:bodyPr lIns="0" tIns="0" rIns="0" bIns="0" anchor="ctr">
            <a:normAutofit fontScale="97500"/>
          </a:bodyPr>
          <a:lst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s-AR" sz="3200" b="1" i="0" u="none" strike="noStrike" kern="1200" cap="none" spc="0" normalizeH="0" baseline="0" noProof="0" dirty="0" err="1">
                <a:ln>
                  <a:noFill/>
                </a:ln>
                <a:solidFill>
                  <a:srgbClr val="002060"/>
                </a:solidFill>
                <a:effectLst/>
                <a:uLnTx/>
                <a:uFillTx/>
                <a:latin typeface="Century Gothic" panose="020B0502020202020204" pitchFamily="34" charset="0"/>
                <a:ea typeface="+mj-ea"/>
                <a:cs typeface="Arial"/>
                <a:sym typeface="Arial"/>
              </a:rPr>
              <a:t>Follow</a:t>
            </a:r>
            <a:r>
              <a:rPr kumimoji="0" lang="es-AR" sz="32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Arial"/>
                <a:sym typeface="Arial"/>
              </a:rPr>
              <a:t> up 3   </a:t>
            </a:r>
            <a:r>
              <a:rPr kumimoji="0" lang="en-GB" sz="32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j-cs"/>
              </a:rPr>
              <a:t>Meine</a:t>
            </a:r>
            <a:r>
              <a:rPr kumimoji="0" lang="en-GB" sz="32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j-cs"/>
              </a:rPr>
              <a:t> </a:t>
            </a:r>
            <a:r>
              <a:rPr kumimoji="0" lang="en-GB" sz="32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j-cs"/>
              </a:rPr>
              <a:t>Familie</a:t>
            </a:r>
            <a:endParaRPr kumimoji="0" lang="en-GB" sz="3200" b="0" i="0" u="none" strike="noStrike" kern="1200" cap="none" spc="-1" normalizeH="0" baseline="0" noProof="0" dirty="0">
              <a:ln>
                <a:noFill/>
              </a:ln>
              <a:solidFill>
                <a:prstClr val="black"/>
              </a:solidFill>
              <a:effectLst/>
              <a:uLnTx/>
              <a:uFillTx/>
              <a:latin typeface="Century Gothic" panose="020B0502020202020204" pitchFamily="34" charset="0"/>
              <a:ea typeface="+mj-ea"/>
              <a:cs typeface="+mj-cs"/>
            </a:endParaRPr>
          </a:p>
        </p:txBody>
      </p:sp>
      <p:sp>
        <p:nvSpPr>
          <p:cNvPr id="19" name="Google Shape;119;p1">
            <a:extLst>
              <a:ext uri="{FF2B5EF4-FFF2-40B4-BE49-F238E27FC236}">
                <a16:creationId xmlns:a16="http://schemas.microsoft.com/office/drawing/2014/main" id="{D3140D86-0BE7-8636-669B-96F57BD1102B}"/>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6" name="CustomShape 23">
            <a:hlinkClick r:id="" action="ppaction://noaction">
              <a:snd r:embed="rId8" name="T3_W9F_6.3.wav"/>
            </a:hlinkClick>
            <a:extLst>
              <a:ext uri="{FF2B5EF4-FFF2-40B4-BE49-F238E27FC236}">
                <a16:creationId xmlns:a16="http://schemas.microsoft.com/office/drawing/2014/main" id="{A9462B5A-BCCB-8A6B-7E5E-FB1CD9F5E226}"/>
              </a:ext>
            </a:extLst>
          </p:cNvPr>
          <p:cNvSpPr/>
          <p:nvPr/>
        </p:nvSpPr>
        <p:spPr>
          <a:xfrm>
            <a:off x="6357329" y="158500"/>
            <a:ext cx="464040" cy="396360"/>
          </a:xfrm>
          <a:prstGeom prst="actionButtonBlank">
            <a:avLst/>
          </a:prstGeom>
          <a:solidFill>
            <a:srgbClr val="002060"/>
          </a:solidFill>
          <a:ln>
            <a:solidFill>
              <a:srgbClr val="FFD10D"/>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prstClr val="white"/>
                </a:solidFill>
                <a:effectLst/>
                <a:uLnTx/>
                <a:uFillTx/>
                <a:latin typeface="Century Gothic" panose="020B0502020202020204" pitchFamily="34" charset="0"/>
                <a:ea typeface="DejaVu Sans"/>
                <a:cs typeface="+mn-cs"/>
              </a:rPr>
              <a:t>1</a:t>
            </a:r>
            <a:endParaRPr kumimoji="0" lang="en-GB" sz="2000" b="0" i="0" u="none" strike="noStrike" kern="1200" cap="none" spc="-1"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7" name="CustomShape 24">
            <a:hlinkClick r:id="" action="ppaction://noaction">
              <a:snd r:embed="rId9" name="T3_W9F_6.4.wav"/>
            </a:hlinkClick>
            <a:extLst>
              <a:ext uri="{FF2B5EF4-FFF2-40B4-BE49-F238E27FC236}">
                <a16:creationId xmlns:a16="http://schemas.microsoft.com/office/drawing/2014/main" id="{94045AAB-1CC5-9F6B-EDC3-28D0B19E0656}"/>
              </a:ext>
            </a:extLst>
          </p:cNvPr>
          <p:cNvSpPr/>
          <p:nvPr/>
        </p:nvSpPr>
        <p:spPr>
          <a:xfrm>
            <a:off x="7192753" y="158500"/>
            <a:ext cx="464040" cy="396360"/>
          </a:xfrm>
          <a:prstGeom prst="actionButtonBlank">
            <a:avLst/>
          </a:prstGeom>
          <a:solidFill>
            <a:srgbClr val="002060"/>
          </a:solidFill>
          <a:ln>
            <a:solidFill>
              <a:srgbClr val="FFD10D"/>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prstClr val="white"/>
                </a:solidFill>
                <a:effectLst/>
                <a:uLnTx/>
                <a:uFillTx/>
                <a:latin typeface="Century Gothic" panose="020B0502020202020204" pitchFamily="34" charset="0"/>
                <a:ea typeface="DejaVu Sans"/>
                <a:cs typeface="+mn-cs"/>
              </a:rPr>
              <a:t>2</a:t>
            </a:r>
            <a:endParaRPr kumimoji="0" lang="en-GB" sz="2000" b="0" i="0" u="none" strike="noStrike" kern="1200" cap="none" spc="-1"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8" name="CustomShape 25">
            <a:hlinkClick r:id="" action="ppaction://noaction">
              <a:snd r:embed="rId10" name="T3_W9F_6.5.wav"/>
            </a:hlinkClick>
            <a:extLst>
              <a:ext uri="{FF2B5EF4-FFF2-40B4-BE49-F238E27FC236}">
                <a16:creationId xmlns:a16="http://schemas.microsoft.com/office/drawing/2014/main" id="{C9B27E1F-E604-EFC8-F8CB-A038B1D93AFC}"/>
              </a:ext>
            </a:extLst>
          </p:cNvPr>
          <p:cNvSpPr/>
          <p:nvPr/>
        </p:nvSpPr>
        <p:spPr>
          <a:xfrm>
            <a:off x="8028177" y="158500"/>
            <a:ext cx="464040" cy="396360"/>
          </a:xfrm>
          <a:prstGeom prst="actionButtonBlank">
            <a:avLst/>
          </a:prstGeom>
          <a:solidFill>
            <a:srgbClr val="002060"/>
          </a:solidFill>
          <a:ln>
            <a:solidFill>
              <a:srgbClr val="FFD10D"/>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prstClr val="white"/>
                </a:solidFill>
                <a:effectLst/>
                <a:uLnTx/>
                <a:uFillTx/>
                <a:latin typeface="Century Gothic" panose="020B0502020202020204" pitchFamily="34" charset="0"/>
                <a:ea typeface="DejaVu Sans"/>
                <a:cs typeface="+mn-cs"/>
              </a:rPr>
              <a:t>3</a:t>
            </a:r>
            <a:endParaRPr kumimoji="0" lang="en-GB" sz="2000" b="0" i="0" u="none" strike="noStrike" kern="1200" cap="none" spc="-1" normalizeH="0" baseline="0" noProof="0">
              <a:ln>
                <a:noFill/>
              </a:ln>
              <a:solidFill>
                <a:prstClr val="white"/>
              </a:solidFill>
              <a:effectLst/>
              <a:uLnTx/>
              <a:uFillTx/>
              <a:latin typeface="Century Gothic" panose="020B0502020202020204" pitchFamily="34" charset="0"/>
              <a:ea typeface="+mn-ea"/>
              <a:cs typeface="+mn-cs"/>
            </a:endParaRPr>
          </a:p>
        </p:txBody>
      </p:sp>
      <p:sp>
        <p:nvSpPr>
          <p:cNvPr id="29" name="CustomShape 26">
            <a:hlinkClick r:id="" action="ppaction://noaction">
              <a:snd r:embed="rId11" name="T3_W9F_6.6.wav"/>
            </a:hlinkClick>
            <a:extLst>
              <a:ext uri="{FF2B5EF4-FFF2-40B4-BE49-F238E27FC236}">
                <a16:creationId xmlns:a16="http://schemas.microsoft.com/office/drawing/2014/main" id="{511AB3CB-09D3-430D-C1DD-8868532EF86E}"/>
              </a:ext>
            </a:extLst>
          </p:cNvPr>
          <p:cNvSpPr/>
          <p:nvPr/>
        </p:nvSpPr>
        <p:spPr>
          <a:xfrm>
            <a:off x="8863600" y="158500"/>
            <a:ext cx="464040" cy="396360"/>
          </a:xfrm>
          <a:prstGeom prst="actionButtonBlank">
            <a:avLst/>
          </a:prstGeom>
          <a:solidFill>
            <a:srgbClr val="002060"/>
          </a:solidFill>
          <a:ln>
            <a:solidFill>
              <a:srgbClr val="FFD10D"/>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prstClr val="white"/>
                </a:solidFill>
                <a:effectLst/>
                <a:uLnTx/>
                <a:uFillTx/>
                <a:latin typeface="Century Gothic" panose="020B0502020202020204" pitchFamily="34" charset="0"/>
                <a:ea typeface="DejaVu Sans"/>
                <a:cs typeface="+mn-cs"/>
              </a:rPr>
              <a:t>4</a:t>
            </a:r>
            <a:endParaRPr kumimoji="0" lang="en-GB" sz="2000" b="0" i="0" u="none" strike="noStrike" kern="1200" cap="none" spc="-1"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1026" name="Picture 2" descr="Free baby black boy vector">
            <a:extLst>
              <a:ext uri="{FF2B5EF4-FFF2-40B4-BE49-F238E27FC236}">
                <a16:creationId xmlns:a16="http://schemas.microsoft.com/office/drawing/2014/main" id="{9664E98F-F53F-32C1-BE25-9D57BAF29C51}"/>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89354" y="3524218"/>
            <a:ext cx="559361" cy="1015737"/>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Free woman fashion female illustration">
            <a:extLst>
              <a:ext uri="{FF2B5EF4-FFF2-40B4-BE49-F238E27FC236}">
                <a16:creationId xmlns:a16="http://schemas.microsoft.com/office/drawing/2014/main" id="{0C5BC786-8DA6-5005-DAA4-28EF2F642DBF}"/>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808929" y="1705786"/>
            <a:ext cx="1076126" cy="2864364"/>
          </a:xfrm>
          <a:prstGeom prst="rect">
            <a:avLst/>
          </a:prstGeom>
          <a:noFill/>
          <a:extLst>
            <a:ext uri="{909E8E84-426E-40DD-AFC4-6F175D3DCCD1}">
              <a14:hiddenFill xmlns:a14="http://schemas.microsoft.com/office/drawing/2010/main">
                <a:solidFill>
                  <a:srgbClr val="FFFFFF"/>
                </a:solidFill>
              </a14:hiddenFill>
            </a:ext>
          </a:extLst>
        </p:spPr>
      </p:pic>
      <p:pic>
        <p:nvPicPr>
          <p:cNvPr id="1048" name="Picture 24" descr="Free girl child kid vector">
            <a:extLst>
              <a:ext uri="{FF2B5EF4-FFF2-40B4-BE49-F238E27FC236}">
                <a16:creationId xmlns:a16="http://schemas.microsoft.com/office/drawing/2014/main" id="{8D8E7B43-D158-63C3-E308-CDA5A342F43E}"/>
              </a:ext>
            </a:extLst>
          </p:cNvPr>
          <p:cNvPicPr>
            <a:picLocks noChangeAspect="1" noChangeArrowheads="1"/>
          </p:cNvPicPr>
          <p:nvPr/>
        </p:nvPicPr>
        <p:blipFill rotWithShape="1">
          <a:blip r:embed="rId14">
            <a:extLst>
              <a:ext uri="{BEBA8EAE-BF5A-486C-A8C5-ECC9F3942E4B}">
                <a14:imgProps xmlns:a14="http://schemas.microsoft.com/office/drawing/2010/main">
                  <a14:imgLayer r:embed="rId15">
                    <a14:imgEffect>
                      <a14:backgroundRemoval t="3226" b="90000" l="2109" r="47891">
                        <a14:foregroundMark x1="16172" y1="4113" x2="21953" y2="6855"/>
                        <a14:foregroundMark x1="33594" y1="10081" x2="23984" y2="4435"/>
                        <a14:foregroundMark x1="23984" y1="4435" x2="15547" y2="10403"/>
                        <a14:foregroundMark x1="12188" y1="8548" x2="20859" y2="3226"/>
                        <a14:foregroundMark x1="20859" y1="3226" x2="30156" y2="5887"/>
                        <a14:foregroundMark x1="30156" y1="5887" x2="40313" y2="4919"/>
                        <a14:foregroundMark x1="40313" y1="4919" x2="41875" y2="10565"/>
                        <a14:foregroundMark x1="12344" y1="5484" x2="3125" y2="9113"/>
                        <a14:foregroundMark x1="3125" y1="9113" x2="3047" y2="9597"/>
                        <a14:foregroundMark x1="2422" y1="9435" x2="2109" y2="3387"/>
                        <a14:backgroundMark x1="16875" y1="88710" x2="23906" y2="77016"/>
                        <a14:backgroundMark x1="23906" y1="77016" x2="23984" y2="76210"/>
                        <a14:backgroundMark x1="20313" y1="82742" x2="17656" y2="68306"/>
                        <a14:backgroundMark x1="33281" y1="28548" x2="33281" y2="28548"/>
                        <a14:backgroundMark x1="33125" y1="28629" x2="33125" y2="28629"/>
                        <a14:backgroundMark x1="33828" y1="28548" x2="33828" y2="28548"/>
                        <a14:backgroundMark x1="32344" y1="29677" x2="34219" y2="27903"/>
                        <a14:backgroundMark x1="12969" y1="30161" x2="9375" y2="27177"/>
                        <a14:backgroundMark x1="12188" y1="30645" x2="9766" y2="28145"/>
                        <a14:backgroundMark x1="11250" y1="30161" x2="9609" y2="26855"/>
                        <a14:backgroundMark x1="12500" y1="30806" x2="12500" y2="30806"/>
                        <a14:backgroundMark x1="10391" y1="29355" x2="10391" y2="29355"/>
                        <a14:backgroundMark x1="10234" y1="28871" x2="10234" y2="28871"/>
                        <a14:backgroundMark x1="9844" y1="27581" x2="9844" y2="27581"/>
                        <a14:backgroundMark x1="9844" y1="28629" x2="9844" y2="28629"/>
                        <a14:backgroundMark x1="10391" y1="28790" x2="10391" y2="28790"/>
                        <a14:backgroundMark x1="9609" y1="27823" x2="9609" y2="27823"/>
                        <a14:backgroundMark x1="9375" y1="27097" x2="9375" y2="27097"/>
                        <a14:backgroundMark x1="9531" y1="26532" x2="9531" y2="26532"/>
                        <a14:backgroundMark x1="31641" y1="29677" x2="34453" y2="27097"/>
                        <a14:backgroundMark x1="34766" y1="26290" x2="33125" y2="29113"/>
                        <a14:backgroundMark x1="15469" y1="66129" x2="15469" y2="66129"/>
                        <a14:backgroundMark x1="15156" y1="66694" x2="15156" y2="66694"/>
                        <a14:backgroundMark x1="14609" y1="66452" x2="14609" y2="66452"/>
                        <a14:backgroundMark x1="13984" y1="66452" x2="13984" y2="66452"/>
                        <a14:backgroundMark x1="13984" y1="66452" x2="15937" y2="69113"/>
                        <a14:backgroundMark x1="30703" y1="29677" x2="30703" y2="29677"/>
                        <a14:backgroundMark x1="31641" y1="30161" x2="34844" y2="26855"/>
                        <a14:backgroundMark x1="31328" y1="30161" x2="31328" y2="30161"/>
                        <a14:backgroundMark x1="31094" y1="30081" x2="31094" y2="30081"/>
                        <a14:backgroundMark x1="32813" y1="29355" x2="33984" y2="27823"/>
                        <a14:backgroundMark x1="30703" y1="29919" x2="30703" y2="29919"/>
                        <a14:backgroundMark x1="30703" y1="30081" x2="30703" y2="30081"/>
                        <a14:backgroundMark x1="34531" y1="27581" x2="34063" y2="28548"/>
                        <a14:backgroundMark x1="33828" y1="29032" x2="33828" y2="29032"/>
                        <a14:backgroundMark x1="19453" y1="66290" x2="19453" y2="66290"/>
                        <a14:backgroundMark x1="19375" y1="66290" x2="20938" y2="66048"/>
                        <a14:backgroundMark x1="23281" y1="66210" x2="25859" y2="66935"/>
                        <a14:backgroundMark x1="26250" y1="66532" x2="26953" y2="66935"/>
                      </a14:backgroundRemoval>
                    </a14:imgEffect>
                  </a14:imgLayer>
                </a14:imgProps>
              </a:ext>
              <a:ext uri="{28A0092B-C50C-407E-A947-70E740481C1C}">
                <a14:useLocalDpi xmlns:a14="http://schemas.microsoft.com/office/drawing/2010/main" val="0"/>
              </a:ext>
            </a:extLst>
          </a:blip>
          <a:srcRect l="-692" t="-2443" r="47426" b="33013"/>
          <a:stretch/>
        </p:blipFill>
        <p:spPr bwMode="auto">
          <a:xfrm>
            <a:off x="2548235" y="2779788"/>
            <a:ext cx="1425328" cy="1799887"/>
          </a:xfrm>
          <a:prstGeom prst="rect">
            <a:avLst/>
          </a:prstGeom>
          <a:noFill/>
          <a:extLst>
            <a:ext uri="{909E8E84-426E-40DD-AFC4-6F175D3DCCD1}">
              <a14:hiddenFill xmlns:a14="http://schemas.microsoft.com/office/drawing/2010/main">
                <a:solidFill>
                  <a:srgbClr val="FFFFFF"/>
                </a:solidFill>
              </a14:hiddenFill>
            </a:ext>
          </a:extLst>
        </p:spPr>
      </p:pic>
      <p:pic>
        <p:nvPicPr>
          <p:cNvPr id="1050" name="Picture 26" descr="Free elderly african man illustration">
            <a:extLst>
              <a:ext uri="{FF2B5EF4-FFF2-40B4-BE49-F238E27FC236}">
                <a16:creationId xmlns:a16="http://schemas.microsoft.com/office/drawing/2014/main" id="{BB600628-0EFC-EC93-B315-41FFEAB6416E}"/>
              </a:ext>
            </a:extLst>
          </p:cNvPr>
          <p:cNvPicPr>
            <a:picLocks noChangeAspect="1" noChangeArrowheads="1"/>
          </p:cNvPicPr>
          <p:nvPr/>
        </p:nvPicPr>
        <p:blipFill>
          <a:blip r:embed="rId16">
            <a:extLst>
              <a:ext uri="{BEBA8EAE-BF5A-486C-A8C5-ECC9F3942E4B}">
                <a14:imgProps xmlns:a14="http://schemas.microsoft.com/office/drawing/2010/main">
                  <a14:imgLayer r:embed="rId17">
                    <a14:imgEffect>
                      <a14:backgroundRemoval t="3359" b="96953" l="9802" r="89990">
                        <a14:foregroundMark x1="43587" y1="7031" x2="46924" y2="15313"/>
                        <a14:foregroundMark x1="44630" y1="95781" x2="39625" y2="88906"/>
                        <a14:foregroundMark x1="61210" y1="97031" x2="61210" y2="97031"/>
                        <a14:foregroundMark x1="62044" y1="74063" x2="62044" y2="74063"/>
                        <a14:foregroundMark x1="60897" y1="97031" x2="60897" y2="97031"/>
                        <a14:foregroundMark x1="47028" y1="3359" x2="47028" y2="3359"/>
                        <a14:foregroundMark x1="55266" y1="92500" x2="55266" y2="92500"/>
                      </a14:backgroundRemoval>
                    </a14:imgEffect>
                  </a14:imgLayer>
                </a14:imgProps>
              </a:ext>
              <a:ext uri="{28A0092B-C50C-407E-A947-70E740481C1C}">
                <a14:useLocalDpi xmlns:a14="http://schemas.microsoft.com/office/drawing/2010/main" val="0"/>
              </a:ext>
            </a:extLst>
          </a:blip>
          <a:srcRect/>
          <a:stretch>
            <a:fillRect/>
          </a:stretch>
        </p:blipFill>
        <p:spPr bwMode="auto">
          <a:xfrm>
            <a:off x="6224264" y="1337252"/>
            <a:ext cx="2450474" cy="3270326"/>
          </a:xfrm>
          <a:prstGeom prst="rect">
            <a:avLst/>
          </a:prstGeom>
          <a:noFill/>
          <a:extLst>
            <a:ext uri="{909E8E84-426E-40DD-AFC4-6F175D3DCCD1}">
              <a14:hiddenFill xmlns:a14="http://schemas.microsoft.com/office/drawing/2010/main">
                <a:solidFill>
                  <a:srgbClr val="FFFFFF"/>
                </a:solidFill>
              </a14:hiddenFill>
            </a:ext>
          </a:extLst>
        </p:spPr>
      </p:pic>
      <p:sp>
        <p:nvSpPr>
          <p:cNvPr id="30" name="TextBox 29">
            <a:extLst>
              <a:ext uri="{FF2B5EF4-FFF2-40B4-BE49-F238E27FC236}">
                <a16:creationId xmlns:a16="http://schemas.microsoft.com/office/drawing/2014/main" id="{CA401235-4FAC-6A3A-7EB8-D0FB47D02118}"/>
              </a:ext>
            </a:extLst>
          </p:cNvPr>
          <p:cNvSpPr txBox="1"/>
          <p:nvPr/>
        </p:nvSpPr>
        <p:spPr>
          <a:xfrm>
            <a:off x="7031415" y="4692798"/>
            <a:ext cx="1460802" cy="400110"/>
          </a:xfrm>
          <a:prstGeom prst="rect">
            <a:avLst/>
          </a:prstGeom>
          <a:noFill/>
        </p:spPr>
        <p:txBody>
          <a:bodyPr wrap="square" rtlCol="0">
            <a:spAutoFit/>
          </a:bodyPr>
          <a:lstStyle/>
          <a:p>
            <a:r>
              <a:rPr lang="en-GB" sz="2000" b="1" dirty="0"/>
              <a:t>Thomas</a:t>
            </a:r>
          </a:p>
        </p:txBody>
      </p:sp>
      <p:sp>
        <p:nvSpPr>
          <p:cNvPr id="31" name="TextBox 30">
            <a:extLst>
              <a:ext uri="{FF2B5EF4-FFF2-40B4-BE49-F238E27FC236}">
                <a16:creationId xmlns:a16="http://schemas.microsoft.com/office/drawing/2014/main" id="{26549153-D3D0-0472-9BB1-C3F88D0AAB6B}"/>
              </a:ext>
            </a:extLst>
          </p:cNvPr>
          <p:cNvSpPr txBox="1"/>
          <p:nvPr/>
        </p:nvSpPr>
        <p:spPr>
          <a:xfrm>
            <a:off x="2652389" y="4706118"/>
            <a:ext cx="3486150" cy="400110"/>
          </a:xfrm>
          <a:prstGeom prst="rect">
            <a:avLst/>
          </a:prstGeom>
          <a:noFill/>
        </p:spPr>
        <p:txBody>
          <a:bodyPr wrap="square" rtlCol="0">
            <a:spAutoFit/>
          </a:bodyPr>
          <a:lstStyle/>
          <a:p>
            <a:r>
              <a:rPr lang="en-GB" sz="2000" b="1" dirty="0"/>
              <a:t>Emma</a:t>
            </a:r>
          </a:p>
        </p:txBody>
      </p:sp>
      <p:sp>
        <p:nvSpPr>
          <p:cNvPr id="32" name="TextBox 31">
            <a:extLst>
              <a:ext uri="{FF2B5EF4-FFF2-40B4-BE49-F238E27FC236}">
                <a16:creationId xmlns:a16="http://schemas.microsoft.com/office/drawing/2014/main" id="{96672141-032B-9CFB-D528-735684E5F15C}"/>
              </a:ext>
            </a:extLst>
          </p:cNvPr>
          <p:cNvSpPr txBox="1"/>
          <p:nvPr/>
        </p:nvSpPr>
        <p:spPr>
          <a:xfrm>
            <a:off x="784018" y="4721373"/>
            <a:ext cx="1429445" cy="400110"/>
          </a:xfrm>
          <a:prstGeom prst="rect">
            <a:avLst/>
          </a:prstGeom>
          <a:noFill/>
        </p:spPr>
        <p:txBody>
          <a:bodyPr wrap="square" rtlCol="0">
            <a:spAutoFit/>
          </a:bodyPr>
          <a:lstStyle/>
          <a:p>
            <a:r>
              <a:rPr lang="en-GB" sz="2000" b="1" dirty="0"/>
              <a:t>Noah</a:t>
            </a:r>
          </a:p>
        </p:txBody>
      </p:sp>
      <p:sp>
        <p:nvSpPr>
          <p:cNvPr id="33" name="TextBox 32">
            <a:extLst>
              <a:ext uri="{FF2B5EF4-FFF2-40B4-BE49-F238E27FC236}">
                <a16:creationId xmlns:a16="http://schemas.microsoft.com/office/drawing/2014/main" id="{E9972ADE-D482-7A17-165A-78B9596D0C95}"/>
              </a:ext>
            </a:extLst>
          </p:cNvPr>
          <p:cNvSpPr txBox="1"/>
          <p:nvPr/>
        </p:nvSpPr>
        <p:spPr>
          <a:xfrm>
            <a:off x="4939392" y="4701666"/>
            <a:ext cx="1076126" cy="400110"/>
          </a:xfrm>
          <a:prstGeom prst="rect">
            <a:avLst/>
          </a:prstGeom>
          <a:noFill/>
        </p:spPr>
        <p:txBody>
          <a:bodyPr wrap="square" rtlCol="0">
            <a:spAutoFit/>
          </a:bodyPr>
          <a:lstStyle/>
          <a:p>
            <a:r>
              <a:rPr lang="en-GB" sz="2000" b="1" dirty="0"/>
              <a:t>Anna</a:t>
            </a:r>
          </a:p>
        </p:txBody>
      </p:sp>
      <p:sp>
        <p:nvSpPr>
          <p:cNvPr id="34" name="TextBox 33">
            <a:extLst>
              <a:ext uri="{FF2B5EF4-FFF2-40B4-BE49-F238E27FC236}">
                <a16:creationId xmlns:a16="http://schemas.microsoft.com/office/drawing/2014/main" id="{F86D2E98-7504-427C-0039-740E060C2984}"/>
              </a:ext>
            </a:extLst>
          </p:cNvPr>
          <p:cNvSpPr txBox="1"/>
          <p:nvPr/>
        </p:nvSpPr>
        <p:spPr>
          <a:xfrm>
            <a:off x="4309739" y="5110680"/>
            <a:ext cx="2215355" cy="707886"/>
          </a:xfrm>
          <a:prstGeom prst="rect">
            <a:avLst/>
          </a:prstGeom>
          <a:noFill/>
        </p:spPr>
        <p:txBody>
          <a:bodyPr wrap="square" rtlCol="0">
            <a:spAutoFit/>
          </a:bodyPr>
          <a:lstStyle/>
          <a:p>
            <a:pPr algn="ctr"/>
            <a:r>
              <a:rPr lang="en-GB" sz="2000" b="1" dirty="0"/>
              <a:t>Lives in Switzerland</a:t>
            </a:r>
          </a:p>
        </p:txBody>
      </p:sp>
      <p:sp>
        <p:nvSpPr>
          <p:cNvPr id="35" name="TextBox 34">
            <a:extLst>
              <a:ext uri="{FF2B5EF4-FFF2-40B4-BE49-F238E27FC236}">
                <a16:creationId xmlns:a16="http://schemas.microsoft.com/office/drawing/2014/main" id="{274B6086-136D-D9FB-9039-2F20CD11D746}"/>
              </a:ext>
            </a:extLst>
          </p:cNvPr>
          <p:cNvSpPr txBox="1"/>
          <p:nvPr/>
        </p:nvSpPr>
        <p:spPr>
          <a:xfrm>
            <a:off x="6771528" y="5076798"/>
            <a:ext cx="1730625" cy="707886"/>
          </a:xfrm>
          <a:prstGeom prst="rect">
            <a:avLst/>
          </a:prstGeom>
          <a:noFill/>
        </p:spPr>
        <p:txBody>
          <a:bodyPr wrap="square" rtlCol="0">
            <a:spAutoFit/>
          </a:bodyPr>
          <a:lstStyle/>
          <a:p>
            <a:pPr algn="ctr"/>
            <a:r>
              <a:rPr lang="en-GB" sz="2000" b="1" dirty="0"/>
              <a:t>Lives in England</a:t>
            </a:r>
          </a:p>
        </p:txBody>
      </p:sp>
      <p:sp>
        <p:nvSpPr>
          <p:cNvPr id="36" name="TextBox 35">
            <a:extLst>
              <a:ext uri="{FF2B5EF4-FFF2-40B4-BE49-F238E27FC236}">
                <a16:creationId xmlns:a16="http://schemas.microsoft.com/office/drawing/2014/main" id="{5406AC35-B926-137B-CFF5-300D72A9B421}"/>
              </a:ext>
            </a:extLst>
          </p:cNvPr>
          <p:cNvSpPr txBox="1"/>
          <p:nvPr/>
        </p:nvSpPr>
        <p:spPr>
          <a:xfrm>
            <a:off x="2535079" y="5136738"/>
            <a:ext cx="1630965" cy="400110"/>
          </a:xfrm>
          <a:prstGeom prst="rect">
            <a:avLst/>
          </a:prstGeom>
          <a:noFill/>
        </p:spPr>
        <p:txBody>
          <a:bodyPr wrap="square" rtlCol="0">
            <a:spAutoFit/>
          </a:bodyPr>
          <a:lstStyle/>
          <a:p>
            <a:r>
              <a:rPr lang="en-GB" sz="2000" b="1" dirty="0"/>
              <a:t>11 (years)</a:t>
            </a:r>
          </a:p>
        </p:txBody>
      </p:sp>
      <p:sp>
        <p:nvSpPr>
          <p:cNvPr id="37" name="TextBox 36">
            <a:extLst>
              <a:ext uri="{FF2B5EF4-FFF2-40B4-BE49-F238E27FC236}">
                <a16:creationId xmlns:a16="http://schemas.microsoft.com/office/drawing/2014/main" id="{1EEC96DC-E3CB-889D-578F-DA025700AD06}"/>
              </a:ext>
            </a:extLst>
          </p:cNvPr>
          <p:cNvSpPr txBox="1"/>
          <p:nvPr/>
        </p:nvSpPr>
        <p:spPr>
          <a:xfrm>
            <a:off x="596223" y="5124599"/>
            <a:ext cx="1583031" cy="400110"/>
          </a:xfrm>
          <a:prstGeom prst="rect">
            <a:avLst/>
          </a:prstGeom>
          <a:noFill/>
        </p:spPr>
        <p:txBody>
          <a:bodyPr wrap="square" rtlCol="0">
            <a:spAutoFit/>
          </a:bodyPr>
          <a:lstStyle/>
          <a:p>
            <a:r>
              <a:rPr lang="en-GB" sz="2000" b="1" dirty="0"/>
              <a:t>7 (weeks)</a:t>
            </a:r>
          </a:p>
        </p:txBody>
      </p:sp>
      <p:sp>
        <p:nvSpPr>
          <p:cNvPr id="38" name="TextBox 37">
            <a:extLst>
              <a:ext uri="{FF2B5EF4-FFF2-40B4-BE49-F238E27FC236}">
                <a16:creationId xmlns:a16="http://schemas.microsoft.com/office/drawing/2014/main" id="{F8CCD48F-9642-1B5A-A413-D2A733368377}"/>
              </a:ext>
            </a:extLst>
          </p:cNvPr>
          <p:cNvSpPr txBox="1"/>
          <p:nvPr/>
        </p:nvSpPr>
        <p:spPr>
          <a:xfrm>
            <a:off x="764968" y="5495795"/>
            <a:ext cx="1140032" cy="400110"/>
          </a:xfrm>
          <a:prstGeom prst="rect">
            <a:avLst/>
          </a:prstGeom>
          <a:noFill/>
        </p:spPr>
        <p:txBody>
          <a:bodyPr wrap="square" rtlCol="0">
            <a:spAutoFit/>
          </a:bodyPr>
          <a:lstStyle/>
          <a:p>
            <a:r>
              <a:rPr lang="en-GB" sz="2000" b="1" dirty="0"/>
              <a:t>Young</a:t>
            </a:r>
          </a:p>
        </p:txBody>
      </p:sp>
      <p:sp>
        <p:nvSpPr>
          <p:cNvPr id="39" name="TextBox 38">
            <a:extLst>
              <a:ext uri="{FF2B5EF4-FFF2-40B4-BE49-F238E27FC236}">
                <a16:creationId xmlns:a16="http://schemas.microsoft.com/office/drawing/2014/main" id="{8D16BB38-EA0E-21DF-AC30-7DEF8CD79234}"/>
              </a:ext>
            </a:extLst>
          </p:cNvPr>
          <p:cNvSpPr txBox="1"/>
          <p:nvPr/>
        </p:nvSpPr>
        <p:spPr>
          <a:xfrm>
            <a:off x="6805824" y="5783055"/>
            <a:ext cx="1730625" cy="1015663"/>
          </a:xfrm>
          <a:prstGeom prst="rect">
            <a:avLst/>
          </a:prstGeom>
          <a:noFill/>
        </p:spPr>
        <p:txBody>
          <a:bodyPr wrap="square" rtlCol="0">
            <a:spAutoFit/>
          </a:bodyPr>
          <a:lstStyle/>
          <a:p>
            <a:pPr algn="ctr"/>
            <a:r>
              <a:rPr lang="en-GB" sz="2000" b="1" dirty="0"/>
              <a:t>Would like to play guitar</a:t>
            </a:r>
          </a:p>
        </p:txBody>
      </p:sp>
      <p:sp>
        <p:nvSpPr>
          <p:cNvPr id="40" name="TextBox 39">
            <a:extLst>
              <a:ext uri="{FF2B5EF4-FFF2-40B4-BE49-F238E27FC236}">
                <a16:creationId xmlns:a16="http://schemas.microsoft.com/office/drawing/2014/main" id="{4E7E499E-31CD-4463-D0E7-6A78BE428710}"/>
              </a:ext>
            </a:extLst>
          </p:cNvPr>
          <p:cNvSpPr txBox="1"/>
          <p:nvPr/>
        </p:nvSpPr>
        <p:spPr>
          <a:xfrm>
            <a:off x="2330438" y="5464623"/>
            <a:ext cx="1801513" cy="707886"/>
          </a:xfrm>
          <a:prstGeom prst="rect">
            <a:avLst/>
          </a:prstGeom>
          <a:noFill/>
        </p:spPr>
        <p:txBody>
          <a:bodyPr wrap="square" rtlCol="0">
            <a:spAutoFit/>
          </a:bodyPr>
          <a:lstStyle/>
          <a:p>
            <a:pPr algn="ctr"/>
            <a:r>
              <a:rPr lang="en-GB" sz="2000" b="1" dirty="0"/>
              <a:t>Not at home Saturdays</a:t>
            </a:r>
          </a:p>
        </p:txBody>
      </p:sp>
      <p:sp>
        <p:nvSpPr>
          <p:cNvPr id="41" name="TextBox 40">
            <a:extLst>
              <a:ext uri="{FF2B5EF4-FFF2-40B4-BE49-F238E27FC236}">
                <a16:creationId xmlns:a16="http://schemas.microsoft.com/office/drawing/2014/main" id="{331178E7-E1B6-B81E-A632-632289284D4F}"/>
              </a:ext>
            </a:extLst>
          </p:cNvPr>
          <p:cNvSpPr txBox="1"/>
          <p:nvPr/>
        </p:nvSpPr>
        <p:spPr>
          <a:xfrm>
            <a:off x="535269" y="5867456"/>
            <a:ext cx="1599430" cy="400110"/>
          </a:xfrm>
          <a:prstGeom prst="rect">
            <a:avLst/>
          </a:prstGeom>
          <a:noFill/>
        </p:spPr>
        <p:txBody>
          <a:bodyPr wrap="square" rtlCol="0">
            <a:spAutoFit/>
          </a:bodyPr>
          <a:lstStyle/>
          <a:p>
            <a:pPr algn="ctr"/>
            <a:r>
              <a:rPr lang="en-GB" sz="2000" b="1" dirty="0"/>
              <a:t>Not quiet</a:t>
            </a:r>
          </a:p>
        </p:txBody>
      </p:sp>
      <p:sp>
        <p:nvSpPr>
          <p:cNvPr id="42" name="TextBox 41">
            <a:extLst>
              <a:ext uri="{FF2B5EF4-FFF2-40B4-BE49-F238E27FC236}">
                <a16:creationId xmlns:a16="http://schemas.microsoft.com/office/drawing/2014/main" id="{B45DB073-B404-B58E-94D6-917B254D4CD1}"/>
              </a:ext>
            </a:extLst>
          </p:cNvPr>
          <p:cNvSpPr txBox="1"/>
          <p:nvPr/>
        </p:nvSpPr>
        <p:spPr>
          <a:xfrm>
            <a:off x="2272830" y="6179975"/>
            <a:ext cx="2312907" cy="400110"/>
          </a:xfrm>
          <a:prstGeom prst="rect">
            <a:avLst/>
          </a:prstGeom>
          <a:noFill/>
        </p:spPr>
        <p:txBody>
          <a:bodyPr wrap="square" rtlCol="0">
            <a:spAutoFit/>
          </a:bodyPr>
          <a:lstStyle/>
          <a:p>
            <a:r>
              <a:rPr lang="en-GB" sz="2000" b="1" dirty="0"/>
              <a:t>Visits Grandma</a:t>
            </a:r>
          </a:p>
        </p:txBody>
      </p:sp>
      <p:sp>
        <p:nvSpPr>
          <p:cNvPr id="43" name="TextBox 42">
            <a:extLst>
              <a:ext uri="{FF2B5EF4-FFF2-40B4-BE49-F238E27FC236}">
                <a16:creationId xmlns:a16="http://schemas.microsoft.com/office/drawing/2014/main" id="{3097B61A-E05D-BDD9-9545-C9B7447D1B06}"/>
              </a:ext>
            </a:extLst>
          </p:cNvPr>
          <p:cNvSpPr txBox="1"/>
          <p:nvPr/>
        </p:nvSpPr>
        <p:spPr>
          <a:xfrm>
            <a:off x="4918400" y="6391215"/>
            <a:ext cx="1116382" cy="400110"/>
          </a:xfrm>
          <a:prstGeom prst="rect">
            <a:avLst/>
          </a:prstGeom>
          <a:noFill/>
        </p:spPr>
        <p:txBody>
          <a:bodyPr wrap="square" rtlCol="0">
            <a:spAutoFit/>
          </a:bodyPr>
          <a:lstStyle/>
          <a:p>
            <a:pPr algn="ctr"/>
            <a:r>
              <a:rPr lang="en-GB" sz="2000" b="1" dirty="0"/>
              <a:t>Tired</a:t>
            </a:r>
          </a:p>
        </p:txBody>
      </p:sp>
      <p:sp>
        <p:nvSpPr>
          <p:cNvPr id="44" name="TextBox 43">
            <a:extLst>
              <a:ext uri="{FF2B5EF4-FFF2-40B4-BE49-F238E27FC236}">
                <a16:creationId xmlns:a16="http://schemas.microsoft.com/office/drawing/2014/main" id="{066B2B42-2630-EDEF-937B-CC53F2C89410}"/>
              </a:ext>
            </a:extLst>
          </p:cNvPr>
          <p:cNvSpPr txBox="1"/>
          <p:nvPr/>
        </p:nvSpPr>
        <p:spPr>
          <a:xfrm>
            <a:off x="4416485" y="5772050"/>
            <a:ext cx="2111000" cy="707886"/>
          </a:xfrm>
          <a:prstGeom prst="rect">
            <a:avLst/>
          </a:prstGeom>
          <a:noFill/>
        </p:spPr>
        <p:txBody>
          <a:bodyPr wrap="square" rtlCol="0">
            <a:spAutoFit/>
          </a:bodyPr>
          <a:lstStyle/>
          <a:p>
            <a:pPr algn="ctr"/>
            <a:r>
              <a:rPr lang="en-GB" sz="2000" b="1" dirty="0"/>
              <a:t>Is getting a cat in July</a:t>
            </a:r>
          </a:p>
        </p:txBody>
      </p:sp>
      <p:sp>
        <p:nvSpPr>
          <p:cNvPr id="45" name="CustomShape 23">
            <a:hlinkClick r:id="" action="ppaction://noaction">
              <a:snd r:embed="rId18" name="T3_W9F_6.3.wav"/>
            </a:hlinkClick>
            <a:extLst>
              <a:ext uri="{FF2B5EF4-FFF2-40B4-BE49-F238E27FC236}">
                <a16:creationId xmlns:a16="http://schemas.microsoft.com/office/drawing/2014/main" id="{1B46C3AE-3297-67A6-D497-55BE725F2AAA}"/>
              </a:ext>
            </a:extLst>
          </p:cNvPr>
          <p:cNvSpPr/>
          <p:nvPr/>
        </p:nvSpPr>
        <p:spPr>
          <a:xfrm>
            <a:off x="4686380" y="4320091"/>
            <a:ext cx="464040" cy="396360"/>
          </a:xfrm>
          <a:prstGeom prst="actionButtonBlank">
            <a:avLst/>
          </a:prstGeom>
          <a:solidFill>
            <a:srgbClr val="002060"/>
          </a:solidFill>
          <a:ln>
            <a:solidFill>
              <a:srgbClr val="FFD10D"/>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prstClr val="white"/>
                </a:solidFill>
                <a:effectLst/>
                <a:uLnTx/>
                <a:uFillTx/>
                <a:latin typeface="Century Gothic" panose="020B0502020202020204" pitchFamily="34" charset="0"/>
                <a:ea typeface="DejaVu Sans"/>
                <a:cs typeface="+mn-cs"/>
              </a:rPr>
              <a:t>1</a:t>
            </a:r>
            <a:endParaRPr kumimoji="0" lang="en-GB" sz="2000" b="0" i="0" u="none" strike="noStrike" kern="1200" cap="none" spc="-1"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46" name="CustomShape 24">
            <a:hlinkClick r:id="" action="ppaction://noaction">
              <a:snd r:embed="rId19" name="T3_W9F_6.4.wav"/>
            </a:hlinkClick>
            <a:extLst>
              <a:ext uri="{FF2B5EF4-FFF2-40B4-BE49-F238E27FC236}">
                <a16:creationId xmlns:a16="http://schemas.microsoft.com/office/drawing/2014/main" id="{BD4B98A0-4EDB-3394-748D-A4A7B8BC6617}"/>
              </a:ext>
            </a:extLst>
          </p:cNvPr>
          <p:cNvSpPr/>
          <p:nvPr/>
        </p:nvSpPr>
        <p:spPr>
          <a:xfrm>
            <a:off x="2519282" y="4320091"/>
            <a:ext cx="464040" cy="396360"/>
          </a:xfrm>
          <a:prstGeom prst="actionButtonBlank">
            <a:avLst/>
          </a:prstGeom>
          <a:solidFill>
            <a:srgbClr val="002060"/>
          </a:solidFill>
          <a:ln>
            <a:solidFill>
              <a:srgbClr val="FFD10D"/>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prstClr val="white"/>
                </a:solidFill>
                <a:effectLst/>
                <a:uLnTx/>
                <a:uFillTx/>
                <a:latin typeface="Century Gothic" panose="020B0502020202020204" pitchFamily="34" charset="0"/>
                <a:ea typeface="DejaVu Sans"/>
                <a:cs typeface="+mn-cs"/>
              </a:rPr>
              <a:t>2</a:t>
            </a:r>
            <a:endParaRPr kumimoji="0" lang="en-GB" sz="2000" b="0" i="0" u="none" strike="noStrike" kern="1200" cap="none" spc="-1"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47" name="CustomShape 25">
            <a:hlinkClick r:id="" action="ppaction://noaction">
              <a:snd r:embed="rId20" name="T3_W9F_6.5.wav"/>
            </a:hlinkClick>
            <a:extLst>
              <a:ext uri="{FF2B5EF4-FFF2-40B4-BE49-F238E27FC236}">
                <a16:creationId xmlns:a16="http://schemas.microsoft.com/office/drawing/2014/main" id="{2F8AC24E-A137-59B7-F553-8968A23D7E5E}"/>
              </a:ext>
            </a:extLst>
          </p:cNvPr>
          <p:cNvSpPr/>
          <p:nvPr/>
        </p:nvSpPr>
        <p:spPr>
          <a:xfrm>
            <a:off x="6890724" y="4320091"/>
            <a:ext cx="464040" cy="396360"/>
          </a:xfrm>
          <a:prstGeom prst="actionButtonBlank">
            <a:avLst/>
          </a:prstGeom>
          <a:solidFill>
            <a:srgbClr val="002060"/>
          </a:solidFill>
          <a:ln>
            <a:solidFill>
              <a:srgbClr val="FFD10D"/>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prstClr val="white"/>
                </a:solidFill>
                <a:effectLst/>
                <a:uLnTx/>
                <a:uFillTx/>
                <a:latin typeface="Century Gothic" panose="020B0502020202020204" pitchFamily="34" charset="0"/>
                <a:ea typeface="DejaVu Sans"/>
                <a:cs typeface="+mn-cs"/>
              </a:rPr>
              <a:t>3</a:t>
            </a:r>
            <a:endParaRPr kumimoji="0" lang="en-GB" sz="2000" b="0" i="0" u="none" strike="noStrike" kern="1200" cap="none" spc="-1" normalizeH="0" baseline="0" noProof="0">
              <a:ln>
                <a:noFill/>
              </a:ln>
              <a:solidFill>
                <a:prstClr val="white"/>
              </a:solidFill>
              <a:effectLst/>
              <a:uLnTx/>
              <a:uFillTx/>
              <a:latin typeface="Century Gothic" panose="020B0502020202020204" pitchFamily="34" charset="0"/>
              <a:ea typeface="+mn-ea"/>
              <a:cs typeface="+mn-cs"/>
            </a:endParaRPr>
          </a:p>
        </p:txBody>
      </p:sp>
      <p:sp>
        <p:nvSpPr>
          <p:cNvPr id="48" name="CustomShape 26">
            <a:hlinkClick r:id="" action="ppaction://noaction">
              <a:snd r:embed="rId21" name="T3_W9F_6.6.wav"/>
            </a:hlinkClick>
            <a:extLst>
              <a:ext uri="{FF2B5EF4-FFF2-40B4-BE49-F238E27FC236}">
                <a16:creationId xmlns:a16="http://schemas.microsoft.com/office/drawing/2014/main" id="{3C30A361-BBC7-F3DC-368C-EE4C80B507BB}"/>
              </a:ext>
            </a:extLst>
          </p:cNvPr>
          <p:cNvSpPr/>
          <p:nvPr/>
        </p:nvSpPr>
        <p:spPr>
          <a:xfrm>
            <a:off x="708611" y="4320091"/>
            <a:ext cx="464040" cy="396360"/>
          </a:xfrm>
          <a:prstGeom prst="actionButtonBlank">
            <a:avLst/>
          </a:prstGeom>
          <a:solidFill>
            <a:srgbClr val="002060"/>
          </a:solidFill>
          <a:ln>
            <a:solidFill>
              <a:srgbClr val="FFD10D"/>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prstClr val="white"/>
                </a:solidFill>
                <a:effectLst/>
                <a:uLnTx/>
                <a:uFillTx/>
                <a:latin typeface="Century Gothic" panose="020B0502020202020204" pitchFamily="34" charset="0"/>
                <a:ea typeface="DejaVu Sans"/>
                <a:cs typeface="+mn-cs"/>
              </a:rPr>
              <a:t>4</a:t>
            </a:r>
            <a:endParaRPr kumimoji="0" lang="en-GB" sz="2000" b="0" i="0" u="none" strike="noStrike" kern="1200" cap="none" spc="-1"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6333237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42"/>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0"/>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5"/>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9"/>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32"/>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37"/>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38"/>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43"/>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1" grpId="0"/>
      <p:bldP spid="32" grpId="0"/>
      <p:bldP spid="33" grpId="0"/>
      <p:bldP spid="34" grpId="0"/>
      <p:bldP spid="35" grpId="0"/>
      <p:bldP spid="36" grpId="0"/>
      <p:bldP spid="37" grpId="0"/>
      <p:bldP spid="38" grpId="0"/>
      <p:bldP spid="39" grpId="0"/>
      <p:bldP spid="40" grpId="0"/>
      <p:bldP spid="41" grpId="0"/>
      <p:bldP spid="42" grpId="0"/>
      <p:bldP spid="43" grpId="0"/>
      <p:bldP spid="44" grpId="0"/>
      <p:bldP spid="45" grpId="0" animBg="1"/>
      <p:bldP spid="46" grpId="0" animBg="1"/>
      <p:bldP spid="47" grpId="0" animBg="1"/>
      <p:bldP spid="4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34549" y="1229428"/>
            <a:ext cx="1557451" cy="374973"/>
          </a:xfrm>
          <a:solidFill>
            <a:srgbClr val="FF0000"/>
          </a:solidFill>
        </p:spPr>
        <p:txBody>
          <a:bodyPr/>
          <a:lstStyle/>
          <a:p>
            <a:pPr algn="ctr"/>
            <a:r>
              <a:rPr lang="en-GB" sz="2000" b="1" dirty="0" err="1">
                <a:solidFill>
                  <a:schemeClr val="bg1"/>
                </a:solidFill>
                <a:latin typeface="Century Gothic" panose="020B0502020202020204" pitchFamily="34" charset="0"/>
              </a:rPr>
              <a:t>Vokabeln</a:t>
            </a:r>
            <a:endParaRPr lang="en-GB" sz="2000" b="1" dirty="0">
              <a:solidFill>
                <a:schemeClr val="bg1"/>
              </a:solidFill>
              <a:latin typeface="Century Gothic" panose="020B0502020202020204" pitchFamily="34" charset="0"/>
            </a:endParaRPr>
          </a:p>
        </p:txBody>
      </p:sp>
      <p:grpSp>
        <p:nvGrpSpPr>
          <p:cNvPr id="5" name="Group 4">
            <a:extLst>
              <a:ext uri="{FF2B5EF4-FFF2-40B4-BE49-F238E27FC236}">
                <a16:creationId xmlns:a16="http://schemas.microsoft.com/office/drawing/2014/main" id="{ADC25B4A-87A5-444F-8909-6798D57B9B6E}"/>
              </a:ext>
            </a:extLst>
          </p:cNvPr>
          <p:cNvGrpSpPr/>
          <p:nvPr/>
        </p:nvGrpSpPr>
        <p:grpSpPr>
          <a:xfrm>
            <a:off x="10850272" y="161306"/>
            <a:ext cx="1240568" cy="1008631"/>
            <a:chOff x="10818487" y="2376307"/>
            <a:chExt cx="1240568" cy="1008631"/>
          </a:xfrm>
        </p:grpSpPr>
        <p:sp>
          <p:nvSpPr>
            <p:cNvPr id="2" name="Oval 1">
              <a:extLst>
                <a:ext uri="{FF2B5EF4-FFF2-40B4-BE49-F238E27FC236}">
                  <a16:creationId xmlns:a16="http://schemas.microsoft.com/office/drawing/2014/main" id="{0407715F-6131-45A0-B32C-D2CFB1907A6E}"/>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10" name="Explosion: 8 Points 9">
              <a:extLst>
                <a:ext uri="{FF2B5EF4-FFF2-40B4-BE49-F238E27FC236}">
                  <a16:creationId xmlns:a16="http://schemas.microsoft.com/office/drawing/2014/main" id="{B8BE6A60-1CFA-43E3-94FE-71206E822483}"/>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Century Gothic"/>
                <a:ea typeface="+mn-ea"/>
                <a:cs typeface="+mn-cs"/>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0872111" y="2644457"/>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black">
                      <a:lumMod val="95000"/>
                      <a:lumOff val="5000"/>
                    </a:prstClr>
                  </a:solidFill>
                  <a:effectLst/>
                  <a:uLnTx/>
                  <a:uFillTx/>
                  <a:latin typeface="Century Gothic" panose="020B0502020202020204" pitchFamily="34" charset="0"/>
                  <a:ea typeface="+mn-ea"/>
                  <a:cs typeface="+mn-cs"/>
                </a:rPr>
                <a:t>Wörter</a:t>
              </a:r>
              <a:endParaRPr kumimoji="0" lang="en-GB" sz="2000" b="1" i="0" u="none" strike="noStrike" kern="1200" cap="none" spc="0" normalizeH="0" baseline="0" noProof="0" dirty="0">
                <a:ln>
                  <a:noFill/>
                </a:ln>
                <a:solidFill>
                  <a:prstClr val="black">
                    <a:lumMod val="95000"/>
                    <a:lumOff val="5000"/>
                  </a:prstClr>
                </a:solidFill>
                <a:effectLst/>
                <a:uLnTx/>
                <a:uFillTx/>
                <a:latin typeface="Century Gothic" panose="020B0502020202020204" pitchFamily="34" charset="0"/>
                <a:ea typeface="+mn-ea"/>
                <a:cs typeface="+mn-cs"/>
              </a:endParaRPr>
            </a:p>
          </p:txBody>
        </p:sp>
      </p:grpSp>
      <p:sp>
        <p:nvSpPr>
          <p:cNvPr id="13" name="Speech Bubble: Rectangle with Corners Rounded 12">
            <a:hlinkClick r:id="" action="ppaction://noaction">
              <a:snd r:embed="rId3" name="T3_W9F_8.1.wav"/>
            </a:hlinkClick>
            <a:extLst>
              <a:ext uri="{FF2B5EF4-FFF2-40B4-BE49-F238E27FC236}">
                <a16:creationId xmlns:a16="http://schemas.microsoft.com/office/drawing/2014/main" id="{C472ADB2-A29C-468A-AFDC-509DA251A035}"/>
              </a:ext>
            </a:extLst>
          </p:cNvPr>
          <p:cNvSpPr/>
          <p:nvPr/>
        </p:nvSpPr>
        <p:spPr>
          <a:xfrm>
            <a:off x="3901534" y="86931"/>
            <a:ext cx="2813917" cy="914401"/>
          </a:xfrm>
          <a:prstGeom prst="wedgeRoundRectCallout">
            <a:avLst>
              <a:gd name="adj1" fmla="val -61423"/>
              <a:gd name="adj2" fmla="val -11357"/>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1" normalizeH="0" baseline="0" noProof="0" dirty="0">
                <a:ln>
                  <a:noFill/>
                </a:ln>
                <a:solidFill>
                  <a:prstClr val="white"/>
                </a:solidFill>
                <a:effectLst/>
                <a:uLnTx/>
                <a:uFillTx/>
                <a:latin typeface="Century Gothic" panose="020B0502020202020204" pitchFamily="34" charset="0"/>
                <a:ea typeface="Century Gothic"/>
                <a:cs typeface="+mn-cs"/>
              </a:rPr>
              <a:t>Wann hast du Pläne? Schreib Vokabeln auf Deutsch.</a:t>
            </a:r>
            <a:endParaRPr kumimoji="0" lang="de-DE" sz="1800" b="1" i="0" u="none" strike="noStrike" kern="1200" cap="none" spc="0" normalizeH="0" baseline="0" noProof="0" dirty="0">
              <a:ln>
                <a:noFill/>
              </a:ln>
              <a:solidFill>
                <a:prstClr val="white"/>
              </a:solidFill>
              <a:effectLst/>
              <a:uLnTx/>
              <a:uFillTx/>
              <a:latin typeface="Century Gothic" panose="020B0502020202020204" pitchFamily="34" charset="0"/>
              <a:ea typeface="Calibri"/>
              <a:cs typeface="Calibri"/>
              <a:sym typeface="Calibri"/>
            </a:endParaRPr>
          </a:p>
        </p:txBody>
      </p:sp>
      <p:pic>
        <p:nvPicPr>
          <p:cNvPr id="14" name="Graphic 13" descr="Teacher">
            <a:extLst>
              <a:ext uri="{FF2B5EF4-FFF2-40B4-BE49-F238E27FC236}">
                <a16:creationId xmlns:a16="http://schemas.microsoft.com/office/drawing/2014/main" id="{D2A653A1-811E-4C2A-A57B-293284D2713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930204" y="0"/>
            <a:ext cx="914400" cy="914400"/>
          </a:xfrm>
          <a:prstGeom prst="rect">
            <a:avLst/>
          </a:prstGeom>
        </p:spPr>
      </p:pic>
      <p:sp>
        <p:nvSpPr>
          <p:cNvPr id="4" name="Speech Bubble: Rectangle with Corners Rounded 3">
            <a:extLst>
              <a:ext uri="{FF2B5EF4-FFF2-40B4-BE49-F238E27FC236}">
                <a16:creationId xmlns:a16="http://schemas.microsoft.com/office/drawing/2014/main" id="{33B43884-BE2C-4172-9257-A1C03F69D38C}"/>
              </a:ext>
            </a:extLst>
          </p:cNvPr>
          <p:cNvSpPr/>
          <p:nvPr/>
        </p:nvSpPr>
        <p:spPr>
          <a:xfrm>
            <a:off x="6943886" y="81007"/>
            <a:ext cx="3601817" cy="1236649"/>
          </a:xfrm>
          <a:prstGeom prst="wedgeRoundRectCallou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1" normalizeH="0" baseline="0" noProof="0" dirty="0">
                <a:ln>
                  <a:noFill/>
                </a:ln>
                <a:solidFill>
                  <a:prstClr val="white"/>
                </a:solidFill>
                <a:effectLst/>
                <a:uLnTx/>
                <a:uFillTx/>
                <a:latin typeface="Century Gothic" panose="020B0502020202020204" pitchFamily="34" charset="0"/>
                <a:ea typeface="Century Gothic"/>
                <a:cs typeface="+mn-cs"/>
              </a:rPr>
              <a:t>Just have a go! Write any of these English words in German. You can add different words, too.</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Calibri"/>
              <a:cs typeface="Calibri"/>
              <a:sym typeface="Calibri"/>
            </a:endParaRPr>
          </a:p>
        </p:txBody>
      </p:sp>
      <p:pic>
        <p:nvPicPr>
          <p:cNvPr id="9" name="Graphic 8" descr="Pencil with solid fill">
            <a:extLst>
              <a:ext uri="{FF2B5EF4-FFF2-40B4-BE49-F238E27FC236}">
                <a16:creationId xmlns:a16="http://schemas.microsoft.com/office/drawing/2014/main" id="{03216230-0246-4D3F-AFFE-D52F7720A43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40895" y="688428"/>
            <a:ext cx="552151" cy="552151"/>
          </a:xfrm>
          <a:prstGeom prst="rect">
            <a:avLst/>
          </a:prstGeom>
        </p:spPr>
      </p:pic>
      <p:sp>
        <p:nvSpPr>
          <p:cNvPr id="8" name="Title 4">
            <a:extLst>
              <a:ext uri="{FF2B5EF4-FFF2-40B4-BE49-F238E27FC236}">
                <a16:creationId xmlns:a16="http://schemas.microsoft.com/office/drawing/2014/main" id="{22A34592-FAFA-6F6D-4559-5FFB9206DF7C}"/>
              </a:ext>
            </a:extLst>
          </p:cNvPr>
          <p:cNvSpPr txBox="1">
            <a:spLocks/>
          </p:cNvSpPr>
          <p:nvPr/>
        </p:nvSpPr>
        <p:spPr>
          <a:xfrm>
            <a:off x="703011" y="102582"/>
            <a:ext cx="2869907" cy="523220"/>
          </a:xfrm>
          <a:prstGeom prst="rect">
            <a:avLst/>
          </a:prstGeom>
        </p:spPr>
        <p:txBody>
          <a:bodyPr lIns="0" tIns="0" rIns="0" bIns="0" anchor="ctr">
            <a:noAutofit/>
          </a:bodyPr>
          <a:lst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s-AR" sz="3200" b="1" i="0" u="none" strike="noStrike" kern="1200" cap="none" spc="0" normalizeH="0" baseline="0" noProof="0" dirty="0" err="1">
                <a:ln>
                  <a:noFill/>
                </a:ln>
                <a:solidFill>
                  <a:srgbClr val="002060"/>
                </a:solidFill>
                <a:effectLst/>
                <a:uLnTx/>
                <a:uFillTx/>
                <a:latin typeface="Century Gothic" panose="020B0502020202020204" pitchFamily="34" charset="0"/>
                <a:ea typeface="+mj-ea"/>
                <a:cs typeface="Arial"/>
                <a:sym typeface="Arial"/>
              </a:rPr>
              <a:t>Follow</a:t>
            </a:r>
            <a:r>
              <a:rPr kumimoji="0" lang="es-AR" sz="32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Arial"/>
                <a:sym typeface="Arial"/>
              </a:rPr>
              <a:t> up 4</a:t>
            </a:r>
            <a:endParaRPr kumimoji="0" lang="en-GB" sz="3200" b="0" i="0" u="none" strike="noStrike" kern="1200" cap="none" spc="0" normalizeH="0" baseline="0" noProof="0" dirty="0">
              <a:ln>
                <a:noFill/>
              </a:ln>
              <a:solidFill>
                <a:srgbClr val="002060"/>
              </a:solidFill>
              <a:effectLst/>
              <a:uLnTx/>
              <a:uFillTx/>
              <a:latin typeface="Century Gothic"/>
              <a:ea typeface="+mj-ea"/>
              <a:cs typeface="+mj-cs"/>
            </a:endParaRPr>
          </a:p>
        </p:txBody>
      </p:sp>
      <p:sp>
        <p:nvSpPr>
          <p:cNvPr id="19" name="Google Shape;119;p1">
            <a:extLst>
              <a:ext uri="{FF2B5EF4-FFF2-40B4-BE49-F238E27FC236}">
                <a16:creationId xmlns:a16="http://schemas.microsoft.com/office/drawing/2014/main" id="{1FF2C945-3DDA-70A0-4E88-3AB14742DD4D}"/>
              </a:ext>
            </a:extLst>
          </p:cNvPr>
          <p:cNvSpPr/>
          <p:nvPr/>
        </p:nvSpPr>
        <p:spPr>
          <a:xfrm>
            <a:off x="112017" y="86932"/>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graphicFrame>
        <p:nvGraphicFramePr>
          <p:cNvPr id="20" name="Table 19">
            <a:extLst>
              <a:ext uri="{FF2B5EF4-FFF2-40B4-BE49-F238E27FC236}">
                <a16:creationId xmlns:a16="http://schemas.microsoft.com/office/drawing/2014/main" id="{7D9AAB76-5509-570B-7CF5-A55E300FC87E}"/>
              </a:ext>
            </a:extLst>
          </p:cNvPr>
          <p:cNvGraphicFramePr>
            <a:graphicFrameLocks noGrp="1"/>
          </p:cNvGraphicFramePr>
          <p:nvPr>
            <p:extLst>
              <p:ext uri="{D42A27DB-BD31-4B8C-83A1-F6EECF244321}">
                <p14:modId xmlns:p14="http://schemas.microsoft.com/office/powerpoint/2010/main" val="3340222005"/>
              </p:ext>
            </p:extLst>
          </p:nvPr>
        </p:nvGraphicFramePr>
        <p:xfrm>
          <a:off x="416970" y="1645876"/>
          <a:ext cx="11089232" cy="4972266"/>
        </p:xfrm>
        <a:graphic>
          <a:graphicData uri="http://schemas.openxmlformats.org/drawingml/2006/table">
            <a:tbl>
              <a:tblPr firstRow="1" bandRow="1">
                <a:tableStyleId>{5940675A-B579-460E-94D1-54222C63F5DA}</a:tableStyleId>
              </a:tblPr>
              <a:tblGrid>
                <a:gridCol w="2772308">
                  <a:extLst>
                    <a:ext uri="{9D8B030D-6E8A-4147-A177-3AD203B41FA5}">
                      <a16:colId xmlns:a16="http://schemas.microsoft.com/office/drawing/2014/main" val="3890360593"/>
                    </a:ext>
                  </a:extLst>
                </a:gridCol>
                <a:gridCol w="2772308">
                  <a:extLst>
                    <a:ext uri="{9D8B030D-6E8A-4147-A177-3AD203B41FA5}">
                      <a16:colId xmlns:a16="http://schemas.microsoft.com/office/drawing/2014/main" val="1054388332"/>
                    </a:ext>
                  </a:extLst>
                </a:gridCol>
                <a:gridCol w="2772308">
                  <a:extLst>
                    <a:ext uri="{9D8B030D-6E8A-4147-A177-3AD203B41FA5}">
                      <a16:colId xmlns:a16="http://schemas.microsoft.com/office/drawing/2014/main" val="718021040"/>
                    </a:ext>
                  </a:extLst>
                </a:gridCol>
                <a:gridCol w="2772308">
                  <a:extLst>
                    <a:ext uri="{9D8B030D-6E8A-4147-A177-3AD203B41FA5}">
                      <a16:colId xmlns:a16="http://schemas.microsoft.com/office/drawing/2014/main" val="2701366741"/>
                    </a:ext>
                  </a:extLst>
                </a:gridCol>
              </a:tblGrid>
              <a:tr h="1657422">
                <a:tc>
                  <a:txBody>
                    <a:bodyPr/>
                    <a:lstStyle/>
                    <a:p>
                      <a:pPr algn="ctr"/>
                      <a:r>
                        <a:rPr lang="en-GB" sz="2000" dirty="0"/>
                        <a:t>January</a:t>
                      </a:r>
                    </a:p>
                  </a:txBody>
                  <a:tcPr anchor="b"/>
                </a:tc>
                <a:tc>
                  <a:txBody>
                    <a:bodyPr/>
                    <a:lstStyle/>
                    <a:p>
                      <a:pPr algn="ctr"/>
                      <a:r>
                        <a:rPr lang="en-GB" sz="2000" dirty="0"/>
                        <a:t>February</a:t>
                      </a:r>
                    </a:p>
                  </a:txBody>
                  <a:tcPr anchor="b"/>
                </a:tc>
                <a:tc>
                  <a:txBody>
                    <a:bodyPr/>
                    <a:lstStyle/>
                    <a:p>
                      <a:pPr algn="ctr"/>
                      <a:r>
                        <a:rPr lang="en-GB" sz="2000" dirty="0"/>
                        <a:t>March</a:t>
                      </a:r>
                    </a:p>
                  </a:txBody>
                  <a:tcPr anchor="b"/>
                </a:tc>
                <a:tc>
                  <a:txBody>
                    <a:bodyPr/>
                    <a:lstStyle/>
                    <a:p>
                      <a:pPr algn="ctr"/>
                      <a:r>
                        <a:rPr lang="en-GB" sz="2000" dirty="0"/>
                        <a:t>April</a:t>
                      </a:r>
                    </a:p>
                  </a:txBody>
                  <a:tcPr anchor="b"/>
                </a:tc>
                <a:extLst>
                  <a:ext uri="{0D108BD9-81ED-4DB2-BD59-A6C34878D82A}">
                    <a16:rowId xmlns:a16="http://schemas.microsoft.com/office/drawing/2014/main" val="2470074995"/>
                  </a:ext>
                </a:extLst>
              </a:tr>
              <a:tr h="1657422">
                <a:tc>
                  <a:txBody>
                    <a:bodyPr/>
                    <a:lstStyle/>
                    <a:p>
                      <a:pPr algn="ctr"/>
                      <a:r>
                        <a:rPr lang="en-GB" sz="2000" dirty="0"/>
                        <a:t>May</a:t>
                      </a:r>
                    </a:p>
                  </a:txBody>
                  <a:tcPr anchor="b"/>
                </a:tc>
                <a:tc>
                  <a:txBody>
                    <a:bodyPr/>
                    <a:lstStyle/>
                    <a:p>
                      <a:pPr algn="ctr"/>
                      <a:r>
                        <a:rPr lang="en-GB" sz="2000" dirty="0"/>
                        <a:t>June</a:t>
                      </a:r>
                    </a:p>
                  </a:txBody>
                  <a:tcPr anchor="b"/>
                </a:tc>
                <a:tc>
                  <a:txBody>
                    <a:bodyPr/>
                    <a:lstStyle/>
                    <a:p>
                      <a:pPr algn="ctr"/>
                      <a:r>
                        <a:rPr lang="en-GB" sz="2000" dirty="0"/>
                        <a:t>July</a:t>
                      </a:r>
                    </a:p>
                  </a:txBody>
                  <a:tcPr anchor="b"/>
                </a:tc>
                <a:tc>
                  <a:txBody>
                    <a:bodyPr/>
                    <a:lstStyle/>
                    <a:p>
                      <a:pPr algn="ctr"/>
                      <a:r>
                        <a:rPr lang="en-GB" sz="2000" dirty="0"/>
                        <a:t>August</a:t>
                      </a:r>
                    </a:p>
                  </a:txBody>
                  <a:tcPr anchor="b"/>
                </a:tc>
                <a:extLst>
                  <a:ext uri="{0D108BD9-81ED-4DB2-BD59-A6C34878D82A}">
                    <a16:rowId xmlns:a16="http://schemas.microsoft.com/office/drawing/2014/main" val="3578378829"/>
                  </a:ext>
                </a:extLst>
              </a:tr>
              <a:tr h="1657422">
                <a:tc>
                  <a:txBody>
                    <a:bodyPr/>
                    <a:lstStyle/>
                    <a:p>
                      <a:pPr algn="ctr"/>
                      <a:r>
                        <a:rPr lang="en-GB" sz="2000" dirty="0"/>
                        <a:t>September</a:t>
                      </a:r>
                    </a:p>
                  </a:txBody>
                  <a:tcPr anchor="b"/>
                </a:tc>
                <a:tc>
                  <a:txBody>
                    <a:bodyPr/>
                    <a:lstStyle/>
                    <a:p>
                      <a:pPr algn="ctr"/>
                      <a:r>
                        <a:rPr lang="en-GB" sz="2000" dirty="0"/>
                        <a:t>October</a:t>
                      </a:r>
                    </a:p>
                  </a:txBody>
                  <a:tcPr anchor="b"/>
                </a:tc>
                <a:tc>
                  <a:txBody>
                    <a:bodyPr/>
                    <a:lstStyle/>
                    <a:p>
                      <a:pPr algn="ctr"/>
                      <a:r>
                        <a:rPr lang="en-GB" sz="2000" dirty="0"/>
                        <a:t>November</a:t>
                      </a:r>
                    </a:p>
                  </a:txBody>
                  <a:tcPr anchor="b"/>
                </a:tc>
                <a:tc>
                  <a:txBody>
                    <a:bodyPr/>
                    <a:lstStyle/>
                    <a:p>
                      <a:pPr algn="ctr"/>
                      <a:r>
                        <a:rPr lang="en-GB" sz="2000" dirty="0"/>
                        <a:t>December</a:t>
                      </a:r>
                    </a:p>
                  </a:txBody>
                  <a:tcPr anchor="b"/>
                </a:tc>
                <a:extLst>
                  <a:ext uri="{0D108BD9-81ED-4DB2-BD59-A6C34878D82A}">
                    <a16:rowId xmlns:a16="http://schemas.microsoft.com/office/drawing/2014/main" val="416381315"/>
                  </a:ext>
                </a:extLst>
              </a:tr>
            </a:tbl>
          </a:graphicData>
        </a:graphic>
      </p:graphicFrame>
      <p:pic>
        <p:nvPicPr>
          <p:cNvPr id="22" name="Picture 21" descr="Free guitar music musical instrument vector">
            <a:extLst>
              <a:ext uri="{FF2B5EF4-FFF2-40B4-BE49-F238E27FC236}">
                <a16:creationId xmlns:a16="http://schemas.microsoft.com/office/drawing/2014/main" id="{AFBECC74-39AF-90B8-7B69-216517ABF73E}"/>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259595" y="1727310"/>
            <a:ext cx="530295" cy="589217"/>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2" descr="A person with his arms crossed&#10;&#10;Description automatically generated">
            <a:extLst>
              <a:ext uri="{FF2B5EF4-FFF2-40B4-BE49-F238E27FC236}">
                <a16:creationId xmlns:a16="http://schemas.microsoft.com/office/drawing/2014/main" id="{645B558B-FBC0-9708-E369-4D6CF6B4F3CD}"/>
              </a:ext>
            </a:extLst>
          </p:cNvPr>
          <p:cNvPicPr>
            <a:picLocks noChangeAspect="1"/>
          </p:cNvPicPr>
          <p:nvPr/>
        </p:nvPicPr>
        <p:blipFill rotWithShape="1">
          <a:blip r:embed="rId9">
            <a:extLst>
              <a:ext uri="{28A0092B-C50C-407E-A947-70E740481C1C}">
                <a14:useLocalDpi xmlns:a14="http://schemas.microsoft.com/office/drawing/2010/main" val="0"/>
              </a:ext>
            </a:extLst>
          </a:blip>
          <a:srcRect b="27200"/>
          <a:stretch/>
        </p:blipFill>
        <p:spPr>
          <a:xfrm>
            <a:off x="9492284" y="3333683"/>
            <a:ext cx="578389" cy="563601"/>
          </a:xfrm>
          <a:prstGeom prst="rect">
            <a:avLst/>
          </a:prstGeom>
        </p:spPr>
      </p:pic>
      <p:grpSp>
        <p:nvGrpSpPr>
          <p:cNvPr id="25" name="Group 24">
            <a:extLst>
              <a:ext uri="{FF2B5EF4-FFF2-40B4-BE49-F238E27FC236}">
                <a16:creationId xmlns:a16="http://schemas.microsoft.com/office/drawing/2014/main" id="{0EDFEF21-7EC8-FE16-8446-97ADECA1C4C7}"/>
              </a:ext>
            </a:extLst>
          </p:cNvPr>
          <p:cNvGrpSpPr/>
          <p:nvPr/>
        </p:nvGrpSpPr>
        <p:grpSpPr>
          <a:xfrm>
            <a:off x="8833765" y="3360898"/>
            <a:ext cx="635178" cy="563602"/>
            <a:chOff x="8078724" y="4526165"/>
            <a:chExt cx="1208090" cy="1072270"/>
          </a:xfrm>
        </p:grpSpPr>
        <p:sp>
          <p:nvSpPr>
            <p:cNvPr id="26" name="Oval 25">
              <a:extLst>
                <a:ext uri="{FF2B5EF4-FFF2-40B4-BE49-F238E27FC236}">
                  <a16:creationId xmlns:a16="http://schemas.microsoft.com/office/drawing/2014/main" id="{2600B1AE-2365-80EB-0B67-4E2CDB3E42F4}"/>
                </a:ext>
              </a:extLst>
            </p:cNvPr>
            <p:cNvSpPr/>
            <p:nvPr/>
          </p:nvSpPr>
          <p:spPr>
            <a:xfrm>
              <a:off x="8078724" y="4526165"/>
              <a:ext cx="1163696" cy="1072269"/>
            </a:xfrm>
            <a:prstGeom prst="ellipse">
              <a:avLst/>
            </a:prstGeom>
            <a:solidFill>
              <a:srgbClr val="F9FFC9"/>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TextBox 26">
              <a:extLst>
                <a:ext uri="{FF2B5EF4-FFF2-40B4-BE49-F238E27FC236}">
                  <a16:creationId xmlns:a16="http://schemas.microsoft.com/office/drawing/2014/main" id="{4582C4D6-727A-20E8-477B-F97E9EC41F7B}"/>
                </a:ext>
              </a:extLst>
            </p:cNvPr>
            <p:cNvSpPr txBox="1"/>
            <p:nvPr/>
          </p:nvSpPr>
          <p:spPr>
            <a:xfrm>
              <a:off x="8123118" y="5100714"/>
              <a:ext cx="1163696" cy="497721"/>
            </a:xfrm>
            <a:prstGeom prst="rect">
              <a:avLst/>
            </a:prstGeom>
            <a:noFill/>
          </p:spPr>
          <p:txBody>
            <a:bodyPr wrap="square" rtlCol="0">
              <a:spAutoFit/>
            </a:bodyPr>
            <a:lstStyle/>
            <a:p>
              <a:r>
                <a:rPr lang="en-GB" sz="1050" dirty="0">
                  <a:solidFill>
                    <a:srgbClr val="002060"/>
                  </a:solidFill>
                  <a:latin typeface="Century Gothic" panose="020B0502020202020204" pitchFamily="34" charset="0"/>
                </a:rPr>
                <a:t>to visit</a:t>
              </a:r>
            </a:p>
          </p:txBody>
        </p:sp>
        <p:pic>
          <p:nvPicPr>
            <p:cNvPr id="28" name="Picture 4" descr="Free Hand Card vector and picture">
              <a:extLst>
                <a:ext uri="{FF2B5EF4-FFF2-40B4-BE49-F238E27FC236}">
                  <a16:creationId xmlns:a16="http://schemas.microsoft.com/office/drawing/2014/main" id="{8B34465D-928D-8B51-4388-D8D9C3788E0C}"/>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223770" y="4725816"/>
              <a:ext cx="873604" cy="505053"/>
            </a:xfrm>
            <a:prstGeom prst="rect">
              <a:avLst/>
            </a:prstGeom>
            <a:noFill/>
            <a:extLst>
              <a:ext uri="{909E8E84-426E-40DD-AFC4-6F175D3DCCD1}">
                <a14:hiddenFill xmlns:a14="http://schemas.microsoft.com/office/drawing/2010/main">
                  <a:solidFill>
                    <a:srgbClr val="FFFFFF"/>
                  </a:solidFill>
                </a14:hiddenFill>
              </a:ext>
            </a:extLst>
          </p:spPr>
        </p:pic>
      </p:grpSp>
      <p:pic>
        <p:nvPicPr>
          <p:cNvPr id="29" name="Picture 2" descr="Rendered Image">
            <a:extLst>
              <a:ext uri="{FF2B5EF4-FFF2-40B4-BE49-F238E27FC236}">
                <a16:creationId xmlns:a16="http://schemas.microsoft.com/office/drawing/2014/main" id="{290C5530-11ED-64BC-3769-1EB379F1E04B}"/>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285448" y="3424296"/>
            <a:ext cx="1008884" cy="264336"/>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30" descr="A cartoon of a person with her arms crossed&#10;&#10;Description automatically generated">
            <a:extLst>
              <a:ext uri="{FF2B5EF4-FFF2-40B4-BE49-F238E27FC236}">
                <a16:creationId xmlns:a16="http://schemas.microsoft.com/office/drawing/2014/main" id="{94E0C239-D620-C3FB-D8AE-71FAE272C98C}"/>
              </a:ext>
            </a:extLst>
          </p:cNvPr>
          <p:cNvPicPr>
            <a:picLocks noChangeAspect="1"/>
          </p:cNvPicPr>
          <p:nvPr/>
        </p:nvPicPr>
        <p:blipFill rotWithShape="1">
          <a:blip r:embed="rId12">
            <a:extLst>
              <a:ext uri="{28A0092B-C50C-407E-A947-70E740481C1C}">
                <a14:useLocalDpi xmlns:a14="http://schemas.microsoft.com/office/drawing/2010/main" val="0"/>
              </a:ext>
            </a:extLst>
          </a:blip>
          <a:srcRect b="44313"/>
          <a:stretch/>
        </p:blipFill>
        <p:spPr>
          <a:xfrm>
            <a:off x="503633" y="3333683"/>
            <a:ext cx="641626" cy="618033"/>
          </a:xfrm>
          <a:prstGeom prst="rect">
            <a:avLst/>
          </a:prstGeom>
        </p:spPr>
      </p:pic>
      <p:pic>
        <p:nvPicPr>
          <p:cNvPr id="33" name="Picture 32" descr="A cartoon of a person&#10;&#10;Description automatically generated">
            <a:extLst>
              <a:ext uri="{FF2B5EF4-FFF2-40B4-BE49-F238E27FC236}">
                <a16:creationId xmlns:a16="http://schemas.microsoft.com/office/drawing/2014/main" id="{64D98A0E-9399-7A74-D54F-3E9222DC4932}"/>
              </a:ext>
            </a:extLst>
          </p:cNvPr>
          <p:cNvPicPr>
            <a:picLocks noChangeAspect="1"/>
          </p:cNvPicPr>
          <p:nvPr/>
        </p:nvPicPr>
        <p:blipFill rotWithShape="1">
          <a:blip r:embed="rId13">
            <a:extLst>
              <a:ext uri="{28A0092B-C50C-407E-A947-70E740481C1C}">
                <a14:useLocalDpi xmlns:a14="http://schemas.microsoft.com/office/drawing/2010/main" val="0"/>
              </a:ext>
            </a:extLst>
          </a:blip>
          <a:srcRect b="12639"/>
          <a:stretch/>
        </p:blipFill>
        <p:spPr>
          <a:xfrm>
            <a:off x="3259595" y="4958591"/>
            <a:ext cx="626645" cy="728265"/>
          </a:xfrm>
          <a:prstGeom prst="rect">
            <a:avLst/>
          </a:prstGeom>
        </p:spPr>
      </p:pic>
      <p:pic>
        <p:nvPicPr>
          <p:cNvPr id="35" name="Picture 34" descr="A person in a white shirt&#10;&#10;Description automatically generated">
            <a:extLst>
              <a:ext uri="{FF2B5EF4-FFF2-40B4-BE49-F238E27FC236}">
                <a16:creationId xmlns:a16="http://schemas.microsoft.com/office/drawing/2014/main" id="{FC4FB8F2-53C1-F87F-4CCE-D92AF2C403E0}"/>
              </a:ext>
            </a:extLst>
          </p:cNvPr>
          <p:cNvPicPr>
            <a:picLocks noChangeAspect="1"/>
          </p:cNvPicPr>
          <p:nvPr/>
        </p:nvPicPr>
        <p:blipFill rotWithShape="1">
          <a:blip r:embed="rId14">
            <a:extLst>
              <a:ext uri="{28A0092B-C50C-407E-A947-70E740481C1C}">
                <a14:useLocalDpi xmlns:a14="http://schemas.microsoft.com/office/drawing/2010/main" val="0"/>
              </a:ext>
            </a:extLst>
          </a:blip>
          <a:srcRect b="58781"/>
          <a:stretch/>
        </p:blipFill>
        <p:spPr>
          <a:xfrm>
            <a:off x="8763844" y="1670662"/>
            <a:ext cx="775020" cy="626312"/>
          </a:xfrm>
          <a:prstGeom prst="rect">
            <a:avLst/>
          </a:prstGeom>
        </p:spPr>
      </p:pic>
      <p:grpSp>
        <p:nvGrpSpPr>
          <p:cNvPr id="36" name="Group 35">
            <a:extLst>
              <a:ext uri="{FF2B5EF4-FFF2-40B4-BE49-F238E27FC236}">
                <a16:creationId xmlns:a16="http://schemas.microsoft.com/office/drawing/2014/main" id="{FC38AC12-C20E-2062-6BAB-7B2AEDBF2313}"/>
              </a:ext>
            </a:extLst>
          </p:cNvPr>
          <p:cNvGrpSpPr/>
          <p:nvPr/>
        </p:nvGrpSpPr>
        <p:grpSpPr>
          <a:xfrm>
            <a:off x="6078097" y="5023245"/>
            <a:ext cx="724883" cy="663611"/>
            <a:chOff x="-2579673" y="2642435"/>
            <a:chExt cx="2446639" cy="2420110"/>
          </a:xfrm>
        </p:grpSpPr>
        <p:sp>
          <p:nvSpPr>
            <p:cNvPr id="37" name="Oval 36">
              <a:extLst>
                <a:ext uri="{FF2B5EF4-FFF2-40B4-BE49-F238E27FC236}">
                  <a16:creationId xmlns:a16="http://schemas.microsoft.com/office/drawing/2014/main" id="{F5998293-02D8-F7AB-6283-AD8320E0D999}"/>
                </a:ext>
              </a:extLst>
            </p:cNvPr>
            <p:cNvSpPr/>
            <p:nvPr/>
          </p:nvSpPr>
          <p:spPr>
            <a:xfrm>
              <a:off x="-2579673" y="2642435"/>
              <a:ext cx="2446639" cy="2420110"/>
            </a:xfrm>
            <a:prstGeom prst="ellipse">
              <a:avLst/>
            </a:prstGeom>
            <a:solidFill>
              <a:srgbClr val="36AFCE">
                <a:lumMod val="20000"/>
                <a:lumOff val="80000"/>
              </a:srgbClr>
            </a:solidFill>
            <a:ln w="38100" cap="flat" cmpd="sng" algn="ctr">
              <a:solidFill>
                <a:srgbClr val="00206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entury Gothic"/>
                <a:ea typeface="+mn-ea"/>
                <a:cs typeface="+mn-cs"/>
              </a:endParaRPr>
            </a:p>
          </p:txBody>
        </p:sp>
        <p:pic>
          <p:nvPicPr>
            <p:cNvPr id="38" name="Picture 8" descr="Free home office at home work vector">
              <a:extLst>
                <a:ext uri="{FF2B5EF4-FFF2-40B4-BE49-F238E27FC236}">
                  <a16:creationId xmlns:a16="http://schemas.microsoft.com/office/drawing/2014/main" id="{D8BE53D9-7EE4-2EEF-AFCF-B3FB454D1C40}"/>
                </a:ext>
              </a:extLst>
            </p:cNvPr>
            <p:cNvPicPr>
              <a:picLocks noChangeAspect="1" noChangeArrowheads="1"/>
            </p:cNvPicPr>
            <p:nvPr/>
          </p:nvPicPr>
          <p:blipFill rotWithShape="1">
            <a:blip r:embed="rId15">
              <a:extLst>
                <a:ext uri="{28A0092B-C50C-407E-A947-70E740481C1C}">
                  <a14:useLocalDpi xmlns:a14="http://schemas.microsoft.com/office/drawing/2010/main" val="0"/>
                </a:ext>
              </a:extLst>
            </a:blip>
            <a:srcRect l="23343" t="39678" r="24103" b="8856"/>
            <a:stretch/>
          </p:blipFill>
          <p:spPr bwMode="auto">
            <a:xfrm>
              <a:off x="-2218154" y="3063832"/>
              <a:ext cx="1723600" cy="1577316"/>
            </a:xfrm>
            <a:prstGeom prst="rect">
              <a:avLst/>
            </a:prstGeom>
            <a:noFill/>
            <a:extLst>
              <a:ext uri="{909E8E84-426E-40DD-AFC4-6F175D3DCCD1}">
                <a14:hiddenFill xmlns:a14="http://schemas.microsoft.com/office/drawing/2010/main">
                  <a:solidFill>
                    <a:srgbClr val="FFFFFF"/>
                  </a:solidFill>
                </a14:hiddenFill>
              </a:ext>
            </a:extLst>
          </p:spPr>
        </p:pic>
      </p:grpSp>
      <p:pic>
        <p:nvPicPr>
          <p:cNvPr id="39" name="Picture 38">
            <a:extLst>
              <a:ext uri="{FF2B5EF4-FFF2-40B4-BE49-F238E27FC236}">
                <a16:creationId xmlns:a16="http://schemas.microsoft.com/office/drawing/2014/main" id="{47F30442-4072-5552-1C43-950F625C22C3}"/>
              </a:ext>
            </a:extLst>
          </p:cNvPr>
          <p:cNvPicPr>
            <a:picLocks noChangeAspect="1"/>
          </p:cNvPicPr>
          <p:nvPr/>
        </p:nvPicPr>
        <p:blipFill rotWithShape="1">
          <a:blip r:embed="rId16"/>
          <a:srcRect r="4602" b="2431"/>
          <a:stretch/>
        </p:blipFill>
        <p:spPr>
          <a:xfrm>
            <a:off x="483558" y="5005925"/>
            <a:ext cx="683072" cy="633598"/>
          </a:xfrm>
          <a:prstGeom prst="rect">
            <a:avLst/>
          </a:prstGeom>
        </p:spPr>
      </p:pic>
      <p:pic>
        <p:nvPicPr>
          <p:cNvPr id="40" name="Picture 39">
            <a:extLst>
              <a:ext uri="{FF2B5EF4-FFF2-40B4-BE49-F238E27FC236}">
                <a16:creationId xmlns:a16="http://schemas.microsoft.com/office/drawing/2014/main" id="{4874D405-503C-0AFE-AF39-97658604057C}"/>
              </a:ext>
            </a:extLst>
          </p:cNvPr>
          <p:cNvPicPr>
            <a:picLocks noChangeAspect="1"/>
          </p:cNvPicPr>
          <p:nvPr/>
        </p:nvPicPr>
        <p:blipFill>
          <a:blip r:embed="rId17"/>
          <a:stretch>
            <a:fillRect/>
          </a:stretch>
        </p:blipFill>
        <p:spPr>
          <a:xfrm>
            <a:off x="1233218" y="5005925"/>
            <a:ext cx="632545" cy="667932"/>
          </a:xfrm>
          <a:prstGeom prst="rect">
            <a:avLst/>
          </a:prstGeom>
        </p:spPr>
      </p:pic>
      <p:pic>
        <p:nvPicPr>
          <p:cNvPr id="42" name="Picture 8" descr="Free people emotions feelings illustration">
            <a:extLst>
              <a:ext uri="{FF2B5EF4-FFF2-40B4-BE49-F238E27FC236}">
                <a16:creationId xmlns:a16="http://schemas.microsoft.com/office/drawing/2014/main" id="{127BA78E-7FAA-F6B3-1F82-EC75D27B1726}"/>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503633" y="1656926"/>
            <a:ext cx="574672" cy="6302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613985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electronics, screenshot, text&#10;&#10;Description automatically generated">
            <a:extLst>
              <a:ext uri="{FF2B5EF4-FFF2-40B4-BE49-F238E27FC236}">
                <a16:creationId xmlns:a16="http://schemas.microsoft.com/office/drawing/2014/main" id="{57C0CD39-86E8-97DF-34E4-94E1727677E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32242" y="1075225"/>
            <a:ext cx="5335675" cy="5433977"/>
          </a:xfrm>
          <a:prstGeom prst="rect">
            <a:avLst/>
          </a:prstGeom>
        </p:spPr>
      </p:pic>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34549" y="1229428"/>
            <a:ext cx="1557451" cy="374973"/>
          </a:xfrm>
          <a:solidFill>
            <a:srgbClr val="FF0000"/>
          </a:solidFill>
        </p:spPr>
        <p:txBody>
          <a:bodyPr/>
          <a:lstStyle/>
          <a:p>
            <a:pPr algn="ctr"/>
            <a:r>
              <a:rPr lang="en-GB" sz="2000" b="1" dirty="0" err="1">
                <a:solidFill>
                  <a:schemeClr val="bg1"/>
                </a:solidFill>
                <a:latin typeface="Century Gothic" panose="020B0502020202020204" pitchFamily="34" charset="0"/>
              </a:rPr>
              <a:t>Vokabeln</a:t>
            </a:r>
            <a:endParaRPr lang="en-GB" sz="2000" b="1" dirty="0">
              <a:solidFill>
                <a:schemeClr val="bg1"/>
              </a:solidFill>
              <a:latin typeface="Century Gothic" panose="020B0502020202020204" pitchFamily="34" charset="0"/>
            </a:endParaRPr>
          </a:p>
        </p:txBody>
      </p:sp>
      <p:grpSp>
        <p:nvGrpSpPr>
          <p:cNvPr id="5" name="Group 4">
            <a:extLst>
              <a:ext uri="{FF2B5EF4-FFF2-40B4-BE49-F238E27FC236}">
                <a16:creationId xmlns:a16="http://schemas.microsoft.com/office/drawing/2014/main" id="{ADC25B4A-87A5-444F-8909-6798D57B9B6E}"/>
              </a:ext>
            </a:extLst>
          </p:cNvPr>
          <p:cNvGrpSpPr/>
          <p:nvPr/>
        </p:nvGrpSpPr>
        <p:grpSpPr>
          <a:xfrm>
            <a:off x="10850272" y="161306"/>
            <a:ext cx="1240568" cy="1008631"/>
            <a:chOff x="10818487" y="2376307"/>
            <a:chExt cx="1240568" cy="1008631"/>
          </a:xfrm>
        </p:grpSpPr>
        <p:sp>
          <p:nvSpPr>
            <p:cNvPr id="2" name="Oval 1">
              <a:extLst>
                <a:ext uri="{FF2B5EF4-FFF2-40B4-BE49-F238E27FC236}">
                  <a16:creationId xmlns:a16="http://schemas.microsoft.com/office/drawing/2014/main" id="{0407715F-6131-45A0-B32C-D2CFB1907A6E}"/>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10" name="Explosion: 8 Points 9">
              <a:extLst>
                <a:ext uri="{FF2B5EF4-FFF2-40B4-BE49-F238E27FC236}">
                  <a16:creationId xmlns:a16="http://schemas.microsoft.com/office/drawing/2014/main" id="{B8BE6A60-1CFA-43E3-94FE-71206E822483}"/>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Century Gothic"/>
                <a:ea typeface="+mn-ea"/>
                <a:cs typeface="+mn-cs"/>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0872111" y="2644457"/>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black">
                      <a:lumMod val="95000"/>
                      <a:lumOff val="5000"/>
                    </a:prstClr>
                  </a:solidFill>
                  <a:effectLst/>
                  <a:uLnTx/>
                  <a:uFillTx/>
                  <a:latin typeface="Century Gothic" panose="020B0502020202020204" pitchFamily="34" charset="0"/>
                  <a:ea typeface="+mn-ea"/>
                  <a:cs typeface="+mn-cs"/>
                </a:rPr>
                <a:t>Wörter</a:t>
              </a:r>
              <a:endParaRPr kumimoji="0" lang="en-GB" sz="2000" b="1" i="0" u="none" strike="noStrike" kern="1200" cap="none" spc="0" normalizeH="0" baseline="0" noProof="0" dirty="0">
                <a:ln>
                  <a:noFill/>
                </a:ln>
                <a:solidFill>
                  <a:prstClr val="black">
                    <a:lumMod val="95000"/>
                    <a:lumOff val="5000"/>
                  </a:prstClr>
                </a:solidFill>
                <a:effectLst/>
                <a:uLnTx/>
                <a:uFillTx/>
                <a:latin typeface="Century Gothic" panose="020B0502020202020204" pitchFamily="34" charset="0"/>
                <a:ea typeface="+mn-ea"/>
                <a:cs typeface="+mn-cs"/>
              </a:endParaRPr>
            </a:p>
          </p:txBody>
        </p:sp>
      </p:grpSp>
      <p:sp>
        <p:nvSpPr>
          <p:cNvPr id="13" name="Speech Bubble: Rectangle with Corners Rounded 12">
            <a:hlinkClick r:id="" action="ppaction://noaction">
              <a:snd r:embed="rId4" name="T3_W9F_8.2.wav"/>
            </a:hlinkClick>
            <a:extLst>
              <a:ext uri="{FF2B5EF4-FFF2-40B4-BE49-F238E27FC236}">
                <a16:creationId xmlns:a16="http://schemas.microsoft.com/office/drawing/2014/main" id="{C472ADB2-A29C-468A-AFDC-509DA251A035}"/>
              </a:ext>
            </a:extLst>
          </p:cNvPr>
          <p:cNvSpPr/>
          <p:nvPr/>
        </p:nvSpPr>
        <p:spPr>
          <a:xfrm>
            <a:off x="3901534" y="86931"/>
            <a:ext cx="5554020" cy="601497"/>
          </a:xfrm>
          <a:prstGeom prst="wedgeRoundRectCallout">
            <a:avLst>
              <a:gd name="adj1" fmla="val -55421"/>
              <a:gd name="adj2" fmla="val -6606"/>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000" b="0" i="0" u="none" strike="noStrike" kern="1200" cap="none" spc="-1" normalizeH="0" baseline="0" noProof="0" dirty="0">
                <a:ln>
                  <a:noFill/>
                </a:ln>
                <a:solidFill>
                  <a:prstClr val="white"/>
                </a:solidFill>
                <a:effectLst/>
                <a:uLnTx/>
                <a:uFillTx/>
                <a:latin typeface="Century Gothic" panose="020B0502020202020204" pitchFamily="34" charset="0"/>
                <a:ea typeface="Century Gothic"/>
                <a:cs typeface="+mn-cs"/>
              </a:rPr>
              <a:t>Wann hast du Pläne?. Schreib auf Deutsch.</a:t>
            </a:r>
            <a:endParaRPr kumimoji="0" lang="de-DE" sz="2000" b="1" i="0" u="none" strike="noStrike" kern="1200" cap="none" spc="0" normalizeH="0" baseline="0" noProof="0" dirty="0">
              <a:ln>
                <a:noFill/>
              </a:ln>
              <a:solidFill>
                <a:prstClr val="white"/>
              </a:solidFill>
              <a:effectLst/>
              <a:uLnTx/>
              <a:uFillTx/>
              <a:latin typeface="Century Gothic" panose="020B0502020202020204" pitchFamily="34" charset="0"/>
              <a:ea typeface="Calibri"/>
              <a:cs typeface="Calibri"/>
              <a:sym typeface="Calibri"/>
            </a:endParaRPr>
          </a:p>
        </p:txBody>
      </p:sp>
      <p:pic>
        <p:nvPicPr>
          <p:cNvPr id="14" name="Graphic 13" descr="Teacher">
            <a:extLst>
              <a:ext uri="{FF2B5EF4-FFF2-40B4-BE49-F238E27FC236}">
                <a16:creationId xmlns:a16="http://schemas.microsoft.com/office/drawing/2014/main" id="{D2A653A1-811E-4C2A-A57B-293284D2713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930204" y="0"/>
            <a:ext cx="914400" cy="914400"/>
          </a:xfrm>
          <a:prstGeom prst="rect">
            <a:avLst/>
          </a:prstGeom>
        </p:spPr>
      </p:pic>
      <p:pic>
        <p:nvPicPr>
          <p:cNvPr id="9" name="Graphic 8" descr="Pencil with solid fill">
            <a:extLst>
              <a:ext uri="{FF2B5EF4-FFF2-40B4-BE49-F238E27FC236}">
                <a16:creationId xmlns:a16="http://schemas.microsoft.com/office/drawing/2014/main" id="{03216230-0246-4D3F-AFFE-D52F7720A433}"/>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12017" y="953352"/>
            <a:ext cx="552151" cy="552151"/>
          </a:xfrm>
          <a:prstGeom prst="rect">
            <a:avLst/>
          </a:prstGeom>
        </p:spPr>
      </p:pic>
      <p:sp>
        <p:nvSpPr>
          <p:cNvPr id="8" name="Title 4">
            <a:extLst>
              <a:ext uri="{FF2B5EF4-FFF2-40B4-BE49-F238E27FC236}">
                <a16:creationId xmlns:a16="http://schemas.microsoft.com/office/drawing/2014/main" id="{22A34592-FAFA-6F6D-4559-5FFB9206DF7C}"/>
              </a:ext>
            </a:extLst>
          </p:cNvPr>
          <p:cNvSpPr txBox="1">
            <a:spLocks/>
          </p:cNvSpPr>
          <p:nvPr/>
        </p:nvSpPr>
        <p:spPr>
          <a:xfrm>
            <a:off x="703011" y="102582"/>
            <a:ext cx="2869907" cy="523220"/>
          </a:xfrm>
          <a:prstGeom prst="rect">
            <a:avLst/>
          </a:prstGeom>
        </p:spPr>
        <p:txBody>
          <a:bodyPr lIns="0" tIns="0" rIns="0" bIns="0" anchor="ctr">
            <a:noAutofit/>
          </a:bodyPr>
          <a:lst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s-AR" sz="3200" b="1" i="0" u="none" strike="noStrike" kern="1200" cap="none" spc="0" normalizeH="0" baseline="0" noProof="0" dirty="0" err="1">
                <a:ln>
                  <a:noFill/>
                </a:ln>
                <a:solidFill>
                  <a:srgbClr val="002060"/>
                </a:solidFill>
                <a:effectLst/>
                <a:uLnTx/>
                <a:uFillTx/>
                <a:latin typeface="Century Gothic" panose="020B0502020202020204" pitchFamily="34" charset="0"/>
                <a:ea typeface="+mj-ea"/>
                <a:cs typeface="Arial"/>
                <a:sym typeface="Arial"/>
              </a:rPr>
              <a:t>Follow</a:t>
            </a:r>
            <a:r>
              <a:rPr kumimoji="0" lang="es-AR" sz="32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Arial"/>
                <a:sym typeface="Arial"/>
              </a:rPr>
              <a:t> up 4</a:t>
            </a:r>
            <a:endParaRPr kumimoji="0" lang="en-GB" sz="3200" b="0" i="0" u="none" strike="noStrike" kern="1200" cap="none" spc="0" normalizeH="0" baseline="0" noProof="0" dirty="0">
              <a:ln>
                <a:noFill/>
              </a:ln>
              <a:solidFill>
                <a:srgbClr val="002060"/>
              </a:solidFill>
              <a:effectLst/>
              <a:uLnTx/>
              <a:uFillTx/>
              <a:latin typeface="Century Gothic"/>
              <a:ea typeface="+mj-ea"/>
              <a:cs typeface="+mj-cs"/>
            </a:endParaRPr>
          </a:p>
        </p:txBody>
      </p:sp>
      <p:sp>
        <p:nvSpPr>
          <p:cNvPr id="19" name="Google Shape;119;p1">
            <a:extLst>
              <a:ext uri="{FF2B5EF4-FFF2-40B4-BE49-F238E27FC236}">
                <a16:creationId xmlns:a16="http://schemas.microsoft.com/office/drawing/2014/main" id="{1FF2C945-3DDA-70A0-4E88-3AB14742DD4D}"/>
              </a:ext>
            </a:extLst>
          </p:cNvPr>
          <p:cNvSpPr/>
          <p:nvPr/>
        </p:nvSpPr>
        <p:spPr>
          <a:xfrm>
            <a:off x="112017" y="86932"/>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graphicFrame>
        <p:nvGraphicFramePr>
          <p:cNvPr id="20" name="Table 19">
            <a:extLst>
              <a:ext uri="{FF2B5EF4-FFF2-40B4-BE49-F238E27FC236}">
                <a16:creationId xmlns:a16="http://schemas.microsoft.com/office/drawing/2014/main" id="{7D9AAB76-5509-570B-7CF5-A55E300FC87E}"/>
              </a:ext>
            </a:extLst>
          </p:cNvPr>
          <p:cNvGraphicFramePr>
            <a:graphicFrameLocks noGrp="1"/>
          </p:cNvGraphicFramePr>
          <p:nvPr>
            <p:extLst>
              <p:ext uri="{D42A27DB-BD31-4B8C-83A1-F6EECF244321}">
                <p14:modId xmlns:p14="http://schemas.microsoft.com/office/powerpoint/2010/main" val="3045041261"/>
              </p:ext>
            </p:extLst>
          </p:nvPr>
        </p:nvGraphicFramePr>
        <p:xfrm>
          <a:off x="307677" y="1983529"/>
          <a:ext cx="5554020" cy="3974826"/>
        </p:xfrm>
        <a:graphic>
          <a:graphicData uri="http://schemas.openxmlformats.org/drawingml/2006/table">
            <a:tbl>
              <a:tblPr firstRow="1" bandRow="1">
                <a:tableStyleId>{5940675A-B579-460E-94D1-54222C63F5DA}</a:tableStyleId>
              </a:tblPr>
              <a:tblGrid>
                <a:gridCol w="1459458">
                  <a:extLst>
                    <a:ext uri="{9D8B030D-6E8A-4147-A177-3AD203B41FA5}">
                      <a16:colId xmlns:a16="http://schemas.microsoft.com/office/drawing/2014/main" val="3890360593"/>
                    </a:ext>
                  </a:extLst>
                </a:gridCol>
                <a:gridCol w="1317552">
                  <a:extLst>
                    <a:ext uri="{9D8B030D-6E8A-4147-A177-3AD203B41FA5}">
                      <a16:colId xmlns:a16="http://schemas.microsoft.com/office/drawing/2014/main" val="1054388332"/>
                    </a:ext>
                  </a:extLst>
                </a:gridCol>
                <a:gridCol w="1388505">
                  <a:extLst>
                    <a:ext uri="{9D8B030D-6E8A-4147-A177-3AD203B41FA5}">
                      <a16:colId xmlns:a16="http://schemas.microsoft.com/office/drawing/2014/main" val="718021040"/>
                    </a:ext>
                  </a:extLst>
                </a:gridCol>
                <a:gridCol w="1388505">
                  <a:extLst>
                    <a:ext uri="{9D8B030D-6E8A-4147-A177-3AD203B41FA5}">
                      <a16:colId xmlns:a16="http://schemas.microsoft.com/office/drawing/2014/main" val="2701366741"/>
                    </a:ext>
                  </a:extLst>
                </a:gridCol>
              </a:tblGrid>
              <a:tr h="1324942">
                <a:tc>
                  <a:txBody>
                    <a:bodyPr/>
                    <a:lstStyle/>
                    <a:p>
                      <a:pPr algn="ctr"/>
                      <a:r>
                        <a:rPr lang="en-GB" sz="1800" dirty="0"/>
                        <a:t>January</a:t>
                      </a:r>
                    </a:p>
                  </a:txBody>
                  <a:tcPr anchor="b"/>
                </a:tc>
                <a:tc>
                  <a:txBody>
                    <a:bodyPr/>
                    <a:lstStyle/>
                    <a:p>
                      <a:pPr algn="ctr"/>
                      <a:r>
                        <a:rPr lang="en-GB" sz="1800" dirty="0"/>
                        <a:t>February</a:t>
                      </a:r>
                    </a:p>
                  </a:txBody>
                  <a:tcPr anchor="b"/>
                </a:tc>
                <a:tc>
                  <a:txBody>
                    <a:bodyPr/>
                    <a:lstStyle/>
                    <a:p>
                      <a:pPr algn="ctr"/>
                      <a:r>
                        <a:rPr lang="en-GB" sz="1800" dirty="0"/>
                        <a:t>March</a:t>
                      </a:r>
                    </a:p>
                  </a:txBody>
                  <a:tcPr anchor="b"/>
                </a:tc>
                <a:tc>
                  <a:txBody>
                    <a:bodyPr/>
                    <a:lstStyle/>
                    <a:p>
                      <a:pPr algn="ctr"/>
                      <a:r>
                        <a:rPr lang="en-GB" sz="1800" dirty="0"/>
                        <a:t>April</a:t>
                      </a:r>
                    </a:p>
                  </a:txBody>
                  <a:tcPr anchor="b"/>
                </a:tc>
                <a:extLst>
                  <a:ext uri="{0D108BD9-81ED-4DB2-BD59-A6C34878D82A}">
                    <a16:rowId xmlns:a16="http://schemas.microsoft.com/office/drawing/2014/main" val="2470074995"/>
                  </a:ext>
                </a:extLst>
              </a:tr>
              <a:tr h="1324942">
                <a:tc>
                  <a:txBody>
                    <a:bodyPr/>
                    <a:lstStyle/>
                    <a:p>
                      <a:pPr algn="ctr"/>
                      <a:r>
                        <a:rPr lang="en-GB" sz="1800" dirty="0"/>
                        <a:t>May</a:t>
                      </a:r>
                    </a:p>
                  </a:txBody>
                  <a:tcPr anchor="b"/>
                </a:tc>
                <a:tc>
                  <a:txBody>
                    <a:bodyPr/>
                    <a:lstStyle/>
                    <a:p>
                      <a:pPr algn="ctr"/>
                      <a:r>
                        <a:rPr lang="en-GB" sz="1800" dirty="0"/>
                        <a:t>June</a:t>
                      </a:r>
                    </a:p>
                  </a:txBody>
                  <a:tcPr anchor="b"/>
                </a:tc>
                <a:tc>
                  <a:txBody>
                    <a:bodyPr/>
                    <a:lstStyle/>
                    <a:p>
                      <a:pPr algn="ctr"/>
                      <a:r>
                        <a:rPr lang="en-GB" sz="1800" dirty="0"/>
                        <a:t>July</a:t>
                      </a:r>
                    </a:p>
                  </a:txBody>
                  <a:tcPr anchor="b"/>
                </a:tc>
                <a:tc>
                  <a:txBody>
                    <a:bodyPr/>
                    <a:lstStyle/>
                    <a:p>
                      <a:pPr algn="ctr"/>
                      <a:r>
                        <a:rPr lang="en-GB" sz="1800" dirty="0"/>
                        <a:t>August</a:t>
                      </a:r>
                    </a:p>
                  </a:txBody>
                  <a:tcPr anchor="b"/>
                </a:tc>
                <a:extLst>
                  <a:ext uri="{0D108BD9-81ED-4DB2-BD59-A6C34878D82A}">
                    <a16:rowId xmlns:a16="http://schemas.microsoft.com/office/drawing/2014/main" val="3578378829"/>
                  </a:ext>
                </a:extLst>
              </a:tr>
              <a:tr h="1324942">
                <a:tc>
                  <a:txBody>
                    <a:bodyPr/>
                    <a:lstStyle/>
                    <a:p>
                      <a:pPr algn="ctr"/>
                      <a:r>
                        <a:rPr lang="en-GB" sz="1800" dirty="0"/>
                        <a:t>September</a:t>
                      </a:r>
                    </a:p>
                  </a:txBody>
                  <a:tcPr anchor="b"/>
                </a:tc>
                <a:tc>
                  <a:txBody>
                    <a:bodyPr/>
                    <a:lstStyle/>
                    <a:p>
                      <a:pPr algn="ctr"/>
                      <a:r>
                        <a:rPr lang="en-GB" sz="1800" dirty="0"/>
                        <a:t>October</a:t>
                      </a:r>
                    </a:p>
                  </a:txBody>
                  <a:tcPr anchor="b"/>
                </a:tc>
                <a:tc>
                  <a:txBody>
                    <a:bodyPr/>
                    <a:lstStyle/>
                    <a:p>
                      <a:pPr algn="ctr"/>
                      <a:r>
                        <a:rPr lang="en-GB" sz="1800" dirty="0"/>
                        <a:t>November</a:t>
                      </a:r>
                    </a:p>
                  </a:txBody>
                  <a:tcPr anchor="b"/>
                </a:tc>
                <a:tc>
                  <a:txBody>
                    <a:bodyPr/>
                    <a:lstStyle/>
                    <a:p>
                      <a:pPr algn="ctr"/>
                      <a:r>
                        <a:rPr lang="en-GB" sz="1800" dirty="0"/>
                        <a:t>December</a:t>
                      </a:r>
                    </a:p>
                  </a:txBody>
                  <a:tcPr anchor="b"/>
                </a:tc>
                <a:extLst>
                  <a:ext uri="{0D108BD9-81ED-4DB2-BD59-A6C34878D82A}">
                    <a16:rowId xmlns:a16="http://schemas.microsoft.com/office/drawing/2014/main" val="416381315"/>
                  </a:ext>
                </a:extLst>
              </a:tr>
            </a:tbl>
          </a:graphicData>
        </a:graphic>
      </p:graphicFrame>
      <p:pic>
        <p:nvPicPr>
          <p:cNvPr id="22" name="Picture 21" descr="Free guitar music musical instrument vector">
            <a:extLst>
              <a:ext uri="{FF2B5EF4-FFF2-40B4-BE49-F238E27FC236}">
                <a16:creationId xmlns:a16="http://schemas.microsoft.com/office/drawing/2014/main" id="{AFBECC74-39AF-90B8-7B69-216517ABF73E}"/>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190921" y="2210246"/>
            <a:ext cx="530295" cy="589217"/>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2" descr="A person with his arms crossed&#10;&#10;Description automatically generated">
            <a:extLst>
              <a:ext uri="{FF2B5EF4-FFF2-40B4-BE49-F238E27FC236}">
                <a16:creationId xmlns:a16="http://schemas.microsoft.com/office/drawing/2014/main" id="{645B558B-FBC0-9708-E369-4D6CF6B4F3CD}"/>
              </a:ext>
            </a:extLst>
          </p:cNvPr>
          <p:cNvPicPr>
            <a:picLocks noChangeAspect="1"/>
          </p:cNvPicPr>
          <p:nvPr/>
        </p:nvPicPr>
        <p:blipFill rotWithShape="1">
          <a:blip r:embed="rId10">
            <a:extLst>
              <a:ext uri="{28A0092B-C50C-407E-A947-70E740481C1C}">
                <a14:useLocalDpi xmlns:a14="http://schemas.microsoft.com/office/drawing/2010/main" val="0"/>
              </a:ext>
            </a:extLst>
          </a:blip>
          <a:srcRect b="27200"/>
          <a:stretch/>
        </p:blipFill>
        <p:spPr>
          <a:xfrm>
            <a:off x="5231557" y="3558258"/>
            <a:ext cx="578389" cy="563601"/>
          </a:xfrm>
          <a:prstGeom prst="rect">
            <a:avLst/>
          </a:prstGeom>
        </p:spPr>
      </p:pic>
      <p:grpSp>
        <p:nvGrpSpPr>
          <p:cNvPr id="25" name="Group 24">
            <a:extLst>
              <a:ext uri="{FF2B5EF4-FFF2-40B4-BE49-F238E27FC236}">
                <a16:creationId xmlns:a16="http://schemas.microsoft.com/office/drawing/2014/main" id="{0EDFEF21-7EC8-FE16-8446-97ADECA1C4C7}"/>
              </a:ext>
            </a:extLst>
          </p:cNvPr>
          <p:cNvGrpSpPr/>
          <p:nvPr/>
        </p:nvGrpSpPr>
        <p:grpSpPr>
          <a:xfrm>
            <a:off x="4573038" y="3585473"/>
            <a:ext cx="635178" cy="563602"/>
            <a:chOff x="8078724" y="4526165"/>
            <a:chExt cx="1208090" cy="1072270"/>
          </a:xfrm>
        </p:grpSpPr>
        <p:sp>
          <p:nvSpPr>
            <p:cNvPr id="26" name="Oval 25">
              <a:extLst>
                <a:ext uri="{FF2B5EF4-FFF2-40B4-BE49-F238E27FC236}">
                  <a16:creationId xmlns:a16="http://schemas.microsoft.com/office/drawing/2014/main" id="{2600B1AE-2365-80EB-0B67-4E2CDB3E42F4}"/>
                </a:ext>
              </a:extLst>
            </p:cNvPr>
            <p:cNvSpPr/>
            <p:nvPr/>
          </p:nvSpPr>
          <p:spPr>
            <a:xfrm>
              <a:off x="8078724" y="4526165"/>
              <a:ext cx="1163696" cy="1072269"/>
            </a:xfrm>
            <a:prstGeom prst="ellipse">
              <a:avLst/>
            </a:prstGeom>
            <a:solidFill>
              <a:srgbClr val="F9FFC9"/>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TextBox 26">
              <a:extLst>
                <a:ext uri="{FF2B5EF4-FFF2-40B4-BE49-F238E27FC236}">
                  <a16:creationId xmlns:a16="http://schemas.microsoft.com/office/drawing/2014/main" id="{4582C4D6-727A-20E8-477B-F97E9EC41F7B}"/>
                </a:ext>
              </a:extLst>
            </p:cNvPr>
            <p:cNvSpPr txBox="1"/>
            <p:nvPr/>
          </p:nvSpPr>
          <p:spPr>
            <a:xfrm>
              <a:off x="8123118" y="5100714"/>
              <a:ext cx="1163696" cy="497721"/>
            </a:xfrm>
            <a:prstGeom prst="rect">
              <a:avLst/>
            </a:prstGeom>
            <a:noFill/>
          </p:spPr>
          <p:txBody>
            <a:bodyPr wrap="square" rtlCol="0">
              <a:spAutoFit/>
            </a:bodyPr>
            <a:lstStyle/>
            <a:p>
              <a:r>
                <a:rPr lang="en-GB" sz="1050" dirty="0">
                  <a:solidFill>
                    <a:srgbClr val="002060"/>
                  </a:solidFill>
                  <a:latin typeface="Century Gothic" panose="020B0502020202020204" pitchFamily="34" charset="0"/>
                </a:rPr>
                <a:t>to visit</a:t>
              </a:r>
            </a:p>
          </p:txBody>
        </p:sp>
        <p:pic>
          <p:nvPicPr>
            <p:cNvPr id="28" name="Picture 4" descr="Free Hand Card vector and picture">
              <a:extLst>
                <a:ext uri="{FF2B5EF4-FFF2-40B4-BE49-F238E27FC236}">
                  <a16:creationId xmlns:a16="http://schemas.microsoft.com/office/drawing/2014/main" id="{8B34465D-928D-8B51-4388-D8D9C3788E0C}"/>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223770" y="4725816"/>
              <a:ext cx="873604" cy="505053"/>
            </a:xfrm>
            <a:prstGeom prst="rect">
              <a:avLst/>
            </a:prstGeom>
            <a:noFill/>
            <a:extLst>
              <a:ext uri="{909E8E84-426E-40DD-AFC4-6F175D3DCCD1}">
                <a14:hiddenFill xmlns:a14="http://schemas.microsoft.com/office/drawing/2010/main">
                  <a:solidFill>
                    <a:srgbClr val="FFFFFF"/>
                  </a:solidFill>
                </a14:hiddenFill>
              </a:ext>
            </a:extLst>
          </p:spPr>
        </p:pic>
      </p:grpSp>
      <p:pic>
        <p:nvPicPr>
          <p:cNvPr id="29" name="Picture 2" descr="Rendered Image">
            <a:extLst>
              <a:ext uri="{FF2B5EF4-FFF2-40B4-BE49-F238E27FC236}">
                <a16:creationId xmlns:a16="http://schemas.microsoft.com/office/drawing/2014/main" id="{290C5530-11ED-64BC-3769-1EB379F1E04B}"/>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878322" y="3792214"/>
            <a:ext cx="1008884" cy="264336"/>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30" descr="A cartoon of a person with her arms crossed&#10;&#10;Description automatically generated">
            <a:extLst>
              <a:ext uri="{FF2B5EF4-FFF2-40B4-BE49-F238E27FC236}">
                <a16:creationId xmlns:a16="http://schemas.microsoft.com/office/drawing/2014/main" id="{94E0C239-D620-C3FB-D8AE-71FAE272C98C}"/>
              </a:ext>
            </a:extLst>
          </p:cNvPr>
          <p:cNvPicPr>
            <a:picLocks noChangeAspect="1"/>
          </p:cNvPicPr>
          <p:nvPr/>
        </p:nvPicPr>
        <p:blipFill rotWithShape="1">
          <a:blip r:embed="rId13">
            <a:extLst>
              <a:ext uri="{28A0092B-C50C-407E-A947-70E740481C1C}">
                <a14:useLocalDpi xmlns:a14="http://schemas.microsoft.com/office/drawing/2010/main" val="0"/>
              </a:ext>
            </a:extLst>
          </a:blip>
          <a:srcRect b="44313"/>
          <a:stretch/>
        </p:blipFill>
        <p:spPr>
          <a:xfrm>
            <a:off x="681679" y="3531042"/>
            <a:ext cx="641626" cy="618033"/>
          </a:xfrm>
          <a:prstGeom prst="rect">
            <a:avLst/>
          </a:prstGeom>
        </p:spPr>
      </p:pic>
      <p:pic>
        <p:nvPicPr>
          <p:cNvPr id="33" name="Picture 32" descr="A cartoon of a person&#10;&#10;Description automatically generated">
            <a:extLst>
              <a:ext uri="{FF2B5EF4-FFF2-40B4-BE49-F238E27FC236}">
                <a16:creationId xmlns:a16="http://schemas.microsoft.com/office/drawing/2014/main" id="{64D98A0E-9399-7A74-D54F-3E9222DC4932}"/>
              </a:ext>
            </a:extLst>
          </p:cNvPr>
          <p:cNvPicPr>
            <a:picLocks noChangeAspect="1"/>
          </p:cNvPicPr>
          <p:nvPr/>
        </p:nvPicPr>
        <p:blipFill rotWithShape="1">
          <a:blip r:embed="rId14">
            <a:extLst>
              <a:ext uri="{28A0092B-C50C-407E-A947-70E740481C1C}">
                <a14:useLocalDpi xmlns:a14="http://schemas.microsoft.com/office/drawing/2010/main" val="0"/>
              </a:ext>
            </a:extLst>
          </a:blip>
          <a:srcRect b="12639"/>
          <a:stretch/>
        </p:blipFill>
        <p:spPr>
          <a:xfrm>
            <a:off x="2156782" y="4788027"/>
            <a:ext cx="626645" cy="728265"/>
          </a:xfrm>
          <a:prstGeom prst="rect">
            <a:avLst/>
          </a:prstGeom>
        </p:spPr>
      </p:pic>
      <p:pic>
        <p:nvPicPr>
          <p:cNvPr id="35" name="Picture 34" descr="A person in a white shirt&#10;&#10;Description automatically generated">
            <a:extLst>
              <a:ext uri="{FF2B5EF4-FFF2-40B4-BE49-F238E27FC236}">
                <a16:creationId xmlns:a16="http://schemas.microsoft.com/office/drawing/2014/main" id="{FC4FB8F2-53C1-F87F-4CCE-D92AF2C403E0}"/>
              </a:ext>
            </a:extLst>
          </p:cNvPr>
          <p:cNvPicPr>
            <a:picLocks noChangeAspect="1"/>
          </p:cNvPicPr>
          <p:nvPr/>
        </p:nvPicPr>
        <p:blipFill rotWithShape="1">
          <a:blip r:embed="rId15">
            <a:extLst>
              <a:ext uri="{28A0092B-C50C-407E-A947-70E740481C1C}">
                <a14:useLocalDpi xmlns:a14="http://schemas.microsoft.com/office/drawing/2010/main" val="0"/>
              </a:ext>
            </a:extLst>
          </a:blip>
          <a:srcRect b="58781"/>
          <a:stretch/>
        </p:blipFill>
        <p:spPr>
          <a:xfrm>
            <a:off x="4811692" y="2193672"/>
            <a:ext cx="775020" cy="626312"/>
          </a:xfrm>
          <a:prstGeom prst="rect">
            <a:avLst/>
          </a:prstGeom>
        </p:spPr>
      </p:pic>
      <p:grpSp>
        <p:nvGrpSpPr>
          <p:cNvPr id="36" name="Group 35">
            <a:extLst>
              <a:ext uri="{FF2B5EF4-FFF2-40B4-BE49-F238E27FC236}">
                <a16:creationId xmlns:a16="http://schemas.microsoft.com/office/drawing/2014/main" id="{FC38AC12-C20E-2062-6BAB-7B2AEDBF2313}"/>
              </a:ext>
            </a:extLst>
          </p:cNvPr>
          <p:cNvGrpSpPr/>
          <p:nvPr/>
        </p:nvGrpSpPr>
        <p:grpSpPr>
          <a:xfrm>
            <a:off x="3287965" y="4788027"/>
            <a:ext cx="724883" cy="663611"/>
            <a:chOff x="-2579673" y="2642435"/>
            <a:chExt cx="2446639" cy="2420110"/>
          </a:xfrm>
        </p:grpSpPr>
        <p:sp>
          <p:nvSpPr>
            <p:cNvPr id="37" name="Oval 36">
              <a:extLst>
                <a:ext uri="{FF2B5EF4-FFF2-40B4-BE49-F238E27FC236}">
                  <a16:creationId xmlns:a16="http://schemas.microsoft.com/office/drawing/2014/main" id="{F5998293-02D8-F7AB-6283-AD8320E0D999}"/>
                </a:ext>
              </a:extLst>
            </p:cNvPr>
            <p:cNvSpPr/>
            <p:nvPr/>
          </p:nvSpPr>
          <p:spPr>
            <a:xfrm>
              <a:off x="-2579673" y="2642435"/>
              <a:ext cx="2446639" cy="2420110"/>
            </a:xfrm>
            <a:prstGeom prst="ellipse">
              <a:avLst/>
            </a:prstGeom>
            <a:solidFill>
              <a:srgbClr val="36AFCE">
                <a:lumMod val="20000"/>
                <a:lumOff val="80000"/>
              </a:srgbClr>
            </a:solidFill>
            <a:ln w="38100" cap="flat" cmpd="sng" algn="ctr">
              <a:solidFill>
                <a:srgbClr val="00206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entury Gothic"/>
                <a:ea typeface="+mn-ea"/>
                <a:cs typeface="+mn-cs"/>
              </a:endParaRPr>
            </a:p>
          </p:txBody>
        </p:sp>
        <p:pic>
          <p:nvPicPr>
            <p:cNvPr id="38" name="Picture 8" descr="Free home office at home work vector">
              <a:extLst>
                <a:ext uri="{FF2B5EF4-FFF2-40B4-BE49-F238E27FC236}">
                  <a16:creationId xmlns:a16="http://schemas.microsoft.com/office/drawing/2014/main" id="{D8BE53D9-7EE4-2EEF-AFCF-B3FB454D1C40}"/>
                </a:ext>
              </a:extLst>
            </p:cNvPr>
            <p:cNvPicPr>
              <a:picLocks noChangeAspect="1" noChangeArrowheads="1"/>
            </p:cNvPicPr>
            <p:nvPr/>
          </p:nvPicPr>
          <p:blipFill rotWithShape="1">
            <a:blip r:embed="rId16">
              <a:extLst>
                <a:ext uri="{28A0092B-C50C-407E-A947-70E740481C1C}">
                  <a14:useLocalDpi xmlns:a14="http://schemas.microsoft.com/office/drawing/2010/main" val="0"/>
                </a:ext>
              </a:extLst>
            </a:blip>
            <a:srcRect l="23343" t="39678" r="24103" b="8856"/>
            <a:stretch/>
          </p:blipFill>
          <p:spPr bwMode="auto">
            <a:xfrm>
              <a:off x="-2218154" y="3063832"/>
              <a:ext cx="1723600" cy="1577316"/>
            </a:xfrm>
            <a:prstGeom prst="rect">
              <a:avLst/>
            </a:prstGeom>
            <a:noFill/>
            <a:extLst>
              <a:ext uri="{909E8E84-426E-40DD-AFC4-6F175D3DCCD1}">
                <a14:hiddenFill xmlns:a14="http://schemas.microsoft.com/office/drawing/2010/main">
                  <a:solidFill>
                    <a:srgbClr val="FFFFFF"/>
                  </a:solidFill>
                </a14:hiddenFill>
              </a:ext>
            </a:extLst>
          </p:spPr>
        </p:pic>
      </p:grpSp>
      <p:pic>
        <p:nvPicPr>
          <p:cNvPr id="39" name="Picture 38">
            <a:extLst>
              <a:ext uri="{FF2B5EF4-FFF2-40B4-BE49-F238E27FC236}">
                <a16:creationId xmlns:a16="http://schemas.microsoft.com/office/drawing/2014/main" id="{47F30442-4072-5552-1C43-950F625C22C3}"/>
              </a:ext>
            </a:extLst>
          </p:cNvPr>
          <p:cNvPicPr>
            <a:picLocks noChangeAspect="1"/>
          </p:cNvPicPr>
          <p:nvPr/>
        </p:nvPicPr>
        <p:blipFill rotWithShape="1">
          <a:blip r:embed="rId17"/>
          <a:srcRect r="4602" b="2431"/>
          <a:stretch/>
        </p:blipFill>
        <p:spPr>
          <a:xfrm>
            <a:off x="345777" y="4730246"/>
            <a:ext cx="683072" cy="633598"/>
          </a:xfrm>
          <a:prstGeom prst="rect">
            <a:avLst/>
          </a:prstGeom>
        </p:spPr>
      </p:pic>
      <p:pic>
        <p:nvPicPr>
          <p:cNvPr id="40" name="Picture 39">
            <a:extLst>
              <a:ext uri="{FF2B5EF4-FFF2-40B4-BE49-F238E27FC236}">
                <a16:creationId xmlns:a16="http://schemas.microsoft.com/office/drawing/2014/main" id="{4874D405-503C-0AFE-AF39-97658604057C}"/>
              </a:ext>
            </a:extLst>
          </p:cNvPr>
          <p:cNvPicPr>
            <a:picLocks noChangeAspect="1"/>
          </p:cNvPicPr>
          <p:nvPr/>
        </p:nvPicPr>
        <p:blipFill>
          <a:blip r:embed="rId18"/>
          <a:stretch>
            <a:fillRect/>
          </a:stretch>
        </p:blipFill>
        <p:spPr>
          <a:xfrm>
            <a:off x="1057337" y="4730246"/>
            <a:ext cx="632545" cy="667932"/>
          </a:xfrm>
          <a:prstGeom prst="rect">
            <a:avLst/>
          </a:prstGeom>
        </p:spPr>
      </p:pic>
      <p:pic>
        <p:nvPicPr>
          <p:cNvPr id="42" name="Picture 8" descr="Free people emotions feelings illustration">
            <a:extLst>
              <a:ext uri="{FF2B5EF4-FFF2-40B4-BE49-F238E27FC236}">
                <a16:creationId xmlns:a16="http://schemas.microsoft.com/office/drawing/2014/main" id="{127BA78E-7FAA-F6B3-1F82-EC75D27B1726}"/>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715156" y="2189727"/>
            <a:ext cx="574672" cy="630257"/>
          </a:xfrm>
          <a:prstGeom prst="rect">
            <a:avLst/>
          </a:prstGeom>
          <a:noFill/>
          <a:extLst>
            <a:ext uri="{909E8E84-426E-40DD-AFC4-6F175D3DCCD1}">
              <a14:hiddenFill xmlns:a14="http://schemas.microsoft.com/office/drawing/2010/main">
                <a:solidFill>
                  <a:srgbClr val="FFFFFF"/>
                </a:solidFill>
              </a14:hiddenFill>
            </a:ext>
          </a:extLst>
        </p:spPr>
      </p:pic>
      <p:sp>
        <p:nvSpPr>
          <p:cNvPr id="7" name="Speech Bubble: Rectangle with Corners Rounded 6">
            <a:hlinkClick r:id="" action="ppaction://noaction">
              <a:snd r:embed="rId20" name="T3_W9F_8.3.wav"/>
            </a:hlinkClick>
            <a:extLst>
              <a:ext uri="{FF2B5EF4-FFF2-40B4-BE49-F238E27FC236}">
                <a16:creationId xmlns:a16="http://schemas.microsoft.com/office/drawing/2014/main" id="{482E65D3-2553-AF6D-9299-FAA43346A872}"/>
              </a:ext>
            </a:extLst>
          </p:cNvPr>
          <p:cNvSpPr/>
          <p:nvPr/>
        </p:nvSpPr>
        <p:spPr>
          <a:xfrm>
            <a:off x="809625" y="914400"/>
            <a:ext cx="5000321" cy="537053"/>
          </a:xfrm>
          <a:prstGeom prst="wedgeRoundRectCallout">
            <a:avLst>
              <a:gd name="adj1" fmla="val -42549"/>
              <a:gd name="adj2" fmla="val 129896"/>
              <a:gd name="adj3" fmla="val 16667"/>
            </a:avLst>
          </a:prstGeom>
          <a:solidFill>
            <a:srgbClr val="5FADE4"/>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000" dirty="0" err="1">
                <a:solidFill>
                  <a:srgbClr val="002060"/>
                </a:solidFill>
              </a:rPr>
              <a:t>Beispiel</a:t>
            </a:r>
            <a:r>
              <a:rPr lang="en-GB" sz="2000" dirty="0">
                <a:solidFill>
                  <a:srgbClr val="002060"/>
                </a:solidFill>
              </a:rPr>
              <a:t>: Es </a:t>
            </a:r>
            <a:r>
              <a:rPr lang="en-GB" sz="2000" dirty="0" err="1">
                <a:solidFill>
                  <a:srgbClr val="002060"/>
                </a:solidFill>
              </a:rPr>
              <a:t>ist</a:t>
            </a:r>
            <a:r>
              <a:rPr lang="en-GB" sz="2000" dirty="0">
                <a:solidFill>
                  <a:srgbClr val="002060"/>
                </a:solidFill>
              </a:rPr>
              <a:t> </a:t>
            </a:r>
            <a:r>
              <a:rPr lang="en-GB" sz="2000" dirty="0" err="1">
                <a:solidFill>
                  <a:srgbClr val="002060"/>
                </a:solidFill>
              </a:rPr>
              <a:t>Januar</a:t>
            </a:r>
            <a:r>
              <a:rPr lang="en-GB" sz="2000" dirty="0">
                <a:solidFill>
                  <a:srgbClr val="002060"/>
                </a:solidFill>
              </a:rPr>
              <a:t>. Ich bin </a:t>
            </a:r>
            <a:r>
              <a:rPr lang="en-GB" sz="2000" dirty="0" err="1">
                <a:solidFill>
                  <a:srgbClr val="002060"/>
                </a:solidFill>
              </a:rPr>
              <a:t>müde</a:t>
            </a:r>
            <a:r>
              <a:rPr lang="en-GB" sz="2000" dirty="0">
                <a:solidFill>
                  <a:srgbClr val="002060"/>
                </a:solidFill>
              </a:rPr>
              <a:t>.</a:t>
            </a:r>
          </a:p>
        </p:txBody>
      </p:sp>
    </p:spTree>
    <p:extLst>
      <p:ext uri="{BB962C8B-B14F-4D97-AF65-F5344CB8AC3E}">
        <p14:creationId xmlns:p14="http://schemas.microsoft.com/office/powerpoint/2010/main" val="1822562975"/>
      </p:ext>
    </p:extLst>
  </p:cSld>
  <p:clrMapOvr>
    <a:masterClrMapping/>
  </p:clrMapOvr>
</p:sld>
</file>

<file path=ppt/theme/theme1.xml><?xml version="1.0" encoding="utf-8"?>
<a:theme xmlns:a="http://schemas.openxmlformats.org/drawingml/2006/main" name="1_Office Theme">
  <a:themeElements>
    <a:clrScheme name="Office Theme">
      <a:dk1>
        <a:srgbClr val="000000"/>
      </a:dk1>
      <a:lt1>
        <a:srgbClr val="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Custom 2">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96</TotalTime>
  <Words>3939</Words>
  <Application>Microsoft Office PowerPoint</Application>
  <PresentationFormat>Widescreen</PresentationFormat>
  <Paragraphs>657</Paragraphs>
  <Slides>20</Slides>
  <Notes>20</Notes>
  <HiddenSlides>0</HiddenSlides>
  <MMClips>0</MMClips>
  <ScaleCrop>false</ScaleCrop>
  <HeadingPairs>
    <vt:vector size="6" baseType="variant">
      <vt:variant>
        <vt:lpstr>Caratteri utilizzati</vt:lpstr>
      </vt:variant>
      <vt:variant>
        <vt:i4>6</vt:i4>
      </vt:variant>
      <vt:variant>
        <vt:lpstr>Tema</vt:lpstr>
      </vt:variant>
      <vt:variant>
        <vt:i4>2</vt:i4>
      </vt:variant>
      <vt:variant>
        <vt:lpstr>Titoli diapositive</vt:lpstr>
      </vt:variant>
      <vt:variant>
        <vt:i4>20</vt:i4>
      </vt:variant>
    </vt:vector>
  </HeadingPairs>
  <TitlesOfParts>
    <vt:vector size="28" baseType="lpstr">
      <vt:lpstr>Arial</vt:lpstr>
      <vt:lpstr>Calibri</vt:lpstr>
      <vt:lpstr>Century Gothic</vt:lpstr>
      <vt:lpstr>Modern Love</vt:lpstr>
      <vt:lpstr>Symbol</vt:lpstr>
      <vt:lpstr>Wingdings</vt:lpstr>
      <vt:lpstr>1_Office Theme</vt:lpstr>
      <vt:lpstr>2_Office Theme</vt:lpstr>
      <vt:lpstr>Talking about activities and events</vt:lpstr>
      <vt:lpstr>Follow up 1:  </vt:lpstr>
      <vt:lpstr>Follow up 1: </vt:lpstr>
      <vt:lpstr>Follow up 1 </vt:lpstr>
      <vt:lpstr>lesen</vt:lpstr>
      <vt:lpstr>hören</vt:lpstr>
      <vt:lpstr>hören</vt:lpstr>
      <vt:lpstr>Vokabeln</vt:lpstr>
      <vt:lpstr>Vokabeln</vt:lpstr>
      <vt:lpstr>sprechen</vt:lpstr>
      <vt:lpstr>sprechen</vt:lpstr>
      <vt:lpstr>sprechen</vt:lpstr>
      <vt:lpstr>Extra follow up:</vt:lpstr>
      <vt:lpstr>Extra follow up:</vt:lpstr>
      <vt:lpstr>Presentazione standard di PowerPoint</vt:lpstr>
      <vt:lpstr>Presentazione standard di PowerPoint</vt:lpstr>
      <vt:lpstr>Vokabeln</vt:lpstr>
      <vt:lpstr>Vokabeln</vt:lpstr>
      <vt:lpstr>Extra follow up:</vt:lpstr>
      <vt:lpstr>Extra follow up:</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Rachel Hawkes</dc:creator>
  <cp:lastModifiedBy>Ginevra Festanti</cp:lastModifiedBy>
  <cp:revision>47</cp:revision>
  <dcterms:created xsi:type="dcterms:W3CDTF">2021-06-12T06:20:35Z</dcterms:created>
  <dcterms:modified xsi:type="dcterms:W3CDTF">2024-03-14T14:56:24Z</dcterms:modified>
</cp:coreProperties>
</file>