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3"/>
  </p:notesMasterIdLst>
  <p:sldIdLst>
    <p:sldId id="257" r:id="rId2"/>
    <p:sldId id="367" r:id="rId3"/>
    <p:sldId id="1027" r:id="rId4"/>
    <p:sldId id="1025" r:id="rId5"/>
    <p:sldId id="1012" r:id="rId6"/>
    <p:sldId id="1013" r:id="rId7"/>
    <p:sldId id="940" r:id="rId8"/>
    <p:sldId id="1028" r:id="rId9"/>
    <p:sldId id="1026" r:id="rId10"/>
    <p:sldId id="1029" r:id="rId11"/>
    <p:sldId id="1017" r:id="rId12"/>
    <p:sldId id="1030" r:id="rId13"/>
    <p:sldId id="1019" r:id="rId14"/>
    <p:sldId id="1031" r:id="rId15"/>
    <p:sldId id="1021" r:id="rId16"/>
    <p:sldId id="1032" r:id="rId17"/>
    <p:sldId id="1023" r:id="rId18"/>
    <p:sldId id="1033" r:id="rId19"/>
    <p:sldId id="948" r:id="rId20"/>
    <p:sldId id="1034" r:id="rId21"/>
    <p:sldId id="1035"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FFD319"/>
    <a:srgbClr val="F9D8A3"/>
    <a:srgbClr val="5FADE4"/>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15" autoAdjust="0"/>
    <p:restoredTop sz="78952" autoAdjust="0"/>
  </p:normalViewPr>
  <p:slideViewPr>
    <p:cSldViewPr snapToGrid="0">
      <p:cViewPr varScale="1">
        <p:scale>
          <a:sx n="52" d="100"/>
          <a:sy n="52" d="100"/>
        </p:scale>
        <p:origin x="572" y="60"/>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Moss" userId="17b589c9-cb67-41ed-a894-f82ca12b573d" providerId="ADAL" clId="{A21C721E-3531-4E04-BBE5-CDA9189A5DFF}"/>
    <pc:docChg chg="modSld">
      <pc:chgData name="Charlotte Moss" userId="17b589c9-cb67-41ed-a894-f82ca12b573d" providerId="ADAL" clId="{A21C721E-3531-4E04-BBE5-CDA9189A5DFF}" dt="2024-01-15T16:11:13.516" v="31" actId="20577"/>
      <pc:docMkLst>
        <pc:docMk/>
      </pc:docMkLst>
      <pc:sldChg chg="modNotesTx">
        <pc:chgData name="Charlotte Moss" userId="17b589c9-cb67-41ed-a894-f82ca12b573d" providerId="ADAL" clId="{A21C721E-3531-4E04-BBE5-CDA9189A5DFF}" dt="2024-01-15T15:14:59.064" v="1"/>
        <pc:sldMkLst>
          <pc:docMk/>
          <pc:sldMk cId="0" sldId="257"/>
        </pc:sldMkLst>
      </pc:sldChg>
      <pc:sldChg chg="modNotesTx">
        <pc:chgData name="Charlotte Moss" userId="17b589c9-cb67-41ed-a894-f82ca12b573d" providerId="ADAL" clId="{A21C721E-3531-4E04-BBE5-CDA9189A5DFF}" dt="2024-01-15T16:01:53.477" v="17" actId="20577"/>
        <pc:sldMkLst>
          <pc:docMk/>
          <pc:sldMk cId="721996495" sldId="367"/>
        </pc:sldMkLst>
      </pc:sldChg>
      <pc:sldChg chg="modNotesTx">
        <pc:chgData name="Charlotte Moss" userId="17b589c9-cb67-41ed-a894-f82ca12b573d" providerId="ADAL" clId="{A21C721E-3531-4E04-BBE5-CDA9189A5DFF}" dt="2024-01-15T16:11:13.516" v="31" actId="20577"/>
        <pc:sldMkLst>
          <pc:docMk/>
          <pc:sldMk cId="61128844" sldId="1012"/>
        </pc:sldMkLst>
      </pc:sldChg>
      <pc:sldChg chg="modNotesTx">
        <pc:chgData name="Charlotte Moss" userId="17b589c9-cb67-41ed-a894-f82ca12b573d" providerId="ADAL" clId="{A21C721E-3531-4E04-BBE5-CDA9189A5DFF}" dt="2024-01-15T16:07:32.426" v="22" actId="20577"/>
        <pc:sldMkLst>
          <pc:docMk/>
          <pc:sldMk cId="81969466" sldId="1025"/>
        </pc:sldMkLst>
      </pc:sldChg>
      <pc:sldChg chg="modNotesTx">
        <pc:chgData name="Charlotte Moss" userId="17b589c9-cb67-41ed-a894-f82ca12b573d" providerId="ADAL" clId="{A21C721E-3531-4E04-BBE5-CDA9189A5DFF}" dt="2024-01-15T16:04:55.483" v="18" actId="6549"/>
        <pc:sldMkLst>
          <pc:docMk/>
          <pc:sldMk cId="1129334646" sldId="102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03/03/2024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‹N›</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16000" indent="-216000">
              <a:lnSpc>
                <a:spcPct val="100000"/>
              </a:lnSpc>
            </a:pPr>
            <a:r>
              <a:rPr lang="en-GB" sz="1800" b="0" strike="noStrike" spc="-1" dirty="0">
                <a:solidFill>
                  <a:srgbClr val="000000"/>
                </a:solidFill>
                <a:latin typeface="Calibri"/>
                <a:ea typeface="Calibri"/>
              </a:rPr>
              <a:t>Artwork by Steve Clarke. Pronoun pictures from NCELP (www.ncelp.org). All additional pictures selected from </a:t>
            </a:r>
            <a:r>
              <a:rPr lang="en-GB" sz="1800" b="0" strike="noStrike" spc="-1" dirty="0" err="1">
                <a:solidFill>
                  <a:srgbClr val="000000"/>
                </a:solidFill>
                <a:latin typeface="Calibri"/>
                <a:ea typeface="Calibri"/>
              </a:rPr>
              <a:t>Pixabay</a:t>
            </a:r>
            <a:r>
              <a:rPr lang="en-GB" sz="1800" b="0" strike="noStrike" spc="-1" dirty="0">
                <a:solidFill>
                  <a:srgbClr val="000000"/>
                </a:solidFill>
                <a:latin typeface="Calibri"/>
                <a:ea typeface="Calibri"/>
              </a:rPr>
              <a:t> and are available under a Creative Commons license, no</a:t>
            </a:r>
          </a:p>
          <a:p>
            <a:pPr marL="216000" indent="-216000">
              <a:lnSpc>
                <a:spcPct val="100000"/>
              </a:lnSpc>
            </a:pPr>
            <a:r>
              <a:rPr lang="en-GB" sz="1800" b="0" strike="noStrike" spc="-1" dirty="0">
                <a:solidFill>
                  <a:srgbClr val="000000"/>
                </a:solidFill>
                <a:latin typeface="Calibri"/>
                <a:ea typeface="Calibri"/>
              </a:rPr>
              <a:t>attribution required.</a:t>
            </a:r>
            <a:endParaRPr lang="en-GB" sz="1800" b="0" strike="noStrike" spc="-1" dirty="0">
              <a:latin typeface="Arial"/>
            </a:endParaRPr>
          </a:p>
          <a:p>
            <a:pPr marL="216000" indent="-216000">
              <a:lnSpc>
                <a:spcPct val="100000"/>
              </a:lnSpc>
            </a:pPr>
            <a:endParaRPr lang="en-GB" sz="1800" b="0" strike="noStrike" spc="-1" dirty="0">
              <a:latin typeface="Arial"/>
            </a:endParaRPr>
          </a:p>
          <a:p>
            <a:pPr marL="216000" indent="-216000">
              <a:lnSpc>
                <a:spcPct val="100000"/>
              </a:lnSpc>
            </a:pPr>
            <a:r>
              <a:rPr lang="en-GB" sz="1800" b="1" strike="noStrike" spc="-1" dirty="0">
                <a:solidFill>
                  <a:srgbClr val="002060"/>
                </a:solidFill>
                <a:latin typeface="Century Gothic"/>
                <a:ea typeface="Century Gothic"/>
              </a:rPr>
              <a:t>Phonics:  </a:t>
            </a:r>
            <a:r>
              <a:rPr lang="en-GB" sz="2800" b="1" i="0" u="none" strike="noStrike" dirty="0">
                <a:solidFill>
                  <a:srgbClr val="1F3864"/>
                </a:solidFill>
                <a:effectLst/>
                <a:latin typeface="Century Gothic" panose="020B0502020202020204" pitchFamily="34" charset="0"/>
              </a:rPr>
              <a:t>[ö] </a:t>
            </a:r>
            <a:r>
              <a:rPr lang="en-GB" sz="2800" b="0" i="0" u="none" strike="noStrike" dirty="0">
                <a:solidFill>
                  <a:srgbClr val="1F3864"/>
                </a:solidFill>
                <a:effectLst/>
                <a:latin typeface="Century Gothic" panose="020B0502020202020204" pitchFamily="34" charset="0"/>
              </a:rPr>
              <a:t>vs. [o]</a:t>
            </a:r>
            <a:r>
              <a:rPr lang="en-GB" sz="1800" b="0" dirty="0"/>
              <a:t> </a:t>
            </a:r>
            <a:endParaRPr lang="en-GB" sz="1800" b="0" strike="noStrike" spc="-1" dirty="0">
              <a:solidFill>
                <a:srgbClr val="002060"/>
              </a:solidFill>
              <a:latin typeface="Century Gothic"/>
              <a:ea typeface="Century Gothic"/>
            </a:endParaRPr>
          </a:p>
          <a:p>
            <a:pPr marL="216000" indent="-216000">
              <a:lnSpc>
                <a:spcPct val="100000"/>
              </a:lnSpc>
            </a:pPr>
            <a:r>
              <a:rPr lang="en-GB" sz="1800" b="1" i="0" strike="noStrike" spc="-1" dirty="0">
                <a:solidFill>
                  <a:srgbClr val="002060"/>
                </a:solidFill>
                <a:latin typeface="Century Gothic"/>
                <a:ea typeface="Century Gothic"/>
              </a:rPr>
              <a:t>long [ö] </a:t>
            </a:r>
            <a:r>
              <a:rPr lang="de-DE" sz="1800" b="0" i="0" strike="noStrike" spc="-1" dirty="0">
                <a:solidFill>
                  <a:srgbClr val="002060"/>
                </a:solidFill>
                <a:latin typeface="Century Gothic"/>
                <a:ea typeface="Century Gothic"/>
              </a:rPr>
              <a:t>König [1087] Österreich [707] Wörter [194]</a:t>
            </a:r>
            <a:endParaRPr lang="en-GB" sz="1800" b="0" i="0" strike="noStrike" spc="-1" dirty="0">
              <a:solidFill>
                <a:srgbClr val="002060"/>
              </a:solidFill>
              <a:latin typeface="Century Gothic"/>
              <a:ea typeface="Century Gothic"/>
            </a:endParaRPr>
          </a:p>
          <a:p>
            <a:pPr marL="216000" indent="-216000">
              <a:lnSpc>
                <a:spcPct val="100000"/>
              </a:lnSpc>
            </a:pPr>
            <a:r>
              <a:rPr lang="en-GB" sz="1800" b="1" i="0" strike="noStrike" spc="-1" dirty="0">
                <a:solidFill>
                  <a:srgbClr val="002060"/>
                </a:solidFill>
                <a:latin typeface="Century Gothic"/>
                <a:ea typeface="Century Gothic"/>
              </a:rPr>
              <a:t>short [ö] </a:t>
            </a:r>
            <a:r>
              <a:rPr lang="en-GB" sz="1800" b="1" i="0" strike="noStrike" spc="-1" dirty="0" err="1">
                <a:solidFill>
                  <a:srgbClr val="002060"/>
                </a:solidFill>
                <a:latin typeface="Century Gothic"/>
                <a:ea typeface="Century Gothic"/>
              </a:rPr>
              <a:t>Köpfe</a:t>
            </a:r>
            <a:r>
              <a:rPr lang="en-GB" sz="1800" b="1" i="0" strike="noStrike" spc="-1" dirty="0">
                <a:solidFill>
                  <a:srgbClr val="002060"/>
                </a:solidFill>
                <a:latin typeface="Century Gothic"/>
                <a:ea typeface="Century Gothic"/>
              </a:rPr>
              <a:t> </a:t>
            </a:r>
            <a:r>
              <a:rPr lang="en-GB" sz="1800" b="0" i="0" strike="noStrike" spc="-1" dirty="0">
                <a:solidFill>
                  <a:srgbClr val="002060"/>
                </a:solidFill>
                <a:latin typeface="Century Gothic"/>
                <a:ea typeface="Century Gothic"/>
              </a:rPr>
              <a:t>[279] </a:t>
            </a:r>
            <a:r>
              <a:rPr lang="en-GB" sz="1800" b="1" baseline="0" dirty="0" err="1"/>
              <a:t>öffnen</a:t>
            </a:r>
            <a:r>
              <a:rPr lang="en-GB" sz="1800" b="1" baseline="0" dirty="0"/>
              <a:t> </a:t>
            </a:r>
            <a:r>
              <a:rPr lang="en-GB" sz="1800" b="0" baseline="0" dirty="0"/>
              <a:t>[508] </a:t>
            </a:r>
            <a:r>
              <a:rPr lang="en-GB" sz="1800" b="1" baseline="0" dirty="0" err="1"/>
              <a:t>zwölf</a:t>
            </a:r>
            <a:r>
              <a:rPr lang="en-GB" sz="1800" b="1" baseline="0" dirty="0"/>
              <a:t> </a:t>
            </a:r>
            <a:r>
              <a:rPr lang="en-GB" sz="1800" baseline="0" dirty="0"/>
              <a:t>[1080]</a:t>
            </a:r>
          </a:p>
          <a:p>
            <a:pPr marL="216000" indent="-216000">
              <a:lnSpc>
                <a:spcPct val="100000"/>
              </a:lnSpc>
            </a:pPr>
            <a:r>
              <a:rPr lang="en-GB" sz="1800" b="1" i="0" strike="noStrike" spc="-1" dirty="0">
                <a:solidFill>
                  <a:srgbClr val="002060"/>
                </a:solidFill>
                <a:latin typeface="Century Gothic"/>
                <a:ea typeface="Century Gothic"/>
              </a:rPr>
              <a:t>long [o] </a:t>
            </a:r>
            <a:r>
              <a:rPr lang="de-DE" sz="1800" b="0" i="0" strike="noStrike" spc="-1" dirty="0">
                <a:solidFill>
                  <a:srgbClr val="002060"/>
                </a:solidFill>
                <a:latin typeface="Century Gothic"/>
                <a:ea typeface="Century Gothic"/>
              </a:rPr>
              <a:t>wo? [94] wohnen [380] Million [206]</a:t>
            </a:r>
            <a:endParaRPr lang="en-GB" sz="1800" b="0" i="0" strike="noStrike" spc="-1" dirty="0">
              <a:solidFill>
                <a:srgbClr val="002060"/>
              </a:solidFill>
              <a:latin typeface="Century Gothic"/>
              <a:ea typeface="Century Gothic"/>
            </a:endParaRPr>
          </a:p>
          <a:p>
            <a:pPr marL="216000" indent="-216000">
              <a:lnSpc>
                <a:spcPct val="100000"/>
              </a:lnSpc>
            </a:pPr>
            <a:r>
              <a:rPr lang="en-GB" sz="1800" b="1" i="0" strike="noStrike" spc="-1" dirty="0">
                <a:solidFill>
                  <a:srgbClr val="002060"/>
                </a:solidFill>
                <a:latin typeface="Century Gothic"/>
                <a:ea typeface="Century Gothic"/>
              </a:rPr>
              <a:t>short [o] </a:t>
            </a:r>
            <a:r>
              <a:rPr lang="de-DE" sz="1800" b="0" i="0" strike="noStrike" spc="-1" dirty="0">
                <a:solidFill>
                  <a:srgbClr val="002060"/>
                </a:solidFill>
                <a:latin typeface="Century Gothic"/>
                <a:ea typeface="Century Gothic"/>
              </a:rPr>
              <a:t>Kopf [279]  offen [382]  kommen [61]</a:t>
            </a:r>
            <a:endParaRPr lang="en-GB" sz="1800" b="0" i="0" strike="noStrike" spc="-1" dirty="0">
              <a:solidFill>
                <a:srgbClr val="002060"/>
              </a:solidFill>
              <a:latin typeface="Century Gothic"/>
              <a:ea typeface="Century Gothic"/>
            </a:endParaRPr>
          </a:p>
          <a:p>
            <a:pPr marL="216000" indent="-216000">
              <a:lnSpc>
                <a:spcPct val="100000"/>
              </a:lnSpc>
            </a:pPr>
            <a:endParaRPr lang="en-GB" sz="1800" b="1" i="0" strike="noStrike" spc="-1" dirty="0">
              <a:solidFill>
                <a:srgbClr val="002060"/>
              </a:solidFill>
              <a:latin typeface="Century Gothic"/>
              <a:ea typeface="Century Gothic"/>
            </a:endParaRPr>
          </a:p>
          <a:p>
            <a:pPr marL="216000" indent="-216000">
              <a:lnSpc>
                <a:spcPct val="100000"/>
              </a:lnSpc>
            </a:pPr>
            <a:r>
              <a:rPr lang="it-IT" sz="1800" b="1" strike="noStrike" spc="-1" dirty="0" err="1">
                <a:solidFill>
                  <a:srgbClr val="002060"/>
                </a:solidFill>
                <a:latin typeface="Century Gothic"/>
                <a:ea typeface="Century Gothic"/>
              </a:rPr>
              <a:t>Vocabulary</a:t>
            </a:r>
            <a:r>
              <a:rPr lang="it-IT" sz="1800" b="1" strike="noStrike" spc="-1" dirty="0">
                <a:solidFill>
                  <a:srgbClr val="002060"/>
                </a:solidFill>
                <a:latin typeface="Century Gothic"/>
                <a:ea typeface="Century Gothic"/>
              </a:rPr>
              <a:t>: </a:t>
            </a:r>
            <a:r>
              <a:rPr lang="de-DE" sz="1800" b="0" strike="noStrike" spc="-1" dirty="0">
                <a:solidFill>
                  <a:srgbClr val="002060"/>
                </a:solidFill>
                <a:effectLst/>
                <a:latin typeface="Century Gothic"/>
                <a:ea typeface="+mn-ea"/>
                <a:cs typeface="+mn-cs"/>
              </a:rPr>
              <a:t>benutzen [1119] lernen [288] machen [58] singen [1063] spielen [205]  Computer [1252] Fußball [1277] Opa [2776] Song [3373] normalerweise [2062] zu Hause [n/a]</a:t>
            </a:r>
          </a:p>
          <a:p>
            <a:pPr marL="216000" indent="-216000">
              <a:lnSpc>
                <a:spcPct val="100000"/>
              </a:lnSpc>
            </a:pPr>
            <a:r>
              <a:rPr lang="de-DE" sz="1800" b="0" strike="noStrike" spc="-1" dirty="0" err="1">
                <a:solidFill>
                  <a:srgbClr val="002060"/>
                </a:solidFill>
                <a:effectLst/>
                <a:latin typeface="Century Gothic"/>
                <a:ea typeface="+mn-ea"/>
                <a:cs typeface="+mn-cs"/>
              </a:rPr>
              <a:t>Revisit</a:t>
            </a:r>
            <a:r>
              <a:rPr lang="de-DE" sz="1800" b="0" strike="noStrike" spc="-1" dirty="0">
                <a:solidFill>
                  <a:srgbClr val="002060"/>
                </a:solidFill>
                <a:effectLst/>
                <a:latin typeface="Century Gothic"/>
                <a:ea typeface="+mn-ea"/>
                <a:cs typeface="+mn-cs"/>
              </a:rPr>
              <a:t> am + </a:t>
            </a:r>
            <a:r>
              <a:rPr lang="de-DE" sz="1800" b="0" strike="noStrike" spc="-1" dirty="0" err="1">
                <a:solidFill>
                  <a:srgbClr val="002060"/>
                </a:solidFill>
                <a:effectLst/>
                <a:latin typeface="Century Gothic"/>
                <a:ea typeface="+mn-ea"/>
                <a:cs typeface="+mn-cs"/>
              </a:rPr>
              <a:t>days</a:t>
            </a:r>
            <a:r>
              <a:rPr lang="de-DE" sz="1800" b="0" strike="noStrike" spc="-1" dirty="0">
                <a:solidFill>
                  <a:srgbClr val="002060"/>
                </a:solidFill>
                <a:effectLst/>
                <a:latin typeface="Century Gothic"/>
                <a:ea typeface="+mn-ea"/>
                <a:cs typeface="+mn-cs"/>
              </a:rPr>
              <a:t> </a:t>
            </a:r>
            <a:r>
              <a:rPr lang="de-DE" sz="1800" b="0" strike="noStrike" spc="-1" dirty="0" err="1">
                <a:solidFill>
                  <a:srgbClr val="002060"/>
                </a:solidFill>
                <a:effectLst/>
                <a:latin typeface="Century Gothic"/>
                <a:ea typeface="+mn-ea"/>
                <a:cs typeface="+mn-cs"/>
              </a:rPr>
              <a:t>of</a:t>
            </a:r>
            <a:r>
              <a:rPr lang="de-DE" sz="1800" b="0" strike="noStrike" spc="-1" dirty="0">
                <a:solidFill>
                  <a:srgbClr val="002060"/>
                </a:solidFill>
                <a:effectLst/>
                <a:latin typeface="Century Gothic"/>
                <a:ea typeface="+mn-ea"/>
                <a:cs typeface="+mn-cs"/>
              </a:rPr>
              <a:t> </a:t>
            </a:r>
            <a:r>
              <a:rPr lang="de-DE" sz="1800" b="0" strike="noStrike" spc="-1" dirty="0" err="1">
                <a:solidFill>
                  <a:srgbClr val="002060"/>
                </a:solidFill>
                <a:effectLst/>
                <a:latin typeface="Century Gothic"/>
                <a:ea typeface="+mn-ea"/>
                <a:cs typeface="+mn-cs"/>
              </a:rPr>
              <a:t>the</a:t>
            </a:r>
            <a:r>
              <a:rPr lang="de-DE" sz="1800" b="0" strike="noStrike" spc="-1" dirty="0">
                <a:solidFill>
                  <a:srgbClr val="002060"/>
                </a:solidFill>
                <a:effectLst/>
                <a:latin typeface="Century Gothic"/>
                <a:ea typeface="+mn-ea"/>
                <a:cs typeface="+mn-cs"/>
              </a:rPr>
              <a:t> </a:t>
            </a:r>
            <a:r>
              <a:rPr lang="de-DE" sz="1800" b="0" strike="noStrike" spc="-1" dirty="0" err="1">
                <a:solidFill>
                  <a:srgbClr val="002060"/>
                </a:solidFill>
                <a:effectLst/>
                <a:latin typeface="Century Gothic"/>
                <a:ea typeface="+mn-ea"/>
                <a:cs typeface="+mn-cs"/>
              </a:rPr>
              <a:t>week</a:t>
            </a:r>
            <a:r>
              <a:rPr lang="de-DE" sz="1800" b="0" strike="noStrike" spc="-1" dirty="0">
                <a:solidFill>
                  <a:srgbClr val="002060"/>
                </a:solidFill>
                <a:effectLst/>
                <a:latin typeface="Century Gothic"/>
                <a:ea typeface="+mn-ea"/>
                <a:cs typeface="+mn-cs"/>
              </a:rPr>
              <a:t> (am Montag) and </a:t>
            </a:r>
            <a:r>
              <a:rPr lang="de-DE" sz="1800" b="0" strike="noStrike" spc="-1" dirty="0" err="1">
                <a:solidFill>
                  <a:srgbClr val="002060"/>
                </a:solidFill>
                <a:effectLst/>
                <a:latin typeface="Century Gothic"/>
                <a:ea typeface="+mn-ea"/>
                <a:cs typeface="+mn-cs"/>
              </a:rPr>
              <a:t>adverbs</a:t>
            </a:r>
            <a:r>
              <a:rPr lang="de-DE" sz="1800" b="0" strike="noStrike" spc="-1" dirty="0">
                <a:solidFill>
                  <a:srgbClr val="002060"/>
                </a:solidFill>
                <a:effectLst/>
                <a:latin typeface="Century Gothic"/>
                <a:ea typeface="+mn-ea"/>
                <a:cs typeface="+mn-cs"/>
              </a:rPr>
              <a:t> (montags)</a:t>
            </a:r>
          </a:p>
          <a:p>
            <a:pPr marL="216000" indent="-216000">
              <a:lnSpc>
                <a:spcPct val="100000"/>
              </a:lnSpc>
            </a:pPr>
            <a:endParaRPr lang="it-IT" sz="1800" b="0" strike="noStrike" spc="-1" dirty="0">
              <a:solidFill>
                <a:srgbClr val="002060"/>
              </a:solidFill>
              <a:effectLst/>
              <a:latin typeface="Century Gothic"/>
              <a:ea typeface="+mn-ea"/>
              <a:cs typeface="+mn-cs"/>
            </a:endParaRPr>
          </a:p>
          <a:p>
            <a:pPr marL="216000" indent="-216000">
              <a:lnSpc>
                <a:spcPct val="100000"/>
              </a:lnSpc>
            </a:pPr>
            <a:r>
              <a:rPr lang="en-GB" sz="1600" dirty="0">
                <a:solidFill>
                  <a:sysClr val="windowText" lastClr="000000"/>
                </a:solidFill>
                <a:effectLst/>
                <a:latin typeface="+mn-lt"/>
                <a:ea typeface="+mn-ea"/>
                <a:cs typeface="+mn-cs"/>
              </a:rPr>
              <a:t>Jones, R.L &amp; </a:t>
            </a:r>
            <a:r>
              <a:rPr lang="en-GB" sz="1600" dirty="0" err="1">
                <a:solidFill>
                  <a:sysClr val="windowText" lastClr="000000"/>
                </a:solidFill>
                <a:effectLst/>
                <a:latin typeface="+mn-lt"/>
                <a:ea typeface="+mn-ea"/>
                <a:cs typeface="+mn-cs"/>
              </a:rPr>
              <a:t>Tschirner</a:t>
            </a:r>
            <a:r>
              <a:rPr lang="en-GB" sz="1600" dirty="0">
                <a:solidFill>
                  <a:sysClr val="windowText" lastClr="000000"/>
                </a:solidFill>
                <a:effectLst/>
                <a:latin typeface="+mn-lt"/>
                <a:ea typeface="+mn-ea"/>
                <a:cs typeface="+mn-cs"/>
              </a:rPr>
              <a:t>, E. (2019). A frequency dictionary of German: Core vocabulary for learners. London: Routledge.</a:t>
            </a:r>
            <a:endParaRPr lang="en-GB" sz="1600" baseline="0" dirty="0">
              <a:solidFill>
                <a:sysClr val="windowText" lastClr="000000"/>
              </a:solidFill>
            </a:endParaRPr>
          </a:p>
          <a:p>
            <a:pPr marL="216000" indent="-216000">
              <a:lnSpc>
                <a:spcPct val="100000"/>
              </a:lnSpc>
            </a:pPr>
            <a:endParaRPr lang="en-GB" sz="1600" b="0" strike="noStrike" spc="-1" dirty="0">
              <a:latin typeface="Arial"/>
            </a:endParaRPr>
          </a:p>
          <a:p>
            <a:pPr marL="216000" indent="-216000">
              <a:lnSpc>
                <a:spcPct val="100000"/>
              </a:lnSpc>
            </a:pPr>
            <a:r>
              <a:rPr lang="en-GB" sz="1600" b="0" strike="noStrike" spc="-1" dirty="0">
                <a:solidFill>
                  <a:srgbClr val="000000"/>
                </a:solidFill>
                <a:latin typeface="Calibri"/>
                <a:ea typeface="Calibri"/>
              </a:rPr>
              <a:t>The frequency rankings for words that occur in this PowerPoint which have been</a:t>
            </a:r>
            <a:r>
              <a:rPr lang="en-GB" sz="1600" b="0" i="1" strike="noStrike" spc="-1" dirty="0">
                <a:solidFill>
                  <a:srgbClr val="000000"/>
                </a:solidFill>
                <a:latin typeface="Calibri"/>
                <a:ea typeface="Calibri"/>
              </a:rPr>
              <a:t> previously</a:t>
            </a:r>
            <a:r>
              <a:rPr lang="en-GB" sz="1600" b="0" strike="noStrike" spc="-1" dirty="0">
                <a:solidFill>
                  <a:srgbClr val="000000"/>
                </a:solidFill>
                <a:latin typeface="Calibri"/>
                <a:ea typeface="Calibri"/>
              </a:rPr>
              <a:t> introduced in these resources are given in the SOW and in the resources that first</a:t>
            </a:r>
          </a:p>
          <a:p>
            <a:pPr marL="216000" indent="-216000">
              <a:lnSpc>
                <a:spcPct val="100000"/>
              </a:lnSpc>
            </a:pPr>
            <a:r>
              <a:rPr lang="en-GB" sz="1600" b="0" strike="noStrike" spc="-1" dirty="0">
                <a:solidFill>
                  <a:srgbClr val="000000"/>
                </a:solidFill>
                <a:latin typeface="Calibri"/>
                <a:ea typeface="Calibri"/>
              </a:rPr>
              <a:t>introduced and formally re-visited those words. </a:t>
            </a:r>
            <a:endParaRPr lang="en-GB" sz="1600" b="0" strike="noStrike" spc="-1" dirty="0">
              <a:latin typeface="Arial"/>
            </a:endParaRPr>
          </a:p>
          <a:p>
            <a:pPr marL="216000" indent="-216000">
              <a:lnSpc>
                <a:spcPct val="100000"/>
              </a:lnSpc>
            </a:pPr>
            <a:r>
              <a:rPr lang="en-GB" sz="1800" b="0" strike="noStrike" spc="-1" dirty="0">
                <a:solidFill>
                  <a:srgbClr val="000000"/>
                </a:solidFill>
                <a:latin typeface="Calibri"/>
                <a:ea typeface="Calibri"/>
              </a:rPr>
              <a:t>For any </a:t>
            </a:r>
            <a:r>
              <a:rPr lang="en-GB" sz="1800" b="0" i="1" strike="noStrike" spc="-1" dirty="0">
                <a:solidFill>
                  <a:srgbClr val="000000"/>
                </a:solidFill>
                <a:latin typeface="Calibri"/>
                <a:ea typeface="Calibri"/>
              </a:rPr>
              <a:t>other </a:t>
            </a:r>
            <a:r>
              <a:rPr lang="en-GB" sz="1800" b="0" strike="noStrike" spc="-1" dirty="0">
                <a:solidFill>
                  <a:srgbClr val="000000"/>
                </a:solidFill>
                <a:latin typeface="Calibri"/>
                <a:ea typeface="Calibri"/>
              </a:rPr>
              <a:t>words that occur incidentally in this PowerPoint, frequency rankings will be provided in the notes field wherever possible.</a:t>
            </a:r>
          </a:p>
          <a:p>
            <a:pPr marL="216000" indent="-216000">
              <a:lnSpc>
                <a:spcPct val="100000"/>
              </a:lnSpc>
            </a:pPr>
            <a:endParaRPr lang="en-GB" sz="1800" b="0" strike="noStrike" spc="-1" dirty="0">
              <a:latin typeface="Arial"/>
            </a:endParaRPr>
          </a:p>
          <a:p>
            <a:pPr marL="216000" indent="-216000">
              <a:lnSpc>
                <a:spcPct val="100000"/>
              </a:lnSpc>
            </a:pPr>
            <a:r>
              <a:rPr lang="en-US" sz="1800" b="0" strike="noStrike" spc="-1" dirty="0">
                <a:latin typeface="Arial"/>
              </a:rPr>
              <a:t>Remember that at the start of the course (first three lessons of Rot/Gelb) pupils learnt language (for greetings and register taking) that can still be part of the lesson routines in upper KS2 (</a:t>
            </a:r>
            <a:r>
              <a:rPr lang="en-US" sz="1800" b="0" strike="noStrike" spc="-1" dirty="0" err="1">
                <a:latin typeface="Arial"/>
              </a:rPr>
              <a:t>Blau</a:t>
            </a:r>
            <a:r>
              <a:rPr lang="en-US" sz="1800" b="0" strike="noStrike" spc="-1" dirty="0">
                <a:latin typeface="Arial"/>
              </a:rPr>
              <a:t>/</a:t>
            </a:r>
            <a:r>
              <a:rPr lang="en-US" sz="1800" b="0" strike="noStrike" spc="-1" dirty="0" err="1">
                <a:latin typeface="Arial"/>
              </a:rPr>
              <a:t>Grün</a:t>
            </a:r>
            <a:r>
              <a:rPr lang="en-US" sz="1800" b="0" strike="noStrike" spc="-1" dirty="0">
                <a:latin typeface="Arial"/>
              </a:rPr>
              <a:t>).  They are not re-taught, as we anticipate that teachers have built these in from early in lower KS2.</a:t>
            </a:r>
            <a:endParaRPr lang="en-GB" sz="1800" b="0" strike="noStrike" spc="-1" dirty="0">
              <a:latin typeface="Arial"/>
            </a:endParaRPr>
          </a:p>
          <a:p>
            <a:pPr marL="216000" indent="-216000">
              <a:lnSpc>
                <a:spcPct val="100000"/>
              </a:lnSpc>
            </a:pPr>
            <a:endParaRPr lang="en-GB" sz="1800" b="0" strike="noStrike" spc="-1">
              <a:latin typeface="Arial"/>
            </a:endParaRPr>
          </a:p>
          <a:p>
            <a:pPr marL="0" indent="-216000">
              <a:lnSpc>
                <a:spcPct val="100000"/>
              </a:lnSpc>
            </a:pPr>
            <a:endParaRPr lang="en-GB" sz="1800" b="0" strike="noStrike" spc="-1" dirty="0">
              <a:latin typeface="Arial"/>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a:t>
            </a:r>
            <a:r>
              <a:rPr lang="en-GB" b="0" baseline="0" dirty="0"/>
              <a:t> </a:t>
            </a:r>
            <a:r>
              <a:rPr lang="en-GB" b="1" baseline="0" dirty="0"/>
              <a:t>ANSWER [1/5]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a:t>Singst</a:t>
            </a:r>
            <a:r>
              <a:rPr lang="en-GB" b="1" baseline="0" dirty="0"/>
              <a:t> du </a:t>
            </a:r>
            <a:r>
              <a:rPr lang="en-GB" b="1" baseline="0" dirty="0" err="1"/>
              <a:t>einen</a:t>
            </a:r>
            <a:r>
              <a:rPr lang="en-GB" b="1" baseline="0" dirty="0"/>
              <a:t> Song am Freitag?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Click on the English version of the sentence to hear the German sentence audio.</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859569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Slide 2/5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9240104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Answer Slide 2/5</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a:t>Ihr</a:t>
            </a:r>
            <a:r>
              <a:rPr lang="en-GB" b="1" baseline="0" dirty="0"/>
              <a:t> </a:t>
            </a:r>
            <a:r>
              <a:rPr lang="en-GB" b="1" baseline="0" dirty="0" err="1"/>
              <a:t>esst</a:t>
            </a:r>
            <a:r>
              <a:rPr lang="en-GB" b="1" baseline="0" dirty="0"/>
              <a:t> </a:t>
            </a:r>
            <a:r>
              <a:rPr lang="en-GB" b="1" baseline="0" dirty="0" err="1"/>
              <a:t>normalerweise</a:t>
            </a:r>
            <a:r>
              <a:rPr lang="en-GB" b="1" baseline="0" dirty="0"/>
              <a:t> </a:t>
            </a:r>
            <a:r>
              <a:rPr lang="en-GB" b="1" baseline="0" dirty="0" err="1"/>
              <a:t>sonntags</a:t>
            </a:r>
            <a:r>
              <a:rPr lang="en-GB" b="1"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0930675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Slide 3/5</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 </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227180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Answer Slide 3/5</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a:t>Bringt</a:t>
            </a:r>
            <a:r>
              <a:rPr lang="en-GB" b="1" baseline="0" dirty="0"/>
              <a:t> </a:t>
            </a:r>
            <a:r>
              <a:rPr lang="en-GB" b="1" baseline="0" dirty="0" err="1"/>
              <a:t>ihr</a:t>
            </a:r>
            <a:r>
              <a:rPr lang="en-GB" b="1" baseline="0" dirty="0"/>
              <a:t> am </a:t>
            </a:r>
            <a:r>
              <a:rPr lang="en-GB" b="1" baseline="0" dirty="0" err="1"/>
              <a:t>Donnerstag</a:t>
            </a:r>
            <a:r>
              <a:rPr lang="en-GB" b="1" baseline="0" dirty="0"/>
              <a:t> Sachen </a:t>
            </a:r>
            <a:r>
              <a:rPr lang="en-GB" b="1" baseline="0" dirty="0" err="1"/>
              <a:t>mit</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 </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250692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Slide 4/5</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 </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6551992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Answer Slide 4/5</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a:t>Ihr</a:t>
            </a:r>
            <a:r>
              <a:rPr lang="en-GB" b="1" baseline="0" dirty="0"/>
              <a:t> </a:t>
            </a:r>
            <a:r>
              <a:rPr lang="en-GB" b="1" baseline="0" dirty="0" err="1"/>
              <a:t>spielt</a:t>
            </a:r>
            <a:r>
              <a:rPr lang="en-GB" b="1" baseline="0" dirty="0"/>
              <a:t> </a:t>
            </a:r>
            <a:r>
              <a:rPr lang="en-GB" b="1" baseline="0" dirty="0" err="1"/>
              <a:t>Fußball</a:t>
            </a:r>
            <a:r>
              <a:rPr lang="en-GB" b="1" baseline="0" dirty="0"/>
              <a:t> am </a:t>
            </a:r>
            <a:r>
              <a:rPr lang="en-GB" b="1" baseline="0" dirty="0" err="1"/>
              <a:t>Mittwoch</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 </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66130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Slide 5/5</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 </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858588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Answer Slide 5/5</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Holst du </a:t>
            </a:r>
            <a:r>
              <a:rPr lang="en-GB" b="1" baseline="0" dirty="0" err="1"/>
              <a:t>Opa</a:t>
            </a:r>
            <a:r>
              <a:rPr lang="en-GB" b="1" baseline="0" dirty="0"/>
              <a:t> </a:t>
            </a:r>
            <a:r>
              <a:rPr lang="en-GB" b="1" baseline="0" dirty="0" err="1"/>
              <a:t>sonntags</a:t>
            </a:r>
            <a:r>
              <a:rPr lang="en-GB" b="1"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 </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8837361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revisit the SSC </a:t>
            </a:r>
            <a:r>
              <a:rPr lang="en-GB" sz="1200" b="1" strike="noStrike" spc="-1" dirty="0">
                <a:solidFill>
                  <a:srgbClr val="000000"/>
                </a:solidFill>
                <a:latin typeface="+mn-lt"/>
                <a:ea typeface="Calibri"/>
              </a:rPr>
              <a:t>long</a:t>
            </a:r>
            <a:r>
              <a:rPr lang="en-GB" sz="1200" b="0" strike="noStrike" spc="-1" dirty="0">
                <a:solidFill>
                  <a:srgbClr val="000000"/>
                </a:solidFill>
                <a:latin typeface="+mn-lt"/>
                <a:ea typeface="Calibri"/>
              </a:rPr>
              <a:t> </a:t>
            </a:r>
            <a:r>
              <a:rPr lang="en-GB" sz="1200" b="1" strike="noStrike" spc="-1" dirty="0">
                <a:solidFill>
                  <a:srgbClr val="000000"/>
                </a:solidFill>
                <a:latin typeface="+mn-lt"/>
                <a:ea typeface="Calibri"/>
              </a:rPr>
              <a:t>[o], </a:t>
            </a:r>
            <a:r>
              <a:rPr kumimoji="0" lang="en-GB" sz="1200" b="1" i="0" u="none" strike="noStrike" kern="1200" cap="none" spc="0" normalizeH="0" baseline="0" noProof="0" dirty="0">
                <a:ln>
                  <a:noFill/>
                </a:ln>
                <a:solidFill>
                  <a:srgbClr val="002060"/>
                </a:solidFill>
                <a:effectLst/>
                <a:uLnTx/>
                <a:uFillTx/>
                <a:latin typeface="Century Gothic"/>
                <a:ea typeface="+mn-ea"/>
                <a:cs typeface="+mn-cs"/>
              </a:rPr>
              <a:t>short [</a:t>
            </a:r>
            <a:r>
              <a:rPr kumimoji="0" lang="en-GB" sz="1200" b="1" i="0" u="none" strike="noStrike" kern="1200" cap="none" spc="0" normalizeH="0" baseline="0" noProof="0" dirty="0">
                <a:ln>
                  <a:noFill/>
                </a:ln>
                <a:solidFill>
                  <a:srgbClr val="FF0000"/>
                </a:solidFill>
                <a:effectLst/>
                <a:uLnTx/>
                <a:uFillTx/>
                <a:latin typeface="Century Gothic"/>
                <a:ea typeface="+mn-ea"/>
                <a:cs typeface="+mn-cs"/>
              </a:rPr>
              <a:t>o</a:t>
            </a:r>
            <a:r>
              <a:rPr kumimoji="0" lang="en-GB" sz="1200" b="1" i="0" u="none" strike="noStrike" kern="1200" cap="none" spc="0" normalizeH="0" baseline="0" noProof="0" dirty="0">
                <a:ln>
                  <a:noFill/>
                </a:ln>
                <a:solidFill>
                  <a:srgbClr val="002060"/>
                </a:solidFill>
                <a:effectLst/>
                <a:uLnTx/>
                <a:uFillTx/>
                <a:latin typeface="Century Gothic"/>
                <a:ea typeface="+mn-ea"/>
                <a:cs typeface="+mn-cs"/>
              </a:rPr>
              <a:t>], long [</a:t>
            </a:r>
            <a:r>
              <a:rPr kumimoji="0" lang="en-GB" sz="1200" b="1" i="0" u="none" strike="noStrike" kern="1200" cap="none" spc="0" normalizeH="0" baseline="0" noProof="0" dirty="0">
                <a:ln>
                  <a:noFill/>
                </a:ln>
                <a:solidFill>
                  <a:srgbClr val="FF0000"/>
                </a:solidFill>
                <a:effectLst/>
                <a:uLnTx/>
                <a:uFillTx/>
                <a:latin typeface="Century Gothic"/>
                <a:ea typeface="+mn-ea"/>
                <a:cs typeface="+mn-cs"/>
              </a:rPr>
              <a:t>ö</a:t>
            </a:r>
            <a:r>
              <a:rPr kumimoji="0" lang="en-GB" sz="1200" b="1" i="0" u="none" strike="noStrike" kern="1200" cap="none" spc="0" normalizeH="0" baseline="0" noProof="0" dirty="0">
                <a:ln>
                  <a:noFill/>
                </a:ln>
                <a:solidFill>
                  <a:srgbClr val="002060"/>
                </a:solidFill>
                <a:effectLst/>
                <a:uLnTx/>
                <a:uFillTx/>
                <a:latin typeface="Century Gothic"/>
                <a:ea typeface="+mn-ea"/>
                <a:cs typeface="+mn-cs"/>
              </a:rPr>
              <a:t>], short [</a:t>
            </a:r>
            <a:r>
              <a:rPr kumimoji="0" lang="en-GB" sz="1200" b="1" i="0" u="none" strike="noStrike" kern="1200" cap="none" spc="0" normalizeH="0" baseline="0" noProof="0" dirty="0">
                <a:ln>
                  <a:noFill/>
                </a:ln>
                <a:solidFill>
                  <a:srgbClr val="FF0000"/>
                </a:solidFill>
                <a:effectLst/>
                <a:uLnTx/>
                <a:uFillTx/>
                <a:latin typeface="Century Gothic"/>
                <a:ea typeface="+mn-ea"/>
                <a:cs typeface="+mn-cs"/>
              </a:rPr>
              <a:t>ö</a:t>
            </a:r>
            <a:r>
              <a:rPr kumimoji="0" lang="en-GB" sz="1200" b="1" i="0" u="none" strike="noStrike" kern="1200" cap="none" spc="0" normalizeH="0" baseline="0" noProof="0" dirty="0">
                <a:ln>
                  <a:noFill/>
                </a:ln>
                <a:solidFill>
                  <a:srgbClr val="002060"/>
                </a:solidFill>
                <a:effectLst/>
                <a:uLnTx/>
                <a:uFillTx/>
                <a:latin typeface="Century Gothic"/>
                <a:ea typeface="+mn-ea"/>
                <a:cs typeface="+mn-cs"/>
              </a:rPr>
              <a:t>]!</a:t>
            </a:r>
            <a:endParaRPr lang="en-GB" sz="1200" b="1" strike="noStrike" spc="-1" dirty="0">
              <a:solidFill>
                <a:srgbClr val="000000"/>
              </a:solidFill>
              <a:latin typeface="+mn-lt"/>
              <a:ea typeface="Calibri"/>
            </a:endParaRP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first of the four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words ‘wo’ (with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other three source words in the same</a:t>
            </a:r>
            <a:r>
              <a:rPr lang="en-GB" sz="1200" b="0" strike="noStrike" spc="-1" baseline="0" dirty="0">
                <a:solidFill>
                  <a:srgbClr val="000000"/>
                </a:solidFill>
                <a:latin typeface="+mn-lt"/>
              </a:rPr>
              <a:t> way, bringing on first the picture and getting pupils to pronounce the words.</a:t>
            </a:r>
          </a:p>
          <a:p>
            <a:pPr marL="228600" indent="-227880">
              <a:lnSpc>
                <a:spcPct val="100000"/>
              </a:lnSpc>
              <a:buClr>
                <a:srgbClr val="000000"/>
              </a:buClr>
              <a:buFont typeface="Calibri"/>
              <a:buAutoNum type="arabicPeriod"/>
            </a:pPr>
            <a:endParaRPr lang="en-GB" sz="1200" b="0" strike="noStrike" spc="-1" baseline="0" dirty="0">
              <a:solidFill>
                <a:srgbClr val="000000"/>
              </a:solidFill>
              <a:latin typeface="+mn-lt"/>
            </a:endParaRPr>
          </a:p>
          <a:p>
            <a:pPr marL="228600" indent="-227880">
              <a:lnSpc>
                <a:spcPct val="100000"/>
              </a:lnSpc>
              <a:buClr>
                <a:srgbClr val="000000"/>
              </a:buClr>
              <a:buFont typeface="Calibri"/>
              <a:buAutoNum type="arabicPeriod"/>
            </a:pPr>
            <a:endParaRPr lang="en-GB" sz="1200" b="0" strike="noStrike" spc="-1" baseline="0" dirty="0">
              <a:solidFill>
                <a:srgbClr val="000000"/>
              </a:solidFill>
              <a:latin typeface="+mn-lt"/>
            </a:endParaRPr>
          </a:p>
          <a:p>
            <a:pPr marL="216000" indent="-216000">
              <a:lnSpc>
                <a:spcPct val="100000"/>
              </a:lnSpc>
            </a:pPr>
            <a:r>
              <a:rPr lang="en-GB" sz="1200" b="1" i="0" strike="noStrike" spc="-1" dirty="0">
                <a:solidFill>
                  <a:srgbClr val="002060"/>
                </a:solidFill>
                <a:latin typeface="Century Gothic"/>
                <a:ea typeface="Century Gothic"/>
              </a:rPr>
              <a:t>long [ö] </a:t>
            </a:r>
            <a:r>
              <a:rPr lang="de-DE" sz="1200" b="0" i="0" strike="noStrike" spc="-1" dirty="0">
                <a:solidFill>
                  <a:srgbClr val="002060"/>
                </a:solidFill>
                <a:latin typeface="Century Gothic"/>
                <a:ea typeface="Century Gothic"/>
              </a:rPr>
              <a:t>König [1087] </a:t>
            </a:r>
          </a:p>
          <a:p>
            <a:pPr marL="216000" indent="-216000">
              <a:lnSpc>
                <a:spcPct val="100000"/>
              </a:lnSpc>
            </a:pPr>
            <a:r>
              <a:rPr lang="en-GB" sz="1200" b="1" i="0" strike="noStrike" spc="-1" dirty="0">
                <a:solidFill>
                  <a:srgbClr val="002060"/>
                </a:solidFill>
                <a:latin typeface="Century Gothic"/>
                <a:ea typeface="Century Gothic"/>
              </a:rPr>
              <a:t>short [ö] </a:t>
            </a:r>
            <a:r>
              <a:rPr lang="en-GB" sz="1200" b="1" i="0" strike="noStrike" spc="-1" dirty="0" err="1">
                <a:solidFill>
                  <a:srgbClr val="002060"/>
                </a:solidFill>
                <a:latin typeface="Century Gothic"/>
                <a:ea typeface="Century Gothic"/>
              </a:rPr>
              <a:t>Köpfe</a:t>
            </a:r>
            <a:r>
              <a:rPr lang="en-GB" sz="1200" b="1" i="0" strike="noStrike" spc="-1" dirty="0">
                <a:solidFill>
                  <a:srgbClr val="002060"/>
                </a:solidFill>
                <a:latin typeface="Century Gothic"/>
                <a:ea typeface="Century Gothic"/>
              </a:rPr>
              <a:t> [279] </a:t>
            </a:r>
          </a:p>
          <a:p>
            <a:pPr marL="216000" indent="-216000">
              <a:lnSpc>
                <a:spcPct val="100000"/>
              </a:lnSpc>
            </a:pPr>
            <a:r>
              <a:rPr lang="en-GB" sz="1200" b="1" i="0" strike="noStrike" spc="-1" dirty="0">
                <a:solidFill>
                  <a:srgbClr val="002060"/>
                </a:solidFill>
                <a:latin typeface="Century Gothic"/>
                <a:ea typeface="Century Gothic"/>
              </a:rPr>
              <a:t>long [o] </a:t>
            </a:r>
            <a:r>
              <a:rPr lang="de-DE" sz="1200" b="0" i="0" strike="noStrike" spc="-1" dirty="0">
                <a:solidFill>
                  <a:srgbClr val="002060"/>
                </a:solidFill>
                <a:latin typeface="Century Gothic"/>
                <a:ea typeface="Century Gothic"/>
              </a:rPr>
              <a:t>wo? [94] </a:t>
            </a:r>
            <a:endParaRPr lang="en-US" sz="1200" b="0" i="0" strike="noStrike" spc="-1" dirty="0">
              <a:solidFill>
                <a:srgbClr val="002060"/>
              </a:solidFill>
              <a:latin typeface="Century Gothic"/>
              <a:ea typeface="Century Gothic"/>
            </a:endParaRPr>
          </a:p>
          <a:p>
            <a:pPr marL="216000" indent="-216000">
              <a:lnSpc>
                <a:spcPct val="100000"/>
              </a:lnSpc>
            </a:pPr>
            <a:r>
              <a:rPr lang="en-GB" sz="1200" b="1" i="0" strike="noStrike" spc="-1" dirty="0">
                <a:solidFill>
                  <a:srgbClr val="002060"/>
                </a:solidFill>
                <a:latin typeface="Century Gothic"/>
                <a:ea typeface="Century Gothic"/>
              </a:rPr>
              <a:t>short [o] </a:t>
            </a:r>
            <a:r>
              <a:rPr lang="de-DE" sz="1200" b="0" i="0" strike="noStrike" spc="-1" dirty="0">
                <a:solidFill>
                  <a:srgbClr val="002060"/>
                </a:solidFill>
                <a:latin typeface="Century Gothic"/>
                <a:ea typeface="Century Gothic"/>
              </a:rPr>
              <a:t>Kopf [279]</a:t>
            </a:r>
            <a:endParaRPr lang="en-GB" sz="1200" b="0" strike="noStrike" spc="-1" dirty="0">
              <a:latin typeface="Arial"/>
            </a:endParaRPr>
          </a:p>
          <a:p>
            <a:pPr marL="720" marR="0" lvl="0" indent="0" algn="l" defTabSz="914400" rtl="0" eaLnBrk="1" fontAlgn="auto" latinLnBrk="0" hangingPunct="1">
              <a:lnSpc>
                <a:spcPct val="100000"/>
              </a:lnSpc>
              <a:spcBef>
                <a:spcPts val="0"/>
              </a:spcBef>
              <a:spcAft>
                <a:spcPts val="0"/>
              </a:spcAft>
              <a:buClr>
                <a:srgbClr val="000000"/>
              </a:buClr>
              <a:buSzTx/>
              <a:buFont typeface="Calibri"/>
              <a:buNone/>
              <a:tabLst/>
              <a:defRPr/>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720" indent="0">
              <a:lnSpc>
                <a:spcPct val="100000"/>
              </a:lnSpc>
              <a:buClr>
                <a:srgbClr val="000000"/>
              </a:buClr>
              <a:buFont typeface="Calibri"/>
              <a:buNone/>
            </a:pPr>
            <a:endParaRPr lang="en-GB" sz="1200" b="0" strike="noStrike" spc="-1" dirty="0">
              <a:latin typeface="Arial"/>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20106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09697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US" b="1" dirty="0"/>
              <a:t>H</a:t>
            </a:r>
            <a:r>
              <a:rPr lang="en-GB" b="1" dirty="0"/>
              <a:t>ANDOUT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04553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3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the SSCs [o] and </a:t>
            </a:r>
            <a:r>
              <a:rPr lang="en-GB" sz="1200" b="1" strike="noStrike" spc="-1" dirty="0">
                <a:solidFill>
                  <a:srgbClr val="000000"/>
                </a:solidFill>
                <a:latin typeface="Calibri"/>
                <a:ea typeface="Calibri"/>
              </a:rPr>
              <a:t>[ö].</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Before you start, point out that all arrows point to towns in Germany, Austria and Switzerland, but one of them is the odd one out. Which one and why? (Monte Rosa  – a mountain range, not a town). Click to bring out a callout explaining /confirming this. Then: </a:t>
            </a:r>
          </a:p>
          <a:p>
            <a:pPr marL="228600" indent="-227880">
              <a:lnSpc>
                <a:spcPct val="100000"/>
              </a:lnSpc>
              <a:buClr>
                <a:srgbClr val="000000"/>
              </a:buClr>
              <a:buFont typeface="Calibri"/>
              <a:buAutoNum type="arabicPeriod"/>
            </a:pPr>
            <a:r>
              <a:rPr lang="en-GB" sz="1200" b="0" strike="noStrike" spc="-1" dirty="0" err="1">
                <a:solidFill>
                  <a:srgbClr val="000000"/>
                </a:solidFill>
                <a:latin typeface="Calibri"/>
                <a:ea typeface="Calibri"/>
              </a:rPr>
              <a:t>Pairwork</a:t>
            </a:r>
            <a:r>
              <a:rPr lang="en-GB" sz="1200" b="0" strike="noStrike" spc="-1" dirty="0">
                <a:solidFill>
                  <a:srgbClr val="000000"/>
                </a:solidFill>
                <a:latin typeface="Calibri"/>
                <a:ea typeface="Calibri"/>
              </a:rPr>
              <a:t>: One pupil selects 5 town names in their head.</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The other pupil reads out town names, trying to ‘guess’ which ones their partner has chosen within the 30 seconds on the timer.</a:t>
            </a: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lang="en-GB" sz="1200" b="0" strike="noStrike" spc="-1" dirty="0">
                <a:solidFill>
                  <a:srgbClr val="000000"/>
                </a:solidFill>
                <a:latin typeface="+mn-lt"/>
              </a:rPr>
              <a:t>Click the timer to start the game.</a:t>
            </a: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lang="en-GB" sz="1200" b="0" strike="noStrike" spc="-1" dirty="0">
                <a:solidFill>
                  <a:srgbClr val="000000"/>
                </a:solidFill>
                <a:latin typeface="+mn-lt"/>
              </a:rPr>
              <a:t>Pupils swap roles. </a:t>
            </a:r>
            <a:endParaRPr lang="en-GB" sz="1200" b="0" strike="noStrike" spc="-1" dirty="0">
              <a:latin typeface="Arial"/>
            </a:endParaRPr>
          </a:p>
          <a:p>
            <a:pPr marL="228600" indent="-227880">
              <a:lnSpc>
                <a:spcPct val="100000"/>
              </a:lnSpc>
              <a:buClr>
                <a:srgbClr val="000000"/>
              </a:buClr>
              <a:buFont typeface="Calibri"/>
              <a:buAutoNum type="arabicPeriod"/>
            </a:pPr>
            <a:endParaRPr lang="en-GB" sz="1200" b="0" strike="noStrike" spc="-1" dirty="0">
              <a:latin typeface="Arial"/>
            </a:endParaRPr>
          </a:p>
          <a:p>
            <a:pPr marL="216000" indent="-216000">
              <a:lnSpc>
                <a:spcPct val="100000"/>
              </a:lnSpc>
            </a:pPr>
            <a:endParaRPr lang="it-IT" sz="1200" b="0" strike="noStrike" spc="-1" dirty="0">
              <a:solidFill>
                <a:srgbClr val="002060"/>
              </a:solidFill>
              <a:latin typeface="Century Gothic"/>
              <a:ea typeface="Century Gothic"/>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7688737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br>
              <a:rPr lang="en-GB" b="0"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comprehension of this week’s new vocabulary.</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Click to listen. Pupils circle the correct answer (if they have the sheet printed). If not, they can use numbers 1,2.3. Click for answers. </a:t>
            </a:r>
          </a:p>
          <a:p>
            <a:pPr marL="228600" lvl="0" indent="-228600" algn="l" rtl="0">
              <a:spcBef>
                <a:spcPts val="0"/>
              </a:spcBef>
              <a:spcAft>
                <a:spcPts val="0"/>
              </a:spcAft>
              <a:buAutoNum type="arabicPeriod"/>
            </a:pPr>
            <a:r>
              <a:rPr lang="en-GB" dirty="0"/>
              <a:t>Bring up Section B instruction. Pupils listen again and write the corresponding details into the table in Section B.</a:t>
            </a:r>
          </a:p>
          <a:p>
            <a:pPr marL="228600" lvl="0" indent="-228600" algn="l" rtl="0">
              <a:spcBef>
                <a:spcPts val="0"/>
              </a:spcBef>
              <a:spcAft>
                <a:spcPts val="0"/>
              </a:spcAft>
              <a:buAutoNum type="arabicPeriod"/>
            </a:pPr>
            <a:r>
              <a:rPr lang="en-GB" dirty="0"/>
              <a:t>Click to reveal answers. After the </a:t>
            </a:r>
            <a:r>
              <a:rPr lang="en-GB" b="1" dirty="0" err="1"/>
              <a:t>Beispiel</a:t>
            </a:r>
            <a:r>
              <a:rPr lang="en-GB" b="1" dirty="0"/>
              <a:t>, </a:t>
            </a:r>
            <a:r>
              <a:rPr lang="en-GB" dirty="0"/>
              <a:t>click to bring up a reminder about </a:t>
            </a:r>
            <a:r>
              <a:rPr lang="en-GB" b="1" dirty="0" err="1"/>
              <a:t>Hausaufgaben</a:t>
            </a:r>
            <a:r>
              <a:rPr lang="en-GB" dirty="0"/>
              <a:t> meaning.</a:t>
            </a:r>
          </a:p>
          <a:p>
            <a:pPr marL="0" lvl="0" indent="0" algn="l" rtl="0">
              <a:spcBef>
                <a:spcPts val="0"/>
              </a:spcBef>
              <a:spcAft>
                <a:spcPts val="0"/>
              </a:spcAft>
              <a:buNone/>
            </a:pPr>
            <a:endParaRPr lang="en-GB" sz="1200" b="1" dirty="0">
              <a:solidFill>
                <a:srgbClr val="002060"/>
              </a:solidFill>
              <a:latin typeface="Century Gothic"/>
              <a:ea typeface="Century Gothic"/>
              <a:cs typeface="Century Gothic"/>
              <a:sym typeface="Century Gothic"/>
            </a:endParaRPr>
          </a:p>
          <a:p>
            <a:pPr marL="0" lvl="0" indent="0" algn="l" rtl="0">
              <a:spcBef>
                <a:spcPts val="0"/>
              </a:spcBef>
              <a:spcAft>
                <a:spcPts val="0"/>
              </a:spcAft>
              <a:buNone/>
            </a:pPr>
            <a:r>
              <a:rPr lang="en-GB" sz="1200" b="1" dirty="0">
                <a:solidFill>
                  <a:srgbClr val="002060"/>
                </a:solidFill>
                <a:latin typeface="Century Gothic"/>
                <a:ea typeface="Century Gothic"/>
                <a:cs typeface="Century Gothic"/>
                <a:sym typeface="Century Gothic"/>
              </a:rPr>
              <a:t>Transcript:</a:t>
            </a:r>
            <a:br>
              <a:rPr lang="en-GB" sz="1200" dirty="0">
                <a:solidFill>
                  <a:srgbClr val="002060"/>
                </a:solidFill>
                <a:latin typeface="Century Gothic"/>
                <a:ea typeface="Century Gothic"/>
                <a:cs typeface="Century Gothic"/>
                <a:sym typeface="Century Gothic"/>
              </a:rPr>
            </a:br>
            <a:r>
              <a:rPr kumimoji="0" lang="en-GB" sz="1200" b="0" i="0" u="none" strike="noStrike" kern="1200" cap="none" spc="0" normalizeH="0" baseline="0" noProof="0" dirty="0">
                <a:ln>
                  <a:noFill/>
                </a:ln>
                <a:solidFill>
                  <a:srgbClr val="000000"/>
                </a:solidFill>
                <a:effectLst/>
                <a:uLnTx/>
                <a:uFillTx/>
                <a:latin typeface="Arial"/>
                <a:ea typeface="+mn-ea"/>
                <a:cs typeface="+mn-cs"/>
              </a:rPr>
              <a:t>B. </a:t>
            </a:r>
            <a:r>
              <a:rPr kumimoji="0" lang="en-GB" sz="1200" b="0" i="0" u="none" strike="noStrike" kern="1200" cap="none" spc="0" normalizeH="0" baseline="0" noProof="0" dirty="0" err="1">
                <a:ln>
                  <a:noFill/>
                </a:ln>
                <a:solidFill>
                  <a:srgbClr val="000000"/>
                </a:solidFill>
                <a:effectLst/>
                <a:uLnTx/>
                <a:uFillTx/>
                <a:latin typeface="Arial"/>
                <a:ea typeface="+mn-ea"/>
                <a:cs typeface="+mn-cs"/>
              </a:rPr>
              <a:t>Ihr</a:t>
            </a:r>
            <a:r>
              <a:rPr kumimoji="0" lang="en-GB" sz="1200" b="0" i="0" u="none" strike="noStrike" kern="1200" cap="none" spc="0" normalizeH="0" baseline="0" noProof="0" dirty="0">
                <a:ln>
                  <a:noFill/>
                </a:ln>
                <a:solidFill>
                  <a:srgbClr val="000000"/>
                </a:solidFill>
                <a:effectLst/>
                <a:uLnTx/>
                <a:uFillTx/>
                <a:latin typeface="Arial"/>
                <a:ea typeface="+mn-ea"/>
                <a:cs typeface="+mn-cs"/>
              </a:rPr>
              <a:t> </a:t>
            </a:r>
            <a:r>
              <a:rPr kumimoji="0" lang="en-GB" sz="1200" b="0" i="0" u="none" strike="noStrike" kern="1200" cap="none" spc="0" normalizeH="0" baseline="0" noProof="0" dirty="0" err="1">
                <a:ln>
                  <a:noFill/>
                </a:ln>
                <a:solidFill>
                  <a:srgbClr val="000000"/>
                </a:solidFill>
                <a:effectLst/>
                <a:uLnTx/>
                <a:uFillTx/>
                <a:latin typeface="Arial"/>
                <a:ea typeface="+mn-ea"/>
                <a:cs typeface="+mn-cs"/>
              </a:rPr>
              <a:t>benutzt</a:t>
            </a:r>
            <a:r>
              <a:rPr kumimoji="0" lang="en-GB" sz="1200" b="0" i="0" u="none" strike="noStrike" kern="1200" cap="none" spc="0" normalizeH="0" baseline="0" noProof="0" dirty="0">
                <a:ln>
                  <a:noFill/>
                </a:ln>
                <a:solidFill>
                  <a:srgbClr val="000000"/>
                </a:solidFill>
                <a:effectLst/>
                <a:uLnTx/>
                <a:uFillTx/>
                <a:latin typeface="Arial"/>
                <a:ea typeface="+mn-ea"/>
                <a:cs typeface="+mn-cs"/>
              </a:rPr>
              <a:t> </a:t>
            </a:r>
            <a:r>
              <a:rPr kumimoji="0" lang="en-GB" sz="1200" b="0" i="0" u="none" strike="noStrike" kern="1200" cap="none" spc="0" normalizeH="0" baseline="0" noProof="0" dirty="0" err="1">
                <a:ln>
                  <a:noFill/>
                </a:ln>
                <a:solidFill>
                  <a:srgbClr val="000000"/>
                </a:solidFill>
                <a:effectLst/>
                <a:uLnTx/>
                <a:uFillTx/>
                <a:latin typeface="Arial"/>
                <a:ea typeface="+mn-ea"/>
                <a:cs typeface="+mn-cs"/>
              </a:rPr>
              <a:t>normalerweise</a:t>
            </a:r>
            <a:r>
              <a:rPr kumimoji="0" lang="en-GB" sz="1200" b="0" i="0" u="none" strike="noStrike" kern="1200" cap="none" spc="0" normalizeH="0" baseline="0" noProof="0" dirty="0">
                <a:ln>
                  <a:noFill/>
                </a:ln>
                <a:solidFill>
                  <a:srgbClr val="000000"/>
                </a:solidFill>
                <a:effectLst/>
                <a:uLnTx/>
                <a:uFillTx/>
                <a:latin typeface="Arial"/>
                <a:ea typeface="+mn-ea"/>
                <a:cs typeface="+mn-cs"/>
              </a:rPr>
              <a:t> den Computer. [you use]</a:t>
            </a:r>
            <a:endParaRPr lang="en-GB" sz="1200" dirty="0">
              <a:solidFill>
                <a:srgbClr val="000000"/>
              </a:solidFill>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a:ea typeface="+mn-ea"/>
                <a:cs typeface="+mn-cs"/>
              </a:rPr>
              <a:t>1. </a:t>
            </a:r>
            <a:r>
              <a:rPr kumimoji="0" lang="en-GB" sz="1200" b="0" i="0" u="none" strike="noStrike" kern="1200" cap="none" spc="0" normalizeH="0" baseline="0" noProof="0" dirty="0" err="1">
                <a:ln>
                  <a:noFill/>
                </a:ln>
                <a:solidFill>
                  <a:srgbClr val="000000"/>
                </a:solidFill>
                <a:effectLst/>
                <a:uLnTx/>
                <a:uFillTx/>
                <a:latin typeface="Arial"/>
                <a:ea typeface="+mn-ea"/>
                <a:cs typeface="+mn-cs"/>
              </a:rPr>
              <a:t>Ihr</a:t>
            </a:r>
            <a:r>
              <a:rPr kumimoji="0" lang="en-GB" sz="1200" b="0" i="0" u="none" strike="noStrike" kern="1200" cap="none" spc="0" normalizeH="0" baseline="0" noProof="0" dirty="0">
                <a:ln>
                  <a:noFill/>
                </a:ln>
                <a:solidFill>
                  <a:srgbClr val="000000"/>
                </a:solidFill>
                <a:effectLst/>
                <a:uLnTx/>
                <a:uFillTx/>
                <a:latin typeface="Arial"/>
                <a:ea typeface="+mn-ea"/>
                <a:cs typeface="+mn-cs"/>
              </a:rPr>
              <a:t> </a:t>
            </a:r>
            <a:r>
              <a:rPr kumimoji="0" lang="en-GB" sz="1200" b="0" i="0" u="none" strike="noStrike" kern="1200" cap="none" spc="0" normalizeH="0" baseline="0" noProof="0" dirty="0" err="1">
                <a:ln>
                  <a:noFill/>
                </a:ln>
                <a:solidFill>
                  <a:srgbClr val="000000"/>
                </a:solidFill>
                <a:effectLst/>
                <a:uLnTx/>
                <a:uFillTx/>
                <a:latin typeface="Arial"/>
                <a:ea typeface="+mn-ea"/>
                <a:cs typeface="+mn-cs"/>
              </a:rPr>
              <a:t>lernt</a:t>
            </a:r>
            <a:r>
              <a:rPr kumimoji="0" lang="en-GB" sz="1200" b="0" i="0" u="none" strike="noStrike" kern="1200" cap="none" spc="0" normalizeH="0" baseline="0" noProof="0" dirty="0">
                <a:ln>
                  <a:noFill/>
                </a:ln>
                <a:solidFill>
                  <a:srgbClr val="000000"/>
                </a:solidFill>
                <a:effectLst/>
                <a:uLnTx/>
                <a:uFillTx/>
                <a:latin typeface="Arial"/>
                <a:ea typeface="+mn-ea"/>
                <a:cs typeface="+mn-cs"/>
              </a:rPr>
              <a:t> </a:t>
            </a:r>
            <a:r>
              <a:rPr kumimoji="0" lang="en-GB" sz="1200" b="0" i="0" u="none" strike="noStrike" kern="1200" cap="none" spc="0" normalizeH="0" baseline="0" noProof="0" dirty="0" err="1">
                <a:ln>
                  <a:noFill/>
                </a:ln>
                <a:solidFill>
                  <a:srgbClr val="000000"/>
                </a:solidFill>
                <a:effectLst/>
                <a:uLnTx/>
                <a:uFillTx/>
                <a:latin typeface="Arial"/>
                <a:ea typeface="+mn-ea"/>
                <a:cs typeface="+mn-cs"/>
              </a:rPr>
              <a:t>heute</a:t>
            </a:r>
            <a:r>
              <a:rPr kumimoji="0" lang="en-GB" sz="1200" b="0" i="0" u="none" strike="noStrike" kern="1200" cap="none" spc="0" normalizeH="0" baseline="0" noProof="0" dirty="0">
                <a:ln>
                  <a:noFill/>
                </a:ln>
                <a:solidFill>
                  <a:srgbClr val="000000"/>
                </a:solidFill>
                <a:effectLst/>
                <a:uLnTx/>
                <a:uFillTx/>
                <a:latin typeface="Arial"/>
                <a:ea typeface="+mn-ea"/>
                <a:cs typeface="+mn-cs"/>
              </a:rPr>
              <a:t> </a:t>
            </a:r>
            <a:r>
              <a:rPr kumimoji="0" lang="en-GB" sz="1200" b="0" i="0" u="none" strike="noStrike" kern="1200" cap="none" spc="0" normalizeH="0" baseline="0" noProof="0" dirty="0" err="1">
                <a:ln>
                  <a:noFill/>
                </a:ln>
                <a:solidFill>
                  <a:srgbClr val="000000"/>
                </a:solidFill>
                <a:effectLst/>
                <a:uLnTx/>
                <a:uFillTx/>
                <a:latin typeface="Arial"/>
                <a:ea typeface="+mn-ea"/>
                <a:cs typeface="+mn-cs"/>
              </a:rPr>
              <a:t>zu</a:t>
            </a:r>
            <a:r>
              <a:rPr kumimoji="0" lang="en-GB" sz="1200" b="0" i="0" u="none" strike="noStrike" kern="1200" cap="none" spc="0" normalizeH="0" baseline="0" noProof="0" dirty="0">
                <a:ln>
                  <a:noFill/>
                </a:ln>
                <a:solidFill>
                  <a:srgbClr val="000000"/>
                </a:solidFill>
                <a:effectLst/>
                <a:uLnTx/>
                <a:uFillTx/>
                <a:latin typeface="Arial"/>
                <a:ea typeface="+mn-ea"/>
                <a:cs typeface="+mn-cs"/>
              </a:rPr>
              <a:t> </a:t>
            </a:r>
            <a:r>
              <a:rPr kumimoji="0" lang="en-GB" sz="1200" b="0" i="0" u="none" strike="noStrike" kern="1200" cap="none" spc="0" normalizeH="0" baseline="0" noProof="0" dirty="0" err="1">
                <a:ln>
                  <a:noFill/>
                </a:ln>
                <a:solidFill>
                  <a:srgbClr val="000000"/>
                </a:solidFill>
                <a:effectLst/>
                <a:uLnTx/>
                <a:uFillTx/>
                <a:latin typeface="Arial"/>
                <a:ea typeface="+mn-ea"/>
                <a:cs typeface="+mn-cs"/>
              </a:rPr>
              <a:t>Hause</a:t>
            </a:r>
            <a:r>
              <a:rPr kumimoji="0" lang="en-GB" sz="1200" b="0" i="0" u="none" strike="noStrike" kern="1200" cap="none" spc="0" normalizeH="0" baseline="0" noProof="0" dirty="0">
                <a:ln>
                  <a:noFill/>
                </a:ln>
                <a:solidFill>
                  <a:srgbClr val="000000"/>
                </a:solidFill>
                <a:effectLst/>
                <a:uLnTx/>
                <a:uFillTx/>
                <a:latin typeface="Arial"/>
                <a:ea typeface="+mn-ea"/>
                <a:cs typeface="+mn-cs"/>
              </a:rPr>
              <a:t> </a:t>
            </a:r>
            <a:r>
              <a:rPr kumimoji="0" lang="en-GB" sz="1200" b="0" i="0" u="none" strike="noStrike" kern="1200" cap="none" spc="0" normalizeH="0" baseline="0" noProof="0" dirty="0" err="1">
                <a:ln>
                  <a:noFill/>
                </a:ln>
                <a:solidFill>
                  <a:srgbClr val="000000"/>
                </a:solidFill>
                <a:effectLst/>
                <a:uLnTx/>
                <a:uFillTx/>
                <a:latin typeface="Arial"/>
                <a:ea typeface="+mn-ea"/>
                <a:cs typeface="+mn-cs"/>
              </a:rPr>
              <a:t>Englisch</a:t>
            </a:r>
            <a:r>
              <a:rPr kumimoji="0" lang="en-GB" sz="1200" b="0" i="0" u="none" strike="noStrike" kern="1200" cap="none" spc="0" normalizeH="0" baseline="0" noProof="0" dirty="0">
                <a:ln>
                  <a:noFill/>
                </a:ln>
                <a:solidFill>
                  <a:srgbClr val="000000"/>
                </a:solidFill>
                <a:effectLst/>
                <a:uLnTx/>
                <a:uFillTx/>
                <a:latin typeface="Arial"/>
                <a:ea typeface="+mn-ea"/>
                <a:cs typeface="+mn-cs"/>
              </a:rPr>
              <a:t>. [you learn]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a:ea typeface="+mn-ea"/>
                <a:cs typeface="+mn-cs"/>
              </a:rPr>
              <a:t>2. </a:t>
            </a:r>
            <a:r>
              <a:rPr kumimoji="0" lang="en-GB" sz="1200" b="0" i="0" u="none" strike="noStrike" kern="1200" cap="none" spc="0" normalizeH="0" baseline="0" noProof="0" dirty="0" err="1">
                <a:ln>
                  <a:noFill/>
                </a:ln>
                <a:solidFill>
                  <a:srgbClr val="000000"/>
                </a:solidFill>
                <a:effectLst/>
                <a:uLnTx/>
                <a:uFillTx/>
                <a:latin typeface="Arial"/>
                <a:ea typeface="+mn-ea"/>
                <a:cs typeface="+mn-cs"/>
              </a:rPr>
              <a:t>Montags</a:t>
            </a:r>
            <a:r>
              <a:rPr kumimoji="0" lang="en-GB" sz="1200" b="0" i="0" u="none" strike="noStrike" kern="1200" cap="none" spc="0" normalizeH="0" baseline="0" noProof="0" dirty="0">
                <a:ln>
                  <a:noFill/>
                </a:ln>
                <a:solidFill>
                  <a:srgbClr val="000000"/>
                </a:solidFill>
                <a:effectLst/>
                <a:uLnTx/>
                <a:uFillTx/>
                <a:latin typeface="Arial"/>
                <a:ea typeface="+mn-ea"/>
                <a:cs typeface="+mn-cs"/>
              </a:rPr>
              <a:t> </a:t>
            </a:r>
            <a:r>
              <a:rPr kumimoji="0" lang="en-GB" sz="1200" b="0" i="0" u="none" strike="noStrike" kern="1200" cap="none" spc="0" normalizeH="0" baseline="0" noProof="0" dirty="0" err="1">
                <a:ln>
                  <a:noFill/>
                </a:ln>
                <a:solidFill>
                  <a:srgbClr val="000000"/>
                </a:solidFill>
                <a:effectLst/>
                <a:uLnTx/>
                <a:uFillTx/>
                <a:latin typeface="Arial"/>
                <a:ea typeface="+mn-ea"/>
                <a:cs typeface="+mn-cs"/>
              </a:rPr>
              <a:t>bringt</a:t>
            </a:r>
            <a:r>
              <a:rPr kumimoji="0" lang="en-GB" sz="1200" b="0" i="0" u="none" strike="noStrike" kern="1200" cap="none" spc="0" normalizeH="0" baseline="0" noProof="0" dirty="0">
                <a:ln>
                  <a:noFill/>
                </a:ln>
                <a:solidFill>
                  <a:srgbClr val="000000"/>
                </a:solidFill>
                <a:effectLst/>
                <a:uLnTx/>
                <a:uFillTx/>
                <a:latin typeface="Arial"/>
                <a:ea typeface="+mn-ea"/>
                <a:cs typeface="+mn-cs"/>
              </a:rPr>
              <a:t> </a:t>
            </a:r>
            <a:r>
              <a:rPr kumimoji="0" lang="en-GB" sz="1200" b="0" i="0" u="none" strike="noStrike" kern="1200" cap="none" spc="0" normalizeH="0" baseline="0" noProof="0" dirty="0" err="1">
                <a:ln>
                  <a:noFill/>
                </a:ln>
                <a:solidFill>
                  <a:srgbClr val="000000"/>
                </a:solidFill>
                <a:effectLst/>
                <a:uLnTx/>
                <a:uFillTx/>
                <a:latin typeface="Arial"/>
                <a:ea typeface="+mn-ea"/>
                <a:cs typeface="+mn-cs"/>
              </a:rPr>
              <a:t>ihr</a:t>
            </a:r>
            <a:r>
              <a:rPr kumimoji="0" lang="en-GB" sz="1200" b="0" i="0" u="none" strike="noStrike" kern="1200" cap="none" spc="0" normalizeH="0" baseline="0" noProof="0" dirty="0">
                <a:ln>
                  <a:noFill/>
                </a:ln>
                <a:solidFill>
                  <a:srgbClr val="000000"/>
                </a:solidFill>
                <a:effectLst/>
                <a:uLnTx/>
                <a:uFillTx/>
                <a:latin typeface="Arial"/>
                <a:ea typeface="+mn-ea"/>
                <a:cs typeface="+mn-cs"/>
              </a:rPr>
              <a:t> Geld </a:t>
            </a:r>
            <a:r>
              <a:rPr kumimoji="0" lang="en-GB" sz="1200" b="0" i="0" u="none" strike="noStrike" kern="1200" cap="none" spc="0" normalizeH="0" baseline="0" noProof="0" dirty="0" err="1">
                <a:ln>
                  <a:noFill/>
                </a:ln>
                <a:solidFill>
                  <a:srgbClr val="000000"/>
                </a:solidFill>
                <a:effectLst/>
                <a:uLnTx/>
                <a:uFillTx/>
                <a:latin typeface="Arial"/>
                <a:ea typeface="+mn-ea"/>
                <a:cs typeface="+mn-cs"/>
              </a:rPr>
              <a:t>mit</a:t>
            </a:r>
            <a:r>
              <a:rPr kumimoji="0" lang="en-GB" sz="1200" b="0" i="0" u="none" strike="noStrike" kern="1200" cap="none" spc="0" normalizeH="0" baseline="0" noProof="0" dirty="0">
                <a:ln>
                  <a:noFill/>
                </a:ln>
                <a:solidFill>
                  <a:srgbClr val="000000"/>
                </a:solidFill>
                <a:effectLst/>
                <a:uLnTx/>
                <a:uFillTx/>
                <a:latin typeface="Arial"/>
                <a:ea typeface="+mn-ea"/>
                <a:cs typeface="+mn-cs"/>
              </a:rPr>
              <a:t>. [you bring (with)]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a:ea typeface="+mn-ea"/>
                <a:cs typeface="+mn-cs"/>
              </a:rPr>
              <a:t>3. Am Sonntag </a:t>
            </a:r>
            <a:r>
              <a:rPr kumimoji="0" lang="en-GB" sz="1200" b="0" i="0" u="none" strike="noStrike" kern="1200" cap="none" spc="0" normalizeH="0" baseline="0" noProof="0" dirty="0" err="1">
                <a:ln>
                  <a:noFill/>
                </a:ln>
                <a:solidFill>
                  <a:srgbClr val="000000"/>
                </a:solidFill>
                <a:effectLst/>
                <a:uLnTx/>
                <a:uFillTx/>
                <a:latin typeface="Arial"/>
                <a:ea typeface="+mn-ea"/>
                <a:cs typeface="+mn-cs"/>
              </a:rPr>
              <a:t>singt</a:t>
            </a:r>
            <a:r>
              <a:rPr kumimoji="0" lang="en-GB" sz="1200" b="0" i="0" u="none" strike="noStrike" kern="1200" cap="none" spc="0" normalizeH="0" baseline="0" noProof="0" dirty="0">
                <a:ln>
                  <a:noFill/>
                </a:ln>
                <a:solidFill>
                  <a:srgbClr val="000000"/>
                </a:solidFill>
                <a:effectLst/>
                <a:uLnTx/>
                <a:uFillTx/>
                <a:latin typeface="Arial"/>
                <a:ea typeface="+mn-ea"/>
                <a:cs typeface="+mn-cs"/>
              </a:rPr>
              <a:t> </a:t>
            </a:r>
            <a:r>
              <a:rPr kumimoji="0" lang="en-GB" sz="1200" b="0" i="0" u="none" strike="noStrike" kern="1200" cap="none" spc="0" normalizeH="0" baseline="0" noProof="0" dirty="0" err="1">
                <a:ln>
                  <a:noFill/>
                </a:ln>
                <a:solidFill>
                  <a:srgbClr val="000000"/>
                </a:solidFill>
                <a:effectLst/>
                <a:uLnTx/>
                <a:uFillTx/>
                <a:latin typeface="Arial"/>
                <a:ea typeface="+mn-ea"/>
                <a:cs typeface="+mn-cs"/>
              </a:rPr>
              <a:t>ihr</a:t>
            </a:r>
            <a:r>
              <a:rPr kumimoji="0" lang="en-GB" sz="1200" b="0" i="0" u="none" strike="noStrike" kern="1200" cap="none" spc="0" normalizeH="0" baseline="0" noProof="0" dirty="0">
                <a:ln>
                  <a:noFill/>
                </a:ln>
                <a:solidFill>
                  <a:srgbClr val="000000"/>
                </a:solidFill>
                <a:effectLst/>
                <a:uLnTx/>
                <a:uFillTx/>
                <a:latin typeface="Arial"/>
                <a:ea typeface="+mn-ea"/>
                <a:cs typeface="+mn-cs"/>
              </a:rPr>
              <a:t> </a:t>
            </a:r>
            <a:r>
              <a:rPr kumimoji="0" lang="en-GB" sz="1200" b="0" i="0" u="none" strike="noStrike" kern="1200" cap="none" spc="0" normalizeH="0" baseline="0" noProof="0" dirty="0" err="1">
                <a:ln>
                  <a:noFill/>
                </a:ln>
                <a:solidFill>
                  <a:srgbClr val="000000"/>
                </a:solidFill>
                <a:effectLst/>
                <a:uLnTx/>
                <a:uFillTx/>
                <a:latin typeface="Arial"/>
                <a:ea typeface="+mn-ea"/>
                <a:cs typeface="+mn-cs"/>
              </a:rPr>
              <a:t>mit</a:t>
            </a:r>
            <a:r>
              <a:rPr kumimoji="0" lang="en-GB" sz="1200" b="0" i="0" u="none" strike="noStrike" kern="1200" cap="none" spc="0" normalizeH="0" baseline="0" noProof="0" dirty="0">
                <a:ln>
                  <a:noFill/>
                </a:ln>
                <a:solidFill>
                  <a:srgbClr val="000000"/>
                </a:solidFill>
                <a:effectLst/>
                <a:uLnTx/>
                <a:uFillTx/>
                <a:latin typeface="Arial"/>
                <a:ea typeface="+mn-ea"/>
                <a:cs typeface="+mn-cs"/>
              </a:rPr>
              <a:t> </a:t>
            </a:r>
            <a:r>
              <a:rPr kumimoji="0" lang="en-GB" sz="1200" b="0" i="0" u="none" strike="noStrike" kern="1200" cap="none" spc="0" normalizeH="0" baseline="0" noProof="0" dirty="0" err="1">
                <a:ln>
                  <a:noFill/>
                </a:ln>
                <a:solidFill>
                  <a:srgbClr val="000000"/>
                </a:solidFill>
                <a:effectLst/>
                <a:uLnTx/>
                <a:uFillTx/>
                <a:latin typeface="Arial"/>
                <a:ea typeface="+mn-ea"/>
                <a:cs typeface="+mn-cs"/>
              </a:rPr>
              <a:t>Opa</a:t>
            </a:r>
            <a:r>
              <a:rPr kumimoji="0" lang="en-GB" sz="1200" b="0" i="0" u="none" strike="noStrike" kern="1200" cap="none" spc="0" normalizeH="0" baseline="0" noProof="0" dirty="0">
                <a:ln>
                  <a:noFill/>
                </a:ln>
                <a:solidFill>
                  <a:srgbClr val="000000"/>
                </a:solidFill>
                <a:effectLst/>
                <a:uLnTx/>
                <a:uFillTx/>
                <a:latin typeface="Arial"/>
                <a:ea typeface="+mn-ea"/>
                <a:cs typeface="+mn-cs"/>
              </a:rPr>
              <a:t> </a:t>
            </a:r>
            <a:r>
              <a:rPr kumimoji="0" lang="en-GB" sz="1200" b="0" i="0" u="none" strike="noStrike" kern="1200" cap="none" spc="0" normalizeH="0" baseline="0" noProof="0" dirty="0" err="1">
                <a:ln>
                  <a:noFill/>
                </a:ln>
                <a:solidFill>
                  <a:srgbClr val="000000"/>
                </a:solidFill>
                <a:effectLst/>
                <a:uLnTx/>
                <a:uFillTx/>
                <a:latin typeface="Arial"/>
                <a:ea typeface="+mn-ea"/>
                <a:cs typeface="+mn-cs"/>
              </a:rPr>
              <a:t>zu</a:t>
            </a:r>
            <a:r>
              <a:rPr kumimoji="0" lang="en-GB" sz="1200" b="0" i="0" u="none" strike="noStrike" kern="1200" cap="none" spc="0" normalizeH="0" baseline="0" noProof="0" dirty="0">
                <a:ln>
                  <a:noFill/>
                </a:ln>
                <a:solidFill>
                  <a:srgbClr val="000000"/>
                </a:solidFill>
                <a:effectLst/>
                <a:uLnTx/>
                <a:uFillTx/>
                <a:latin typeface="Arial"/>
                <a:ea typeface="+mn-ea"/>
                <a:cs typeface="+mn-cs"/>
              </a:rPr>
              <a:t> </a:t>
            </a:r>
            <a:r>
              <a:rPr kumimoji="0" lang="en-GB" sz="1200" b="0" i="0" u="none" strike="noStrike" kern="1200" cap="none" spc="0" normalizeH="0" baseline="0" noProof="0" dirty="0" err="1">
                <a:ln>
                  <a:noFill/>
                </a:ln>
                <a:solidFill>
                  <a:srgbClr val="000000"/>
                </a:solidFill>
                <a:effectLst/>
                <a:uLnTx/>
                <a:uFillTx/>
                <a:latin typeface="Arial"/>
                <a:ea typeface="+mn-ea"/>
                <a:cs typeface="+mn-cs"/>
              </a:rPr>
              <a:t>Hause</a:t>
            </a:r>
            <a:r>
              <a:rPr kumimoji="0" lang="en-GB" sz="1200" b="0" i="0" u="none" strike="noStrike" kern="1200" cap="none" spc="0" normalizeH="0" baseline="0" noProof="0" dirty="0">
                <a:ln>
                  <a:noFill/>
                </a:ln>
                <a:solidFill>
                  <a:srgbClr val="000000"/>
                </a:solidFill>
                <a:effectLst/>
                <a:uLnTx/>
                <a:uFillTx/>
                <a:latin typeface="Arial"/>
                <a:ea typeface="+mn-ea"/>
                <a:cs typeface="+mn-cs"/>
              </a:rPr>
              <a:t>. [you sing]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0000"/>
                </a:solidFill>
                <a:latin typeface="Arial"/>
              </a:rPr>
              <a:t>4. </a:t>
            </a:r>
            <a:r>
              <a:rPr lang="en-GB" sz="1200" dirty="0" err="1">
                <a:solidFill>
                  <a:srgbClr val="000000"/>
                </a:solidFill>
                <a:latin typeface="Arial"/>
              </a:rPr>
              <a:t>Spielt</a:t>
            </a:r>
            <a:r>
              <a:rPr lang="en-GB" sz="1200" dirty="0">
                <a:solidFill>
                  <a:srgbClr val="000000"/>
                </a:solidFill>
                <a:latin typeface="Arial"/>
              </a:rPr>
              <a:t> </a:t>
            </a:r>
            <a:r>
              <a:rPr lang="en-GB" sz="1200" dirty="0" err="1">
                <a:solidFill>
                  <a:srgbClr val="000000"/>
                </a:solidFill>
                <a:latin typeface="Arial"/>
              </a:rPr>
              <a:t>ihr</a:t>
            </a:r>
            <a:r>
              <a:rPr lang="en-GB" sz="1200" dirty="0">
                <a:solidFill>
                  <a:srgbClr val="000000"/>
                </a:solidFill>
                <a:latin typeface="Arial"/>
              </a:rPr>
              <a:t> am </a:t>
            </a:r>
            <a:r>
              <a:rPr lang="en-GB" sz="1200" dirty="0" err="1">
                <a:solidFill>
                  <a:srgbClr val="000000"/>
                </a:solidFill>
                <a:latin typeface="Arial"/>
              </a:rPr>
              <a:t>Mittwoch</a:t>
            </a:r>
            <a:r>
              <a:rPr lang="en-GB" sz="1200" dirty="0">
                <a:solidFill>
                  <a:srgbClr val="000000"/>
                </a:solidFill>
                <a:latin typeface="Arial"/>
              </a:rPr>
              <a:t> </a:t>
            </a:r>
            <a:r>
              <a:rPr lang="en-GB" sz="1200" dirty="0" err="1">
                <a:solidFill>
                  <a:srgbClr val="000000"/>
                </a:solidFill>
                <a:latin typeface="Arial"/>
              </a:rPr>
              <a:t>Fußball</a:t>
            </a:r>
            <a:r>
              <a:rPr lang="en-GB" sz="1200" dirty="0">
                <a:solidFill>
                  <a:srgbClr val="000000"/>
                </a:solidFill>
                <a:latin typeface="Arial"/>
              </a:rPr>
              <a:t>? [do you play]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a:ea typeface="+mn-ea"/>
                <a:cs typeface="+mn-cs"/>
              </a:rPr>
              <a:t>5. </a:t>
            </a:r>
            <a:r>
              <a:rPr kumimoji="0" lang="en-GB" sz="1200" b="0" i="0" u="none" strike="noStrike" kern="1200" cap="none" spc="0" normalizeH="0" baseline="0" noProof="0" dirty="0" err="1">
                <a:ln>
                  <a:noFill/>
                </a:ln>
                <a:solidFill>
                  <a:srgbClr val="000000"/>
                </a:solidFill>
                <a:effectLst/>
                <a:uLnTx/>
                <a:uFillTx/>
                <a:latin typeface="Arial"/>
                <a:ea typeface="+mn-ea"/>
                <a:cs typeface="+mn-cs"/>
              </a:rPr>
              <a:t>Ihr</a:t>
            </a:r>
            <a:r>
              <a:rPr kumimoji="0" lang="en-GB" sz="1200" b="0" i="0" u="none" strike="noStrike" kern="1200" cap="none" spc="0" normalizeH="0" baseline="0" noProof="0" dirty="0">
                <a:ln>
                  <a:noFill/>
                </a:ln>
                <a:solidFill>
                  <a:srgbClr val="000000"/>
                </a:solidFill>
                <a:effectLst/>
                <a:uLnTx/>
                <a:uFillTx/>
                <a:latin typeface="Arial"/>
                <a:ea typeface="+mn-ea"/>
                <a:cs typeface="+mn-cs"/>
              </a:rPr>
              <a:t> </a:t>
            </a:r>
            <a:r>
              <a:rPr kumimoji="0" lang="en-GB" sz="1200" b="0" i="0" u="none" strike="noStrike" kern="1200" cap="none" spc="0" normalizeH="0" baseline="0" noProof="0" dirty="0" err="1">
                <a:ln>
                  <a:noFill/>
                </a:ln>
                <a:solidFill>
                  <a:srgbClr val="000000"/>
                </a:solidFill>
                <a:effectLst/>
                <a:uLnTx/>
                <a:uFillTx/>
                <a:latin typeface="Arial"/>
                <a:ea typeface="+mn-ea"/>
                <a:cs typeface="+mn-cs"/>
              </a:rPr>
              <a:t>redet</a:t>
            </a:r>
            <a:r>
              <a:rPr kumimoji="0" lang="en-GB" sz="1200" b="0" i="0" u="none" strike="noStrike" kern="1200" cap="none" spc="0" normalizeH="0" baseline="0" noProof="0" dirty="0">
                <a:ln>
                  <a:noFill/>
                </a:ln>
                <a:solidFill>
                  <a:srgbClr val="000000"/>
                </a:solidFill>
                <a:effectLst/>
                <a:uLnTx/>
                <a:uFillTx/>
                <a:latin typeface="Arial"/>
                <a:ea typeface="+mn-ea"/>
                <a:cs typeface="+mn-cs"/>
              </a:rPr>
              <a:t> </a:t>
            </a:r>
            <a:r>
              <a:rPr kumimoji="0" lang="en-GB" sz="1200" b="0" i="0" u="none" strike="noStrike" kern="1200" cap="none" spc="0" normalizeH="0" baseline="0" noProof="0" dirty="0" err="1">
                <a:ln>
                  <a:noFill/>
                </a:ln>
                <a:solidFill>
                  <a:srgbClr val="000000"/>
                </a:solidFill>
                <a:effectLst/>
                <a:uLnTx/>
                <a:uFillTx/>
                <a:latin typeface="Arial"/>
                <a:ea typeface="+mn-ea"/>
                <a:cs typeface="+mn-cs"/>
              </a:rPr>
              <a:t>freitags</a:t>
            </a:r>
            <a:r>
              <a:rPr kumimoji="0" lang="en-GB" sz="1200" b="0" i="0" u="none" strike="noStrike" kern="1200" cap="none" spc="0" normalizeH="0" baseline="0" noProof="0" dirty="0">
                <a:ln>
                  <a:noFill/>
                </a:ln>
                <a:solidFill>
                  <a:srgbClr val="000000"/>
                </a:solidFill>
                <a:effectLst/>
                <a:uLnTx/>
                <a:uFillTx/>
                <a:latin typeface="Arial"/>
                <a:ea typeface="+mn-ea"/>
                <a:cs typeface="+mn-cs"/>
              </a:rPr>
              <a:t> </a:t>
            </a:r>
            <a:r>
              <a:rPr kumimoji="0" lang="en-GB" sz="1200" b="0" i="0" u="none" strike="noStrike" kern="1200" cap="none" spc="0" normalizeH="0" baseline="0" noProof="0" dirty="0" err="1">
                <a:ln>
                  <a:noFill/>
                </a:ln>
                <a:solidFill>
                  <a:srgbClr val="000000"/>
                </a:solidFill>
                <a:effectLst/>
                <a:uLnTx/>
                <a:uFillTx/>
                <a:latin typeface="Arial"/>
                <a:ea typeface="+mn-ea"/>
                <a:cs typeface="+mn-cs"/>
              </a:rPr>
              <a:t>Englisch</a:t>
            </a:r>
            <a:r>
              <a:rPr kumimoji="0" lang="en-GB" sz="1200" b="0" i="0" u="none" strike="noStrike" kern="1200" cap="none" spc="0" normalizeH="0" baseline="0" noProof="0" dirty="0">
                <a:ln>
                  <a:noFill/>
                </a:ln>
                <a:solidFill>
                  <a:srgbClr val="000000"/>
                </a:solidFill>
                <a:effectLst/>
                <a:uLnTx/>
                <a:uFillTx/>
                <a:latin typeface="Arial"/>
                <a:ea typeface="+mn-ea"/>
                <a:cs typeface="+mn-cs"/>
              </a:rPr>
              <a:t> in der Schule. [you speak]</a:t>
            </a:r>
            <a:br>
              <a:rPr kumimoji="0" lang="en-GB" sz="1200" b="0" i="0" u="none" strike="noStrike" kern="1200" cap="none" spc="0" normalizeH="0" baseline="0" noProof="0" dirty="0">
                <a:ln>
                  <a:noFill/>
                </a:ln>
                <a:solidFill>
                  <a:srgbClr val="000000"/>
                </a:solidFill>
                <a:effectLst/>
                <a:uLnTx/>
                <a:uFillTx/>
                <a:latin typeface="Arial"/>
                <a:ea typeface="+mn-ea"/>
                <a:cs typeface="+mn-cs"/>
              </a:rPr>
            </a:br>
            <a:endParaRPr kumimoji="0" lang="en-GB" sz="1200" b="0" i="0" u="none" strike="noStrike" kern="1200" cap="none" spc="0" normalizeH="0" baseline="0" noProof="0" dirty="0">
              <a:ln>
                <a:noFill/>
              </a:ln>
              <a:solidFill>
                <a:srgbClr val="000000"/>
              </a:solidFill>
              <a:effectLst/>
              <a:uLnTx/>
              <a:uFillTx/>
              <a:latin typeface="Arial"/>
              <a:ea typeface="+mn-ea"/>
              <a:cs typeface="+mn-cs"/>
            </a:endParaRPr>
          </a:p>
          <a:p>
            <a:pPr marL="228600" indent="-227880">
              <a:lnSpc>
                <a:spcPct val="100000"/>
              </a:lnSpc>
              <a:buClr>
                <a:srgbClr val="000000"/>
              </a:buClr>
              <a:buFont typeface="Calibri"/>
              <a:buAutoNum type="arabicPeriod"/>
            </a:pPr>
            <a:endParaRPr lang="en-GB" sz="1200" b="0" strike="noStrike" spc="-1" dirty="0">
              <a:latin typeface="+mn-lt"/>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282911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slide 1 of 2 – example and instruction slide.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8 minutes for two slides.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practice this week’s vocabulary and the second persons singular and plural verbs.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Pupils use the table to make sentence.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Pupils choose a square. If they say the sentence correctly, click on the relevant square. There may or may not be a treasure (Schatz) underneath.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Black square: Du </a:t>
            </a:r>
            <a:r>
              <a:rPr lang="en-GB" b="0" dirty="0" err="1"/>
              <a:t>siehst</a:t>
            </a:r>
            <a:r>
              <a:rPr lang="en-GB" b="0" dirty="0"/>
              <a:t> </a:t>
            </a:r>
            <a:r>
              <a:rPr lang="en-GB" b="0" dirty="0" err="1"/>
              <a:t>Dörfer</a:t>
            </a:r>
            <a:r>
              <a:rPr lang="en-GB" b="0" dirty="0"/>
              <a:t>. (NB callout re the ‘ e</a:t>
            </a:r>
            <a:r>
              <a:rPr lang="en-GB" b="0" dirty="0">
                <a:sym typeface="Wingdings" panose="05000000000000000000" pitchFamily="2" charset="2"/>
              </a:rPr>
              <a:t> </a:t>
            </a:r>
            <a:r>
              <a:rPr lang="en-GB" b="0" dirty="0" err="1"/>
              <a:t>ie</a:t>
            </a:r>
            <a:r>
              <a:rPr lang="en-GB" b="0" dirty="0"/>
              <a:t>’ in the du form). Red square: </a:t>
            </a:r>
            <a:r>
              <a:rPr lang="en-GB" b="0" dirty="0" err="1"/>
              <a:t>Ihr</a:t>
            </a:r>
            <a:r>
              <a:rPr lang="en-GB" b="0" dirty="0"/>
              <a:t> </a:t>
            </a:r>
            <a:r>
              <a:rPr lang="en-GB" b="0" dirty="0" err="1"/>
              <a:t>singt</a:t>
            </a:r>
            <a:r>
              <a:rPr lang="en-GB" b="0" dirty="0"/>
              <a:t> </a:t>
            </a:r>
            <a:r>
              <a:rPr lang="en-GB" b="0" dirty="0" err="1"/>
              <a:t>mit</a:t>
            </a:r>
            <a:r>
              <a:rPr lang="en-GB" b="0" dirty="0"/>
              <a:t> </a:t>
            </a:r>
            <a:r>
              <a:rPr lang="en-GB" b="0" dirty="0" err="1"/>
              <a:t>Opa</a:t>
            </a:r>
            <a:r>
              <a:rPr lang="en-GB" b="0" dirty="0"/>
              <a:t>. Yellow square: </a:t>
            </a:r>
            <a:r>
              <a:rPr lang="en-GB" b="0" dirty="0" err="1"/>
              <a:t>Lernt</a:t>
            </a:r>
            <a:r>
              <a:rPr lang="en-GB" b="0" dirty="0"/>
              <a:t> </a:t>
            </a:r>
            <a:r>
              <a:rPr lang="en-GB" b="0" dirty="0" err="1"/>
              <a:t>ihr</a:t>
            </a:r>
            <a:r>
              <a:rPr lang="en-GB" b="0" dirty="0"/>
              <a:t> </a:t>
            </a:r>
            <a:r>
              <a:rPr lang="en-GB" b="0" dirty="0" err="1"/>
              <a:t>zu</a:t>
            </a:r>
            <a:r>
              <a:rPr lang="en-GB" b="0" dirty="0"/>
              <a:t> </a:t>
            </a:r>
            <a:r>
              <a:rPr lang="en-GB" b="0" dirty="0" err="1"/>
              <a:t>Hause</a:t>
            </a:r>
            <a:r>
              <a:rPr lang="en-GB" b="0" dirty="0"/>
              <a:t>?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When the task is clear, click for the next slide to do </a:t>
            </a:r>
            <a:r>
              <a:rPr lang="en-GB" b="0"/>
              <a:t>the task </a:t>
            </a:r>
            <a:r>
              <a:rPr lang="en-GB" b="0" dirty="0"/>
              <a:t>with the complete table. The noun phrases are the same, but the treasures are in different places. </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 noun phrases:</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dirty="0" err="1"/>
              <a:t>Fußball</a:t>
            </a:r>
            <a:r>
              <a:rPr lang="en-GB" dirty="0"/>
              <a:t> </a:t>
            </a:r>
            <a:r>
              <a:rPr lang="en-GB" dirty="0" err="1"/>
              <a:t>spielen</a:t>
            </a:r>
            <a:r>
              <a:rPr lang="en-GB" dirty="0"/>
              <a:t>, </a:t>
            </a:r>
            <a:r>
              <a:rPr lang="en-GB" dirty="0" err="1"/>
              <a:t>zu</a:t>
            </a:r>
            <a:r>
              <a:rPr lang="en-GB" dirty="0"/>
              <a:t> </a:t>
            </a:r>
            <a:r>
              <a:rPr lang="en-GB" dirty="0" err="1"/>
              <a:t>Hause</a:t>
            </a:r>
            <a:r>
              <a:rPr lang="en-GB" dirty="0"/>
              <a:t> </a:t>
            </a:r>
            <a:r>
              <a:rPr lang="en-GB" dirty="0" err="1"/>
              <a:t>lernen</a:t>
            </a:r>
            <a:r>
              <a:rPr lang="en-GB" dirty="0"/>
              <a:t>, Geld </a:t>
            </a:r>
            <a:r>
              <a:rPr lang="en-GB" dirty="0" err="1"/>
              <a:t>mitbringen</a:t>
            </a:r>
            <a:r>
              <a:rPr lang="en-GB" dirty="0"/>
              <a:t>, </a:t>
            </a:r>
            <a:r>
              <a:rPr kumimoji="0" lang="en-GB" sz="1200" b="0" i="0" u="none" strike="noStrike" kern="1200" cap="none" spc="0" normalizeH="0" baseline="0" noProof="0" dirty="0" err="1">
                <a:ln>
                  <a:noFill/>
                </a:ln>
                <a:solidFill>
                  <a:srgbClr val="000000"/>
                </a:solidFill>
                <a:effectLst/>
                <a:uLnTx/>
                <a:uFillTx/>
                <a:latin typeface="Arial"/>
                <a:ea typeface="+mn-ea"/>
                <a:cs typeface="+mn-cs"/>
              </a:rPr>
              <a:t>Dörfer</a:t>
            </a:r>
            <a:r>
              <a:rPr kumimoji="0" lang="en-GB" sz="1200" b="0" i="0" u="none" strike="noStrike" kern="1200" cap="none" spc="0" normalizeH="0" baseline="0" noProof="0" dirty="0">
                <a:ln>
                  <a:noFill/>
                </a:ln>
                <a:solidFill>
                  <a:srgbClr val="000000"/>
                </a:solidFill>
                <a:effectLst/>
                <a:uLnTx/>
                <a:uFillTx/>
                <a:latin typeface="Arial"/>
                <a:ea typeface="+mn-ea"/>
                <a:cs typeface="+mn-cs"/>
              </a:rPr>
              <a:t> </a:t>
            </a:r>
            <a:r>
              <a:rPr kumimoji="0" lang="en-GB" sz="1200" b="0" i="0" u="none" strike="noStrike" kern="1200" cap="none" spc="0" normalizeH="0" baseline="0" noProof="0" dirty="0" err="1">
                <a:ln>
                  <a:noFill/>
                </a:ln>
                <a:solidFill>
                  <a:srgbClr val="000000"/>
                </a:solidFill>
                <a:effectLst/>
                <a:uLnTx/>
                <a:uFillTx/>
                <a:latin typeface="Arial"/>
                <a:ea typeface="+mn-ea"/>
                <a:cs typeface="+mn-cs"/>
              </a:rPr>
              <a:t>sehen</a:t>
            </a:r>
            <a:r>
              <a:rPr kumimoji="0" lang="en-GB" sz="1200" b="0" i="0" u="none" strike="noStrike" kern="1200" cap="none" spc="0" normalizeH="0" baseline="0" noProof="0" dirty="0">
                <a:ln>
                  <a:noFill/>
                </a:ln>
                <a:solidFill>
                  <a:srgbClr val="000000"/>
                </a:solidFill>
                <a:effectLst/>
                <a:uLnTx/>
                <a:uFillTx/>
                <a:latin typeface="Arial"/>
                <a:ea typeface="+mn-ea"/>
                <a:cs typeface="+mn-cs"/>
              </a:rPr>
              <a:t>, </a:t>
            </a:r>
            <a:r>
              <a:rPr kumimoji="0" lang="en-GB" sz="1200" b="0" i="0" u="none" strike="noStrike" kern="1200" cap="none" spc="0" normalizeH="0" baseline="0" noProof="0" dirty="0" err="1">
                <a:ln>
                  <a:noFill/>
                </a:ln>
                <a:solidFill>
                  <a:srgbClr val="000000"/>
                </a:solidFill>
                <a:effectLst/>
                <a:uLnTx/>
                <a:uFillTx/>
                <a:latin typeface="Arial"/>
                <a:ea typeface="+mn-ea"/>
                <a:cs typeface="+mn-cs"/>
              </a:rPr>
              <a:t>mit</a:t>
            </a:r>
            <a:r>
              <a:rPr kumimoji="0" lang="en-GB" sz="1200" b="0" i="0" u="none" strike="noStrike" kern="1200" cap="none" spc="0" normalizeH="0" baseline="0" noProof="0" dirty="0">
                <a:ln>
                  <a:noFill/>
                </a:ln>
                <a:solidFill>
                  <a:srgbClr val="000000"/>
                </a:solidFill>
                <a:effectLst/>
                <a:uLnTx/>
                <a:uFillTx/>
                <a:latin typeface="Arial"/>
                <a:ea typeface="+mn-ea"/>
                <a:cs typeface="+mn-cs"/>
              </a:rPr>
              <a:t> </a:t>
            </a:r>
            <a:r>
              <a:rPr kumimoji="0" lang="en-GB" sz="1200" b="0" i="0" u="none" strike="noStrike" kern="1200" cap="none" spc="0" normalizeH="0" baseline="0" noProof="0" dirty="0" err="1">
                <a:ln>
                  <a:noFill/>
                </a:ln>
                <a:solidFill>
                  <a:srgbClr val="000000"/>
                </a:solidFill>
                <a:effectLst/>
                <a:uLnTx/>
                <a:uFillTx/>
                <a:latin typeface="Arial"/>
                <a:ea typeface="+mn-ea"/>
                <a:cs typeface="+mn-cs"/>
              </a:rPr>
              <a:t>Opa</a:t>
            </a:r>
            <a:r>
              <a:rPr kumimoji="0" lang="en-GB" sz="1200" b="0" i="0" u="none" strike="noStrike" kern="1200" cap="none" spc="0" normalizeH="0" baseline="0" noProof="0" dirty="0">
                <a:ln>
                  <a:noFill/>
                </a:ln>
                <a:solidFill>
                  <a:srgbClr val="000000"/>
                </a:solidFill>
                <a:effectLst/>
                <a:uLnTx/>
                <a:uFillTx/>
                <a:latin typeface="Arial"/>
                <a:ea typeface="+mn-ea"/>
                <a:cs typeface="+mn-cs"/>
              </a:rPr>
              <a:t> </a:t>
            </a:r>
            <a:r>
              <a:rPr kumimoji="0" lang="en-GB" sz="1200" b="0" i="0" u="none" strike="noStrike" kern="1200" cap="none" spc="0" normalizeH="0" baseline="0" noProof="0" dirty="0" err="1">
                <a:ln>
                  <a:noFill/>
                </a:ln>
                <a:solidFill>
                  <a:srgbClr val="000000"/>
                </a:solidFill>
                <a:effectLst/>
                <a:uLnTx/>
                <a:uFillTx/>
                <a:latin typeface="Arial"/>
                <a:ea typeface="+mn-ea"/>
                <a:cs typeface="+mn-cs"/>
              </a:rPr>
              <a:t>singen</a:t>
            </a:r>
            <a:r>
              <a:rPr kumimoji="0" lang="en-GB" sz="1200" b="0" i="0" u="none" strike="noStrike" kern="1200" cap="none" spc="0" normalizeH="0" baseline="0" noProof="0" dirty="0">
                <a:ln>
                  <a:noFill/>
                </a:ln>
                <a:solidFill>
                  <a:srgbClr val="000000"/>
                </a:solidFill>
                <a:effectLst/>
                <a:uLnTx/>
                <a:uFillTx/>
                <a:latin typeface="Arial"/>
                <a:ea typeface="+mn-ea"/>
                <a:cs typeface="+mn-cs"/>
              </a:rPr>
              <a:t>, </a:t>
            </a:r>
            <a:r>
              <a:rPr lang="en-GB" dirty="0"/>
              <a:t>am Computer </a:t>
            </a:r>
            <a:r>
              <a:rPr lang="en-GB" dirty="0" err="1"/>
              <a:t>sitzen</a:t>
            </a:r>
            <a:r>
              <a:rPr lang="en-GB" dirty="0"/>
              <a:t>, </a:t>
            </a:r>
            <a:br>
              <a:rPr lang="en-GB" dirty="0"/>
            </a:br>
            <a:br>
              <a:rPr lang="en-GB" dirty="0"/>
            </a:br>
            <a:r>
              <a:rPr lang="en-GB" b="1" dirty="0"/>
              <a:t>Additional task suggestions:</a:t>
            </a:r>
            <a:br>
              <a:rPr lang="en-GB" dirty="0"/>
            </a:br>
            <a:r>
              <a:rPr lang="en-GB" dirty="0"/>
              <a:t>1.  Elicit English translations.</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Vocabulary: </a:t>
            </a:r>
          </a:p>
          <a:p>
            <a:pPr marL="0" marR="0" lvl="0" indent="0" algn="l" rtl="0">
              <a:lnSpc>
                <a:spcPct val="100000"/>
              </a:lnSpc>
              <a:spcBef>
                <a:spcPts val="0"/>
              </a:spcBef>
              <a:spcAft>
                <a:spcPts val="0"/>
              </a:spcAft>
              <a:buClr>
                <a:schemeClr val="dk1"/>
              </a:buClr>
              <a:buSzPts val="1200"/>
              <a:buFont typeface="Calibri"/>
              <a:buNone/>
            </a:pPr>
            <a:r>
              <a:rPr lang="en-GB" dirty="0"/>
              <a:t>Schatz [2649] </a:t>
            </a:r>
            <a:r>
              <a:rPr lang="en-GB" dirty="0" err="1"/>
              <a:t>Suche</a:t>
            </a:r>
            <a:r>
              <a:rPr lang="en-GB" dirty="0"/>
              <a:t> [1508]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6318949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slide 2 of 2 – task slide. Procedure on previous slide.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94252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English </a:t>
            </a:r>
            <a:r>
              <a:rPr lang="en-GB" b="0" dirty="0"/>
              <a:t>meanings of any of the words they know, trying to reach 15 points in total.</a:t>
            </a:r>
            <a:br>
              <a:rPr lang="en-GB" b="0" dirty="0"/>
            </a:br>
            <a:r>
              <a:rPr lang="en-GB" b="0" dirty="0"/>
              <a:t>2. Remind pupils that adjectives can refer to male or female persons and they should note this in their translations. E.g. pleased (f), short (m).</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8226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German </a:t>
            </a:r>
            <a:r>
              <a:rPr lang="en-GB" b="0" dirty="0"/>
              <a:t>meanings of any of the words they know, trying to reach 15 points in total.</a:t>
            </a:r>
            <a:br>
              <a:rPr lang="en-GB" b="0" dirty="0"/>
            </a:br>
            <a:r>
              <a:rPr lang="en-GB" b="0" dirty="0"/>
              <a:t>2. Remind pupils that adjectives can refer to male or female persons and they should note this in their translations. E.g. pleased (f), short (m).</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40335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a:t>
            </a:r>
            <a:r>
              <a:rPr lang="en-GB" b="0" baseline="0" dirty="0"/>
              <a:t> 5 minutes [5 slides, 5 items] </a:t>
            </a:r>
            <a:r>
              <a:rPr lang="en-GB" b="1" baseline="0" dirty="0"/>
              <a:t>Slide 1/5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practise spoken production of sentences using this week’s vocabulary and target structures.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r>
              <a:rPr lang="en-GB" b="1" dirty="0"/>
              <a:t>Procedure:</a:t>
            </a:r>
          </a:p>
          <a:p>
            <a:pPr>
              <a:buAutoNum type="arabicPeriod"/>
            </a:pPr>
            <a:r>
              <a:rPr lang="en-GB" b="0" dirty="0"/>
              <a:t> Tell students they need to use the words, starting from the bottom, to climb up the mountain (so that they translate the sentence!). </a:t>
            </a:r>
          </a:p>
          <a:p>
            <a:pPr>
              <a:buAutoNum type="arabicPeriod"/>
            </a:pPr>
            <a:r>
              <a:rPr lang="en-GB" b="0" dirty="0"/>
              <a:t> Ask students to work in pairs to practise first.</a:t>
            </a:r>
          </a:p>
          <a:p>
            <a:pPr>
              <a:buAutoNum type="arabicPeriod"/>
            </a:pPr>
            <a:r>
              <a:rPr lang="en-GB" b="0" dirty="0"/>
              <a:t> Click to trigger the timer (15 seconds per sentence).</a:t>
            </a:r>
          </a:p>
          <a:p>
            <a:pPr>
              <a:buAutoNum type="arabicPeriod"/>
            </a:pPr>
            <a:r>
              <a:rPr lang="en-GB" b="0" dirty="0"/>
              <a:t> Ask a volunteer from a pair to say the German sentence out loud.</a:t>
            </a:r>
          </a:p>
          <a:p>
            <a:pPr>
              <a:buAutoNum type="arabicPeriod"/>
            </a:pPr>
            <a:r>
              <a:rPr lang="en-GB" b="0" dirty="0"/>
              <a:t> Move to the next slide to see the answers.</a:t>
            </a:r>
          </a:p>
          <a:p>
            <a:pPr>
              <a:buNone/>
            </a:pPr>
            <a:endParaRPr lang="en-GB" b="0" dirty="0"/>
          </a:p>
          <a:p>
            <a:pPr>
              <a:buNone/>
            </a:pPr>
            <a:r>
              <a:rPr lang="en-GB" b="0" dirty="0"/>
              <a:t>Repeat with the next 4 sentences (there are 5 in total).</a:t>
            </a: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962215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9963298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97"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gif"/><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audio" Target="../media/audio85.wav"/><Relationship Id="rId3" Type="http://schemas.openxmlformats.org/officeDocument/2006/relationships/image" Target="../media/image17.png"/><Relationship Id="rId7"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audio" Target="../media/audio84.wav"/><Relationship Id="rId9" Type="http://schemas.openxmlformats.org/officeDocument/2006/relationships/image" Target="../media/image14.png"/></Relationships>
</file>

<file path=ppt/slides/_rels/slide1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7.png"/><Relationship Id="rId7"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audio" Target="../media/audio84.wav"/></Relationships>
</file>

<file path=ppt/slides/_rels/slide12.xml.rels><?xml version="1.0" encoding="UTF-8" standalone="yes"?>
<Relationships xmlns="http://schemas.openxmlformats.org/package/2006/relationships"><Relationship Id="rId8" Type="http://schemas.openxmlformats.org/officeDocument/2006/relationships/audio" Target="../media/audio86.wav"/><Relationship Id="rId3" Type="http://schemas.openxmlformats.org/officeDocument/2006/relationships/image" Target="../media/image17.png"/><Relationship Id="rId7"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audio" Target="../media/audio84.wav"/><Relationship Id="rId9" Type="http://schemas.openxmlformats.org/officeDocument/2006/relationships/image" Target="../media/image14.png"/></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7.png"/><Relationship Id="rId7"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audio" Target="../media/audio84.wav"/></Relationships>
</file>

<file path=ppt/slides/_rels/slide14.xml.rels><?xml version="1.0" encoding="UTF-8" standalone="yes"?>
<Relationships xmlns="http://schemas.openxmlformats.org/package/2006/relationships"><Relationship Id="rId8" Type="http://schemas.openxmlformats.org/officeDocument/2006/relationships/audio" Target="../media/audio87.wav"/><Relationship Id="rId3" Type="http://schemas.openxmlformats.org/officeDocument/2006/relationships/image" Target="../media/image17.png"/><Relationship Id="rId7"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audio" Target="../media/audio84.wav"/><Relationship Id="rId9" Type="http://schemas.openxmlformats.org/officeDocument/2006/relationships/image" Target="../media/image14.png"/></Relationships>
</file>

<file path=ppt/slides/_rels/slide1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7.png"/><Relationship Id="rId7"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audio" Target="../media/audio84.wav"/></Relationships>
</file>

<file path=ppt/slides/_rels/slide16.xml.rels><?xml version="1.0" encoding="UTF-8" standalone="yes"?>
<Relationships xmlns="http://schemas.openxmlformats.org/package/2006/relationships"><Relationship Id="rId8" Type="http://schemas.openxmlformats.org/officeDocument/2006/relationships/audio" Target="../media/audio88.wav"/><Relationship Id="rId3" Type="http://schemas.openxmlformats.org/officeDocument/2006/relationships/image" Target="../media/image17.png"/><Relationship Id="rId7"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audio" Target="../media/audio84.wav"/><Relationship Id="rId9" Type="http://schemas.openxmlformats.org/officeDocument/2006/relationships/image" Target="../media/image14.png"/></Relationships>
</file>

<file path=ppt/slides/_rels/slide1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7.png"/><Relationship Id="rId7"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audio" Target="../media/audio84.wav"/></Relationships>
</file>

<file path=ppt/slides/_rels/slide18.xml.rels><?xml version="1.0" encoding="UTF-8" standalone="yes"?>
<Relationships xmlns="http://schemas.openxmlformats.org/package/2006/relationships"><Relationship Id="rId8" Type="http://schemas.openxmlformats.org/officeDocument/2006/relationships/audio" Target="../media/audio89.wav"/><Relationship Id="rId3" Type="http://schemas.openxmlformats.org/officeDocument/2006/relationships/image" Target="../media/image17.png"/><Relationship Id="rId7"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audio" Target="../media/audio84.wav"/><Relationship Id="rId9"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audio" Target="../media/audio90.wav"/></Relationships>
</file>

<file path=ppt/slides/_rels/slide2.xml.rels><?xml version="1.0" encoding="UTF-8" standalone="yes"?>
<Relationships xmlns="http://schemas.openxmlformats.org/package/2006/relationships"><Relationship Id="rId8" Type="http://schemas.openxmlformats.org/officeDocument/2006/relationships/image" Target="../media/image9.gif"/><Relationship Id="rId13" Type="http://schemas.openxmlformats.org/officeDocument/2006/relationships/audio" Target="../media/audio7.wav"/><Relationship Id="rId3" Type="http://schemas.openxmlformats.org/officeDocument/2006/relationships/audio" Target="../media/audio1.wav"/><Relationship Id="rId7" Type="http://schemas.openxmlformats.org/officeDocument/2006/relationships/image" Target="../media/image8.png"/><Relationship Id="rId12" Type="http://schemas.openxmlformats.org/officeDocument/2006/relationships/audio" Target="../media/audio6.wav"/><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audio" Target="../media/audio4.wav"/><Relationship Id="rId11" Type="http://schemas.openxmlformats.org/officeDocument/2006/relationships/audio" Target="../media/audio5.wav"/><Relationship Id="rId5" Type="http://schemas.openxmlformats.org/officeDocument/2006/relationships/audio" Target="../media/audio3.wav"/><Relationship Id="rId10" Type="http://schemas.openxmlformats.org/officeDocument/2006/relationships/image" Target="../media/image11.jpeg"/><Relationship Id="rId4" Type="http://schemas.openxmlformats.org/officeDocument/2006/relationships/audio" Target="../media/audio2.wav"/><Relationship Id="rId9" Type="http://schemas.openxmlformats.org/officeDocument/2006/relationships/image" Target="../media/image10.png"/><Relationship Id="rId14" Type="http://schemas.openxmlformats.org/officeDocument/2006/relationships/audio" Target="../media/audio8.wav"/></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41.pn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41.png"/><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8" Type="http://schemas.openxmlformats.org/officeDocument/2006/relationships/audio" Target="../media/audio12.wav"/><Relationship Id="rId13" Type="http://schemas.openxmlformats.org/officeDocument/2006/relationships/audio" Target="../media/audio17.wav"/><Relationship Id="rId18" Type="http://schemas.openxmlformats.org/officeDocument/2006/relationships/audio" Target="../media/audio22.wav"/><Relationship Id="rId26" Type="http://schemas.openxmlformats.org/officeDocument/2006/relationships/audio" Target="../media/audio27.wav"/><Relationship Id="rId3" Type="http://schemas.openxmlformats.org/officeDocument/2006/relationships/image" Target="../media/image8.png"/><Relationship Id="rId21" Type="http://schemas.openxmlformats.org/officeDocument/2006/relationships/image" Target="../media/image12.png"/><Relationship Id="rId7" Type="http://schemas.openxmlformats.org/officeDocument/2006/relationships/audio" Target="../media/audio11.wav"/><Relationship Id="rId12" Type="http://schemas.openxmlformats.org/officeDocument/2006/relationships/audio" Target="../media/audio16.wav"/><Relationship Id="rId17" Type="http://schemas.openxmlformats.org/officeDocument/2006/relationships/audio" Target="../media/audio21.wav"/><Relationship Id="rId25" Type="http://schemas.openxmlformats.org/officeDocument/2006/relationships/audio" Target="../media/audio26.wav"/><Relationship Id="rId2" Type="http://schemas.openxmlformats.org/officeDocument/2006/relationships/notesSlide" Target="../notesSlides/notesSlide3.xml"/><Relationship Id="rId16" Type="http://schemas.openxmlformats.org/officeDocument/2006/relationships/audio" Target="../media/audio20.wav"/><Relationship Id="rId20" Type="http://schemas.openxmlformats.org/officeDocument/2006/relationships/audio" Target="../media/audio24.wav"/><Relationship Id="rId1" Type="http://schemas.openxmlformats.org/officeDocument/2006/relationships/slideLayout" Target="../slideLayouts/slideLayout12.xml"/><Relationship Id="rId6" Type="http://schemas.openxmlformats.org/officeDocument/2006/relationships/audio" Target="../media/audio10.wav"/><Relationship Id="rId11" Type="http://schemas.openxmlformats.org/officeDocument/2006/relationships/audio" Target="../media/audio15.wav"/><Relationship Id="rId24" Type="http://schemas.openxmlformats.org/officeDocument/2006/relationships/image" Target="../media/image14.png"/><Relationship Id="rId5" Type="http://schemas.openxmlformats.org/officeDocument/2006/relationships/image" Target="../media/image1.gif"/><Relationship Id="rId15" Type="http://schemas.openxmlformats.org/officeDocument/2006/relationships/audio" Target="../media/audio19.wav"/><Relationship Id="rId23" Type="http://schemas.openxmlformats.org/officeDocument/2006/relationships/audio" Target="../media/audio25.wav"/><Relationship Id="rId28" Type="http://schemas.openxmlformats.org/officeDocument/2006/relationships/audio" Target="../media/audio29.wav"/><Relationship Id="rId10" Type="http://schemas.openxmlformats.org/officeDocument/2006/relationships/audio" Target="../media/audio14.wav"/><Relationship Id="rId19" Type="http://schemas.openxmlformats.org/officeDocument/2006/relationships/audio" Target="../media/audio23.wav"/><Relationship Id="rId4" Type="http://schemas.openxmlformats.org/officeDocument/2006/relationships/audio" Target="../media/audio9.wav"/><Relationship Id="rId9" Type="http://schemas.openxmlformats.org/officeDocument/2006/relationships/audio" Target="../media/audio13.wav"/><Relationship Id="rId14" Type="http://schemas.openxmlformats.org/officeDocument/2006/relationships/audio" Target="../media/audio18.wav"/><Relationship Id="rId22" Type="http://schemas.openxmlformats.org/officeDocument/2006/relationships/image" Target="../media/image13.svg"/><Relationship Id="rId27" Type="http://schemas.openxmlformats.org/officeDocument/2006/relationships/audio" Target="../media/audio28.wav"/></Relationships>
</file>

<file path=ppt/slides/_rels/slide4.xml.rels><?xml version="1.0" encoding="UTF-8" standalone="yes"?>
<Relationships xmlns="http://schemas.openxmlformats.org/package/2006/relationships"><Relationship Id="rId8" Type="http://schemas.openxmlformats.org/officeDocument/2006/relationships/audio" Target="../media/audio34.wav"/><Relationship Id="rId13" Type="http://schemas.openxmlformats.org/officeDocument/2006/relationships/audio" Target="../media/audio38.wav"/><Relationship Id="rId3" Type="http://schemas.openxmlformats.org/officeDocument/2006/relationships/audio" Target="../media/audio30.wav"/><Relationship Id="rId7" Type="http://schemas.openxmlformats.org/officeDocument/2006/relationships/audio" Target="../media/audio33.wav"/><Relationship Id="rId12" Type="http://schemas.openxmlformats.org/officeDocument/2006/relationships/image" Target="../media/image16.png"/><Relationship Id="rId2" Type="http://schemas.openxmlformats.org/officeDocument/2006/relationships/notesSlide" Target="../notesSlides/notesSlide4.xml"/><Relationship Id="rId16" Type="http://schemas.openxmlformats.org/officeDocument/2006/relationships/image" Target="../media/image14.png"/><Relationship Id="rId1" Type="http://schemas.openxmlformats.org/officeDocument/2006/relationships/slideLayout" Target="../slideLayouts/slideLayout6.xml"/><Relationship Id="rId6" Type="http://schemas.openxmlformats.org/officeDocument/2006/relationships/audio" Target="../media/audio32.wav"/><Relationship Id="rId11" Type="http://schemas.openxmlformats.org/officeDocument/2006/relationships/audio" Target="../media/audio37.wav"/><Relationship Id="rId5" Type="http://schemas.openxmlformats.org/officeDocument/2006/relationships/audio" Target="../media/audio31.wav"/><Relationship Id="rId15" Type="http://schemas.openxmlformats.org/officeDocument/2006/relationships/image" Target="../media/image13.svg"/><Relationship Id="rId10" Type="http://schemas.openxmlformats.org/officeDocument/2006/relationships/audio" Target="../media/audio36.wav"/><Relationship Id="rId4" Type="http://schemas.openxmlformats.org/officeDocument/2006/relationships/image" Target="../media/image15.png"/><Relationship Id="rId9" Type="http://schemas.openxmlformats.org/officeDocument/2006/relationships/audio" Target="../media/audio35.wav"/><Relationship Id="rId1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audio" Target="../media/audio43.wav"/><Relationship Id="rId13" Type="http://schemas.openxmlformats.org/officeDocument/2006/relationships/image" Target="../media/image20.svg"/><Relationship Id="rId18" Type="http://schemas.openxmlformats.org/officeDocument/2006/relationships/image" Target="../media/image14.png"/><Relationship Id="rId26" Type="http://schemas.openxmlformats.org/officeDocument/2006/relationships/image" Target="../media/image32.svg"/><Relationship Id="rId3" Type="http://schemas.openxmlformats.org/officeDocument/2006/relationships/audio" Target="../media/audio39.wav"/><Relationship Id="rId21" Type="http://schemas.openxmlformats.org/officeDocument/2006/relationships/image" Target="../media/image27.png"/><Relationship Id="rId7" Type="http://schemas.openxmlformats.org/officeDocument/2006/relationships/image" Target="../media/image17.png"/><Relationship Id="rId12" Type="http://schemas.openxmlformats.org/officeDocument/2006/relationships/image" Target="../media/image19.png"/><Relationship Id="rId17" Type="http://schemas.openxmlformats.org/officeDocument/2006/relationships/image" Target="../media/image24.svg"/><Relationship Id="rId25" Type="http://schemas.openxmlformats.org/officeDocument/2006/relationships/image" Target="../media/image31.png"/><Relationship Id="rId2" Type="http://schemas.openxmlformats.org/officeDocument/2006/relationships/notesSlide" Target="../notesSlides/notesSlide5.xml"/><Relationship Id="rId16" Type="http://schemas.openxmlformats.org/officeDocument/2006/relationships/image" Target="../media/image23.png"/><Relationship Id="rId20" Type="http://schemas.openxmlformats.org/officeDocument/2006/relationships/image" Target="../media/image26.svg"/><Relationship Id="rId29" Type="http://schemas.openxmlformats.org/officeDocument/2006/relationships/image" Target="../media/image35.png"/><Relationship Id="rId1" Type="http://schemas.openxmlformats.org/officeDocument/2006/relationships/slideLayout" Target="../slideLayouts/slideLayout6.xml"/><Relationship Id="rId6" Type="http://schemas.openxmlformats.org/officeDocument/2006/relationships/audio" Target="../media/audio42.wav"/><Relationship Id="rId11" Type="http://schemas.openxmlformats.org/officeDocument/2006/relationships/image" Target="../media/image18.png"/><Relationship Id="rId24" Type="http://schemas.openxmlformats.org/officeDocument/2006/relationships/image" Target="../media/image30.svg"/><Relationship Id="rId32" Type="http://schemas.openxmlformats.org/officeDocument/2006/relationships/image" Target="../media/image38.svg"/><Relationship Id="rId5" Type="http://schemas.openxmlformats.org/officeDocument/2006/relationships/audio" Target="../media/audio41.wav"/><Relationship Id="rId15" Type="http://schemas.openxmlformats.org/officeDocument/2006/relationships/image" Target="../media/image22.svg"/><Relationship Id="rId23" Type="http://schemas.openxmlformats.org/officeDocument/2006/relationships/image" Target="../media/image29.png"/><Relationship Id="rId28" Type="http://schemas.openxmlformats.org/officeDocument/2006/relationships/image" Target="../media/image34.svg"/><Relationship Id="rId10" Type="http://schemas.openxmlformats.org/officeDocument/2006/relationships/image" Target="../media/image13.svg"/><Relationship Id="rId19" Type="http://schemas.openxmlformats.org/officeDocument/2006/relationships/image" Target="../media/image25.png"/><Relationship Id="rId31" Type="http://schemas.openxmlformats.org/officeDocument/2006/relationships/image" Target="../media/image37.png"/><Relationship Id="rId4" Type="http://schemas.openxmlformats.org/officeDocument/2006/relationships/audio" Target="../media/audio40.wav"/><Relationship Id="rId9" Type="http://schemas.openxmlformats.org/officeDocument/2006/relationships/image" Target="../media/image12.png"/><Relationship Id="rId14" Type="http://schemas.openxmlformats.org/officeDocument/2006/relationships/image" Target="../media/image21.png"/><Relationship Id="rId22" Type="http://schemas.openxmlformats.org/officeDocument/2006/relationships/image" Target="../media/image28.svg"/><Relationship Id="rId27" Type="http://schemas.openxmlformats.org/officeDocument/2006/relationships/image" Target="../media/image33.png"/><Relationship Id="rId30" Type="http://schemas.openxmlformats.org/officeDocument/2006/relationships/image" Target="../media/image36.svg"/></Relationships>
</file>

<file path=ppt/slides/_rels/slide6.xml.rels><?xml version="1.0" encoding="UTF-8" standalone="yes"?>
<Relationships xmlns="http://schemas.openxmlformats.org/package/2006/relationships"><Relationship Id="rId13" Type="http://schemas.openxmlformats.org/officeDocument/2006/relationships/audio" Target="../media/audio54.wav"/><Relationship Id="rId18" Type="http://schemas.openxmlformats.org/officeDocument/2006/relationships/audio" Target="../media/audio59.wav"/><Relationship Id="rId26" Type="http://schemas.openxmlformats.org/officeDocument/2006/relationships/image" Target="../media/image13.svg"/><Relationship Id="rId39" Type="http://schemas.openxmlformats.org/officeDocument/2006/relationships/image" Target="../media/image30.svg"/><Relationship Id="rId21" Type="http://schemas.openxmlformats.org/officeDocument/2006/relationships/image" Target="../media/image18.png"/><Relationship Id="rId34" Type="http://schemas.openxmlformats.org/officeDocument/2006/relationships/image" Target="../media/image35.png"/><Relationship Id="rId42" Type="http://schemas.openxmlformats.org/officeDocument/2006/relationships/image" Target="../media/image37.png"/><Relationship Id="rId47" Type="http://schemas.openxmlformats.org/officeDocument/2006/relationships/image" Target="../media/image26.svg"/><Relationship Id="rId7" Type="http://schemas.openxmlformats.org/officeDocument/2006/relationships/audio" Target="../media/audio48.wav"/><Relationship Id="rId2" Type="http://schemas.openxmlformats.org/officeDocument/2006/relationships/notesSlide" Target="../notesSlides/notesSlide6.xml"/><Relationship Id="rId16" Type="http://schemas.openxmlformats.org/officeDocument/2006/relationships/audio" Target="../media/audio57.wav"/><Relationship Id="rId29" Type="http://schemas.openxmlformats.org/officeDocument/2006/relationships/image" Target="../media/image21.png"/><Relationship Id="rId1" Type="http://schemas.openxmlformats.org/officeDocument/2006/relationships/slideLayout" Target="../slideLayouts/slideLayout6.xml"/><Relationship Id="rId6" Type="http://schemas.openxmlformats.org/officeDocument/2006/relationships/audio" Target="../media/audio47.wav"/><Relationship Id="rId11" Type="http://schemas.openxmlformats.org/officeDocument/2006/relationships/audio" Target="../media/audio52.wav"/><Relationship Id="rId24" Type="http://schemas.openxmlformats.org/officeDocument/2006/relationships/audio" Target="../media/audio63.wav"/><Relationship Id="rId32" Type="http://schemas.openxmlformats.org/officeDocument/2006/relationships/image" Target="../media/image23.png"/><Relationship Id="rId37" Type="http://schemas.openxmlformats.org/officeDocument/2006/relationships/image" Target="../media/image28.svg"/><Relationship Id="rId40" Type="http://schemas.openxmlformats.org/officeDocument/2006/relationships/image" Target="../media/image31.png"/><Relationship Id="rId45" Type="http://schemas.openxmlformats.org/officeDocument/2006/relationships/image" Target="../media/image34.svg"/><Relationship Id="rId5" Type="http://schemas.openxmlformats.org/officeDocument/2006/relationships/audio" Target="../media/audio46.wav"/><Relationship Id="rId15" Type="http://schemas.openxmlformats.org/officeDocument/2006/relationships/audio" Target="../media/audio56.wav"/><Relationship Id="rId23" Type="http://schemas.openxmlformats.org/officeDocument/2006/relationships/image" Target="../media/image17.png"/><Relationship Id="rId28" Type="http://schemas.openxmlformats.org/officeDocument/2006/relationships/image" Target="../media/image20.svg"/><Relationship Id="rId36" Type="http://schemas.openxmlformats.org/officeDocument/2006/relationships/image" Target="../media/image27.png"/><Relationship Id="rId10" Type="http://schemas.openxmlformats.org/officeDocument/2006/relationships/audio" Target="../media/audio51.wav"/><Relationship Id="rId19" Type="http://schemas.openxmlformats.org/officeDocument/2006/relationships/audio" Target="../media/audio60.wav"/><Relationship Id="rId31" Type="http://schemas.openxmlformats.org/officeDocument/2006/relationships/image" Target="../media/image14.png"/><Relationship Id="rId44" Type="http://schemas.openxmlformats.org/officeDocument/2006/relationships/image" Target="../media/image33.png"/><Relationship Id="rId4" Type="http://schemas.openxmlformats.org/officeDocument/2006/relationships/audio" Target="../media/audio45.wav"/><Relationship Id="rId9" Type="http://schemas.openxmlformats.org/officeDocument/2006/relationships/audio" Target="../media/audio50.wav"/><Relationship Id="rId14" Type="http://schemas.openxmlformats.org/officeDocument/2006/relationships/audio" Target="../media/audio55.wav"/><Relationship Id="rId22" Type="http://schemas.openxmlformats.org/officeDocument/2006/relationships/audio" Target="../media/audio62.wav"/><Relationship Id="rId27" Type="http://schemas.openxmlformats.org/officeDocument/2006/relationships/image" Target="../media/image19.png"/><Relationship Id="rId30" Type="http://schemas.openxmlformats.org/officeDocument/2006/relationships/image" Target="../media/image22.svg"/><Relationship Id="rId35" Type="http://schemas.openxmlformats.org/officeDocument/2006/relationships/image" Target="../media/image36.svg"/><Relationship Id="rId43" Type="http://schemas.openxmlformats.org/officeDocument/2006/relationships/image" Target="../media/image38.svg"/><Relationship Id="rId8" Type="http://schemas.openxmlformats.org/officeDocument/2006/relationships/audio" Target="../media/audio49.wav"/><Relationship Id="rId3" Type="http://schemas.openxmlformats.org/officeDocument/2006/relationships/audio" Target="../media/audio44.wav"/><Relationship Id="rId12" Type="http://schemas.openxmlformats.org/officeDocument/2006/relationships/audio" Target="../media/audio53.wav"/><Relationship Id="rId17" Type="http://schemas.openxmlformats.org/officeDocument/2006/relationships/audio" Target="../media/audio58.wav"/><Relationship Id="rId25" Type="http://schemas.openxmlformats.org/officeDocument/2006/relationships/image" Target="../media/image12.png"/><Relationship Id="rId33" Type="http://schemas.openxmlformats.org/officeDocument/2006/relationships/image" Target="../media/image24.svg"/><Relationship Id="rId38" Type="http://schemas.openxmlformats.org/officeDocument/2006/relationships/image" Target="../media/image29.png"/><Relationship Id="rId46" Type="http://schemas.openxmlformats.org/officeDocument/2006/relationships/image" Target="../media/image25.png"/><Relationship Id="rId20" Type="http://schemas.openxmlformats.org/officeDocument/2006/relationships/audio" Target="../media/audio61.wav"/><Relationship Id="rId41" Type="http://schemas.openxmlformats.org/officeDocument/2006/relationships/image" Target="../media/image32.svg"/></Relationships>
</file>

<file path=ppt/slides/_rels/slide7.xml.rels><?xml version="1.0" encoding="UTF-8" standalone="yes"?>
<Relationships xmlns="http://schemas.openxmlformats.org/package/2006/relationships"><Relationship Id="rId3" Type="http://schemas.openxmlformats.org/officeDocument/2006/relationships/audio" Target="../media/audio64.wav"/><Relationship Id="rId7"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8.xml.rels><?xml version="1.0" encoding="UTF-8" standalone="yes"?>
<Relationships xmlns="http://schemas.openxmlformats.org/package/2006/relationships"><Relationship Id="rId8" Type="http://schemas.openxmlformats.org/officeDocument/2006/relationships/audio" Target="../media/audio67.wav"/><Relationship Id="rId13" Type="http://schemas.openxmlformats.org/officeDocument/2006/relationships/audio" Target="../media/audio72.wav"/><Relationship Id="rId18" Type="http://schemas.openxmlformats.org/officeDocument/2006/relationships/audio" Target="../media/audio77.wav"/><Relationship Id="rId3" Type="http://schemas.openxmlformats.org/officeDocument/2006/relationships/audio" Target="../media/audio65.wav"/><Relationship Id="rId21" Type="http://schemas.openxmlformats.org/officeDocument/2006/relationships/audio" Target="../media/audio80.wav"/><Relationship Id="rId7" Type="http://schemas.openxmlformats.org/officeDocument/2006/relationships/audio" Target="../media/audio66.wav"/><Relationship Id="rId12" Type="http://schemas.openxmlformats.org/officeDocument/2006/relationships/audio" Target="../media/audio71.wav"/><Relationship Id="rId17" Type="http://schemas.openxmlformats.org/officeDocument/2006/relationships/audio" Target="../media/audio76.wav"/><Relationship Id="rId25" Type="http://schemas.openxmlformats.org/officeDocument/2006/relationships/image" Target="../media/image14.png"/><Relationship Id="rId2" Type="http://schemas.openxmlformats.org/officeDocument/2006/relationships/notesSlide" Target="../notesSlides/notesSlide8.xml"/><Relationship Id="rId16" Type="http://schemas.openxmlformats.org/officeDocument/2006/relationships/audio" Target="../media/audio75.wav"/><Relationship Id="rId20" Type="http://schemas.openxmlformats.org/officeDocument/2006/relationships/audio" Target="../media/audio79.wav"/><Relationship Id="rId1" Type="http://schemas.openxmlformats.org/officeDocument/2006/relationships/slideLayout" Target="../slideLayouts/slideLayout6.xml"/><Relationship Id="rId6" Type="http://schemas.openxmlformats.org/officeDocument/2006/relationships/image" Target="../media/image41.png"/><Relationship Id="rId11" Type="http://schemas.openxmlformats.org/officeDocument/2006/relationships/audio" Target="../media/audio70.wav"/><Relationship Id="rId24" Type="http://schemas.openxmlformats.org/officeDocument/2006/relationships/audio" Target="../media/audio83.wav"/><Relationship Id="rId5" Type="http://schemas.openxmlformats.org/officeDocument/2006/relationships/image" Target="../media/image40.png"/><Relationship Id="rId15" Type="http://schemas.openxmlformats.org/officeDocument/2006/relationships/audio" Target="../media/audio74.wav"/><Relationship Id="rId23" Type="http://schemas.openxmlformats.org/officeDocument/2006/relationships/audio" Target="../media/audio82.wav"/><Relationship Id="rId10" Type="http://schemas.openxmlformats.org/officeDocument/2006/relationships/audio" Target="../media/audio69.wav"/><Relationship Id="rId19" Type="http://schemas.openxmlformats.org/officeDocument/2006/relationships/audio" Target="../media/audio78.wav"/><Relationship Id="rId4" Type="http://schemas.openxmlformats.org/officeDocument/2006/relationships/image" Target="../media/image39.png"/><Relationship Id="rId9" Type="http://schemas.openxmlformats.org/officeDocument/2006/relationships/audio" Target="../media/audio68.wav"/><Relationship Id="rId14" Type="http://schemas.openxmlformats.org/officeDocument/2006/relationships/audio" Target="../media/audio73.wav"/><Relationship Id="rId22" Type="http://schemas.openxmlformats.org/officeDocument/2006/relationships/audio" Target="../media/audio81.wav"/></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7.png"/><Relationship Id="rId7"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audio" Target="../media/audio84.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10" name="Google Shape;98;p2" descr="background rectangle">
            <a:extLst>
              <a:ext uri="{FF2B5EF4-FFF2-40B4-BE49-F238E27FC236}">
                <a16:creationId xmlns:a16="http://schemas.microsoft.com/office/drawing/2014/main" id="{4F166B51-3D67-497F-8CE0-E8183B9993DE}"/>
              </a:ext>
            </a:extLst>
          </p:cNvPr>
          <p:cNvSpPr/>
          <p:nvPr/>
        </p:nvSpPr>
        <p:spPr>
          <a:xfrm>
            <a:off x="0" y="0"/>
            <a:ext cx="4350984" cy="6872068"/>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100" name="Google Shape;100;p2"/>
          <p:cNvSpPr/>
          <p:nvPr/>
        </p:nvSpPr>
        <p:spPr>
          <a:xfrm>
            <a:off x="6368181" y="4765200"/>
            <a:ext cx="375037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00B050"/>
                </a:solidFill>
                <a:effectLst/>
                <a:uLnTx/>
                <a:uFillTx/>
                <a:latin typeface="Modern Love" panose="04090805081005020601" pitchFamily="82" charset="0"/>
                <a:cs typeface="Arial"/>
                <a:sym typeface="Arial"/>
              </a:rPr>
              <a:t>grün</a:t>
            </a:r>
            <a:endParaRPr kumimoji="0" sz="1400" b="0" i="0" u="none" strike="noStrike" kern="0" cap="none" spc="0" normalizeH="0" baseline="0" noProof="0" dirty="0">
              <a:ln>
                <a:noFill/>
              </a:ln>
              <a:solidFill>
                <a:srgbClr val="00B05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333142" y="-16260"/>
            <a:ext cx="3588984" cy="1325563"/>
          </a:xfrm>
        </p:spPr>
        <p:txBody>
          <a:bodyPr>
            <a:noAutofit/>
          </a:bodyPr>
          <a:lstStyle/>
          <a:p>
            <a:pPr algn="ctr"/>
            <a:r>
              <a:rPr lang="en-GB" sz="3600" b="1" dirty="0">
                <a:solidFill>
                  <a:srgbClr val="FFFFFF"/>
                </a:solidFill>
                <a:latin typeface="Century Gothic"/>
                <a:ea typeface="Century Gothic"/>
                <a:cs typeface="Century Gothic"/>
                <a:sym typeface="Century Gothic"/>
              </a:rPr>
              <a:t>Exploring</a:t>
            </a:r>
            <a:endParaRPr lang="en-GB" sz="3600" dirty="0"/>
          </a:p>
        </p:txBody>
      </p:sp>
      <p:pic>
        <p:nvPicPr>
          <p:cNvPr id="8" name="Picture 7" descr="Map&#10;&#10;Description automatically generated">
            <a:extLst>
              <a:ext uri="{FF2B5EF4-FFF2-40B4-BE49-F238E27FC236}">
                <a16:creationId xmlns:a16="http://schemas.microsoft.com/office/drawing/2014/main" id="{7E2E925F-F542-435B-8CEB-05FEDBBEED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C9A0E710-98FE-45EC-A32A-7523767395BD}"/>
              </a:ext>
            </a:extLst>
          </p:cNvPr>
          <p:cNvSpPr txBox="1"/>
          <p:nvPr/>
        </p:nvSpPr>
        <p:spPr>
          <a:xfrm>
            <a:off x="8182900" y="6466406"/>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2 Week 2</a:t>
            </a:r>
          </a:p>
        </p:txBody>
      </p:sp>
      <p:pic>
        <p:nvPicPr>
          <p:cNvPr id="3" name="Picture 2">
            <a:extLst>
              <a:ext uri="{FF2B5EF4-FFF2-40B4-BE49-F238E27FC236}">
                <a16:creationId xmlns:a16="http://schemas.microsoft.com/office/drawing/2014/main" id="{0CBAE696-BCE0-C3E9-1713-03E8791925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084875"/>
            <a:ext cx="1241359" cy="1192868"/>
          </a:xfrm>
          <a:prstGeom prst="rect">
            <a:avLst/>
          </a:prstGeom>
        </p:spPr>
      </p:pic>
      <p:pic>
        <p:nvPicPr>
          <p:cNvPr id="7" name="Picture 6">
            <a:extLst>
              <a:ext uri="{FF2B5EF4-FFF2-40B4-BE49-F238E27FC236}">
                <a16:creationId xmlns:a16="http://schemas.microsoft.com/office/drawing/2014/main" id="{91DDBA4A-F7A2-42B2-6029-DF34ED8AFE1F}"/>
              </a:ext>
            </a:extLst>
          </p:cNvPr>
          <p:cNvPicPr>
            <a:picLocks noChangeAspect="1"/>
          </p:cNvPicPr>
          <p:nvPr/>
        </p:nvPicPr>
        <p:blipFill>
          <a:blip r:embed="rId5"/>
          <a:stretch>
            <a:fillRect/>
          </a:stretch>
        </p:blipFill>
        <p:spPr>
          <a:xfrm>
            <a:off x="979136" y="1921289"/>
            <a:ext cx="1932599" cy="2475191"/>
          </a:xfrm>
          <a:prstGeom prst="rect">
            <a:avLst/>
          </a:prstGeom>
        </p:spPr>
      </p:pic>
      <p:pic>
        <p:nvPicPr>
          <p:cNvPr id="4" name="Picture 3" descr="Shape&#10;&#10;Description automatically generated">
            <a:extLst>
              <a:ext uri="{FF2B5EF4-FFF2-40B4-BE49-F238E27FC236}">
                <a16:creationId xmlns:a16="http://schemas.microsoft.com/office/drawing/2014/main" id="{DBFFC634-0C67-1937-47AF-7704B524DDB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552210">
            <a:off x="1221584" y="2075056"/>
            <a:ext cx="2601064" cy="2584807"/>
          </a:xfrm>
          <a:prstGeom prst="rect">
            <a:avLst/>
          </a:prstGeom>
        </p:spPr>
      </p:pic>
      <p:pic>
        <p:nvPicPr>
          <p:cNvPr id="6" name="Picture 5">
            <a:extLst>
              <a:ext uri="{FF2B5EF4-FFF2-40B4-BE49-F238E27FC236}">
                <a16:creationId xmlns:a16="http://schemas.microsoft.com/office/drawing/2014/main" id="{F5F5D1E1-4231-F02F-A600-A775CAA0D9A4}"/>
              </a:ext>
            </a:extLst>
          </p:cNvPr>
          <p:cNvPicPr>
            <a:picLocks noChangeAspect="1"/>
          </p:cNvPicPr>
          <p:nvPr/>
        </p:nvPicPr>
        <p:blipFill>
          <a:blip r:embed="rId7"/>
          <a:stretch>
            <a:fillRect/>
          </a:stretch>
        </p:blipFill>
        <p:spPr>
          <a:xfrm flipH="1">
            <a:off x="2322856" y="3367459"/>
            <a:ext cx="387536" cy="703718"/>
          </a:xfrm>
          <a:prstGeom prst="rect">
            <a:avLst/>
          </a:prstGeom>
        </p:spPr>
      </p:pic>
      <p:pic>
        <p:nvPicPr>
          <p:cNvPr id="5" name="Picture 4">
            <a:extLst>
              <a:ext uri="{FF2B5EF4-FFF2-40B4-BE49-F238E27FC236}">
                <a16:creationId xmlns:a16="http://schemas.microsoft.com/office/drawing/2014/main" id="{C73D373E-C03B-7ADC-3CAD-F442813C7F1D}"/>
              </a:ext>
            </a:extLst>
          </p:cNvPr>
          <p:cNvPicPr>
            <a:picLocks noChangeAspect="1"/>
          </p:cNvPicPr>
          <p:nvPr/>
        </p:nvPicPr>
        <p:blipFill>
          <a:blip r:embed="rId8"/>
          <a:stretch>
            <a:fillRect/>
          </a:stretch>
        </p:blipFill>
        <p:spPr>
          <a:xfrm>
            <a:off x="852895" y="2603558"/>
            <a:ext cx="586157" cy="456415"/>
          </a:xfrm>
          <a:prstGeom prst="rect">
            <a:avLst/>
          </a:prstGeom>
        </p:spPr>
      </p:pic>
      <p:pic>
        <p:nvPicPr>
          <p:cNvPr id="12" name="Picture 11">
            <a:extLst>
              <a:ext uri="{FF2B5EF4-FFF2-40B4-BE49-F238E27FC236}">
                <a16:creationId xmlns:a16="http://schemas.microsoft.com/office/drawing/2014/main" id="{7BCED4A2-787E-69F1-A8C1-AB01534DBC10}"/>
              </a:ext>
            </a:extLst>
          </p:cNvPr>
          <p:cNvPicPr>
            <a:picLocks noChangeAspect="1"/>
          </p:cNvPicPr>
          <p:nvPr/>
        </p:nvPicPr>
        <p:blipFill>
          <a:blip r:embed="rId9"/>
          <a:stretch>
            <a:fillRect/>
          </a:stretch>
        </p:blipFill>
        <p:spPr>
          <a:xfrm>
            <a:off x="1165200" y="2603558"/>
            <a:ext cx="554784" cy="530398"/>
          </a:xfrm>
          <a:prstGeom prst="rect">
            <a:avLst/>
          </a:prstGeom>
        </p:spPr>
      </p:pic>
      <p:sp>
        <p:nvSpPr>
          <p:cNvPr id="13" name="TextBox 12">
            <a:extLst>
              <a:ext uri="{FF2B5EF4-FFF2-40B4-BE49-F238E27FC236}">
                <a16:creationId xmlns:a16="http://schemas.microsoft.com/office/drawing/2014/main" id="{98266255-CD2F-8280-1F77-3A95C31E1A7C}"/>
              </a:ext>
            </a:extLst>
          </p:cNvPr>
          <p:cNvSpPr txBox="1"/>
          <p:nvPr/>
        </p:nvSpPr>
        <p:spPr>
          <a:xfrm>
            <a:off x="35431" y="1007657"/>
            <a:ext cx="4678606" cy="1077218"/>
          </a:xfrm>
          <a:prstGeom prst="rect">
            <a:avLst/>
          </a:prstGeom>
          <a:noFill/>
        </p:spPr>
        <p:txBody>
          <a:bodyPr wrap="square" rtlCol="0">
            <a:spAutoFit/>
          </a:bodyPr>
          <a:lstStyle/>
          <a:p>
            <a:r>
              <a:rPr lang="en-GB" sz="3200" dirty="0">
                <a:solidFill>
                  <a:schemeClr val="bg1"/>
                </a:solidFill>
                <a:latin typeface="Segoe Print" panose="02000600000000000000" pitchFamily="2" charset="0"/>
              </a:rPr>
              <a:t>Talking to cousins in Germany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33" name="Title 2">
            <a:extLst>
              <a:ext uri="{FF2B5EF4-FFF2-40B4-BE49-F238E27FC236}">
                <a16:creationId xmlns:a16="http://schemas.microsoft.com/office/drawing/2014/main" id="{3653E245-4008-4E44-93C1-756AE28CC146}"/>
              </a:ext>
            </a:extLst>
          </p:cNvPr>
          <p:cNvSpPr txBox="1">
            <a:spLocks/>
          </p:cNvSpPr>
          <p:nvPr/>
        </p:nvSpPr>
        <p:spPr>
          <a:xfrm>
            <a:off x="10754910" y="1087776"/>
            <a:ext cx="1442000" cy="459765"/>
          </a:xfrm>
          <a:prstGeom prst="rect">
            <a:avLst/>
          </a:prstGeom>
          <a:solidFill>
            <a:srgbClr val="FFD10D"/>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44546A">
                    <a:lumMod val="10000"/>
                  </a:srgbClr>
                </a:solidFill>
                <a:effectLst/>
                <a:uLnTx/>
                <a:uFillTx/>
                <a:latin typeface="Century Gothic" panose="020B0502020202020204" pitchFamily="34" charset="0"/>
                <a:cs typeface="Calibri"/>
                <a:sym typeface="Calibri"/>
              </a:rPr>
              <a:t>sprechen</a:t>
            </a:r>
            <a:endParaRPr kumimoji="0" lang="en-GB" sz="2000" b="1" i="0" u="none" strike="noStrike" kern="0" cap="none" spc="0" normalizeH="0" baseline="0" noProof="0" dirty="0">
              <a:ln>
                <a:noFill/>
              </a:ln>
              <a:solidFill>
                <a:srgbClr val="44546A">
                  <a:lumMod val="10000"/>
                </a:srgbClr>
              </a:solidFill>
              <a:effectLst/>
              <a:uLnTx/>
              <a:uFillTx/>
              <a:latin typeface="Century Gothic" panose="020B0502020202020204" pitchFamily="34" charset="0"/>
              <a:cs typeface="Calibri"/>
              <a:sym typeface="Calibri"/>
            </a:endParaRPr>
          </a:p>
        </p:txBody>
      </p:sp>
      <p:pic>
        <p:nvPicPr>
          <p:cNvPr id="34" name="Picture 33" descr="Icon&#10;&#10;Description automatically generated">
            <a:extLst>
              <a:ext uri="{FF2B5EF4-FFF2-40B4-BE49-F238E27FC236}">
                <a16:creationId xmlns:a16="http://schemas.microsoft.com/office/drawing/2014/main" id="{3FDEC5B5-0E6C-4571-A222-2D5329C6D4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4910" y="128500"/>
            <a:ext cx="1585097" cy="1066892"/>
          </a:xfrm>
          <a:prstGeom prst="rect">
            <a:avLst/>
          </a:prstGeom>
        </p:spPr>
      </p:pic>
      <p:sp>
        <p:nvSpPr>
          <p:cNvPr id="11" name="Speech Bubble: Rectangle with Corners Rounded 10">
            <a:hlinkClick r:id="" action="ppaction://noaction">
              <a:snd r:embed="rId4" name="T2_W2F_9.1.wav"/>
            </a:hlinkClick>
            <a:extLst>
              <a:ext uri="{FF2B5EF4-FFF2-40B4-BE49-F238E27FC236}">
                <a16:creationId xmlns:a16="http://schemas.microsoft.com/office/drawing/2014/main" id="{5D10F712-46ED-4F32-B662-1465C28A0544}"/>
              </a:ext>
            </a:extLst>
          </p:cNvPr>
          <p:cNvSpPr/>
          <p:nvPr/>
        </p:nvSpPr>
        <p:spPr>
          <a:xfrm>
            <a:off x="3668639" y="151076"/>
            <a:ext cx="4307093" cy="518040"/>
          </a:xfrm>
          <a:prstGeom prst="wedgeRoundRectCallout">
            <a:avLst>
              <a:gd name="adj1" fmla="val -55329"/>
              <a:gd name="adj2" fmla="val -1104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2" name="Graphic 11" descr="Teacher">
            <a:extLst>
              <a:ext uri="{FF2B5EF4-FFF2-40B4-BE49-F238E27FC236}">
                <a16:creationId xmlns:a16="http://schemas.microsoft.com/office/drawing/2014/main" id="{C9B7819E-24C9-411C-985B-E5DA466866B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54572" y="-63618"/>
            <a:ext cx="914400" cy="914400"/>
          </a:xfrm>
          <a:prstGeom prst="rect">
            <a:avLst/>
          </a:prstGeom>
        </p:spPr>
      </p:pic>
      <p:sp>
        <p:nvSpPr>
          <p:cNvPr id="13" name="Google Shape;108;p3">
            <a:hlinkClick r:id="" action="ppaction://noaction">
              <a:snd r:embed="rId4" name="T2_W2F_9.1.wav"/>
            </a:hlinkClick>
            <a:extLst>
              <a:ext uri="{FF2B5EF4-FFF2-40B4-BE49-F238E27FC236}">
                <a16:creationId xmlns:a16="http://schemas.microsoft.com/office/drawing/2014/main" id="{C8C5DDEC-910C-4D4A-B322-CA0B3E582D1F}"/>
              </a:ext>
            </a:extLst>
          </p:cNvPr>
          <p:cNvSpPr txBox="1"/>
          <p:nvPr/>
        </p:nvSpPr>
        <p:spPr>
          <a:xfrm>
            <a:off x="3701084" y="162746"/>
            <a:ext cx="4274648"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rPr>
              <a:t>Sag den </a:t>
            </a:r>
            <a:r>
              <a:rPr kumimoji="0" lang="en-GB" sz="24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cs typeface="+mn-cs"/>
              </a:rPr>
              <a:t>Satz</a:t>
            </a:r>
            <a:r>
              <a:rPr kumimoji="0" lang="en-GB" sz="24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rPr>
              <a:t> auf Deutsch.</a:t>
            </a:r>
            <a:endParaRPr kumimoji="0" sz="2400" b="1" i="0" u="none" strike="noStrike" kern="120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pic>
        <p:nvPicPr>
          <p:cNvPr id="14" name="Picture 13">
            <a:extLst>
              <a:ext uri="{FF2B5EF4-FFF2-40B4-BE49-F238E27FC236}">
                <a16:creationId xmlns:a16="http://schemas.microsoft.com/office/drawing/2014/main" id="{F1E7D29B-EC0E-417F-92C7-F74676F298D7}"/>
              </a:ext>
            </a:extLst>
          </p:cNvPr>
          <p:cNvPicPr>
            <a:picLocks noChangeAspect="1"/>
          </p:cNvPicPr>
          <p:nvPr/>
        </p:nvPicPr>
        <p:blipFill>
          <a:blip r:embed="rId7"/>
          <a:stretch>
            <a:fillRect/>
          </a:stretch>
        </p:blipFill>
        <p:spPr>
          <a:xfrm>
            <a:off x="-515993" y="1789287"/>
            <a:ext cx="6066046" cy="4773582"/>
          </a:xfrm>
          <a:prstGeom prst="rect">
            <a:avLst/>
          </a:prstGeom>
        </p:spPr>
      </p:pic>
      <p:sp>
        <p:nvSpPr>
          <p:cNvPr id="15" name="Google Shape;696;p62">
            <a:extLst>
              <a:ext uri="{FF2B5EF4-FFF2-40B4-BE49-F238E27FC236}">
                <a16:creationId xmlns:a16="http://schemas.microsoft.com/office/drawing/2014/main" id="{CBF40B94-DDCC-43C2-8BB2-A94C3F2D50C8}"/>
              </a:ext>
            </a:extLst>
          </p:cNvPr>
          <p:cNvSpPr/>
          <p:nvPr/>
        </p:nvSpPr>
        <p:spPr>
          <a:xfrm>
            <a:off x="3549916" y="2249793"/>
            <a:ext cx="1116761" cy="4417961"/>
          </a:xfrm>
          <a:custGeom>
            <a:avLst/>
            <a:gdLst>
              <a:gd name="connsiteX0" fmla="*/ 0 w 1116761"/>
              <a:gd name="connsiteY0" fmla="*/ 558381 h 4417961"/>
              <a:gd name="connsiteX1" fmla="*/ 262439 w 1116761"/>
              <a:gd name="connsiteY1" fmla="*/ 295942 h 4417961"/>
              <a:gd name="connsiteX2" fmla="*/ 558381 w 1116761"/>
              <a:gd name="connsiteY2" fmla="*/ 0 h 4417961"/>
              <a:gd name="connsiteX3" fmla="*/ 848739 w 1116761"/>
              <a:gd name="connsiteY3" fmla="*/ 290358 h 4417961"/>
              <a:gd name="connsiteX4" fmla="*/ 1116761 w 1116761"/>
              <a:gd name="connsiteY4" fmla="*/ 558381 h 4417961"/>
              <a:gd name="connsiteX5" fmla="*/ 837571 w 1116761"/>
              <a:gd name="connsiteY5" fmla="*/ 558381 h 4417961"/>
              <a:gd name="connsiteX6" fmla="*/ 837571 w 1116761"/>
              <a:gd name="connsiteY6" fmla="*/ 1186941 h 4417961"/>
              <a:gd name="connsiteX7" fmla="*/ 837571 w 1116761"/>
              <a:gd name="connsiteY7" fmla="*/ 1738310 h 4417961"/>
              <a:gd name="connsiteX8" fmla="*/ 837571 w 1116761"/>
              <a:gd name="connsiteY8" fmla="*/ 2328274 h 4417961"/>
              <a:gd name="connsiteX9" fmla="*/ 837571 w 1116761"/>
              <a:gd name="connsiteY9" fmla="*/ 2841047 h 4417961"/>
              <a:gd name="connsiteX10" fmla="*/ 837571 w 1116761"/>
              <a:gd name="connsiteY10" fmla="*/ 3469607 h 4417961"/>
              <a:gd name="connsiteX11" fmla="*/ 837571 w 1116761"/>
              <a:gd name="connsiteY11" fmla="*/ 4417961 h 4417961"/>
              <a:gd name="connsiteX12" fmla="*/ 279190 w 1116761"/>
              <a:gd name="connsiteY12" fmla="*/ 4417961 h 4417961"/>
              <a:gd name="connsiteX13" fmla="*/ 279190 w 1116761"/>
              <a:gd name="connsiteY13" fmla="*/ 3905188 h 4417961"/>
              <a:gd name="connsiteX14" fmla="*/ 279190 w 1116761"/>
              <a:gd name="connsiteY14" fmla="*/ 3431011 h 4417961"/>
              <a:gd name="connsiteX15" fmla="*/ 279190 w 1116761"/>
              <a:gd name="connsiteY15" fmla="*/ 2995430 h 4417961"/>
              <a:gd name="connsiteX16" fmla="*/ 279190 w 1116761"/>
              <a:gd name="connsiteY16" fmla="*/ 2444062 h 4417961"/>
              <a:gd name="connsiteX17" fmla="*/ 279190 w 1116761"/>
              <a:gd name="connsiteY17" fmla="*/ 2008480 h 4417961"/>
              <a:gd name="connsiteX18" fmla="*/ 279190 w 1116761"/>
              <a:gd name="connsiteY18" fmla="*/ 1572899 h 4417961"/>
              <a:gd name="connsiteX19" fmla="*/ 279190 w 1116761"/>
              <a:gd name="connsiteY19" fmla="*/ 558381 h 4417961"/>
              <a:gd name="connsiteX20" fmla="*/ 0 w 1116761"/>
              <a:gd name="connsiteY20" fmla="*/ 558381 h 441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6761" h="4417961" fill="none" extrusionOk="0">
                <a:moveTo>
                  <a:pt x="0" y="558381"/>
                </a:moveTo>
                <a:cubicBezTo>
                  <a:pt x="79902" y="458605"/>
                  <a:pt x="137169" y="427999"/>
                  <a:pt x="262439" y="295942"/>
                </a:cubicBezTo>
                <a:cubicBezTo>
                  <a:pt x="387709" y="163885"/>
                  <a:pt x="513767" y="101817"/>
                  <a:pt x="558381" y="0"/>
                </a:cubicBezTo>
                <a:cubicBezTo>
                  <a:pt x="648466" y="79038"/>
                  <a:pt x="703108" y="164257"/>
                  <a:pt x="848739" y="290358"/>
                </a:cubicBezTo>
                <a:cubicBezTo>
                  <a:pt x="994369" y="416460"/>
                  <a:pt x="982113" y="434351"/>
                  <a:pt x="1116761" y="558381"/>
                </a:cubicBezTo>
                <a:cubicBezTo>
                  <a:pt x="997670" y="568809"/>
                  <a:pt x="914813" y="527899"/>
                  <a:pt x="837571" y="558381"/>
                </a:cubicBezTo>
                <a:cubicBezTo>
                  <a:pt x="902831" y="762351"/>
                  <a:pt x="796777" y="1030716"/>
                  <a:pt x="837571" y="1186941"/>
                </a:cubicBezTo>
                <a:cubicBezTo>
                  <a:pt x="878365" y="1343166"/>
                  <a:pt x="837274" y="1551472"/>
                  <a:pt x="837571" y="1738310"/>
                </a:cubicBezTo>
                <a:cubicBezTo>
                  <a:pt x="837868" y="1925148"/>
                  <a:pt x="803134" y="2159840"/>
                  <a:pt x="837571" y="2328274"/>
                </a:cubicBezTo>
                <a:cubicBezTo>
                  <a:pt x="872008" y="2496708"/>
                  <a:pt x="830635" y="2622547"/>
                  <a:pt x="837571" y="2841047"/>
                </a:cubicBezTo>
                <a:cubicBezTo>
                  <a:pt x="844507" y="3059547"/>
                  <a:pt x="770388" y="3232673"/>
                  <a:pt x="837571" y="3469607"/>
                </a:cubicBezTo>
                <a:cubicBezTo>
                  <a:pt x="904754" y="3706541"/>
                  <a:pt x="726219" y="4220219"/>
                  <a:pt x="837571" y="4417961"/>
                </a:cubicBezTo>
                <a:cubicBezTo>
                  <a:pt x="661721" y="4476440"/>
                  <a:pt x="537434" y="4369486"/>
                  <a:pt x="279190" y="4417961"/>
                </a:cubicBezTo>
                <a:cubicBezTo>
                  <a:pt x="243122" y="4190694"/>
                  <a:pt x="292412" y="4035471"/>
                  <a:pt x="279190" y="3905188"/>
                </a:cubicBezTo>
                <a:cubicBezTo>
                  <a:pt x="265968" y="3774905"/>
                  <a:pt x="323357" y="3530420"/>
                  <a:pt x="279190" y="3431011"/>
                </a:cubicBezTo>
                <a:cubicBezTo>
                  <a:pt x="235023" y="3331602"/>
                  <a:pt x="282578" y="3143105"/>
                  <a:pt x="279190" y="2995430"/>
                </a:cubicBezTo>
                <a:cubicBezTo>
                  <a:pt x="275802" y="2847755"/>
                  <a:pt x="281626" y="2671616"/>
                  <a:pt x="279190" y="2444062"/>
                </a:cubicBezTo>
                <a:cubicBezTo>
                  <a:pt x="276754" y="2216508"/>
                  <a:pt x="287065" y="2120240"/>
                  <a:pt x="279190" y="2008480"/>
                </a:cubicBezTo>
                <a:cubicBezTo>
                  <a:pt x="271315" y="1896720"/>
                  <a:pt x="280266" y="1740354"/>
                  <a:pt x="279190" y="1572899"/>
                </a:cubicBezTo>
                <a:cubicBezTo>
                  <a:pt x="278114" y="1405444"/>
                  <a:pt x="320579" y="832113"/>
                  <a:pt x="279190" y="558381"/>
                </a:cubicBezTo>
                <a:cubicBezTo>
                  <a:pt x="198667" y="570081"/>
                  <a:pt x="79316" y="557472"/>
                  <a:pt x="0" y="558381"/>
                </a:cubicBezTo>
                <a:close/>
              </a:path>
              <a:path w="1116761" h="4417961" stroke="0" extrusionOk="0">
                <a:moveTo>
                  <a:pt x="0" y="558381"/>
                </a:moveTo>
                <a:cubicBezTo>
                  <a:pt x="100925" y="399511"/>
                  <a:pt x="229314" y="347147"/>
                  <a:pt x="290358" y="268023"/>
                </a:cubicBezTo>
                <a:cubicBezTo>
                  <a:pt x="351402" y="188899"/>
                  <a:pt x="452081" y="143800"/>
                  <a:pt x="558381" y="0"/>
                </a:cubicBezTo>
                <a:cubicBezTo>
                  <a:pt x="655032" y="73865"/>
                  <a:pt x="725475" y="188991"/>
                  <a:pt x="826403" y="268023"/>
                </a:cubicBezTo>
                <a:cubicBezTo>
                  <a:pt x="927331" y="347055"/>
                  <a:pt x="1013027" y="494782"/>
                  <a:pt x="1116761" y="558381"/>
                </a:cubicBezTo>
                <a:cubicBezTo>
                  <a:pt x="1056047" y="589469"/>
                  <a:pt x="910886" y="557551"/>
                  <a:pt x="837571" y="558381"/>
                </a:cubicBezTo>
                <a:cubicBezTo>
                  <a:pt x="883748" y="663960"/>
                  <a:pt x="823363" y="817328"/>
                  <a:pt x="837571" y="1032558"/>
                </a:cubicBezTo>
                <a:cubicBezTo>
                  <a:pt x="851779" y="1247788"/>
                  <a:pt x="817124" y="1427460"/>
                  <a:pt x="837571" y="1545331"/>
                </a:cubicBezTo>
                <a:cubicBezTo>
                  <a:pt x="858018" y="1663202"/>
                  <a:pt x="818260" y="1810690"/>
                  <a:pt x="837571" y="1980912"/>
                </a:cubicBezTo>
                <a:cubicBezTo>
                  <a:pt x="856882" y="2151134"/>
                  <a:pt x="784425" y="2363194"/>
                  <a:pt x="837571" y="2570876"/>
                </a:cubicBezTo>
                <a:cubicBezTo>
                  <a:pt x="890717" y="2778558"/>
                  <a:pt x="830745" y="2792819"/>
                  <a:pt x="837571" y="3006457"/>
                </a:cubicBezTo>
                <a:cubicBezTo>
                  <a:pt x="844397" y="3220095"/>
                  <a:pt x="782136" y="3288882"/>
                  <a:pt x="837571" y="3519230"/>
                </a:cubicBezTo>
                <a:cubicBezTo>
                  <a:pt x="893006" y="3749578"/>
                  <a:pt x="800950" y="3985964"/>
                  <a:pt x="837571" y="4417961"/>
                </a:cubicBezTo>
                <a:cubicBezTo>
                  <a:pt x="695768" y="4419706"/>
                  <a:pt x="463050" y="4359484"/>
                  <a:pt x="279190" y="4417961"/>
                </a:cubicBezTo>
                <a:cubicBezTo>
                  <a:pt x="252869" y="4286366"/>
                  <a:pt x="328695" y="4105987"/>
                  <a:pt x="279190" y="3905188"/>
                </a:cubicBezTo>
                <a:cubicBezTo>
                  <a:pt x="229685" y="3704389"/>
                  <a:pt x="325194" y="3616001"/>
                  <a:pt x="279190" y="3392415"/>
                </a:cubicBezTo>
                <a:cubicBezTo>
                  <a:pt x="233186" y="3168829"/>
                  <a:pt x="317858" y="3049332"/>
                  <a:pt x="279190" y="2918238"/>
                </a:cubicBezTo>
                <a:cubicBezTo>
                  <a:pt x="240522" y="2787144"/>
                  <a:pt x="298191" y="2678216"/>
                  <a:pt x="279190" y="2444062"/>
                </a:cubicBezTo>
                <a:cubicBezTo>
                  <a:pt x="260189" y="2209908"/>
                  <a:pt x="303817" y="2012846"/>
                  <a:pt x="279190" y="1854097"/>
                </a:cubicBezTo>
                <a:cubicBezTo>
                  <a:pt x="254563" y="1695348"/>
                  <a:pt x="324618" y="1535123"/>
                  <a:pt x="279190" y="1264133"/>
                </a:cubicBezTo>
                <a:cubicBezTo>
                  <a:pt x="233762" y="993143"/>
                  <a:pt x="322622" y="765894"/>
                  <a:pt x="279190" y="558381"/>
                </a:cubicBezTo>
                <a:cubicBezTo>
                  <a:pt x="142658" y="562985"/>
                  <a:pt x="112109" y="531881"/>
                  <a:pt x="0" y="558381"/>
                </a:cubicBezTo>
                <a:close/>
              </a:path>
            </a:pathLst>
          </a:custGeom>
          <a:solidFill>
            <a:srgbClr val="92D050"/>
          </a:solidFill>
          <a:ln w="9525" cap="flat" cmpd="sng">
            <a:solidFill>
              <a:srgbClr val="92D050"/>
            </a:solidFill>
            <a:prstDash val="solid"/>
            <a:round/>
            <a:headEnd type="none" w="sm" len="sm"/>
            <a:tailEnd type="none" w="sm" len="sm"/>
            <a:extLst>
              <a:ext uri="{C807C97D-BFC1-408E-A445-0C87EB9F89A2}">
                <ask:lineSketchStyleProps xmlns:ask="http://schemas.microsoft.com/office/drawing/2018/sketchyshapes" sd="3870372988">
                  <a:prstGeom prst="upArrow">
                    <a:avLst>
                      <a:gd name="adj1" fmla="val 50000"/>
                      <a:gd name="adj2" fmla="val 50000"/>
                    </a:avLst>
                  </a:prstGeom>
                  <ask:type>
                    <ask:lineSketchScribble/>
                  </ask:type>
                </ask:lineSketchStyleProps>
              </a:ext>
            </a:extLst>
          </a:ln>
        </p:spPr>
        <p:txBody>
          <a:bodyPr spcFirstLastPara="1" wrap="square" lIns="45713" tIns="45713" rIns="45713" bIns="4571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Google Shape;698;p62">
            <a:extLst>
              <a:ext uri="{FF2B5EF4-FFF2-40B4-BE49-F238E27FC236}">
                <a16:creationId xmlns:a16="http://schemas.microsoft.com/office/drawing/2014/main" id="{750864B4-940B-43C3-A212-54254CF68A43}"/>
              </a:ext>
            </a:extLst>
          </p:cNvPr>
          <p:cNvSpPr/>
          <p:nvPr/>
        </p:nvSpPr>
        <p:spPr>
          <a:xfrm>
            <a:off x="4494586" y="5769219"/>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rgbClr val="92D050"/>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Singst</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7" name="Google Shape;701;p62">
            <a:extLst>
              <a:ext uri="{FF2B5EF4-FFF2-40B4-BE49-F238E27FC236}">
                <a16:creationId xmlns:a16="http://schemas.microsoft.com/office/drawing/2014/main" id="{67B4B474-2ACB-449E-9FAF-69D788B71765}"/>
              </a:ext>
            </a:extLst>
          </p:cNvPr>
          <p:cNvSpPr/>
          <p:nvPr/>
        </p:nvSpPr>
        <p:spPr>
          <a:xfrm>
            <a:off x="7725980" y="4898523"/>
            <a:ext cx="1396944" cy="793650"/>
          </a:xfrm>
          <a:custGeom>
            <a:avLst/>
            <a:gdLst>
              <a:gd name="connsiteX0" fmla="*/ 0 w 1396944"/>
              <a:gd name="connsiteY0" fmla="*/ 0 h 793650"/>
              <a:gd name="connsiteX1" fmla="*/ 437709 w 1396944"/>
              <a:gd name="connsiteY1" fmla="*/ 0 h 793650"/>
              <a:gd name="connsiteX2" fmla="*/ 875418 w 1396944"/>
              <a:gd name="connsiteY2" fmla="*/ 0 h 793650"/>
              <a:gd name="connsiteX3" fmla="*/ 1396944 w 1396944"/>
              <a:gd name="connsiteY3" fmla="*/ 0 h 793650"/>
              <a:gd name="connsiteX4" fmla="*/ 1396944 w 1396944"/>
              <a:gd name="connsiteY4" fmla="*/ 396825 h 793650"/>
              <a:gd name="connsiteX5" fmla="*/ 1396944 w 1396944"/>
              <a:gd name="connsiteY5" fmla="*/ 793650 h 793650"/>
              <a:gd name="connsiteX6" fmla="*/ 931296 w 1396944"/>
              <a:gd name="connsiteY6" fmla="*/ 793650 h 793650"/>
              <a:gd name="connsiteX7" fmla="*/ 465648 w 1396944"/>
              <a:gd name="connsiteY7" fmla="*/ 793650 h 793650"/>
              <a:gd name="connsiteX8" fmla="*/ 0 w 1396944"/>
              <a:gd name="connsiteY8" fmla="*/ 793650 h 793650"/>
              <a:gd name="connsiteX9" fmla="*/ 0 w 1396944"/>
              <a:gd name="connsiteY9" fmla="*/ 396825 h 793650"/>
              <a:gd name="connsiteX10" fmla="*/ 0 w 1396944"/>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6944" h="793650" fill="none" extrusionOk="0">
                <a:moveTo>
                  <a:pt x="0" y="0"/>
                </a:moveTo>
                <a:cubicBezTo>
                  <a:pt x="132731" y="-48595"/>
                  <a:pt x="287609" y="22431"/>
                  <a:pt x="437709" y="0"/>
                </a:cubicBezTo>
                <a:cubicBezTo>
                  <a:pt x="587809" y="-22431"/>
                  <a:pt x="715368" y="34144"/>
                  <a:pt x="875418" y="0"/>
                </a:cubicBezTo>
                <a:cubicBezTo>
                  <a:pt x="1035468" y="-34144"/>
                  <a:pt x="1263267" y="31604"/>
                  <a:pt x="1396944" y="0"/>
                </a:cubicBezTo>
                <a:cubicBezTo>
                  <a:pt x="1421103" y="195642"/>
                  <a:pt x="1371327" y="304870"/>
                  <a:pt x="1396944" y="396825"/>
                </a:cubicBezTo>
                <a:cubicBezTo>
                  <a:pt x="1422561" y="488780"/>
                  <a:pt x="1365355" y="618557"/>
                  <a:pt x="1396944" y="793650"/>
                </a:cubicBezTo>
                <a:cubicBezTo>
                  <a:pt x="1232811" y="837834"/>
                  <a:pt x="1163259" y="754201"/>
                  <a:pt x="931296" y="793650"/>
                </a:cubicBezTo>
                <a:cubicBezTo>
                  <a:pt x="699333" y="833099"/>
                  <a:pt x="688405" y="752469"/>
                  <a:pt x="465648" y="793650"/>
                </a:cubicBezTo>
                <a:cubicBezTo>
                  <a:pt x="242891" y="834831"/>
                  <a:pt x="192613" y="792432"/>
                  <a:pt x="0" y="793650"/>
                </a:cubicBezTo>
                <a:cubicBezTo>
                  <a:pt x="-8219" y="690449"/>
                  <a:pt x="30858" y="576740"/>
                  <a:pt x="0" y="396825"/>
                </a:cubicBezTo>
                <a:cubicBezTo>
                  <a:pt x="-30858" y="216910"/>
                  <a:pt x="8543" y="143598"/>
                  <a:pt x="0" y="0"/>
                </a:cubicBezTo>
                <a:close/>
              </a:path>
              <a:path w="1396944" h="793650" stroke="0" extrusionOk="0">
                <a:moveTo>
                  <a:pt x="0" y="0"/>
                </a:moveTo>
                <a:cubicBezTo>
                  <a:pt x="210288" y="-41486"/>
                  <a:pt x="273871" y="29825"/>
                  <a:pt x="465648" y="0"/>
                </a:cubicBezTo>
                <a:cubicBezTo>
                  <a:pt x="657425" y="-29825"/>
                  <a:pt x="723656" y="28656"/>
                  <a:pt x="889388" y="0"/>
                </a:cubicBezTo>
                <a:cubicBezTo>
                  <a:pt x="1055120" y="-28656"/>
                  <a:pt x="1267282" y="40547"/>
                  <a:pt x="1396944" y="0"/>
                </a:cubicBezTo>
                <a:cubicBezTo>
                  <a:pt x="1412990" y="181733"/>
                  <a:pt x="1369077" y="284671"/>
                  <a:pt x="1396944" y="373016"/>
                </a:cubicBezTo>
                <a:cubicBezTo>
                  <a:pt x="1424811" y="461361"/>
                  <a:pt x="1351730" y="678290"/>
                  <a:pt x="1396944" y="793650"/>
                </a:cubicBezTo>
                <a:cubicBezTo>
                  <a:pt x="1155093" y="833035"/>
                  <a:pt x="1128770" y="778295"/>
                  <a:pt x="903357" y="793650"/>
                </a:cubicBezTo>
                <a:cubicBezTo>
                  <a:pt x="677944" y="809005"/>
                  <a:pt x="556787" y="761223"/>
                  <a:pt x="409770" y="793650"/>
                </a:cubicBezTo>
                <a:cubicBezTo>
                  <a:pt x="262753" y="826077"/>
                  <a:pt x="180086" y="765113"/>
                  <a:pt x="0" y="793650"/>
                </a:cubicBezTo>
                <a:cubicBezTo>
                  <a:pt x="-16250" y="641606"/>
                  <a:pt x="2113" y="520739"/>
                  <a:pt x="0" y="388889"/>
                </a:cubicBezTo>
                <a:cubicBezTo>
                  <a:pt x="-2113" y="257039"/>
                  <a:pt x="45691" y="171727"/>
                  <a:pt x="0" y="0"/>
                </a:cubicBezTo>
                <a:close/>
              </a:path>
            </a:pathLst>
          </a:custGeom>
          <a:solidFill>
            <a:srgbClr val="92D050"/>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du</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8" name="Google Shape;703;p62">
            <a:extLst>
              <a:ext uri="{FF2B5EF4-FFF2-40B4-BE49-F238E27FC236}">
                <a16:creationId xmlns:a16="http://schemas.microsoft.com/office/drawing/2014/main" id="{D7456D2C-BE59-4545-B97A-B06A22485083}"/>
              </a:ext>
            </a:extLst>
          </p:cNvPr>
          <p:cNvSpPr/>
          <p:nvPr/>
        </p:nvSpPr>
        <p:spPr>
          <a:xfrm>
            <a:off x="4570203" y="3953889"/>
            <a:ext cx="1213375" cy="793650"/>
          </a:xfrm>
          <a:custGeom>
            <a:avLst/>
            <a:gdLst>
              <a:gd name="connsiteX0" fmla="*/ 0 w 1213375"/>
              <a:gd name="connsiteY0" fmla="*/ 0 h 793650"/>
              <a:gd name="connsiteX1" fmla="*/ 416592 w 1213375"/>
              <a:gd name="connsiteY1" fmla="*/ 0 h 793650"/>
              <a:gd name="connsiteX2" fmla="*/ 808917 w 1213375"/>
              <a:gd name="connsiteY2" fmla="*/ 0 h 793650"/>
              <a:gd name="connsiteX3" fmla="*/ 1213375 w 1213375"/>
              <a:gd name="connsiteY3" fmla="*/ 0 h 793650"/>
              <a:gd name="connsiteX4" fmla="*/ 1213375 w 1213375"/>
              <a:gd name="connsiteY4" fmla="*/ 380952 h 793650"/>
              <a:gd name="connsiteX5" fmla="*/ 1213375 w 1213375"/>
              <a:gd name="connsiteY5" fmla="*/ 793650 h 793650"/>
              <a:gd name="connsiteX6" fmla="*/ 784649 w 1213375"/>
              <a:gd name="connsiteY6" fmla="*/ 793650 h 793650"/>
              <a:gd name="connsiteX7" fmla="*/ 416592 w 1213375"/>
              <a:gd name="connsiteY7" fmla="*/ 793650 h 793650"/>
              <a:gd name="connsiteX8" fmla="*/ 0 w 1213375"/>
              <a:gd name="connsiteY8" fmla="*/ 793650 h 793650"/>
              <a:gd name="connsiteX9" fmla="*/ 0 w 1213375"/>
              <a:gd name="connsiteY9" fmla="*/ 396825 h 793650"/>
              <a:gd name="connsiteX10" fmla="*/ 0 w 1213375"/>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3375" h="793650" fill="none" extrusionOk="0">
                <a:moveTo>
                  <a:pt x="0" y="0"/>
                </a:moveTo>
                <a:cubicBezTo>
                  <a:pt x="187840" y="-42075"/>
                  <a:pt x="252826" y="18144"/>
                  <a:pt x="416592" y="0"/>
                </a:cubicBezTo>
                <a:cubicBezTo>
                  <a:pt x="580358" y="-18144"/>
                  <a:pt x="714052" y="43245"/>
                  <a:pt x="808917" y="0"/>
                </a:cubicBezTo>
                <a:cubicBezTo>
                  <a:pt x="903783" y="-43245"/>
                  <a:pt x="1083426" y="39939"/>
                  <a:pt x="1213375" y="0"/>
                </a:cubicBezTo>
                <a:cubicBezTo>
                  <a:pt x="1232915" y="164573"/>
                  <a:pt x="1175613" y="254579"/>
                  <a:pt x="1213375" y="380952"/>
                </a:cubicBezTo>
                <a:cubicBezTo>
                  <a:pt x="1251137" y="507325"/>
                  <a:pt x="1202950" y="654280"/>
                  <a:pt x="1213375" y="793650"/>
                </a:cubicBezTo>
                <a:cubicBezTo>
                  <a:pt x="1021892" y="827932"/>
                  <a:pt x="902875" y="748242"/>
                  <a:pt x="784649" y="793650"/>
                </a:cubicBezTo>
                <a:cubicBezTo>
                  <a:pt x="666423" y="839058"/>
                  <a:pt x="571510" y="755197"/>
                  <a:pt x="416592" y="793650"/>
                </a:cubicBezTo>
                <a:cubicBezTo>
                  <a:pt x="261674" y="832103"/>
                  <a:pt x="155565" y="764718"/>
                  <a:pt x="0" y="793650"/>
                </a:cubicBezTo>
                <a:cubicBezTo>
                  <a:pt x="-158" y="685495"/>
                  <a:pt x="21881" y="589833"/>
                  <a:pt x="0" y="396825"/>
                </a:cubicBezTo>
                <a:cubicBezTo>
                  <a:pt x="-21881" y="203818"/>
                  <a:pt x="7696" y="89522"/>
                  <a:pt x="0" y="0"/>
                </a:cubicBezTo>
                <a:close/>
              </a:path>
              <a:path w="1213375" h="793650" stroke="0" extrusionOk="0">
                <a:moveTo>
                  <a:pt x="0" y="0"/>
                </a:moveTo>
                <a:cubicBezTo>
                  <a:pt x="134008" y="-27661"/>
                  <a:pt x="230144" y="5185"/>
                  <a:pt x="392325" y="0"/>
                </a:cubicBezTo>
                <a:cubicBezTo>
                  <a:pt x="554506" y="-5185"/>
                  <a:pt x="702811" y="10957"/>
                  <a:pt x="808917" y="0"/>
                </a:cubicBezTo>
                <a:cubicBezTo>
                  <a:pt x="915023" y="-10957"/>
                  <a:pt x="1045296" y="17510"/>
                  <a:pt x="1213375" y="0"/>
                </a:cubicBezTo>
                <a:cubicBezTo>
                  <a:pt x="1223719" y="142727"/>
                  <a:pt x="1194037" y="219759"/>
                  <a:pt x="1213375" y="373016"/>
                </a:cubicBezTo>
                <a:cubicBezTo>
                  <a:pt x="1232713" y="526273"/>
                  <a:pt x="1171127" y="618654"/>
                  <a:pt x="1213375" y="793650"/>
                </a:cubicBezTo>
                <a:cubicBezTo>
                  <a:pt x="1048903" y="836536"/>
                  <a:pt x="962656" y="748816"/>
                  <a:pt x="784649" y="793650"/>
                </a:cubicBezTo>
                <a:cubicBezTo>
                  <a:pt x="606642" y="838484"/>
                  <a:pt x="546322" y="747349"/>
                  <a:pt x="380191" y="793650"/>
                </a:cubicBezTo>
                <a:cubicBezTo>
                  <a:pt x="214060" y="839951"/>
                  <a:pt x="121878" y="759041"/>
                  <a:pt x="0" y="793650"/>
                </a:cubicBezTo>
                <a:cubicBezTo>
                  <a:pt x="-34543" y="641800"/>
                  <a:pt x="21440" y="482454"/>
                  <a:pt x="0" y="388889"/>
                </a:cubicBezTo>
                <a:cubicBezTo>
                  <a:pt x="-21440" y="295324"/>
                  <a:pt x="42846" y="130705"/>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einen</a:t>
            </a: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 Text</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9" name="Google Shape;701;p62">
            <a:extLst>
              <a:ext uri="{FF2B5EF4-FFF2-40B4-BE49-F238E27FC236}">
                <a16:creationId xmlns:a16="http://schemas.microsoft.com/office/drawing/2014/main" id="{47DA4A1A-00D5-4D06-8EB2-E434A53DE28F}"/>
              </a:ext>
            </a:extLst>
          </p:cNvPr>
          <p:cNvSpPr/>
          <p:nvPr/>
        </p:nvSpPr>
        <p:spPr>
          <a:xfrm>
            <a:off x="9192369" y="4891979"/>
            <a:ext cx="1933472" cy="793650"/>
          </a:xfrm>
          <a:custGeom>
            <a:avLst/>
            <a:gdLst>
              <a:gd name="connsiteX0" fmla="*/ 0 w 1933472"/>
              <a:gd name="connsiteY0" fmla="*/ 0 h 793650"/>
              <a:gd name="connsiteX1" fmla="*/ 444698 w 1933472"/>
              <a:gd name="connsiteY1" fmla="*/ 0 h 793650"/>
              <a:gd name="connsiteX2" fmla="*/ 966736 w 1933472"/>
              <a:gd name="connsiteY2" fmla="*/ 0 h 793650"/>
              <a:gd name="connsiteX3" fmla="*/ 1411434 w 1933472"/>
              <a:gd name="connsiteY3" fmla="*/ 0 h 793650"/>
              <a:gd name="connsiteX4" fmla="*/ 1933471 w 1933472"/>
              <a:gd name="connsiteY4" fmla="*/ 0 h 793650"/>
              <a:gd name="connsiteX5" fmla="*/ 1933471 w 1933472"/>
              <a:gd name="connsiteY5" fmla="*/ 396825 h 793650"/>
              <a:gd name="connsiteX6" fmla="*/ 1933471 w 1933472"/>
              <a:gd name="connsiteY6" fmla="*/ 793650 h 793650"/>
              <a:gd name="connsiteX7" fmla="*/ 1450103 w 1933472"/>
              <a:gd name="connsiteY7" fmla="*/ 793650 h 793650"/>
              <a:gd name="connsiteX8" fmla="*/ 947401 w 1933472"/>
              <a:gd name="connsiteY8" fmla="*/ 793650 h 793650"/>
              <a:gd name="connsiteX9" fmla="*/ 502702 w 1933472"/>
              <a:gd name="connsiteY9" fmla="*/ 793650 h 793650"/>
              <a:gd name="connsiteX10" fmla="*/ 0 w 1933472"/>
              <a:gd name="connsiteY10" fmla="*/ 793650 h 793650"/>
              <a:gd name="connsiteX11" fmla="*/ 0 w 1933472"/>
              <a:gd name="connsiteY11" fmla="*/ 412698 h 793650"/>
              <a:gd name="connsiteX12" fmla="*/ 0 w 1933472"/>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3472" h="793650" fill="none" extrusionOk="0">
                <a:moveTo>
                  <a:pt x="0" y="0"/>
                </a:moveTo>
                <a:cubicBezTo>
                  <a:pt x="204553" y="-3027"/>
                  <a:pt x="327961" y="48527"/>
                  <a:pt x="444698" y="0"/>
                </a:cubicBezTo>
                <a:cubicBezTo>
                  <a:pt x="561435" y="-48527"/>
                  <a:pt x="817035" y="58646"/>
                  <a:pt x="966736" y="0"/>
                </a:cubicBezTo>
                <a:cubicBezTo>
                  <a:pt x="1116437" y="-58646"/>
                  <a:pt x="1279872" y="20308"/>
                  <a:pt x="1411434" y="0"/>
                </a:cubicBezTo>
                <a:cubicBezTo>
                  <a:pt x="1542996" y="-20308"/>
                  <a:pt x="1742794" y="1812"/>
                  <a:pt x="1933471" y="0"/>
                </a:cubicBezTo>
                <a:cubicBezTo>
                  <a:pt x="1980312" y="182054"/>
                  <a:pt x="1897314" y="310919"/>
                  <a:pt x="1933471" y="396825"/>
                </a:cubicBezTo>
                <a:cubicBezTo>
                  <a:pt x="1969628" y="482732"/>
                  <a:pt x="1900292" y="659732"/>
                  <a:pt x="1933471" y="793650"/>
                </a:cubicBezTo>
                <a:cubicBezTo>
                  <a:pt x="1823718" y="824834"/>
                  <a:pt x="1583452" y="758950"/>
                  <a:pt x="1450103" y="793650"/>
                </a:cubicBezTo>
                <a:cubicBezTo>
                  <a:pt x="1316754" y="828350"/>
                  <a:pt x="1070824" y="776525"/>
                  <a:pt x="947401" y="793650"/>
                </a:cubicBezTo>
                <a:cubicBezTo>
                  <a:pt x="823978" y="810775"/>
                  <a:pt x="659240" y="782196"/>
                  <a:pt x="502702" y="793650"/>
                </a:cubicBezTo>
                <a:cubicBezTo>
                  <a:pt x="346164" y="805104"/>
                  <a:pt x="189693" y="774639"/>
                  <a:pt x="0" y="793650"/>
                </a:cubicBezTo>
                <a:cubicBezTo>
                  <a:pt x="-44701" y="684788"/>
                  <a:pt x="4413" y="505878"/>
                  <a:pt x="0" y="412698"/>
                </a:cubicBezTo>
                <a:cubicBezTo>
                  <a:pt x="-4413" y="319518"/>
                  <a:pt x="28691" y="92545"/>
                  <a:pt x="0" y="0"/>
                </a:cubicBezTo>
                <a:close/>
              </a:path>
              <a:path w="1933472" h="793650" stroke="0" extrusionOk="0">
                <a:moveTo>
                  <a:pt x="0" y="0"/>
                </a:moveTo>
                <a:cubicBezTo>
                  <a:pt x="189532" y="-24951"/>
                  <a:pt x="256291" y="49876"/>
                  <a:pt x="444698" y="0"/>
                </a:cubicBezTo>
                <a:cubicBezTo>
                  <a:pt x="633105" y="-49876"/>
                  <a:pt x="676147" y="10812"/>
                  <a:pt x="889397" y="0"/>
                </a:cubicBezTo>
                <a:cubicBezTo>
                  <a:pt x="1102647" y="-10812"/>
                  <a:pt x="1203858" y="60862"/>
                  <a:pt x="1411434" y="0"/>
                </a:cubicBezTo>
                <a:cubicBezTo>
                  <a:pt x="1619010" y="-60862"/>
                  <a:pt x="1731988" y="52663"/>
                  <a:pt x="1933471" y="0"/>
                </a:cubicBezTo>
                <a:cubicBezTo>
                  <a:pt x="1943608" y="112715"/>
                  <a:pt x="1917117" y="228430"/>
                  <a:pt x="1933471" y="373016"/>
                </a:cubicBezTo>
                <a:cubicBezTo>
                  <a:pt x="1949825" y="517602"/>
                  <a:pt x="1887461" y="665622"/>
                  <a:pt x="1933471" y="793650"/>
                </a:cubicBezTo>
                <a:cubicBezTo>
                  <a:pt x="1735381" y="851168"/>
                  <a:pt x="1640629" y="788611"/>
                  <a:pt x="1450103" y="793650"/>
                </a:cubicBezTo>
                <a:cubicBezTo>
                  <a:pt x="1259577" y="798689"/>
                  <a:pt x="1195470" y="793316"/>
                  <a:pt x="966736" y="793650"/>
                </a:cubicBezTo>
                <a:cubicBezTo>
                  <a:pt x="738002" y="793984"/>
                  <a:pt x="566712" y="777498"/>
                  <a:pt x="464033" y="793650"/>
                </a:cubicBezTo>
                <a:cubicBezTo>
                  <a:pt x="361354" y="809802"/>
                  <a:pt x="116280" y="764733"/>
                  <a:pt x="0" y="793650"/>
                </a:cubicBezTo>
                <a:cubicBezTo>
                  <a:pt x="-6834" y="708792"/>
                  <a:pt x="6589" y="514716"/>
                  <a:pt x="0" y="420635"/>
                </a:cubicBezTo>
                <a:cubicBezTo>
                  <a:pt x="-6589" y="326555"/>
                  <a:pt x="6453" y="147385"/>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680663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singst</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21" name="Google Shape;702;p62">
            <a:extLst>
              <a:ext uri="{FF2B5EF4-FFF2-40B4-BE49-F238E27FC236}">
                <a16:creationId xmlns:a16="http://schemas.microsoft.com/office/drawing/2014/main" id="{55321DEB-EAF4-4179-BB7C-097C43B1F606}"/>
              </a:ext>
            </a:extLst>
          </p:cNvPr>
          <p:cNvSpPr/>
          <p:nvPr/>
        </p:nvSpPr>
        <p:spPr>
          <a:xfrm>
            <a:off x="5922907" y="3953889"/>
            <a:ext cx="1197238" cy="793650"/>
          </a:xfrm>
          <a:custGeom>
            <a:avLst/>
            <a:gdLst>
              <a:gd name="connsiteX0" fmla="*/ 0 w 1197238"/>
              <a:gd name="connsiteY0" fmla="*/ 0 h 793650"/>
              <a:gd name="connsiteX1" fmla="*/ 586647 w 1197238"/>
              <a:gd name="connsiteY1" fmla="*/ 0 h 793650"/>
              <a:gd name="connsiteX2" fmla="*/ 1197238 w 1197238"/>
              <a:gd name="connsiteY2" fmla="*/ 0 h 793650"/>
              <a:gd name="connsiteX3" fmla="*/ 1197238 w 1197238"/>
              <a:gd name="connsiteY3" fmla="*/ 388889 h 793650"/>
              <a:gd name="connsiteX4" fmla="*/ 1197238 w 1197238"/>
              <a:gd name="connsiteY4" fmla="*/ 793650 h 793650"/>
              <a:gd name="connsiteX5" fmla="*/ 634536 w 1197238"/>
              <a:gd name="connsiteY5" fmla="*/ 793650 h 793650"/>
              <a:gd name="connsiteX6" fmla="*/ 0 w 1197238"/>
              <a:gd name="connsiteY6" fmla="*/ 793650 h 793650"/>
              <a:gd name="connsiteX7" fmla="*/ 0 w 1197238"/>
              <a:gd name="connsiteY7" fmla="*/ 412698 h 793650"/>
              <a:gd name="connsiteX8" fmla="*/ 0 w 1197238"/>
              <a:gd name="connsiteY8"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7238" h="793650" fill="none" extrusionOk="0">
                <a:moveTo>
                  <a:pt x="0" y="0"/>
                </a:moveTo>
                <a:cubicBezTo>
                  <a:pt x="169249" y="-51113"/>
                  <a:pt x="441602" y="40436"/>
                  <a:pt x="586647" y="0"/>
                </a:cubicBezTo>
                <a:cubicBezTo>
                  <a:pt x="731692" y="-40436"/>
                  <a:pt x="903097" y="51568"/>
                  <a:pt x="1197238" y="0"/>
                </a:cubicBezTo>
                <a:cubicBezTo>
                  <a:pt x="1238172" y="132393"/>
                  <a:pt x="1179834" y="230922"/>
                  <a:pt x="1197238" y="388889"/>
                </a:cubicBezTo>
                <a:cubicBezTo>
                  <a:pt x="1214642" y="546856"/>
                  <a:pt x="1155257" y="597046"/>
                  <a:pt x="1197238" y="793650"/>
                </a:cubicBezTo>
                <a:cubicBezTo>
                  <a:pt x="1052960" y="842983"/>
                  <a:pt x="909910" y="793525"/>
                  <a:pt x="634536" y="793650"/>
                </a:cubicBezTo>
                <a:cubicBezTo>
                  <a:pt x="359162" y="793775"/>
                  <a:pt x="311955" y="748710"/>
                  <a:pt x="0" y="793650"/>
                </a:cubicBezTo>
                <a:cubicBezTo>
                  <a:pt x="-30617" y="678192"/>
                  <a:pt x="24672" y="529961"/>
                  <a:pt x="0" y="412698"/>
                </a:cubicBezTo>
                <a:cubicBezTo>
                  <a:pt x="-24672" y="295435"/>
                  <a:pt x="20128" y="108452"/>
                  <a:pt x="0" y="0"/>
                </a:cubicBezTo>
                <a:close/>
              </a:path>
              <a:path w="1197238" h="793650" stroke="0" extrusionOk="0">
                <a:moveTo>
                  <a:pt x="0" y="0"/>
                </a:moveTo>
                <a:cubicBezTo>
                  <a:pt x="248196" y="-11294"/>
                  <a:pt x="450269" y="20154"/>
                  <a:pt x="610591" y="0"/>
                </a:cubicBezTo>
                <a:cubicBezTo>
                  <a:pt x="770913" y="-20154"/>
                  <a:pt x="1040458" y="8622"/>
                  <a:pt x="1197238" y="0"/>
                </a:cubicBezTo>
                <a:cubicBezTo>
                  <a:pt x="1200347" y="172429"/>
                  <a:pt x="1163534" y="206878"/>
                  <a:pt x="1197238" y="412698"/>
                </a:cubicBezTo>
                <a:cubicBezTo>
                  <a:pt x="1230942" y="618518"/>
                  <a:pt x="1183884" y="625803"/>
                  <a:pt x="1197238" y="793650"/>
                </a:cubicBezTo>
                <a:cubicBezTo>
                  <a:pt x="1057837" y="839463"/>
                  <a:pt x="763501" y="741549"/>
                  <a:pt x="622564" y="793650"/>
                </a:cubicBezTo>
                <a:cubicBezTo>
                  <a:pt x="481627" y="845751"/>
                  <a:pt x="202826" y="746266"/>
                  <a:pt x="0" y="793650"/>
                </a:cubicBezTo>
                <a:cubicBezTo>
                  <a:pt x="-36365" y="609742"/>
                  <a:pt x="10082" y="597829"/>
                  <a:pt x="0" y="420635"/>
                </a:cubicBezTo>
                <a:cubicBezTo>
                  <a:pt x="-10082" y="243442"/>
                  <a:pt x="43053" y="160402"/>
                  <a:pt x="0" y="0"/>
                </a:cubicBezTo>
                <a:close/>
              </a:path>
            </a:pathLst>
          </a:custGeom>
          <a:solidFill>
            <a:srgbClr val="92D050"/>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einen</a:t>
            </a: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 Song</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22" name="Google Shape;703;p62">
            <a:extLst>
              <a:ext uri="{FF2B5EF4-FFF2-40B4-BE49-F238E27FC236}">
                <a16:creationId xmlns:a16="http://schemas.microsoft.com/office/drawing/2014/main" id="{DFCC58C9-2FB1-4694-8EFD-B62E22B189AB}"/>
              </a:ext>
            </a:extLst>
          </p:cNvPr>
          <p:cNvSpPr/>
          <p:nvPr/>
        </p:nvSpPr>
        <p:spPr>
          <a:xfrm>
            <a:off x="7277260" y="3953889"/>
            <a:ext cx="1396944" cy="793650"/>
          </a:xfrm>
          <a:custGeom>
            <a:avLst/>
            <a:gdLst>
              <a:gd name="connsiteX0" fmla="*/ 0 w 1396944"/>
              <a:gd name="connsiteY0" fmla="*/ 0 h 793650"/>
              <a:gd name="connsiteX1" fmla="*/ 423740 w 1396944"/>
              <a:gd name="connsiteY1" fmla="*/ 0 h 793650"/>
              <a:gd name="connsiteX2" fmla="*/ 875418 w 1396944"/>
              <a:gd name="connsiteY2" fmla="*/ 0 h 793650"/>
              <a:gd name="connsiteX3" fmla="*/ 1396944 w 1396944"/>
              <a:gd name="connsiteY3" fmla="*/ 0 h 793650"/>
              <a:gd name="connsiteX4" fmla="*/ 1396944 w 1396944"/>
              <a:gd name="connsiteY4" fmla="*/ 388889 h 793650"/>
              <a:gd name="connsiteX5" fmla="*/ 1396944 w 1396944"/>
              <a:gd name="connsiteY5" fmla="*/ 793650 h 793650"/>
              <a:gd name="connsiteX6" fmla="*/ 903357 w 1396944"/>
              <a:gd name="connsiteY6" fmla="*/ 793650 h 793650"/>
              <a:gd name="connsiteX7" fmla="*/ 479617 w 1396944"/>
              <a:gd name="connsiteY7" fmla="*/ 793650 h 793650"/>
              <a:gd name="connsiteX8" fmla="*/ 0 w 1396944"/>
              <a:gd name="connsiteY8" fmla="*/ 793650 h 793650"/>
              <a:gd name="connsiteX9" fmla="*/ 0 w 1396944"/>
              <a:gd name="connsiteY9" fmla="*/ 404762 h 793650"/>
              <a:gd name="connsiteX10" fmla="*/ 0 w 1396944"/>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6944" h="793650" fill="none" extrusionOk="0">
                <a:moveTo>
                  <a:pt x="0" y="0"/>
                </a:moveTo>
                <a:cubicBezTo>
                  <a:pt x="145926" y="-50684"/>
                  <a:pt x="239725" y="37005"/>
                  <a:pt x="423740" y="0"/>
                </a:cubicBezTo>
                <a:cubicBezTo>
                  <a:pt x="607755" y="-37005"/>
                  <a:pt x="724507" y="19402"/>
                  <a:pt x="875418" y="0"/>
                </a:cubicBezTo>
                <a:cubicBezTo>
                  <a:pt x="1026329" y="-19402"/>
                  <a:pt x="1286612" y="36522"/>
                  <a:pt x="1396944" y="0"/>
                </a:cubicBezTo>
                <a:cubicBezTo>
                  <a:pt x="1415587" y="152116"/>
                  <a:pt x="1394926" y="285507"/>
                  <a:pt x="1396944" y="388889"/>
                </a:cubicBezTo>
                <a:cubicBezTo>
                  <a:pt x="1398962" y="492271"/>
                  <a:pt x="1368098" y="647348"/>
                  <a:pt x="1396944" y="793650"/>
                </a:cubicBezTo>
                <a:cubicBezTo>
                  <a:pt x="1219834" y="820606"/>
                  <a:pt x="1131178" y="776094"/>
                  <a:pt x="903357" y="793650"/>
                </a:cubicBezTo>
                <a:cubicBezTo>
                  <a:pt x="675536" y="811206"/>
                  <a:pt x="656330" y="786530"/>
                  <a:pt x="479617" y="793650"/>
                </a:cubicBezTo>
                <a:cubicBezTo>
                  <a:pt x="302904" y="800770"/>
                  <a:pt x="109147" y="792095"/>
                  <a:pt x="0" y="793650"/>
                </a:cubicBezTo>
                <a:cubicBezTo>
                  <a:pt x="-7405" y="627307"/>
                  <a:pt x="30199" y="577257"/>
                  <a:pt x="0" y="404762"/>
                </a:cubicBezTo>
                <a:cubicBezTo>
                  <a:pt x="-30199" y="232267"/>
                  <a:pt x="25360" y="181152"/>
                  <a:pt x="0" y="0"/>
                </a:cubicBezTo>
                <a:close/>
              </a:path>
              <a:path w="1396944" h="793650" stroke="0" extrusionOk="0">
                <a:moveTo>
                  <a:pt x="0" y="0"/>
                </a:moveTo>
                <a:cubicBezTo>
                  <a:pt x="104637" y="-17564"/>
                  <a:pt x="334780" y="21100"/>
                  <a:pt x="465648" y="0"/>
                </a:cubicBezTo>
                <a:cubicBezTo>
                  <a:pt x="596516" y="-21100"/>
                  <a:pt x="792074" y="22543"/>
                  <a:pt x="917327" y="0"/>
                </a:cubicBezTo>
                <a:cubicBezTo>
                  <a:pt x="1042580" y="-22543"/>
                  <a:pt x="1178543" y="6889"/>
                  <a:pt x="1396944" y="0"/>
                </a:cubicBezTo>
                <a:cubicBezTo>
                  <a:pt x="1407644" y="159361"/>
                  <a:pt x="1376060" y="262626"/>
                  <a:pt x="1396944" y="380952"/>
                </a:cubicBezTo>
                <a:cubicBezTo>
                  <a:pt x="1417828" y="499278"/>
                  <a:pt x="1368620" y="685713"/>
                  <a:pt x="1396944" y="793650"/>
                </a:cubicBezTo>
                <a:cubicBezTo>
                  <a:pt x="1233301" y="835996"/>
                  <a:pt x="1097442" y="783126"/>
                  <a:pt x="903357" y="793650"/>
                </a:cubicBezTo>
                <a:cubicBezTo>
                  <a:pt x="709272" y="804174"/>
                  <a:pt x="598362" y="742212"/>
                  <a:pt x="437709" y="793650"/>
                </a:cubicBezTo>
                <a:cubicBezTo>
                  <a:pt x="277056" y="845088"/>
                  <a:pt x="89856" y="755993"/>
                  <a:pt x="0" y="793650"/>
                </a:cubicBezTo>
                <a:cubicBezTo>
                  <a:pt x="-12413" y="695493"/>
                  <a:pt x="25798" y="538744"/>
                  <a:pt x="0" y="396825"/>
                </a:cubicBezTo>
                <a:cubicBezTo>
                  <a:pt x="-25798" y="254907"/>
                  <a:pt x="1942" y="96443"/>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einen</a:t>
            </a: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 </a:t>
            </a: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Fußball</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23" name="Google Shape;699;p62">
            <a:extLst>
              <a:ext uri="{FF2B5EF4-FFF2-40B4-BE49-F238E27FC236}">
                <a16:creationId xmlns:a16="http://schemas.microsoft.com/office/drawing/2014/main" id="{041C80BF-788E-453C-8BCB-FAAD2008FCEE}"/>
              </a:ext>
            </a:extLst>
          </p:cNvPr>
          <p:cNvSpPr/>
          <p:nvPr/>
        </p:nvSpPr>
        <p:spPr>
          <a:xfrm>
            <a:off x="4485185" y="4887824"/>
            <a:ext cx="1548969" cy="793650"/>
          </a:xfrm>
          <a:custGeom>
            <a:avLst/>
            <a:gdLst>
              <a:gd name="connsiteX0" fmla="*/ 0 w 1548969"/>
              <a:gd name="connsiteY0" fmla="*/ 0 h 793650"/>
              <a:gd name="connsiteX1" fmla="*/ 469854 w 1548969"/>
              <a:gd name="connsiteY1" fmla="*/ 0 h 793650"/>
              <a:gd name="connsiteX2" fmla="*/ 939707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79114 w 1548969"/>
              <a:gd name="connsiteY6" fmla="*/ 793650 h 793650"/>
              <a:gd name="connsiteX7" fmla="*/ 593771 w 1548969"/>
              <a:gd name="connsiteY7" fmla="*/ 793650 h 793650"/>
              <a:gd name="connsiteX8" fmla="*/ 0 w 1548969"/>
              <a:gd name="connsiteY8" fmla="*/ 793650 h 793650"/>
              <a:gd name="connsiteX9" fmla="*/ 0 w 1548969"/>
              <a:gd name="connsiteY9" fmla="*/ 380952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5242" y="-29798"/>
                  <a:pt x="246806" y="56363"/>
                  <a:pt x="469854" y="0"/>
                </a:cubicBezTo>
                <a:cubicBezTo>
                  <a:pt x="692902" y="-56363"/>
                  <a:pt x="770882" y="36891"/>
                  <a:pt x="939707" y="0"/>
                </a:cubicBezTo>
                <a:cubicBezTo>
                  <a:pt x="1108532" y="-36891"/>
                  <a:pt x="1371953" y="68012"/>
                  <a:pt x="1548968" y="0"/>
                </a:cubicBezTo>
                <a:cubicBezTo>
                  <a:pt x="1575344" y="105973"/>
                  <a:pt x="1504188" y="245784"/>
                  <a:pt x="1548968" y="388889"/>
                </a:cubicBezTo>
                <a:cubicBezTo>
                  <a:pt x="1593748" y="531994"/>
                  <a:pt x="1545017" y="595239"/>
                  <a:pt x="1548968" y="793650"/>
                </a:cubicBezTo>
                <a:cubicBezTo>
                  <a:pt x="1387462" y="810705"/>
                  <a:pt x="1262210" y="737927"/>
                  <a:pt x="1079114" y="793650"/>
                </a:cubicBezTo>
                <a:cubicBezTo>
                  <a:pt x="896018" y="849373"/>
                  <a:pt x="724858" y="767295"/>
                  <a:pt x="593771" y="793650"/>
                </a:cubicBezTo>
                <a:cubicBezTo>
                  <a:pt x="462684" y="820005"/>
                  <a:pt x="189898" y="726118"/>
                  <a:pt x="0" y="793650"/>
                </a:cubicBezTo>
                <a:cubicBezTo>
                  <a:pt x="-12344" y="632305"/>
                  <a:pt x="7961" y="573873"/>
                  <a:pt x="0" y="380952"/>
                </a:cubicBezTo>
                <a:cubicBezTo>
                  <a:pt x="-7961" y="188031"/>
                  <a:pt x="8203" y="93169"/>
                  <a:pt x="0" y="0"/>
                </a:cubicBezTo>
                <a:close/>
              </a:path>
              <a:path w="1548969" h="793650" stroke="0" extrusionOk="0">
                <a:moveTo>
                  <a:pt x="0" y="0"/>
                </a:moveTo>
                <a:cubicBezTo>
                  <a:pt x="131083" y="-6856"/>
                  <a:pt x="271717" y="44924"/>
                  <a:pt x="485343" y="0"/>
                </a:cubicBezTo>
                <a:cubicBezTo>
                  <a:pt x="698969" y="-44924"/>
                  <a:pt x="862953" y="39259"/>
                  <a:pt x="1001666" y="0"/>
                </a:cubicBezTo>
                <a:cubicBezTo>
                  <a:pt x="1140379" y="-39259"/>
                  <a:pt x="1426290" y="36552"/>
                  <a:pt x="1548968" y="0"/>
                </a:cubicBezTo>
                <a:cubicBezTo>
                  <a:pt x="1561710" y="164841"/>
                  <a:pt x="1510886" y="297029"/>
                  <a:pt x="1548968" y="396825"/>
                </a:cubicBezTo>
                <a:cubicBezTo>
                  <a:pt x="1587050" y="496622"/>
                  <a:pt x="1531180" y="649406"/>
                  <a:pt x="1548968" y="793650"/>
                </a:cubicBezTo>
                <a:cubicBezTo>
                  <a:pt x="1386290" y="802970"/>
                  <a:pt x="1223032" y="782458"/>
                  <a:pt x="1048135" y="793650"/>
                </a:cubicBezTo>
                <a:cubicBezTo>
                  <a:pt x="873238" y="804842"/>
                  <a:pt x="636984" y="776845"/>
                  <a:pt x="500833" y="793650"/>
                </a:cubicBezTo>
                <a:cubicBezTo>
                  <a:pt x="364682" y="810455"/>
                  <a:pt x="109902" y="743898"/>
                  <a:pt x="0" y="793650"/>
                </a:cubicBezTo>
                <a:cubicBezTo>
                  <a:pt x="-32094" y="632030"/>
                  <a:pt x="1528" y="586952"/>
                  <a:pt x="0" y="380952"/>
                </a:cubicBezTo>
                <a:cubicBezTo>
                  <a:pt x="-1528" y="174952"/>
                  <a:pt x="31864" y="166713"/>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19419549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singt</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24" name="Google Shape;700;p62">
            <a:extLst>
              <a:ext uri="{FF2B5EF4-FFF2-40B4-BE49-F238E27FC236}">
                <a16:creationId xmlns:a16="http://schemas.microsoft.com/office/drawing/2014/main" id="{EEADA43E-2E8F-4304-87AB-93517BDEF537}"/>
              </a:ext>
            </a:extLst>
          </p:cNvPr>
          <p:cNvSpPr/>
          <p:nvPr/>
        </p:nvSpPr>
        <p:spPr>
          <a:xfrm>
            <a:off x="6126616" y="4876230"/>
            <a:ext cx="1548969" cy="793650"/>
          </a:xfrm>
          <a:custGeom>
            <a:avLst/>
            <a:gdLst>
              <a:gd name="connsiteX0" fmla="*/ 0 w 1548969"/>
              <a:gd name="connsiteY0" fmla="*/ 0 h 793650"/>
              <a:gd name="connsiteX1" fmla="*/ 516323 w 1548969"/>
              <a:gd name="connsiteY1" fmla="*/ 0 h 793650"/>
              <a:gd name="connsiteX2" fmla="*/ 98617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01666 w 1548969"/>
              <a:gd name="connsiteY6" fmla="*/ 793650 h 793650"/>
              <a:gd name="connsiteX7" fmla="*/ 469854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25713" y="-39782"/>
                  <a:pt x="282426" y="9764"/>
                  <a:pt x="516323" y="0"/>
                </a:cubicBezTo>
                <a:cubicBezTo>
                  <a:pt x="750220" y="-9764"/>
                  <a:pt x="847060" y="28482"/>
                  <a:pt x="986176" y="0"/>
                </a:cubicBezTo>
                <a:cubicBezTo>
                  <a:pt x="1125292" y="-28482"/>
                  <a:pt x="1366742" y="45271"/>
                  <a:pt x="1548968" y="0"/>
                </a:cubicBezTo>
                <a:cubicBezTo>
                  <a:pt x="1564521" y="130857"/>
                  <a:pt x="1509913" y="201210"/>
                  <a:pt x="1548968" y="373016"/>
                </a:cubicBezTo>
                <a:cubicBezTo>
                  <a:pt x="1588023" y="544822"/>
                  <a:pt x="1498717" y="625868"/>
                  <a:pt x="1548968" y="793650"/>
                </a:cubicBezTo>
                <a:cubicBezTo>
                  <a:pt x="1309852" y="799828"/>
                  <a:pt x="1160500" y="730336"/>
                  <a:pt x="1001666" y="793650"/>
                </a:cubicBezTo>
                <a:cubicBezTo>
                  <a:pt x="842832" y="856964"/>
                  <a:pt x="600537" y="763373"/>
                  <a:pt x="469854" y="793650"/>
                </a:cubicBezTo>
                <a:cubicBezTo>
                  <a:pt x="339171" y="823927"/>
                  <a:pt x="168754" y="769828"/>
                  <a:pt x="0" y="793650"/>
                </a:cubicBezTo>
                <a:cubicBezTo>
                  <a:pt x="-38490" y="698616"/>
                  <a:pt x="8858" y="561669"/>
                  <a:pt x="0" y="388889"/>
                </a:cubicBezTo>
                <a:cubicBezTo>
                  <a:pt x="-8858" y="216109"/>
                  <a:pt x="42739" y="121261"/>
                  <a:pt x="0" y="0"/>
                </a:cubicBezTo>
                <a:close/>
              </a:path>
              <a:path w="1548969" h="793650" stroke="0" extrusionOk="0">
                <a:moveTo>
                  <a:pt x="0" y="0"/>
                </a:moveTo>
                <a:cubicBezTo>
                  <a:pt x="124592" y="-46759"/>
                  <a:pt x="271551" y="40728"/>
                  <a:pt x="516323" y="0"/>
                </a:cubicBezTo>
                <a:cubicBezTo>
                  <a:pt x="761095" y="-40728"/>
                  <a:pt x="820109" y="34048"/>
                  <a:pt x="1048135" y="0"/>
                </a:cubicBezTo>
                <a:cubicBezTo>
                  <a:pt x="1276161" y="-34048"/>
                  <a:pt x="1436512" y="8465"/>
                  <a:pt x="1548968" y="0"/>
                </a:cubicBezTo>
                <a:cubicBezTo>
                  <a:pt x="1554986" y="109826"/>
                  <a:pt x="1510901" y="216702"/>
                  <a:pt x="1548968" y="404762"/>
                </a:cubicBezTo>
                <a:cubicBezTo>
                  <a:pt x="1587035" y="592822"/>
                  <a:pt x="1508773" y="641736"/>
                  <a:pt x="1548968" y="793650"/>
                </a:cubicBezTo>
                <a:cubicBezTo>
                  <a:pt x="1340186" y="801861"/>
                  <a:pt x="1177787" y="767046"/>
                  <a:pt x="1048135" y="793650"/>
                </a:cubicBezTo>
                <a:cubicBezTo>
                  <a:pt x="918483" y="820254"/>
                  <a:pt x="640174" y="737057"/>
                  <a:pt x="531812" y="793650"/>
                </a:cubicBezTo>
                <a:cubicBezTo>
                  <a:pt x="423450" y="850243"/>
                  <a:pt x="144764" y="730365"/>
                  <a:pt x="0" y="793650"/>
                </a:cubicBezTo>
                <a:cubicBezTo>
                  <a:pt x="-1821" y="716630"/>
                  <a:pt x="37124" y="500939"/>
                  <a:pt x="0" y="420635"/>
                </a:cubicBezTo>
                <a:cubicBezTo>
                  <a:pt x="-37124" y="340332"/>
                  <a:pt x="43779" y="174418"/>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36470444">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ihr</a:t>
            </a:r>
            <a:endParaRPr kumimoji="0" sz="24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2" name="Google Shape;698;p62">
            <a:extLst>
              <a:ext uri="{FF2B5EF4-FFF2-40B4-BE49-F238E27FC236}">
                <a16:creationId xmlns:a16="http://schemas.microsoft.com/office/drawing/2014/main" id="{5AA75484-9125-4B0C-9FBC-AFC99588A2C8}"/>
              </a:ext>
            </a:extLst>
          </p:cNvPr>
          <p:cNvSpPr/>
          <p:nvPr/>
        </p:nvSpPr>
        <p:spPr>
          <a:xfrm>
            <a:off x="6148447" y="5777030"/>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Du</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9" name="Google Shape;703;p62">
            <a:extLst>
              <a:ext uri="{FF2B5EF4-FFF2-40B4-BE49-F238E27FC236}">
                <a16:creationId xmlns:a16="http://schemas.microsoft.com/office/drawing/2014/main" id="{12D87EB4-824F-47CE-ABAC-02C74F91E1B1}"/>
              </a:ext>
            </a:extLst>
          </p:cNvPr>
          <p:cNvSpPr/>
          <p:nvPr/>
        </p:nvSpPr>
        <p:spPr>
          <a:xfrm>
            <a:off x="4657679" y="3031549"/>
            <a:ext cx="1677005" cy="793650"/>
          </a:xfrm>
          <a:custGeom>
            <a:avLst/>
            <a:gdLst>
              <a:gd name="connsiteX0" fmla="*/ 0 w 1677005"/>
              <a:gd name="connsiteY0" fmla="*/ 0 h 793650"/>
              <a:gd name="connsiteX1" fmla="*/ 575772 w 1677005"/>
              <a:gd name="connsiteY1" fmla="*/ 0 h 793650"/>
              <a:gd name="connsiteX2" fmla="*/ 1118003 w 1677005"/>
              <a:gd name="connsiteY2" fmla="*/ 0 h 793650"/>
              <a:gd name="connsiteX3" fmla="*/ 1677005 w 1677005"/>
              <a:gd name="connsiteY3" fmla="*/ 0 h 793650"/>
              <a:gd name="connsiteX4" fmla="*/ 1677005 w 1677005"/>
              <a:gd name="connsiteY4" fmla="*/ 380952 h 793650"/>
              <a:gd name="connsiteX5" fmla="*/ 1677005 w 1677005"/>
              <a:gd name="connsiteY5" fmla="*/ 793650 h 793650"/>
              <a:gd name="connsiteX6" fmla="*/ 1084463 w 1677005"/>
              <a:gd name="connsiteY6" fmla="*/ 793650 h 793650"/>
              <a:gd name="connsiteX7" fmla="*/ 575772 w 1677005"/>
              <a:gd name="connsiteY7" fmla="*/ 793650 h 793650"/>
              <a:gd name="connsiteX8" fmla="*/ 0 w 1677005"/>
              <a:gd name="connsiteY8" fmla="*/ 793650 h 793650"/>
              <a:gd name="connsiteX9" fmla="*/ 0 w 1677005"/>
              <a:gd name="connsiteY9" fmla="*/ 396825 h 793650"/>
              <a:gd name="connsiteX10" fmla="*/ 0 w 1677005"/>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7005" h="793650" fill="none" extrusionOk="0">
                <a:moveTo>
                  <a:pt x="0" y="0"/>
                </a:moveTo>
                <a:cubicBezTo>
                  <a:pt x="175741" y="-41106"/>
                  <a:pt x="440688" y="68050"/>
                  <a:pt x="575772" y="0"/>
                </a:cubicBezTo>
                <a:cubicBezTo>
                  <a:pt x="710856" y="-68050"/>
                  <a:pt x="947444" y="50322"/>
                  <a:pt x="1118003" y="0"/>
                </a:cubicBezTo>
                <a:cubicBezTo>
                  <a:pt x="1288562" y="-50322"/>
                  <a:pt x="1418272" y="45534"/>
                  <a:pt x="1677005" y="0"/>
                </a:cubicBezTo>
                <a:cubicBezTo>
                  <a:pt x="1696545" y="164573"/>
                  <a:pt x="1639243" y="254579"/>
                  <a:pt x="1677005" y="380952"/>
                </a:cubicBezTo>
                <a:cubicBezTo>
                  <a:pt x="1714767" y="507325"/>
                  <a:pt x="1666580" y="654280"/>
                  <a:pt x="1677005" y="793650"/>
                </a:cubicBezTo>
                <a:cubicBezTo>
                  <a:pt x="1440266" y="859621"/>
                  <a:pt x="1288004" y="733459"/>
                  <a:pt x="1084463" y="793650"/>
                </a:cubicBezTo>
                <a:cubicBezTo>
                  <a:pt x="880922" y="853841"/>
                  <a:pt x="746943" y="741695"/>
                  <a:pt x="575772" y="793650"/>
                </a:cubicBezTo>
                <a:cubicBezTo>
                  <a:pt x="404601" y="845605"/>
                  <a:pt x="181824" y="733583"/>
                  <a:pt x="0" y="793650"/>
                </a:cubicBezTo>
                <a:cubicBezTo>
                  <a:pt x="-158" y="685495"/>
                  <a:pt x="21881" y="589833"/>
                  <a:pt x="0" y="396825"/>
                </a:cubicBezTo>
                <a:cubicBezTo>
                  <a:pt x="-21881" y="203818"/>
                  <a:pt x="7696" y="89522"/>
                  <a:pt x="0" y="0"/>
                </a:cubicBezTo>
                <a:close/>
              </a:path>
              <a:path w="1677005" h="793650" stroke="0" extrusionOk="0">
                <a:moveTo>
                  <a:pt x="0" y="0"/>
                </a:moveTo>
                <a:cubicBezTo>
                  <a:pt x="190584" y="-47973"/>
                  <a:pt x="274868" y="54013"/>
                  <a:pt x="542232" y="0"/>
                </a:cubicBezTo>
                <a:cubicBezTo>
                  <a:pt x="809596" y="-54013"/>
                  <a:pt x="875212" y="64304"/>
                  <a:pt x="1118003" y="0"/>
                </a:cubicBezTo>
                <a:cubicBezTo>
                  <a:pt x="1360794" y="-64304"/>
                  <a:pt x="1456518" y="25567"/>
                  <a:pt x="1677005" y="0"/>
                </a:cubicBezTo>
                <a:cubicBezTo>
                  <a:pt x="1687349" y="142727"/>
                  <a:pt x="1657667" y="219759"/>
                  <a:pt x="1677005" y="373016"/>
                </a:cubicBezTo>
                <a:cubicBezTo>
                  <a:pt x="1696343" y="526273"/>
                  <a:pt x="1634757" y="618654"/>
                  <a:pt x="1677005" y="793650"/>
                </a:cubicBezTo>
                <a:cubicBezTo>
                  <a:pt x="1538041" y="856412"/>
                  <a:pt x="1326187" y="770391"/>
                  <a:pt x="1084463" y="793650"/>
                </a:cubicBezTo>
                <a:cubicBezTo>
                  <a:pt x="842739" y="816909"/>
                  <a:pt x="649514" y="759139"/>
                  <a:pt x="525462" y="793650"/>
                </a:cubicBezTo>
                <a:cubicBezTo>
                  <a:pt x="401410" y="828161"/>
                  <a:pt x="116449" y="790956"/>
                  <a:pt x="0" y="793650"/>
                </a:cubicBezTo>
                <a:cubicBezTo>
                  <a:pt x="-34543" y="641800"/>
                  <a:pt x="21440" y="482454"/>
                  <a:pt x="0" y="388889"/>
                </a:cubicBezTo>
                <a:cubicBezTo>
                  <a:pt x="-21440" y="295324"/>
                  <a:pt x="42846" y="130705"/>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freitags</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0" name="Google Shape;702;p62">
            <a:extLst>
              <a:ext uri="{FF2B5EF4-FFF2-40B4-BE49-F238E27FC236}">
                <a16:creationId xmlns:a16="http://schemas.microsoft.com/office/drawing/2014/main" id="{26F55B98-68CB-445B-8412-1D00563059AA}"/>
              </a:ext>
            </a:extLst>
          </p:cNvPr>
          <p:cNvSpPr/>
          <p:nvPr/>
        </p:nvSpPr>
        <p:spPr>
          <a:xfrm>
            <a:off x="6502775" y="3019954"/>
            <a:ext cx="1548969" cy="793650"/>
          </a:xfrm>
          <a:custGeom>
            <a:avLst/>
            <a:gdLst>
              <a:gd name="connsiteX0" fmla="*/ 0 w 1548969"/>
              <a:gd name="connsiteY0" fmla="*/ 0 h 793650"/>
              <a:gd name="connsiteX1" fmla="*/ 485343 w 1548969"/>
              <a:gd name="connsiteY1" fmla="*/ 0 h 793650"/>
              <a:gd name="connsiteX2" fmla="*/ 100166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17156 w 1548969"/>
              <a:gd name="connsiteY6" fmla="*/ 793650 h 793650"/>
              <a:gd name="connsiteX7" fmla="*/ 516323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83691" y="-8554"/>
                  <a:pt x="282535" y="25733"/>
                  <a:pt x="485343" y="0"/>
                </a:cubicBezTo>
                <a:cubicBezTo>
                  <a:pt x="688151" y="-25733"/>
                  <a:pt x="853424" y="46884"/>
                  <a:pt x="1001666" y="0"/>
                </a:cubicBezTo>
                <a:cubicBezTo>
                  <a:pt x="1149908" y="-46884"/>
                  <a:pt x="1299542" y="12342"/>
                  <a:pt x="1548968" y="0"/>
                </a:cubicBezTo>
                <a:cubicBezTo>
                  <a:pt x="1554288" y="115102"/>
                  <a:pt x="1517757" y="217579"/>
                  <a:pt x="1548968" y="373016"/>
                </a:cubicBezTo>
                <a:cubicBezTo>
                  <a:pt x="1580179" y="528453"/>
                  <a:pt x="1517368" y="588402"/>
                  <a:pt x="1548968" y="793650"/>
                </a:cubicBezTo>
                <a:cubicBezTo>
                  <a:pt x="1393957" y="856152"/>
                  <a:pt x="1153296" y="765908"/>
                  <a:pt x="1017156" y="793650"/>
                </a:cubicBezTo>
                <a:cubicBezTo>
                  <a:pt x="881016" y="821392"/>
                  <a:pt x="666894" y="766921"/>
                  <a:pt x="516323" y="793650"/>
                </a:cubicBezTo>
                <a:cubicBezTo>
                  <a:pt x="365752" y="820379"/>
                  <a:pt x="252467" y="790671"/>
                  <a:pt x="0" y="793650"/>
                </a:cubicBezTo>
                <a:cubicBezTo>
                  <a:pt x="-16090" y="659836"/>
                  <a:pt x="7313" y="576032"/>
                  <a:pt x="0" y="420635"/>
                </a:cubicBezTo>
                <a:cubicBezTo>
                  <a:pt x="-7313" y="265238"/>
                  <a:pt x="27296" y="128760"/>
                  <a:pt x="0" y="0"/>
                </a:cubicBezTo>
                <a:close/>
              </a:path>
              <a:path w="1548969" h="793650" stroke="0" extrusionOk="0">
                <a:moveTo>
                  <a:pt x="0" y="0"/>
                </a:moveTo>
                <a:cubicBezTo>
                  <a:pt x="115645" y="-17669"/>
                  <a:pt x="305797" y="51504"/>
                  <a:pt x="531812" y="0"/>
                </a:cubicBezTo>
                <a:cubicBezTo>
                  <a:pt x="757827" y="-51504"/>
                  <a:pt x="823199" y="13243"/>
                  <a:pt x="1048135" y="0"/>
                </a:cubicBezTo>
                <a:cubicBezTo>
                  <a:pt x="1273071" y="-13243"/>
                  <a:pt x="1308100" y="409"/>
                  <a:pt x="1548968" y="0"/>
                </a:cubicBezTo>
                <a:cubicBezTo>
                  <a:pt x="1564205" y="113448"/>
                  <a:pt x="1524185" y="254725"/>
                  <a:pt x="1548968" y="396825"/>
                </a:cubicBezTo>
                <a:cubicBezTo>
                  <a:pt x="1573751" y="538925"/>
                  <a:pt x="1520211" y="684157"/>
                  <a:pt x="1548968" y="793650"/>
                </a:cubicBezTo>
                <a:cubicBezTo>
                  <a:pt x="1407346" y="804340"/>
                  <a:pt x="1152403" y="776038"/>
                  <a:pt x="1017156" y="793650"/>
                </a:cubicBezTo>
                <a:cubicBezTo>
                  <a:pt x="881909" y="811262"/>
                  <a:pt x="701097" y="782500"/>
                  <a:pt x="547302" y="793650"/>
                </a:cubicBezTo>
                <a:cubicBezTo>
                  <a:pt x="393507" y="804800"/>
                  <a:pt x="147112" y="748057"/>
                  <a:pt x="0" y="793650"/>
                </a:cubicBezTo>
                <a:cubicBezTo>
                  <a:pt x="-23697" y="624022"/>
                  <a:pt x="37475" y="584309"/>
                  <a:pt x="0" y="380952"/>
                </a:cubicBezTo>
                <a:cubicBezTo>
                  <a:pt x="-37475" y="177595"/>
                  <a:pt x="36761" y="77288"/>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am </a:t>
            </a: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Samstag</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1" name="Google Shape;703;p62">
            <a:extLst>
              <a:ext uri="{FF2B5EF4-FFF2-40B4-BE49-F238E27FC236}">
                <a16:creationId xmlns:a16="http://schemas.microsoft.com/office/drawing/2014/main" id="{2EB6B85C-5FB9-4510-B9FB-1CD590C309C4}"/>
              </a:ext>
            </a:extLst>
          </p:cNvPr>
          <p:cNvSpPr/>
          <p:nvPr/>
        </p:nvSpPr>
        <p:spPr>
          <a:xfrm>
            <a:off x="8231317" y="3008224"/>
            <a:ext cx="2587991" cy="793650"/>
          </a:xfrm>
          <a:custGeom>
            <a:avLst/>
            <a:gdLst>
              <a:gd name="connsiteX0" fmla="*/ 0 w 2587991"/>
              <a:gd name="connsiteY0" fmla="*/ 0 h 793650"/>
              <a:gd name="connsiteX1" fmla="*/ 465838 w 2587991"/>
              <a:gd name="connsiteY1" fmla="*/ 0 h 793650"/>
              <a:gd name="connsiteX2" fmla="*/ 905797 w 2587991"/>
              <a:gd name="connsiteY2" fmla="*/ 0 h 793650"/>
              <a:gd name="connsiteX3" fmla="*/ 1423395 w 2587991"/>
              <a:gd name="connsiteY3" fmla="*/ 0 h 793650"/>
              <a:gd name="connsiteX4" fmla="*/ 1940993 w 2587991"/>
              <a:gd name="connsiteY4" fmla="*/ 0 h 793650"/>
              <a:gd name="connsiteX5" fmla="*/ 2587991 w 2587991"/>
              <a:gd name="connsiteY5" fmla="*/ 0 h 793650"/>
              <a:gd name="connsiteX6" fmla="*/ 2587991 w 2587991"/>
              <a:gd name="connsiteY6" fmla="*/ 380952 h 793650"/>
              <a:gd name="connsiteX7" fmla="*/ 2587991 w 2587991"/>
              <a:gd name="connsiteY7" fmla="*/ 793650 h 793650"/>
              <a:gd name="connsiteX8" fmla="*/ 2018633 w 2587991"/>
              <a:gd name="connsiteY8" fmla="*/ 793650 h 793650"/>
              <a:gd name="connsiteX9" fmla="*/ 1475155 w 2587991"/>
              <a:gd name="connsiteY9" fmla="*/ 793650 h 793650"/>
              <a:gd name="connsiteX10" fmla="*/ 905797 w 2587991"/>
              <a:gd name="connsiteY10" fmla="*/ 793650 h 793650"/>
              <a:gd name="connsiteX11" fmla="*/ 0 w 2587991"/>
              <a:gd name="connsiteY11" fmla="*/ 793650 h 793650"/>
              <a:gd name="connsiteX12" fmla="*/ 0 w 2587991"/>
              <a:gd name="connsiteY12" fmla="*/ 412698 h 793650"/>
              <a:gd name="connsiteX13" fmla="*/ 0 w 2587991"/>
              <a:gd name="connsiteY13"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87991" h="793650" fill="none" extrusionOk="0">
                <a:moveTo>
                  <a:pt x="0" y="0"/>
                </a:moveTo>
                <a:cubicBezTo>
                  <a:pt x="200953" y="-9054"/>
                  <a:pt x="262393" y="40680"/>
                  <a:pt x="465838" y="0"/>
                </a:cubicBezTo>
                <a:cubicBezTo>
                  <a:pt x="669283" y="-40680"/>
                  <a:pt x="774482" y="18517"/>
                  <a:pt x="905797" y="0"/>
                </a:cubicBezTo>
                <a:cubicBezTo>
                  <a:pt x="1037112" y="-18517"/>
                  <a:pt x="1304699" y="45157"/>
                  <a:pt x="1423395" y="0"/>
                </a:cubicBezTo>
                <a:cubicBezTo>
                  <a:pt x="1542091" y="-45157"/>
                  <a:pt x="1683872" y="32562"/>
                  <a:pt x="1940993" y="0"/>
                </a:cubicBezTo>
                <a:cubicBezTo>
                  <a:pt x="2198114" y="-32562"/>
                  <a:pt x="2299138" y="36426"/>
                  <a:pt x="2587991" y="0"/>
                </a:cubicBezTo>
                <a:cubicBezTo>
                  <a:pt x="2601177" y="126332"/>
                  <a:pt x="2557041" y="209721"/>
                  <a:pt x="2587991" y="380952"/>
                </a:cubicBezTo>
                <a:cubicBezTo>
                  <a:pt x="2618941" y="552183"/>
                  <a:pt x="2577489" y="605713"/>
                  <a:pt x="2587991" y="793650"/>
                </a:cubicBezTo>
                <a:cubicBezTo>
                  <a:pt x="2365536" y="858927"/>
                  <a:pt x="2144039" y="728735"/>
                  <a:pt x="2018633" y="793650"/>
                </a:cubicBezTo>
                <a:cubicBezTo>
                  <a:pt x="1893227" y="858565"/>
                  <a:pt x="1633195" y="746960"/>
                  <a:pt x="1475155" y="793650"/>
                </a:cubicBezTo>
                <a:cubicBezTo>
                  <a:pt x="1317115" y="840340"/>
                  <a:pt x="1054298" y="787961"/>
                  <a:pt x="905797" y="793650"/>
                </a:cubicBezTo>
                <a:cubicBezTo>
                  <a:pt x="757296" y="799339"/>
                  <a:pt x="390442" y="715160"/>
                  <a:pt x="0" y="793650"/>
                </a:cubicBezTo>
                <a:cubicBezTo>
                  <a:pt x="-32294" y="682863"/>
                  <a:pt x="5614" y="540802"/>
                  <a:pt x="0" y="412698"/>
                </a:cubicBezTo>
                <a:cubicBezTo>
                  <a:pt x="-5614" y="284594"/>
                  <a:pt x="35075" y="150073"/>
                  <a:pt x="0" y="0"/>
                </a:cubicBezTo>
                <a:close/>
              </a:path>
              <a:path w="2587991" h="793650" stroke="0" extrusionOk="0">
                <a:moveTo>
                  <a:pt x="0" y="0"/>
                </a:moveTo>
                <a:cubicBezTo>
                  <a:pt x="228228" y="-61812"/>
                  <a:pt x="382643" y="35134"/>
                  <a:pt x="517598" y="0"/>
                </a:cubicBezTo>
                <a:cubicBezTo>
                  <a:pt x="652553" y="-35134"/>
                  <a:pt x="820627" y="2440"/>
                  <a:pt x="1009316" y="0"/>
                </a:cubicBezTo>
                <a:cubicBezTo>
                  <a:pt x="1198005" y="-2440"/>
                  <a:pt x="1335924" y="15689"/>
                  <a:pt x="1449275" y="0"/>
                </a:cubicBezTo>
                <a:cubicBezTo>
                  <a:pt x="1562626" y="-15689"/>
                  <a:pt x="1796680" y="20906"/>
                  <a:pt x="1915113" y="0"/>
                </a:cubicBezTo>
                <a:cubicBezTo>
                  <a:pt x="2033546" y="-20906"/>
                  <a:pt x="2417384" y="7711"/>
                  <a:pt x="2587991" y="0"/>
                </a:cubicBezTo>
                <a:cubicBezTo>
                  <a:pt x="2603710" y="88253"/>
                  <a:pt x="2569381" y="281073"/>
                  <a:pt x="2587991" y="373016"/>
                </a:cubicBezTo>
                <a:cubicBezTo>
                  <a:pt x="2606601" y="464959"/>
                  <a:pt x="2573072" y="681110"/>
                  <a:pt x="2587991" y="793650"/>
                </a:cubicBezTo>
                <a:cubicBezTo>
                  <a:pt x="2351831" y="852086"/>
                  <a:pt x="2226325" y="791877"/>
                  <a:pt x="2018633" y="793650"/>
                </a:cubicBezTo>
                <a:cubicBezTo>
                  <a:pt x="1810941" y="795423"/>
                  <a:pt x="1621633" y="786429"/>
                  <a:pt x="1501035" y="793650"/>
                </a:cubicBezTo>
                <a:cubicBezTo>
                  <a:pt x="1380437" y="800871"/>
                  <a:pt x="1168681" y="775025"/>
                  <a:pt x="1061076" y="793650"/>
                </a:cubicBezTo>
                <a:cubicBezTo>
                  <a:pt x="953471" y="812275"/>
                  <a:pt x="687650" y="760810"/>
                  <a:pt x="569358" y="793650"/>
                </a:cubicBezTo>
                <a:cubicBezTo>
                  <a:pt x="451066" y="826490"/>
                  <a:pt x="135495" y="785813"/>
                  <a:pt x="0" y="793650"/>
                </a:cubicBezTo>
                <a:cubicBezTo>
                  <a:pt x="-10876" y="704799"/>
                  <a:pt x="35115" y="519711"/>
                  <a:pt x="0" y="396825"/>
                </a:cubicBezTo>
                <a:cubicBezTo>
                  <a:pt x="-35115" y="273940"/>
                  <a:pt x="34334" y="111278"/>
                  <a:pt x="0" y="0"/>
                </a:cubicBezTo>
                <a:close/>
              </a:path>
            </a:pathLst>
          </a:custGeom>
          <a:solidFill>
            <a:srgbClr val="92D050"/>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am Freitag</a:t>
            </a:r>
            <a:endParaRPr kumimoji="0" sz="24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2" name="TextBox 41">
            <a:hlinkClick r:id="" action="ppaction://noaction">
              <a:snd r:embed="rId8" name="T2_W2F_9.2.wav"/>
            </a:hlinkClick>
            <a:extLst>
              <a:ext uri="{FF2B5EF4-FFF2-40B4-BE49-F238E27FC236}">
                <a16:creationId xmlns:a16="http://schemas.microsoft.com/office/drawing/2014/main" id="{45691F2F-BF12-4201-A4CA-86FDE6E09DDA}"/>
              </a:ext>
            </a:extLst>
          </p:cNvPr>
          <p:cNvSpPr txBox="1"/>
          <p:nvPr/>
        </p:nvSpPr>
        <p:spPr>
          <a:xfrm>
            <a:off x="123170" y="968948"/>
            <a:ext cx="8551034" cy="584775"/>
          </a:xfrm>
          <a:prstGeom prst="rect">
            <a:avLst/>
          </a:prstGeom>
          <a:solidFill>
            <a:srgbClr val="C2E49C"/>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AR"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Are </a:t>
            </a:r>
            <a:r>
              <a:rPr kumimoji="0" lang="es-AR"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you</a:t>
            </a:r>
            <a:r>
              <a:rPr kumimoji="0" lang="es-AR"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s-AR"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singing</a:t>
            </a:r>
            <a:r>
              <a:rPr kumimoji="0" lang="es-AR"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a:t>
            </a:r>
            <a:r>
              <a:rPr kumimoji="0" lang="es-AR"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song</a:t>
            </a:r>
            <a:r>
              <a:rPr kumimoji="0" lang="es-AR"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s-AR"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on</a:t>
            </a:r>
            <a:r>
              <a:rPr kumimoji="0" lang="es-AR"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Friday?</a:t>
            </a:r>
          </a:p>
        </p:txBody>
      </p:sp>
      <p:sp>
        <p:nvSpPr>
          <p:cNvPr id="43" name="Google Shape;698;p62">
            <a:extLst>
              <a:ext uri="{FF2B5EF4-FFF2-40B4-BE49-F238E27FC236}">
                <a16:creationId xmlns:a16="http://schemas.microsoft.com/office/drawing/2014/main" id="{145C97B8-A209-40A2-8228-2524BF3A7398}"/>
              </a:ext>
            </a:extLst>
          </p:cNvPr>
          <p:cNvSpPr/>
          <p:nvPr/>
        </p:nvSpPr>
        <p:spPr>
          <a:xfrm>
            <a:off x="7785091" y="5780901"/>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Ihr</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4" name="Google Shape;698;p62">
            <a:extLst>
              <a:ext uri="{FF2B5EF4-FFF2-40B4-BE49-F238E27FC236}">
                <a16:creationId xmlns:a16="http://schemas.microsoft.com/office/drawing/2014/main" id="{6D9B98E9-2829-411B-AAAA-F9E9516157A9}"/>
              </a:ext>
            </a:extLst>
          </p:cNvPr>
          <p:cNvSpPr/>
          <p:nvPr/>
        </p:nvSpPr>
        <p:spPr>
          <a:xfrm>
            <a:off x="9481380" y="5777030"/>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Singt</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5" name="Google Shape;703;p62">
            <a:extLst>
              <a:ext uri="{FF2B5EF4-FFF2-40B4-BE49-F238E27FC236}">
                <a16:creationId xmlns:a16="http://schemas.microsoft.com/office/drawing/2014/main" id="{6692E3DB-C33C-4322-9C13-4AC6FCD4E7F6}"/>
              </a:ext>
            </a:extLst>
          </p:cNvPr>
          <p:cNvSpPr/>
          <p:nvPr/>
        </p:nvSpPr>
        <p:spPr>
          <a:xfrm>
            <a:off x="8831318" y="3953889"/>
            <a:ext cx="2294523" cy="793650"/>
          </a:xfrm>
          <a:custGeom>
            <a:avLst/>
            <a:gdLst>
              <a:gd name="connsiteX0" fmla="*/ 0 w 2294523"/>
              <a:gd name="connsiteY0" fmla="*/ 0 h 793650"/>
              <a:gd name="connsiteX1" fmla="*/ 619521 w 2294523"/>
              <a:gd name="connsiteY1" fmla="*/ 0 h 793650"/>
              <a:gd name="connsiteX2" fmla="*/ 1170207 w 2294523"/>
              <a:gd name="connsiteY2" fmla="*/ 0 h 793650"/>
              <a:gd name="connsiteX3" fmla="*/ 1720892 w 2294523"/>
              <a:gd name="connsiteY3" fmla="*/ 0 h 793650"/>
              <a:gd name="connsiteX4" fmla="*/ 2294523 w 2294523"/>
              <a:gd name="connsiteY4" fmla="*/ 0 h 793650"/>
              <a:gd name="connsiteX5" fmla="*/ 2294523 w 2294523"/>
              <a:gd name="connsiteY5" fmla="*/ 396825 h 793650"/>
              <a:gd name="connsiteX6" fmla="*/ 2294523 w 2294523"/>
              <a:gd name="connsiteY6" fmla="*/ 793650 h 793650"/>
              <a:gd name="connsiteX7" fmla="*/ 1789728 w 2294523"/>
              <a:gd name="connsiteY7" fmla="*/ 793650 h 793650"/>
              <a:gd name="connsiteX8" fmla="*/ 1239042 w 2294523"/>
              <a:gd name="connsiteY8" fmla="*/ 793650 h 793650"/>
              <a:gd name="connsiteX9" fmla="*/ 619521 w 2294523"/>
              <a:gd name="connsiteY9" fmla="*/ 793650 h 793650"/>
              <a:gd name="connsiteX10" fmla="*/ 0 w 2294523"/>
              <a:gd name="connsiteY10" fmla="*/ 793650 h 793650"/>
              <a:gd name="connsiteX11" fmla="*/ 0 w 2294523"/>
              <a:gd name="connsiteY11" fmla="*/ 388889 h 793650"/>
              <a:gd name="connsiteX12" fmla="*/ 0 w 2294523"/>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94523" h="793650" fill="none" extrusionOk="0">
                <a:moveTo>
                  <a:pt x="0" y="0"/>
                </a:moveTo>
                <a:cubicBezTo>
                  <a:pt x="161569" y="-25814"/>
                  <a:pt x="449949" y="38053"/>
                  <a:pt x="619521" y="0"/>
                </a:cubicBezTo>
                <a:cubicBezTo>
                  <a:pt x="789093" y="-38053"/>
                  <a:pt x="974442" y="3635"/>
                  <a:pt x="1170207" y="0"/>
                </a:cubicBezTo>
                <a:cubicBezTo>
                  <a:pt x="1365972" y="-3635"/>
                  <a:pt x="1503870" y="19743"/>
                  <a:pt x="1720892" y="0"/>
                </a:cubicBezTo>
                <a:cubicBezTo>
                  <a:pt x="1937915" y="-19743"/>
                  <a:pt x="2171516" y="65615"/>
                  <a:pt x="2294523" y="0"/>
                </a:cubicBezTo>
                <a:cubicBezTo>
                  <a:pt x="2329446" y="84232"/>
                  <a:pt x="2276583" y="215515"/>
                  <a:pt x="2294523" y="396825"/>
                </a:cubicBezTo>
                <a:cubicBezTo>
                  <a:pt x="2312463" y="578136"/>
                  <a:pt x="2247056" y="611940"/>
                  <a:pt x="2294523" y="793650"/>
                </a:cubicBezTo>
                <a:cubicBezTo>
                  <a:pt x="2142961" y="807415"/>
                  <a:pt x="1984467" y="754410"/>
                  <a:pt x="1789728" y="793650"/>
                </a:cubicBezTo>
                <a:cubicBezTo>
                  <a:pt x="1594990" y="832890"/>
                  <a:pt x="1380801" y="745382"/>
                  <a:pt x="1239042" y="793650"/>
                </a:cubicBezTo>
                <a:cubicBezTo>
                  <a:pt x="1097283" y="841918"/>
                  <a:pt x="862748" y="787140"/>
                  <a:pt x="619521" y="793650"/>
                </a:cubicBezTo>
                <a:cubicBezTo>
                  <a:pt x="376294" y="800160"/>
                  <a:pt x="206500" y="791300"/>
                  <a:pt x="0" y="793650"/>
                </a:cubicBezTo>
                <a:cubicBezTo>
                  <a:pt x="-37259" y="656249"/>
                  <a:pt x="48459" y="554944"/>
                  <a:pt x="0" y="388889"/>
                </a:cubicBezTo>
                <a:cubicBezTo>
                  <a:pt x="-48459" y="222834"/>
                  <a:pt x="35228" y="150505"/>
                  <a:pt x="0" y="0"/>
                </a:cubicBezTo>
                <a:close/>
              </a:path>
              <a:path w="2294523" h="793650" stroke="0" extrusionOk="0">
                <a:moveTo>
                  <a:pt x="0" y="0"/>
                </a:moveTo>
                <a:cubicBezTo>
                  <a:pt x="229770" y="-32731"/>
                  <a:pt x="411932" y="42678"/>
                  <a:pt x="573631" y="0"/>
                </a:cubicBezTo>
                <a:cubicBezTo>
                  <a:pt x="735330" y="-42678"/>
                  <a:pt x="886622" y="2764"/>
                  <a:pt x="1124316" y="0"/>
                </a:cubicBezTo>
                <a:cubicBezTo>
                  <a:pt x="1362010" y="-2764"/>
                  <a:pt x="1405435" y="55303"/>
                  <a:pt x="1629111" y="0"/>
                </a:cubicBezTo>
                <a:cubicBezTo>
                  <a:pt x="1852787" y="-55303"/>
                  <a:pt x="2133220" y="56953"/>
                  <a:pt x="2294523" y="0"/>
                </a:cubicBezTo>
                <a:cubicBezTo>
                  <a:pt x="2314942" y="113328"/>
                  <a:pt x="2258094" y="199645"/>
                  <a:pt x="2294523" y="388889"/>
                </a:cubicBezTo>
                <a:cubicBezTo>
                  <a:pt x="2330952" y="578133"/>
                  <a:pt x="2291275" y="658835"/>
                  <a:pt x="2294523" y="793650"/>
                </a:cubicBezTo>
                <a:cubicBezTo>
                  <a:pt x="2171387" y="843489"/>
                  <a:pt x="1963756" y="766419"/>
                  <a:pt x="1720892" y="793650"/>
                </a:cubicBezTo>
                <a:cubicBezTo>
                  <a:pt x="1478028" y="820881"/>
                  <a:pt x="1441270" y="753371"/>
                  <a:pt x="1193152" y="793650"/>
                </a:cubicBezTo>
                <a:cubicBezTo>
                  <a:pt x="945034" y="833929"/>
                  <a:pt x="818502" y="789444"/>
                  <a:pt x="619521" y="793650"/>
                </a:cubicBezTo>
                <a:cubicBezTo>
                  <a:pt x="420540" y="797856"/>
                  <a:pt x="249655" y="761967"/>
                  <a:pt x="0" y="793650"/>
                </a:cubicBezTo>
                <a:cubicBezTo>
                  <a:pt x="-2916" y="689636"/>
                  <a:pt x="42643" y="499565"/>
                  <a:pt x="0" y="404762"/>
                </a:cubicBezTo>
                <a:cubicBezTo>
                  <a:pt x="-42643" y="309959"/>
                  <a:pt x="16620" y="185600"/>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eine</a:t>
            </a: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 </a:t>
            </a: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Geschichte</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pic>
        <p:nvPicPr>
          <p:cNvPr id="3" name="Picture 2">
            <a:extLst>
              <a:ext uri="{FF2B5EF4-FFF2-40B4-BE49-F238E27FC236}">
                <a16:creationId xmlns:a16="http://schemas.microsoft.com/office/drawing/2014/main" id="{CB0A4425-4B18-EE62-3EAB-C010BA39FFEA}"/>
              </a:ext>
            </a:extLst>
          </p:cNvPr>
          <p:cNvPicPr>
            <a:picLocks noChangeAspect="1"/>
          </p:cNvPicPr>
          <p:nvPr/>
        </p:nvPicPr>
        <p:blipFill>
          <a:blip r:embed="rId9"/>
          <a:stretch>
            <a:fillRect/>
          </a:stretch>
        </p:blipFill>
        <p:spPr>
          <a:xfrm>
            <a:off x="72077" y="63157"/>
            <a:ext cx="524301" cy="481626"/>
          </a:xfrm>
          <a:prstGeom prst="rect">
            <a:avLst/>
          </a:prstGeom>
        </p:spPr>
      </p:pic>
    </p:spTree>
    <p:extLst>
      <p:ext uri="{BB962C8B-B14F-4D97-AF65-F5344CB8AC3E}">
        <p14:creationId xmlns:p14="http://schemas.microsoft.com/office/powerpoint/2010/main" val="9533840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33" name="Title 2">
            <a:extLst>
              <a:ext uri="{FF2B5EF4-FFF2-40B4-BE49-F238E27FC236}">
                <a16:creationId xmlns:a16="http://schemas.microsoft.com/office/drawing/2014/main" id="{3653E245-4008-4E44-93C1-756AE28CC146}"/>
              </a:ext>
            </a:extLst>
          </p:cNvPr>
          <p:cNvSpPr txBox="1">
            <a:spLocks/>
          </p:cNvSpPr>
          <p:nvPr/>
        </p:nvSpPr>
        <p:spPr>
          <a:xfrm>
            <a:off x="10754910" y="1087776"/>
            <a:ext cx="1442000" cy="459765"/>
          </a:xfrm>
          <a:prstGeom prst="rect">
            <a:avLst/>
          </a:prstGeom>
          <a:solidFill>
            <a:srgbClr val="FFD10D"/>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44546A">
                    <a:lumMod val="10000"/>
                  </a:srgbClr>
                </a:solidFill>
                <a:effectLst/>
                <a:uLnTx/>
                <a:uFillTx/>
                <a:latin typeface="Century Gothic" panose="020B0502020202020204" pitchFamily="34" charset="0"/>
                <a:cs typeface="Calibri"/>
                <a:sym typeface="Calibri"/>
              </a:rPr>
              <a:t>sprechen</a:t>
            </a:r>
            <a:endParaRPr kumimoji="0" lang="en-GB" sz="2000" b="1" i="0" u="none" strike="noStrike" kern="0" cap="none" spc="0" normalizeH="0" baseline="0" noProof="0" dirty="0">
              <a:ln>
                <a:noFill/>
              </a:ln>
              <a:solidFill>
                <a:srgbClr val="44546A">
                  <a:lumMod val="10000"/>
                </a:srgbClr>
              </a:solidFill>
              <a:effectLst/>
              <a:uLnTx/>
              <a:uFillTx/>
              <a:latin typeface="Century Gothic" panose="020B0502020202020204" pitchFamily="34" charset="0"/>
              <a:cs typeface="Calibri"/>
              <a:sym typeface="Calibri"/>
            </a:endParaRPr>
          </a:p>
        </p:txBody>
      </p:sp>
      <p:pic>
        <p:nvPicPr>
          <p:cNvPr id="34" name="Picture 33" descr="Icon&#10;&#10;Description automatically generated">
            <a:extLst>
              <a:ext uri="{FF2B5EF4-FFF2-40B4-BE49-F238E27FC236}">
                <a16:creationId xmlns:a16="http://schemas.microsoft.com/office/drawing/2014/main" id="{3FDEC5B5-0E6C-4571-A222-2D5329C6D4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4910" y="128500"/>
            <a:ext cx="1585097" cy="1066892"/>
          </a:xfrm>
          <a:prstGeom prst="rect">
            <a:avLst/>
          </a:prstGeom>
        </p:spPr>
      </p:pic>
      <p:sp>
        <p:nvSpPr>
          <p:cNvPr id="11" name="Speech Bubble: Rectangle with Corners Rounded 10">
            <a:hlinkClick r:id="" action="ppaction://noaction">
              <a:snd r:embed="rId4" name="T2_W2F_9.1.wav"/>
            </a:hlinkClick>
            <a:extLst>
              <a:ext uri="{FF2B5EF4-FFF2-40B4-BE49-F238E27FC236}">
                <a16:creationId xmlns:a16="http://schemas.microsoft.com/office/drawing/2014/main" id="{5D10F712-46ED-4F32-B662-1465C28A0544}"/>
              </a:ext>
            </a:extLst>
          </p:cNvPr>
          <p:cNvSpPr/>
          <p:nvPr/>
        </p:nvSpPr>
        <p:spPr>
          <a:xfrm>
            <a:off x="3668639" y="151076"/>
            <a:ext cx="4307093" cy="518040"/>
          </a:xfrm>
          <a:prstGeom prst="wedgeRoundRectCallout">
            <a:avLst>
              <a:gd name="adj1" fmla="val -55329"/>
              <a:gd name="adj2" fmla="val -1104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2" name="Graphic 11" descr="Teacher">
            <a:extLst>
              <a:ext uri="{FF2B5EF4-FFF2-40B4-BE49-F238E27FC236}">
                <a16:creationId xmlns:a16="http://schemas.microsoft.com/office/drawing/2014/main" id="{C9B7819E-24C9-411C-985B-E5DA466866B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54572" y="-63618"/>
            <a:ext cx="914400" cy="914400"/>
          </a:xfrm>
          <a:prstGeom prst="rect">
            <a:avLst/>
          </a:prstGeom>
        </p:spPr>
      </p:pic>
      <p:sp>
        <p:nvSpPr>
          <p:cNvPr id="13" name="Google Shape;108;p3">
            <a:hlinkClick r:id="" action="ppaction://noaction">
              <a:snd r:embed="rId4" name="T2_W2F_9.1.wav"/>
            </a:hlinkClick>
            <a:extLst>
              <a:ext uri="{FF2B5EF4-FFF2-40B4-BE49-F238E27FC236}">
                <a16:creationId xmlns:a16="http://schemas.microsoft.com/office/drawing/2014/main" id="{C8C5DDEC-910C-4D4A-B322-CA0B3E582D1F}"/>
              </a:ext>
            </a:extLst>
          </p:cNvPr>
          <p:cNvSpPr txBox="1"/>
          <p:nvPr/>
        </p:nvSpPr>
        <p:spPr>
          <a:xfrm>
            <a:off x="3701084" y="162746"/>
            <a:ext cx="4274648"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rPr>
              <a:t>Sag den </a:t>
            </a:r>
            <a:r>
              <a:rPr kumimoji="0" lang="en-GB" sz="24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cs typeface="+mn-cs"/>
              </a:rPr>
              <a:t>Satz</a:t>
            </a:r>
            <a:r>
              <a:rPr kumimoji="0" lang="en-GB" sz="24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rPr>
              <a:t> auf Deutsch.</a:t>
            </a:r>
            <a:endParaRPr kumimoji="0" sz="2400" b="1" i="0" u="none" strike="noStrike" kern="120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pic>
        <p:nvPicPr>
          <p:cNvPr id="14" name="Picture 13">
            <a:extLst>
              <a:ext uri="{FF2B5EF4-FFF2-40B4-BE49-F238E27FC236}">
                <a16:creationId xmlns:a16="http://schemas.microsoft.com/office/drawing/2014/main" id="{F1E7D29B-EC0E-417F-92C7-F74676F298D7}"/>
              </a:ext>
            </a:extLst>
          </p:cNvPr>
          <p:cNvPicPr>
            <a:picLocks noChangeAspect="1"/>
          </p:cNvPicPr>
          <p:nvPr/>
        </p:nvPicPr>
        <p:blipFill>
          <a:blip r:embed="rId7"/>
          <a:stretch>
            <a:fillRect/>
          </a:stretch>
        </p:blipFill>
        <p:spPr>
          <a:xfrm>
            <a:off x="-143139" y="1804583"/>
            <a:ext cx="6066046" cy="4773582"/>
          </a:xfrm>
          <a:prstGeom prst="rect">
            <a:avLst/>
          </a:prstGeom>
        </p:spPr>
      </p:pic>
      <p:sp>
        <p:nvSpPr>
          <p:cNvPr id="15" name="Google Shape;696;p62">
            <a:extLst>
              <a:ext uri="{FF2B5EF4-FFF2-40B4-BE49-F238E27FC236}">
                <a16:creationId xmlns:a16="http://schemas.microsoft.com/office/drawing/2014/main" id="{CBF40B94-DDCC-43C2-8BB2-A94C3F2D50C8}"/>
              </a:ext>
            </a:extLst>
          </p:cNvPr>
          <p:cNvSpPr/>
          <p:nvPr/>
        </p:nvSpPr>
        <p:spPr>
          <a:xfrm>
            <a:off x="3549916" y="2249793"/>
            <a:ext cx="1116761" cy="4417961"/>
          </a:xfrm>
          <a:custGeom>
            <a:avLst/>
            <a:gdLst>
              <a:gd name="connsiteX0" fmla="*/ 0 w 1116761"/>
              <a:gd name="connsiteY0" fmla="*/ 558381 h 4417961"/>
              <a:gd name="connsiteX1" fmla="*/ 262439 w 1116761"/>
              <a:gd name="connsiteY1" fmla="*/ 295942 h 4417961"/>
              <a:gd name="connsiteX2" fmla="*/ 558381 w 1116761"/>
              <a:gd name="connsiteY2" fmla="*/ 0 h 4417961"/>
              <a:gd name="connsiteX3" fmla="*/ 848739 w 1116761"/>
              <a:gd name="connsiteY3" fmla="*/ 290358 h 4417961"/>
              <a:gd name="connsiteX4" fmla="*/ 1116761 w 1116761"/>
              <a:gd name="connsiteY4" fmla="*/ 558381 h 4417961"/>
              <a:gd name="connsiteX5" fmla="*/ 837571 w 1116761"/>
              <a:gd name="connsiteY5" fmla="*/ 558381 h 4417961"/>
              <a:gd name="connsiteX6" fmla="*/ 837571 w 1116761"/>
              <a:gd name="connsiteY6" fmla="*/ 1186941 h 4417961"/>
              <a:gd name="connsiteX7" fmla="*/ 837571 w 1116761"/>
              <a:gd name="connsiteY7" fmla="*/ 1738310 h 4417961"/>
              <a:gd name="connsiteX8" fmla="*/ 837571 w 1116761"/>
              <a:gd name="connsiteY8" fmla="*/ 2328274 h 4417961"/>
              <a:gd name="connsiteX9" fmla="*/ 837571 w 1116761"/>
              <a:gd name="connsiteY9" fmla="*/ 2841047 h 4417961"/>
              <a:gd name="connsiteX10" fmla="*/ 837571 w 1116761"/>
              <a:gd name="connsiteY10" fmla="*/ 3469607 h 4417961"/>
              <a:gd name="connsiteX11" fmla="*/ 837571 w 1116761"/>
              <a:gd name="connsiteY11" fmla="*/ 4417961 h 4417961"/>
              <a:gd name="connsiteX12" fmla="*/ 279190 w 1116761"/>
              <a:gd name="connsiteY12" fmla="*/ 4417961 h 4417961"/>
              <a:gd name="connsiteX13" fmla="*/ 279190 w 1116761"/>
              <a:gd name="connsiteY13" fmla="*/ 3905188 h 4417961"/>
              <a:gd name="connsiteX14" fmla="*/ 279190 w 1116761"/>
              <a:gd name="connsiteY14" fmla="*/ 3431011 h 4417961"/>
              <a:gd name="connsiteX15" fmla="*/ 279190 w 1116761"/>
              <a:gd name="connsiteY15" fmla="*/ 2995430 h 4417961"/>
              <a:gd name="connsiteX16" fmla="*/ 279190 w 1116761"/>
              <a:gd name="connsiteY16" fmla="*/ 2444062 h 4417961"/>
              <a:gd name="connsiteX17" fmla="*/ 279190 w 1116761"/>
              <a:gd name="connsiteY17" fmla="*/ 2008480 h 4417961"/>
              <a:gd name="connsiteX18" fmla="*/ 279190 w 1116761"/>
              <a:gd name="connsiteY18" fmla="*/ 1572899 h 4417961"/>
              <a:gd name="connsiteX19" fmla="*/ 279190 w 1116761"/>
              <a:gd name="connsiteY19" fmla="*/ 558381 h 4417961"/>
              <a:gd name="connsiteX20" fmla="*/ 0 w 1116761"/>
              <a:gd name="connsiteY20" fmla="*/ 558381 h 441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6761" h="4417961" fill="none" extrusionOk="0">
                <a:moveTo>
                  <a:pt x="0" y="558381"/>
                </a:moveTo>
                <a:cubicBezTo>
                  <a:pt x="79902" y="458605"/>
                  <a:pt x="137169" y="427999"/>
                  <a:pt x="262439" y="295942"/>
                </a:cubicBezTo>
                <a:cubicBezTo>
                  <a:pt x="387709" y="163885"/>
                  <a:pt x="513767" y="101817"/>
                  <a:pt x="558381" y="0"/>
                </a:cubicBezTo>
                <a:cubicBezTo>
                  <a:pt x="648466" y="79038"/>
                  <a:pt x="703108" y="164257"/>
                  <a:pt x="848739" y="290358"/>
                </a:cubicBezTo>
                <a:cubicBezTo>
                  <a:pt x="994369" y="416460"/>
                  <a:pt x="982113" y="434351"/>
                  <a:pt x="1116761" y="558381"/>
                </a:cubicBezTo>
                <a:cubicBezTo>
                  <a:pt x="997670" y="568809"/>
                  <a:pt x="914813" y="527899"/>
                  <a:pt x="837571" y="558381"/>
                </a:cubicBezTo>
                <a:cubicBezTo>
                  <a:pt x="902831" y="762351"/>
                  <a:pt x="796777" y="1030716"/>
                  <a:pt x="837571" y="1186941"/>
                </a:cubicBezTo>
                <a:cubicBezTo>
                  <a:pt x="878365" y="1343166"/>
                  <a:pt x="837274" y="1551472"/>
                  <a:pt x="837571" y="1738310"/>
                </a:cubicBezTo>
                <a:cubicBezTo>
                  <a:pt x="837868" y="1925148"/>
                  <a:pt x="803134" y="2159840"/>
                  <a:pt x="837571" y="2328274"/>
                </a:cubicBezTo>
                <a:cubicBezTo>
                  <a:pt x="872008" y="2496708"/>
                  <a:pt x="830635" y="2622547"/>
                  <a:pt x="837571" y="2841047"/>
                </a:cubicBezTo>
                <a:cubicBezTo>
                  <a:pt x="844507" y="3059547"/>
                  <a:pt x="770388" y="3232673"/>
                  <a:pt x="837571" y="3469607"/>
                </a:cubicBezTo>
                <a:cubicBezTo>
                  <a:pt x="904754" y="3706541"/>
                  <a:pt x="726219" y="4220219"/>
                  <a:pt x="837571" y="4417961"/>
                </a:cubicBezTo>
                <a:cubicBezTo>
                  <a:pt x="661721" y="4476440"/>
                  <a:pt x="537434" y="4369486"/>
                  <a:pt x="279190" y="4417961"/>
                </a:cubicBezTo>
                <a:cubicBezTo>
                  <a:pt x="243122" y="4190694"/>
                  <a:pt x="292412" y="4035471"/>
                  <a:pt x="279190" y="3905188"/>
                </a:cubicBezTo>
                <a:cubicBezTo>
                  <a:pt x="265968" y="3774905"/>
                  <a:pt x="323357" y="3530420"/>
                  <a:pt x="279190" y="3431011"/>
                </a:cubicBezTo>
                <a:cubicBezTo>
                  <a:pt x="235023" y="3331602"/>
                  <a:pt x="282578" y="3143105"/>
                  <a:pt x="279190" y="2995430"/>
                </a:cubicBezTo>
                <a:cubicBezTo>
                  <a:pt x="275802" y="2847755"/>
                  <a:pt x="281626" y="2671616"/>
                  <a:pt x="279190" y="2444062"/>
                </a:cubicBezTo>
                <a:cubicBezTo>
                  <a:pt x="276754" y="2216508"/>
                  <a:pt x="287065" y="2120240"/>
                  <a:pt x="279190" y="2008480"/>
                </a:cubicBezTo>
                <a:cubicBezTo>
                  <a:pt x="271315" y="1896720"/>
                  <a:pt x="280266" y="1740354"/>
                  <a:pt x="279190" y="1572899"/>
                </a:cubicBezTo>
                <a:cubicBezTo>
                  <a:pt x="278114" y="1405444"/>
                  <a:pt x="320579" y="832113"/>
                  <a:pt x="279190" y="558381"/>
                </a:cubicBezTo>
                <a:cubicBezTo>
                  <a:pt x="198667" y="570081"/>
                  <a:pt x="79316" y="557472"/>
                  <a:pt x="0" y="558381"/>
                </a:cubicBezTo>
                <a:close/>
              </a:path>
              <a:path w="1116761" h="4417961" stroke="0" extrusionOk="0">
                <a:moveTo>
                  <a:pt x="0" y="558381"/>
                </a:moveTo>
                <a:cubicBezTo>
                  <a:pt x="100925" y="399511"/>
                  <a:pt x="229314" y="347147"/>
                  <a:pt x="290358" y="268023"/>
                </a:cubicBezTo>
                <a:cubicBezTo>
                  <a:pt x="351402" y="188899"/>
                  <a:pt x="452081" y="143800"/>
                  <a:pt x="558381" y="0"/>
                </a:cubicBezTo>
                <a:cubicBezTo>
                  <a:pt x="655032" y="73865"/>
                  <a:pt x="725475" y="188991"/>
                  <a:pt x="826403" y="268023"/>
                </a:cubicBezTo>
                <a:cubicBezTo>
                  <a:pt x="927331" y="347055"/>
                  <a:pt x="1013027" y="494782"/>
                  <a:pt x="1116761" y="558381"/>
                </a:cubicBezTo>
                <a:cubicBezTo>
                  <a:pt x="1056047" y="589469"/>
                  <a:pt x="910886" y="557551"/>
                  <a:pt x="837571" y="558381"/>
                </a:cubicBezTo>
                <a:cubicBezTo>
                  <a:pt x="883748" y="663960"/>
                  <a:pt x="823363" y="817328"/>
                  <a:pt x="837571" y="1032558"/>
                </a:cubicBezTo>
                <a:cubicBezTo>
                  <a:pt x="851779" y="1247788"/>
                  <a:pt x="817124" y="1427460"/>
                  <a:pt x="837571" y="1545331"/>
                </a:cubicBezTo>
                <a:cubicBezTo>
                  <a:pt x="858018" y="1663202"/>
                  <a:pt x="818260" y="1810690"/>
                  <a:pt x="837571" y="1980912"/>
                </a:cubicBezTo>
                <a:cubicBezTo>
                  <a:pt x="856882" y="2151134"/>
                  <a:pt x="784425" y="2363194"/>
                  <a:pt x="837571" y="2570876"/>
                </a:cubicBezTo>
                <a:cubicBezTo>
                  <a:pt x="890717" y="2778558"/>
                  <a:pt x="830745" y="2792819"/>
                  <a:pt x="837571" y="3006457"/>
                </a:cubicBezTo>
                <a:cubicBezTo>
                  <a:pt x="844397" y="3220095"/>
                  <a:pt x="782136" y="3288882"/>
                  <a:pt x="837571" y="3519230"/>
                </a:cubicBezTo>
                <a:cubicBezTo>
                  <a:pt x="893006" y="3749578"/>
                  <a:pt x="800950" y="3985964"/>
                  <a:pt x="837571" y="4417961"/>
                </a:cubicBezTo>
                <a:cubicBezTo>
                  <a:pt x="695768" y="4419706"/>
                  <a:pt x="463050" y="4359484"/>
                  <a:pt x="279190" y="4417961"/>
                </a:cubicBezTo>
                <a:cubicBezTo>
                  <a:pt x="252869" y="4286366"/>
                  <a:pt x="328695" y="4105987"/>
                  <a:pt x="279190" y="3905188"/>
                </a:cubicBezTo>
                <a:cubicBezTo>
                  <a:pt x="229685" y="3704389"/>
                  <a:pt x="325194" y="3616001"/>
                  <a:pt x="279190" y="3392415"/>
                </a:cubicBezTo>
                <a:cubicBezTo>
                  <a:pt x="233186" y="3168829"/>
                  <a:pt x="317858" y="3049332"/>
                  <a:pt x="279190" y="2918238"/>
                </a:cubicBezTo>
                <a:cubicBezTo>
                  <a:pt x="240522" y="2787144"/>
                  <a:pt x="298191" y="2678216"/>
                  <a:pt x="279190" y="2444062"/>
                </a:cubicBezTo>
                <a:cubicBezTo>
                  <a:pt x="260189" y="2209908"/>
                  <a:pt x="303817" y="2012846"/>
                  <a:pt x="279190" y="1854097"/>
                </a:cubicBezTo>
                <a:cubicBezTo>
                  <a:pt x="254563" y="1695348"/>
                  <a:pt x="324618" y="1535123"/>
                  <a:pt x="279190" y="1264133"/>
                </a:cubicBezTo>
                <a:cubicBezTo>
                  <a:pt x="233762" y="993143"/>
                  <a:pt x="322622" y="765894"/>
                  <a:pt x="279190" y="558381"/>
                </a:cubicBezTo>
                <a:cubicBezTo>
                  <a:pt x="142658" y="562985"/>
                  <a:pt x="112109" y="531881"/>
                  <a:pt x="0" y="558381"/>
                </a:cubicBezTo>
                <a:close/>
              </a:path>
            </a:pathLst>
          </a:custGeom>
          <a:solidFill>
            <a:srgbClr val="92D050"/>
          </a:solidFill>
          <a:ln w="9525" cap="flat" cmpd="sng">
            <a:solidFill>
              <a:srgbClr val="92D050"/>
            </a:solidFill>
            <a:prstDash val="solid"/>
            <a:round/>
            <a:headEnd type="none" w="sm" len="sm"/>
            <a:tailEnd type="none" w="sm" len="sm"/>
            <a:extLst>
              <a:ext uri="{C807C97D-BFC1-408E-A445-0C87EB9F89A2}">
                <ask:lineSketchStyleProps xmlns:ask="http://schemas.microsoft.com/office/drawing/2018/sketchyshapes" sd="3870372988">
                  <a:prstGeom prst="upArrow">
                    <a:avLst>
                      <a:gd name="adj1" fmla="val 50000"/>
                      <a:gd name="adj2" fmla="val 50000"/>
                    </a:avLst>
                  </a:prstGeom>
                  <ask:type>
                    <ask:lineSketchScribble/>
                  </ask:type>
                </ask:lineSketchStyleProps>
              </a:ext>
            </a:extLst>
          </a:ln>
        </p:spPr>
        <p:txBody>
          <a:bodyPr spcFirstLastPara="1" wrap="square" lIns="45713" tIns="45713" rIns="45713" bIns="4571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Google Shape;698;p62">
            <a:extLst>
              <a:ext uri="{FF2B5EF4-FFF2-40B4-BE49-F238E27FC236}">
                <a16:creationId xmlns:a16="http://schemas.microsoft.com/office/drawing/2014/main" id="{750864B4-940B-43C3-A212-54254CF68A43}"/>
              </a:ext>
            </a:extLst>
          </p:cNvPr>
          <p:cNvSpPr/>
          <p:nvPr/>
        </p:nvSpPr>
        <p:spPr>
          <a:xfrm>
            <a:off x="4494586" y="5769219"/>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Esst</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7" name="Google Shape;701;p62">
            <a:extLst>
              <a:ext uri="{FF2B5EF4-FFF2-40B4-BE49-F238E27FC236}">
                <a16:creationId xmlns:a16="http://schemas.microsoft.com/office/drawing/2014/main" id="{67B4B474-2ACB-449E-9FAF-69D788B71765}"/>
              </a:ext>
            </a:extLst>
          </p:cNvPr>
          <p:cNvSpPr/>
          <p:nvPr/>
        </p:nvSpPr>
        <p:spPr>
          <a:xfrm>
            <a:off x="7725980" y="4898523"/>
            <a:ext cx="1396944" cy="793650"/>
          </a:xfrm>
          <a:custGeom>
            <a:avLst/>
            <a:gdLst>
              <a:gd name="connsiteX0" fmla="*/ 0 w 1396944"/>
              <a:gd name="connsiteY0" fmla="*/ 0 h 793650"/>
              <a:gd name="connsiteX1" fmla="*/ 437709 w 1396944"/>
              <a:gd name="connsiteY1" fmla="*/ 0 h 793650"/>
              <a:gd name="connsiteX2" fmla="*/ 875418 w 1396944"/>
              <a:gd name="connsiteY2" fmla="*/ 0 h 793650"/>
              <a:gd name="connsiteX3" fmla="*/ 1396944 w 1396944"/>
              <a:gd name="connsiteY3" fmla="*/ 0 h 793650"/>
              <a:gd name="connsiteX4" fmla="*/ 1396944 w 1396944"/>
              <a:gd name="connsiteY4" fmla="*/ 396825 h 793650"/>
              <a:gd name="connsiteX5" fmla="*/ 1396944 w 1396944"/>
              <a:gd name="connsiteY5" fmla="*/ 793650 h 793650"/>
              <a:gd name="connsiteX6" fmla="*/ 931296 w 1396944"/>
              <a:gd name="connsiteY6" fmla="*/ 793650 h 793650"/>
              <a:gd name="connsiteX7" fmla="*/ 465648 w 1396944"/>
              <a:gd name="connsiteY7" fmla="*/ 793650 h 793650"/>
              <a:gd name="connsiteX8" fmla="*/ 0 w 1396944"/>
              <a:gd name="connsiteY8" fmla="*/ 793650 h 793650"/>
              <a:gd name="connsiteX9" fmla="*/ 0 w 1396944"/>
              <a:gd name="connsiteY9" fmla="*/ 396825 h 793650"/>
              <a:gd name="connsiteX10" fmla="*/ 0 w 1396944"/>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6944" h="793650" fill="none" extrusionOk="0">
                <a:moveTo>
                  <a:pt x="0" y="0"/>
                </a:moveTo>
                <a:cubicBezTo>
                  <a:pt x="132731" y="-48595"/>
                  <a:pt x="287609" y="22431"/>
                  <a:pt x="437709" y="0"/>
                </a:cubicBezTo>
                <a:cubicBezTo>
                  <a:pt x="587809" y="-22431"/>
                  <a:pt x="715368" y="34144"/>
                  <a:pt x="875418" y="0"/>
                </a:cubicBezTo>
                <a:cubicBezTo>
                  <a:pt x="1035468" y="-34144"/>
                  <a:pt x="1263267" y="31604"/>
                  <a:pt x="1396944" y="0"/>
                </a:cubicBezTo>
                <a:cubicBezTo>
                  <a:pt x="1421103" y="195642"/>
                  <a:pt x="1371327" y="304870"/>
                  <a:pt x="1396944" y="396825"/>
                </a:cubicBezTo>
                <a:cubicBezTo>
                  <a:pt x="1422561" y="488780"/>
                  <a:pt x="1365355" y="618557"/>
                  <a:pt x="1396944" y="793650"/>
                </a:cubicBezTo>
                <a:cubicBezTo>
                  <a:pt x="1232811" y="837834"/>
                  <a:pt x="1163259" y="754201"/>
                  <a:pt x="931296" y="793650"/>
                </a:cubicBezTo>
                <a:cubicBezTo>
                  <a:pt x="699333" y="833099"/>
                  <a:pt x="688405" y="752469"/>
                  <a:pt x="465648" y="793650"/>
                </a:cubicBezTo>
                <a:cubicBezTo>
                  <a:pt x="242891" y="834831"/>
                  <a:pt x="192613" y="792432"/>
                  <a:pt x="0" y="793650"/>
                </a:cubicBezTo>
                <a:cubicBezTo>
                  <a:pt x="-8219" y="690449"/>
                  <a:pt x="30858" y="576740"/>
                  <a:pt x="0" y="396825"/>
                </a:cubicBezTo>
                <a:cubicBezTo>
                  <a:pt x="-30858" y="216910"/>
                  <a:pt x="8543" y="143598"/>
                  <a:pt x="0" y="0"/>
                </a:cubicBezTo>
                <a:close/>
              </a:path>
              <a:path w="1396944" h="793650" stroke="0" extrusionOk="0">
                <a:moveTo>
                  <a:pt x="0" y="0"/>
                </a:moveTo>
                <a:cubicBezTo>
                  <a:pt x="210288" y="-41486"/>
                  <a:pt x="273871" y="29825"/>
                  <a:pt x="465648" y="0"/>
                </a:cubicBezTo>
                <a:cubicBezTo>
                  <a:pt x="657425" y="-29825"/>
                  <a:pt x="723656" y="28656"/>
                  <a:pt x="889388" y="0"/>
                </a:cubicBezTo>
                <a:cubicBezTo>
                  <a:pt x="1055120" y="-28656"/>
                  <a:pt x="1267282" y="40547"/>
                  <a:pt x="1396944" y="0"/>
                </a:cubicBezTo>
                <a:cubicBezTo>
                  <a:pt x="1412990" y="181733"/>
                  <a:pt x="1369077" y="284671"/>
                  <a:pt x="1396944" y="373016"/>
                </a:cubicBezTo>
                <a:cubicBezTo>
                  <a:pt x="1424811" y="461361"/>
                  <a:pt x="1351730" y="678290"/>
                  <a:pt x="1396944" y="793650"/>
                </a:cubicBezTo>
                <a:cubicBezTo>
                  <a:pt x="1155093" y="833035"/>
                  <a:pt x="1128770" y="778295"/>
                  <a:pt x="903357" y="793650"/>
                </a:cubicBezTo>
                <a:cubicBezTo>
                  <a:pt x="677944" y="809005"/>
                  <a:pt x="556787" y="761223"/>
                  <a:pt x="409770" y="793650"/>
                </a:cubicBezTo>
                <a:cubicBezTo>
                  <a:pt x="262753" y="826077"/>
                  <a:pt x="180086" y="765113"/>
                  <a:pt x="0" y="793650"/>
                </a:cubicBezTo>
                <a:cubicBezTo>
                  <a:pt x="-16250" y="641606"/>
                  <a:pt x="2113" y="520739"/>
                  <a:pt x="0" y="388889"/>
                </a:cubicBezTo>
                <a:cubicBezTo>
                  <a:pt x="-2113" y="257039"/>
                  <a:pt x="45691" y="171727"/>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du</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8" name="Google Shape;703;p62">
            <a:extLst>
              <a:ext uri="{FF2B5EF4-FFF2-40B4-BE49-F238E27FC236}">
                <a16:creationId xmlns:a16="http://schemas.microsoft.com/office/drawing/2014/main" id="{D7456D2C-BE59-4545-B97A-B06A22485083}"/>
              </a:ext>
            </a:extLst>
          </p:cNvPr>
          <p:cNvSpPr/>
          <p:nvPr/>
        </p:nvSpPr>
        <p:spPr>
          <a:xfrm>
            <a:off x="4570203" y="3953889"/>
            <a:ext cx="1213375" cy="793650"/>
          </a:xfrm>
          <a:custGeom>
            <a:avLst/>
            <a:gdLst>
              <a:gd name="connsiteX0" fmla="*/ 0 w 1213375"/>
              <a:gd name="connsiteY0" fmla="*/ 0 h 793650"/>
              <a:gd name="connsiteX1" fmla="*/ 416592 w 1213375"/>
              <a:gd name="connsiteY1" fmla="*/ 0 h 793650"/>
              <a:gd name="connsiteX2" fmla="*/ 808917 w 1213375"/>
              <a:gd name="connsiteY2" fmla="*/ 0 h 793650"/>
              <a:gd name="connsiteX3" fmla="*/ 1213375 w 1213375"/>
              <a:gd name="connsiteY3" fmla="*/ 0 h 793650"/>
              <a:gd name="connsiteX4" fmla="*/ 1213375 w 1213375"/>
              <a:gd name="connsiteY4" fmla="*/ 380952 h 793650"/>
              <a:gd name="connsiteX5" fmla="*/ 1213375 w 1213375"/>
              <a:gd name="connsiteY5" fmla="*/ 793650 h 793650"/>
              <a:gd name="connsiteX6" fmla="*/ 784649 w 1213375"/>
              <a:gd name="connsiteY6" fmla="*/ 793650 h 793650"/>
              <a:gd name="connsiteX7" fmla="*/ 416592 w 1213375"/>
              <a:gd name="connsiteY7" fmla="*/ 793650 h 793650"/>
              <a:gd name="connsiteX8" fmla="*/ 0 w 1213375"/>
              <a:gd name="connsiteY8" fmla="*/ 793650 h 793650"/>
              <a:gd name="connsiteX9" fmla="*/ 0 w 1213375"/>
              <a:gd name="connsiteY9" fmla="*/ 396825 h 793650"/>
              <a:gd name="connsiteX10" fmla="*/ 0 w 1213375"/>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3375" h="793650" fill="none" extrusionOk="0">
                <a:moveTo>
                  <a:pt x="0" y="0"/>
                </a:moveTo>
                <a:cubicBezTo>
                  <a:pt x="187840" y="-42075"/>
                  <a:pt x="252826" y="18144"/>
                  <a:pt x="416592" y="0"/>
                </a:cubicBezTo>
                <a:cubicBezTo>
                  <a:pt x="580358" y="-18144"/>
                  <a:pt x="714052" y="43245"/>
                  <a:pt x="808917" y="0"/>
                </a:cubicBezTo>
                <a:cubicBezTo>
                  <a:pt x="903783" y="-43245"/>
                  <a:pt x="1083426" y="39939"/>
                  <a:pt x="1213375" y="0"/>
                </a:cubicBezTo>
                <a:cubicBezTo>
                  <a:pt x="1232915" y="164573"/>
                  <a:pt x="1175613" y="254579"/>
                  <a:pt x="1213375" y="380952"/>
                </a:cubicBezTo>
                <a:cubicBezTo>
                  <a:pt x="1251137" y="507325"/>
                  <a:pt x="1202950" y="654280"/>
                  <a:pt x="1213375" y="793650"/>
                </a:cubicBezTo>
                <a:cubicBezTo>
                  <a:pt x="1021892" y="827932"/>
                  <a:pt x="902875" y="748242"/>
                  <a:pt x="784649" y="793650"/>
                </a:cubicBezTo>
                <a:cubicBezTo>
                  <a:pt x="666423" y="839058"/>
                  <a:pt x="571510" y="755197"/>
                  <a:pt x="416592" y="793650"/>
                </a:cubicBezTo>
                <a:cubicBezTo>
                  <a:pt x="261674" y="832103"/>
                  <a:pt x="155565" y="764718"/>
                  <a:pt x="0" y="793650"/>
                </a:cubicBezTo>
                <a:cubicBezTo>
                  <a:pt x="-158" y="685495"/>
                  <a:pt x="21881" y="589833"/>
                  <a:pt x="0" y="396825"/>
                </a:cubicBezTo>
                <a:cubicBezTo>
                  <a:pt x="-21881" y="203818"/>
                  <a:pt x="7696" y="89522"/>
                  <a:pt x="0" y="0"/>
                </a:cubicBezTo>
                <a:close/>
              </a:path>
              <a:path w="1213375" h="793650" stroke="0" extrusionOk="0">
                <a:moveTo>
                  <a:pt x="0" y="0"/>
                </a:moveTo>
                <a:cubicBezTo>
                  <a:pt x="134008" y="-27661"/>
                  <a:pt x="230144" y="5185"/>
                  <a:pt x="392325" y="0"/>
                </a:cubicBezTo>
                <a:cubicBezTo>
                  <a:pt x="554506" y="-5185"/>
                  <a:pt x="702811" y="10957"/>
                  <a:pt x="808917" y="0"/>
                </a:cubicBezTo>
                <a:cubicBezTo>
                  <a:pt x="915023" y="-10957"/>
                  <a:pt x="1045296" y="17510"/>
                  <a:pt x="1213375" y="0"/>
                </a:cubicBezTo>
                <a:cubicBezTo>
                  <a:pt x="1223719" y="142727"/>
                  <a:pt x="1194037" y="219759"/>
                  <a:pt x="1213375" y="373016"/>
                </a:cubicBezTo>
                <a:cubicBezTo>
                  <a:pt x="1232713" y="526273"/>
                  <a:pt x="1171127" y="618654"/>
                  <a:pt x="1213375" y="793650"/>
                </a:cubicBezTo>
                <a:cubicBezTo>
                  <a:pt x="1048903" y="836536"/>
                  <a:pt x="962656" y="748816"/>
                  <a:pt x="784649" y="793650"/>
                </a:cubicBezTo>
                <a:cubicBezTo>
                  <a:pt x="606642" y="838484"/>
                  <a:pt x="546322" y="747349"/>
                  <a:pt x="380191" y="793650"/>
                </a:cubicBezTo>
                <a:cubicBezTo>
                  <a:pt x="214060" y="839951"/>
                  <a:pt x="121878" y="759041"/>
                  <a:pt x="0" y="793650"/>
                </a:cubicBezTo>
                <a:cubicBezTo>
                  <a:pt x="-34543" y="641800"/>
                  <a:pt x="21440" y="482454"/>
                  <a:pt x="0" y="388889"/>
                </a:cubicBezTo>
                <a:cubicBezTo>
                  <a:pt x="-21440" y="295324"/>
                  <a:pt x="42846" y="130705"/>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oft</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9" name="Google Shape;701;p62">
            <a:extLst>
              <a:ext uri="{FF2B5EF4-FFF2-40B4-BE49-F238E27FC236}">
                <a16:creationId xmlns:a16="http://schemas.microsoft.com/office/drawing/2014/main" id="{47DA4A1A-00D5-4D06-8EB2-E434A53DE28F}"/>
              </a:ext>
            </a:extLst>
          </p:cNvPr>
          <p:cNvSpPr/>
          <p:nvPr/>
        </p:nvSpPr>
        <p:spPr>
          <a:xfrm>
            <a:off x="9192369" y="4891979"/>
            <a:ext cx="1933472" cy="793650"/>
          </a:xfrm>
          <a:custGeom>
            <a:avLst/>
            <a:gdLst>
              <a:gd name="connsiteX0" fmla="*/ 0 w 1933472"/>
              <a:gd name="connsiteY0" fmla="*/ 0 h 793650"/>
              <a:gd name="connsiteX1" fmla="*/ 444698 w 1933472"/>
              <a:gd name="connsiteY1" fmla="*/ 0 h 793650"/>
              <a:gd name="connsiteX2" fmla="*/ 966736 w 1933472"/>
              <a:gd name="connsiteY2" fmla="*/ 0 h 793650"/>
              <a:gd name="connsiteX3" fmla="*/ 1411434 w 1933472"/>
              <a:gd name="connsiteY3" fmla="*/ 0 h 793650"/>
              <a:gd name="connsiteX4" fmla="*/ 1933471 w 1933472"/>
              <a:gd name="connsiteY4" fmla="*/ 0 h 793650"/>
              <a:gd name="connsiteX5" fmla="*/ 1933471 w 1933472"/>
              <a:gd name="connsiteY5" fmla="*/ 396825 h 793650"/>
              <a:gd name="connsiteX6" fmla="*/ 1933471 w 1933472"/>
              <a:gd name="connsiteY6" fmla="*/ 793650 h 793650"/>
              <a:gd name="connsiteX7" fmla="*/ 1450103 w 1933472"/>
              <a:gd name="connsiteY7" fmla="*/ 793650 h 793650"/>
              <a:gd name="connsiteX8" fmla="*/ 947401 w 1933472"/>
              <a:gd name="connsiteY8" fmla="*/ 793650 h 793650"/>
              <a:gd name="connsiteX9" fmla="*/ 502702 w 1933472"/>
              <a:gd name="connsiteY9" fmla="*/ 793650 h 793650"/>
              <a:gd name="connsiteX10" fmla="*/ 0 w 1933472"/>
              <a:gd name="connsiteY10" fmla="*/ 793650 h 793650"/>
              <a:gd name="connsiteX11" fmla="*/ 0 w 1933472"/>
              <a:gd name="connsiteY11" fmla="*/ 412698 h 793650"/>
              <a:gd name="connsiteX12" fmla="*/ 0 w 1933472"/>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3472" h="793650" fill="none" extrusionOk="0">
                <a:moveTo>
                  <a:pt x="0" y="0"/>
                </a:moveTo>
                <a:cubicBezTo>
                  <a:pt x="204553" y="-3027"/>
                  <a:pt x="327961" y="48527"/>
                  <a:pt x="444698" y="0"/>
                </a:cubicBezTo>
                <a:cubicBezTo>
                  <a:pt x="561435" y="-48527"/>
                  <a:pt x="817035" y="58646"/>
                  <a:pt x="966736" y="0"/>
                </a:cubicBezTo>
                <a:cubicBezTo>
                  <a:pt x="1116437" y="-58646"/>
                  <a:pt x="1279872" y="20308"/>
                  <a:pt x="1411434" y="0"/>
                </a:cubicBezTo>
                <a:cubicBezTo>
                  <a:pt x="1542996" y="-20308"/>
                  <a:pt x="1742794" y="1812"/>
                  <a:pt x="1933471" y="0"/>
                </a:cubicBezTo>
                <a:cubicBezTo>
                  <a:pt x="1980312" y="182054"/>
                  <a:pt x="1897314" y="310919"/>
                  <a:pt x="1933471" y="396825"/>
                </a:cubicBezTo>
                <a:cubicBezTo>
                  <a:pt x="1969628" y="482732"/>
                  <a:pt x="1900292" y="659732"/>
                  <a:pt x="1933471" y="793650"/>
                </a:cubicBezTo>
                <a:cubicBezTo>
                  <a:pt x="1823718" y="824834"/>
                  <a:pt x="1583452" y="758950"/>
                  <a:pt x="1450103" y="793650"/>
                </a:cubicBezTo>
                <a:cubicBezTo>
                  <a:pt x="1316754" y="828350"/>
                  <a:pt x="1070824" y="776525"/>
                  <a:pt x="947401" y="793650"/>
                </a:cubicBezTo>
                <a:cubicBezTo>
                  <a:pt x="823978" y="810775"/>
                  <a:pt x="659240" y="782196"/>
                  <a:pt x="502702" y="793650"/>
                </a:cubicBezTo>
                <a:cubicBezTo>
                  <a:pt x="346164" y="805104"/>
                  <a:pt x="189693" y="774639"/>
                  <a:pt x="0" y="793650"/>
                </a:cubicBezTo>
                <a:cubicBezTo>
                  <a:pt x="-44701" y="684788"/>
                  <a:pt x="4413" y="505878"/>
                  <a:pt x="0" y="412698"/>
                </a:cubicBezTo>
                <a:cubicBezTo>
                  <a:pt x="-4413" y="319518"/>
                  <a:pt x="28691" y="92545"/>
                  <a:pt x="0" y="0"/>
                </a:cubicBezTo>
                <a:close/>
              </a:path>
              <a:path w="1933472" h="793650" stroke="0" extrusionOk="0">
                <a:moveTo>
                  <a:pt x="0" y="0"/>
                </a:moveTo>
                <a:cubicBezTo>
                  <a:pt x="189532" y="-24951"/>
                  <a:pt x="256291" y="49876"/>
                  <a:pt x="444698" y="0"/>
                </a:cubicBezTo>
                <a:cubicBezTo>
                  <a:pt x="633105" y="-49876"/>
                  <a:pt x="676147" y="10812"/>
                  <a:pt x="889397" y="0"/>
                </a:cubicBezTo>
                <a:cubicBezTo>
                  <a:pt x="1102647" y="-10812"/>
                  <a:pt x="1203858" y="60862"/>
                  <a:pt x="1411434" y="0"/>
                </a:cubicBezTo>
                <a:cubicBezTo>
                  <a:pt x="1619010" y="-60862"/>
                  <a:pt x="1731988" y="52663"/>
                  <a:pt x="1933471" y="0"/>
                </a:cubicBezTo>
                <a:cubicBezTo>
                  <a:pt x="1943608" y="112715"/>
                  <a:pt x="1917117" y="228430"/>
                  <a:pt x="1933471" y="373016"/>
                </a:cubicBezTo>
                <a:cubicBezTo>
                  <a:pt x="1949825" y="517602"/>
                  <a:pt x="1887461" y="665622"/>
                  <a:pt x="1933471" y="793650"/>
                </a:cubicBezTo>
                <a:cubicBezTo>
                  <a:pt x="1735381" y="851168"/>
                  <a:pt x="1640629" y="788611"/>
                  <a:pt x="1450103" y="793650"/>
                </a:cubicBezTo>
                <a:cubicBezTo>
                  <a:pt x="1259577" y="798689"/>
                  <a:pt x="1195470" y="793316"/>
                  <a:pt x="966736" y="793650"/>
                </a:cubicBezTo>
                <a:cubicBezTo>
                  <a:pt x="738002" y="793984"/>
                  <a:pt x="566712" y="777498"/>
                  <a:pt x="464033" y="793650"/>
                </a:cubicBezTo>
                <a:cubicBezTo>
                  <a:pt x="361354" y="809802"/>
                  <a:pt x="116280" y="764733"/>
                  <a:pt x="0" y="793650"/>
                </a:cubicBezTo>
                <a:cubicBezTo>
                  <a:pt x="-6834" y="708792"/>
                  <a:pt x="6589" y="514716"/>
                  <a:pt x="0" y="420635"/>
                </a:cubicBezTo>
                <a:cubicBezTo>
                  <a:pt x="-6589" y="326555"/>
                  <a:pt x="6453" y="147385"/>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680663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isst</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21" name="Google Shape;702;p62">
            <a:extLst>
              <a:ext uri="{FF2B5EF4-FFF2-40B4-BE49-F238E27FC236}">
                <a16:creationId xmlns:a16="http://schemas.microsoft.com/office/drawing/2014/main" id="{55321DEB-EAF4-4179-BB7C-097C43B1F606}"/>
              </a:ext>
            </a:extLst>
          </p:cNvPr>
          <p:cNvSpPr/>
          <p:nvPr/>
        </p:nvSpPr>
        <p:spPr>
          <a:xfrm>
            <a:off x="5922907" y="3953889"/>
            <a:ext cx="1862184" cy="793650"/>
          </a:xfrm>
          <a:custGeom>
            <a:avLst/>
            <a:gdLst>
              <a:gd name="connsiteX0" fmla="*/ 0 w 1862184"/>
              <a:gd name="connsiteY0" fmla="*/ 0 h 793650"/>
              <a:gd name="connsiteX1" fmla="*/ 502790 w 1862184"/>
              <a:gd name="connsiteY1" fmla="*/ 0 h 793650"/>
              <a:gd name="connsiteX2" fmla="*/ 912470 w 1862184"/>
              <a:gd name="connsiteY2" fmla="*/ 0 h 793650"/>
              <a:gd name="connsiteX3" fmla="*/ 1378016 w 1862184"/>
              <a:gd name="connsiteY3" fmla="*/ 0 h 793650"/>
              <a:gd name="connsiteX4" fmla="*/ 1862184 w 1862184"/>
              <a:gd name="connsiteY4" fmla="*/ 0 h 793650"/>
              <a:gd name="connsiteX5" fmla="*/ 1862184 w 1862184"/>
              <a:gd name="connsiteY5" fmla="*/ 380952 h 793650"/>
              <a:gd name="connsiteX6" fmla="*/ 1862184 w 1862184"/>
              <a:gd name="connsiteY6" fmla="*/ 793650 h 793650"/>
              <a:gd name="connsiteX7" fmla="*/ 1359394 w 1862184"/>
              <a:gd name="connsiteY7" fmla="*/ 793650 h 793650"/>
              <a:gd name="connsiteX8" fmla="*/ 949714 w 1862184"/>
              <a:gd name="connsiteY8" fmla="*/ 793650 h 793650"/>
              <a:gd name="connsiteX9" fmla="*/ 502790 w 1862184"/>
              <a:gd name="connsiteY9" fmla="*/ 793650 h 793650"/>
              <a:gd name="connsiteX10" fmla="*/ 0 w 1862184"/>
              <a:gd name="connsiteY10" fmla="*/ 793650 h 793650"/>
              <a:gd name="connsiteX11" fmla="*/ 0 w 1862184"/>
              <a:gd name="connsiteY11" fmla="*/ 420635 h 793650"/>
              <a:gd name="connsiteX12" fmla="*/ 0 w 1862184"/>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62184" h="793650" fill="none" extrusionOk="0">
                <a:moveTo>
                  <a:pt x="0" y="0"/>
                </a:moveTo>
                <a:cubicBezTo>
                  <a:pt x="222051" y="-24408"/>
                  <a:pt x="362318" y="31724"/>
                  <a:pt x="502790" y="0"/>
                </a:cubicBezTo>
                <a:cubicBezTo>
                  <a:pt x="643262" y="-31724"/>
                  <a:pt x="727810" y="8434"/>
                  <a:pt x="912470" y="0"/>
                </a:cubicBezTo>
                <a:cubicBezTo>
                  <a:pt x="1097130" y="-8434"/>
                  <a:pt x="1254007" y="53843"/>
                  <a:pt x="1378016" y="0"/>
                </a:cubicBezTo>
                <a:cubicBezTo>
                  <a:pt x="1502025" y="-53843"/>
                  <a:pt x="1639615" y="47764"/>
                  <a:pt x="1862184" y="0"/>
                </a:cubicBezTo>
                <a:cubicBezTo>
                  <a:pt x="1883226" y="149403"/>
                  <a:pt x="1859537" y="257988"/>
                  <a:pt x="1862184" y="380952"/>
                </a:cubicBezTo>
                <a:cubicBezTo>
                  <a:pt x="1864831" y="503916"/>
                  <a:pt x="1846856" y="656430"/>
                  <a:pt x="1862184" y="793650"/>
                </a:cubicBezTo>
                <a:cubicBezTo>
                  <a:pt x="1688128" y="841746"/>
                  <a:pt x="1602820" y="748748"/>
                  <a:pt x="1359394" y="793650"/>
                </a:cubicBezTo>
                <a:cubicBezTo>
                  <a:pt x="1115968" y="838552"/>
                  <a:pt x="1100743" y="791846"/>
                  <a:pt x="949714" y="793650"/>
                </a:cubicBezTo>
                <a:cubicBezTo>
                  <a:pt x="798685" y="795454"/>
                  <a:pt x="695932" y="777954"/>
                  <a:pt x="502790" y="793650"/>
                </a:cubicBezTo>
                <a:cubicBezTo>
                  <a:pt x="309648" y="809346"/>
                  <a:pt x="246505" y="738019"/>
                  <a:pt x="0" y="793650"/>
                </a:cubicBezTo>
                <a:cubicBezTo>
                  <a:pt x="-10617" y="642247"/>
                  <a:pt x="38318" y="552437"/>
                  <a:pt x="0" y="420635"/>
                </a:cubicBezTo>
                <a:cubicBezTo>
                  <a:pt x="-38318" y="288833"/>
                  <a:pt x="18553" y="177164"/>
                  <a:pt x="0" y="0"/>
                </a:cubicBezTo>
                <a:close/>
              </a:path>
              <a:path w="1862184" h="793650" stroke="0" extrusionOk="0">
                <a:moveTo>
                  <a:pt x="0" y="0"/>
                </a:moveTo>
                <a:cubicBezTo>
                  <a:pt x="203289" y="-22889"/>
                  <a:pt x="286874" y="43761"/>
                  <a:pt x="484168" y="0"/>
                </a:cubicBezTo>
                <a:cubicBezTo>
                  <a:pt x="681462" y="-43761"/>
                  <a:pt x="805044" y="25751"/>
                  <a:pt x="949714" y="0"/>
                </a:cubicBezTo>
                <a:cubicBezTo>
                  <a:pt x="1094384" y="-25751"/>
                  <a:pt x="1226683" y="53588"/>
                  <a:pt x="1452504" y="0"/>
                </a:cubicBezTo>
                <a:cubicBezTo>
                  <a:pt x="1678325" y="-53588"/>
                  <a:pt x="1669802" y="16124"/>
                  <a:pt x="1862184" y="0"/>
                </a:cubicBezTo>
                <a:cubicBezTo>
                  <a:pt x="1875131" y="96672"/>
                  <a:pt x="1833427" y="287332"/>
                  <a:pt x="1862184" y="396825"/>
                </a:cubicBezTo>
                <a:cubicBezTo>
                  <a:pt x="1890941" y="506319"/>
                  <a:pt x="1825083" y="634534"/>
                  <a:pt x="1862184" y="793650"/>
                </a:cubicBezTo>
                <a:cubicBezTo>
                  <a:pt x="1648215" y="830841"/>
                  <a:pt x="1624163" y="790826"/>
                  <a:pt x="1415260" y="793650"/>
                </a:cubicBezTo>
                <a:cubicBezTo>
                  <a:pt x="1206357" y="796474"/>
                  <a:pt x="1196757" y="762537"/>
                  <a:pt x="1005579" y="793650"/>
                </a:cubicBezTo>
                <a:cubicBezTo>
                  <a:pt x="814401" y="824763"/>
                  <a:pt x="730461" y="738939"/>
                  <a:pt x="502790" y="793650"/>
                </a:cubicBezTo>
                <a:cubicBezTo>
                  <a:pt x="275119" y="848361"/>
                  <a:pt x="173188" y="743987"/>
                  <a:pt x="0" y="793650"/>
                </a:cubicBezTo>
                <a:cubicBezTo>
                  <a:pt x="-42407" y="660760"/>
                  <a:pt x="19301" y="511552"/>
                  <a:pt x="0" y="388889"/>
                </a:cubicBezTo>
                <a:cubicBezTo>
                  <a:pt x="-19301" y="266226"/>
                  <a:pt x="10510" y="143395"/>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normaler-weise</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22" name="Google Shape;703;p62">
            <a:extLst>
              <a:ext uri="{FF2B5EF4-FFF2-40B4-BE49-F238E27FC236}">
                <a16:creationId xmlns:a16="http://schemas.microsoft.com/office/drawing/2014/main" id="{DFCC58C9-2FB1-4694-8EFD-B62E22B189AB}"/>
              </a:ext>
            </a:extLst>
          </p:cNvPr>
          <p:cNvSpPr/>
          <p:nvPr/>
        </p:nvSpPr>
        <p:spPr>
          <a:xfrm>
            <a:off x="7899128" y="3984139"/>
            <a:ext cx="1396944" cy="793650"/>
          </a:xfrm>
          <a:custGeom>
            <a:avLst/>
            <a:gdLst>
              <a:gd name="connsiteX0" fmla="*/ 0 w 1396944"/>
              <a:gd name="connsiteY0" fmla="*/ 0 h 793650"/>
              <a:gd name="connsiteX1" fmla="*/ 423740 w 1396944"/>
              <a:gd name="connsiteY1" fmla="*/ 0 h 793650"/>
              <a:gd name="connsiteX2" fmla="*/ 875418 w 1396944"/>
              <a:gd name="connsiteY2" fmla="*/ 0 h 793650"/>
              <a:gd name="connsiteX3" fmla="*/ 1396944 w 1396944"/>
              <a:gd name="connsiteY3" fmla="*/ 0 h 793650"/>
              <a:gd name="connsiteX4" fmla="*/ 1396944 w 1396944"/>
              <a:gd name="connsiteY4" fmla="*/ 388889 h 793650"/>
              <a:gd name="connsiteX5" fmla="*/ 1396944 w 1396944"/>
              <a:gd name="connsiteY5" fmla="*/ 793650 h 793650"/>
              <a:gd name="connsiteX6" fmla="*/ 903357 w 1396944"/>
              <a:gd name="connsiteY6" fmla="*/ 793650 h 793650"/>
              <a:gd name="connsiteX7" fmla="*/ 479617 w 1396944"/>
              <a:gd name="connsiteY7" fmla="*/ 793650 h 793650"/>
              <a:gd name="connsiteX8" fmla="*/ 0 w 1396944"/>
              <a:gd name="connsiteY8" fmla="*/ 793650 h 793650"/>
              <a:gd name="connsiteX9" fmla="*/ 0 w 1396944"/>
              <a:gd name="connsiteY9" fmla="*/ 404762 h 793650"/>
              <a:gd name="connsiteX10" fmla="*/ 0 w 1396944"/>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6944" h="793650" fill="none" extrusionOk="0">
                <a:moveTo>
                  <a:pt x="0" y="0"/>
                </a:moveTo>
                <a:cubicBezTo>
                  <a:pt x="145926" y="-50684"/>
                  <a:pt x="239725" y="37005"/>
                  <a:pt x="423740" y="0"/>
                </a:cubicBezTo>
                <a:cubicBezTo>
                  <a:pt x="607755" y="-37005"/>
                  <a:pt x="724507" y="19402"/>
                  <a:pt x="875418" y="0"/>
                </a:cubicBezTo>
                <a:cubicBezTo>
                  <a:pt x="1026329" y="-19402"/>
                  <a:pt x="1286612" y="36522"/>
                  <a:pt x="1396944" y="0"/>
                </a:cubicBezTo>
                <a:cubicBezTo>
                  <a:pt x="1415587" y="152116"/>
                  <a:pt x="1394926" y="285507"/>
                  <a:pt x="1396944" y="388889"/>
                </a:cubicBezTo>
                <a:cubicBezTo>
                  <a:pt x="1398962" y="492271"/>
                  <a:pt x="1368098" y="647348"/>
                  <a:pt x="1396944" y="793650"/>
                </a:cubicBezTo>
                <a:cubicBezTo>
                  <a:pt x="1219834" y="820606"/>
                  <a:pt x="1131178" y="776094"/>
                  <a:pt x="903357" y="793650"/>
                </a:cubicBezTo>
                <a:cubicBezTo>
                  <a:pt x="675536" y="811206"/>
                  <a:pt x="656330" y="786530"/>
                  <a:pt x="479617" y="793650"/>
                </a:cubicBezTo>
                <a:cubicBezTo>
                  <a:pt x="302904" y="800770"/>
                  <a:pt x="109147" y="792095"/>
                  <a:pt x="0" y="793650"/>
                </a:cubicBezTo>
                <a:cubicBezTo>
                  <a:pt x="-7405" y="627307"/>
                  <a:pt x="30199" y="577257"/>
                  <a:pt x="0" y="404762"/>
                </a:cubicBezTo>
                <a:cubicBezTo>
                  <a:pt x="-30199" y="232267"/>
                  <a:pt x="25360" y="181152"/>
                  <a:pt x="0" y="0"/>
                </a:cubicBezTo>
                <a:close/>
              </a:path>
              <a:path w="1396944" h="793650" stroke="0" extrusionOk="0">
                <a:moveTo>
                  <a:pt x="0" y="0"/>
                </a:moveTo>
                <a:cubicBezTo>
                  <a:pt x="104637" y="-17564"/>
                  <a:pt x="334780" y="21100"/>
                  <a:pt x="465648" y="0"/>
                </a:cubicBezTo>
                <a:cubicBezTo>
                  <a:pt x="596516" y="-21100"/>
                  <a:pt x="792074" y="22543"/>
                  <a:pt x="917327" y="0"/>
                </a:cubicBezTo>
                <a:cubicBezTo>
                  <a:pt x="1042580" y="-22543"/>
                  <a:pt x="1178543" y="6889"/>
                  <a:pt x="1396944" y="0"/>
                </a:cubicBezTo>
                <a:cubicBezTo>
                  <a:pt x="1407644" y="159361"/>
                  <a:pt x="1376060" y="262626"/>
                  <a:pt x="1396944" y="380952"/>
                </a:cubicBezTo>
                <a:cubicBezTo>
                  <a:pt x="1417828" y="499278"/>
                  <a:pt x="1368620" y="685713"/>
                  <a:pt x="1396944" y="793650"/>
                </a:cubicBezTo>
                <a:cubicBezTo>
                  <a:pt x="1233301" y="835996"/>
                  <a:pt x="1097442" y="783126"/>
                  <a:pt x="903357" y="793650"/>
                </a:cubicBezTo>
                <a:cubicBezTo>
                  <a:pt x="709272" y="804174"/>
                  <a:pt x="598362" y="742212"/>
                  <a:pt x="437709" y="793650"/>
                </a:cubicBezTo>
                <a:cubicBezTo>
                  <a:pt x="277056" y="845088"/>
                  <a:pt x="89856" y="755993"/>
                  <a:pt x="0" y="793650"/>
                </a:cubicBezTo>
                <a:cubicBezTo>
                  <a:pt x="-12413" y="695493"/>
                  <a:pt x="25798" y="538744"/>
                  <a:pt x="0" y="396825"/>
                </a:cubicBezTo>
                <a:cubicBezTo>
                  <a:pt x="-25798" y="254907"/>
                  <a:pt x="1942" y="96443"/>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wunder</a:t>
            </a: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-bar</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23" name="Google Shape;699;p62">
            <a:extLst>
              <a:ext uri="{FF2B5EF4-FFF2-40B4-BE49-F238E27FC236}">
                <a16:creationId xmlns:a16="http://schemas.microsoft.com/office/drawing/2014/main" id="{041C80BF-788E-453C-8BCB-FAAD2008FCEE}"/>
              </a:ext>
            </a:extLst>
          </p:cNvPr>
          <p:cNvSpPr/>
          <p:nvPr/>
        </p:nvSpPr>
        <p:spPr>
          <a:xfrm>
            <a:off x="4485185" y="4887824"/>
            <a:ext cx="1548969" cy="793650"/>
          </a:xfrm>
          <a:custGeom>
            <a:avLst/>
            <a:gdLst>
              <a:gd name="connsiteX0" fmla="*/ 0 w 1548969"/>
              <a:gd name="connsiteY0" fmla="*/ 0 h 793650"/>
              <a:gd name="connsiteX1" fmla="*/ 469854 w 1548969"/>
              <a:gd name="connsiteY1" fmla="*/ 0 h 793650"/>
              <a:gd name="connsiteX2" fmla="*/ 939707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79114 w 1548969"/>
              <a:gd name="connsiteY6" fmla="*/ 793650 h 793650"/>
              <a:gd name="connsiteX7" fmla="*/ 593771 w 1548969"/>
              <a:gd name="connsiteY7" fmla="*/ 793650 h 793650"/>
              <a:gd name="connsiteX8" fmla="*/ 0 w 1548969"/>
              <a:gd name="connsiteY8" fmla="*/ 793650 h 793650"/>
              <a:gd name="connsiteX9" fmla="*/ 0 w 1548969"/>
              <a:gd name="connsiteY9" fmla="*/ 380952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5242" y="-29798"/>
                  <a:pt x="246806" y="56363"/>
                  <a:pt x="469854" y="0"/>
                </a:cubicBezTo>
                <a:cubicBezTo>
                  <a:pt x="692902" y="-56363"/>
                  <a:pt x="770882" y="36891"/>
                  <a:pt x="939707" y="0"/>
                </a:cubicBezTo>
                <a:cubicBezTo>
                  <a:pt x="1108532" y="-36891"/>
                  <a:pt x="1371953" y="68012"/>
                  <a:pt x="1548968" y="0"/>
                </a:cubicBezTo>
                <a:cubicBezTo>
                  <a:pt x="1575344" y="105973"/>
                  <a:pt x="1504188" y="245784"/>
                  <a:pt x="1548968" y="388889"/>
                </a:cubicBezTo>
                <a:cubicBezTo>
                  <a:pt x="1593748" y="531994"/>
                  <a:pt x="1545017" y="595239"/>
                  <a:pt x="1548968" y="793650"/>
                </a:cubicBezTo>
                <a:cubicBezTo>
                  <a:pt x="1387462" y="810705"/>
                  <a:pt x="1262210" y="737927"/>
                  <a:pt x="1079114" y="793650"/>
                </a:cubicBezTo>
                <a:cubicBezTo>
                  <a:pt x="896018" y="849373"/>
                  <a:pt x="724858" y="767295"/>
                  <a:pt x="593771" y="793650"/>
                </a:cubicBezTo>
                <a:cubicBezTo>
                  <a:pt x="462684" y="820005"/>
                  <a:pt x="189898" y="726118"/>
                  <a:pt x="0" y="793650"/>
                </a:cubicBezTo>
                <a:cubicBezTo>
                  <a:pt x="-12344" y="632305"/>
                  <a:pt x="7961" y="573873"/>
                  <a:pt x="0" y="380952"/>
                </a:cubicBezTo>
                <a:cubicBezTo>
                  <a:pt x="-7961" y="188031"/>
                  <a:pt x="8203" y="93169"/>
                  <a:pt x="0" y="0"/>
                </a:cubicBezTo>
                <a:close/>
              </a:path>
              <a:path w="1548969" h="793650" stroke="0" extrusionOk="0">
                <a:moveTo>
                  <a:pt x="0" y="0"/>
                </a:moveTo>
                <a:cubicBezTo>
                  <a:pt x="131083" y="-6856"/>
                  <a:pt x="271717" y="44924"/>
                  <a:pt x="485343" y="0"/>
                </a:cubicBezTo>
                <a:cubicBezTo>
                  <a:pt x="698969" y="-44924"/>
                  <a:pt x="862953" y="39259"/>
                  <a:pt x="1001666" y="0"/>
                </a:cubicBezTo>
                <a:cubicBezTo>
                  <a:pt x="1140379" y="-39259"/>
                  <a:pt x="1426290" y="36552"/>
                  <a:pt x="1548968" y="0"/>
                </a:cubicBezTo>
                <a:cubicBezTo>
                  <a:pt x="1561710" y="164841"/>
                  <a:pt x="1510886" y="297029"/>
                  <a:pt x="1548968" y="396825"/>
                </a:cubicBezTo>
                <a:cubicBezTo>
                  <a:pt x="1587050" y="496622"/>
                  <a:pt x="1531180" y="649406"/>
                  <a:pt x="1548968" y="793650"/>
                </a:cubicBezTo>
                <a:cubicBezTo>
                  <a:pt x="1386290" y="802970"/>
                  <a:pt x="1223032" y="782458"/>
                  <a:pt x="1048135" y="793650"/>
                </a:cubicBezTo>
                <a:cubicBezTo>
                  <a:pt x="873238" y="804842"/>
                  <a:pt x="636984" y="776845"/>
                  <a:pt x="500833" y="793650"/>
                </a:cubicBezTo>
                <a:cubicBezTo>
                  <a:pt x="364682" y="810455"/>
                  <a:pt x="109902" y="743898"/>
                  <a:pt x="0" y="793650"/>
                </a:cubicBezTo>
                <a:cubicBezTo>
                  <a:pt x="-32094" y="632030"/>
                  <a:pt x="1528" y="586952"/>
                  <a:pt x="0" y="380952"/>
                </a:cubicBezTo>
                <a:cubicBezTo>
                  <a:pt x="-1528" y="174952"/>
                  <a:pt x="31864" y="166713"/>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19419549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esst</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24" name="Google Shape;700;p62">
            <a:extLst>
              <a:ext uri="{FF2B5EF4-FFF2-40B4-BE49-F238E27FC236}">
                <a16:creationId xmlns:a16="http://schemas.microsoft.com/office/drawing/2014/main" id="{EEADA43E-2E8F-4304-87AB-93517BDEF537}"/>
              </a:ext>
            </a:extLst>
          </p:cNvPr>
          <p:cNvSpPr/>
          <p:nvPr/>
        </p:nvSpPr>
        <p:spPr>
          <a:xfrm>
            <a:off x="6126616" y="4876230"/>
            <a:ext cx="1548969" cy="793650"/>
          </a:xfrm>
          <a:custGeom>
            <a:avLst/>
            <a:gdLst>
              <a:gd name="connsiteX0" fmla="*/ 0 w 1548969"/>
              <a:gd name="connsiteY0" fmla="*/ 0 h 793650"/>
              <a:gd name="connsiteX1" fmla="*/ 516323 w 1548969"/>
              <a:gd name="connsiteY1" fmla="*/ 0 h 793650"/>
              <a:gd name="connsiteX2" fmla="*/ 98617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01666 w 1548969"/>
              <a:gd name="connsiteY6" fmla="*/ 793650 h 793650"/>
              <a:gd name="connsiteX7" fmla="*/ 469854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25713" y="-39782"/>
                  <a:pt x="282426" y="9764"/>
                  <a:pt x="516323" y="0"/>
                </a:cubicBezTo>
                <a:cubicBezTo>
                  <a:pt x="750220" y="-9764"/>
                  <a:pt x="847060" y="28482"/>
                  <a:pt x="986176" y="0"/>
                </a:cubicBezTo>
                <a:cubicBezTo>
                  <a:pt x="1125292" y="-28482"/>
                  <a:pt x="1366742" y="45271"/>
                  <a:pt x="1548968" y="0"/>
                </a:cubicBezTo>
                <a:cubicBezTo>
                  <a:pt x="1564521" y="130857"/>
                  <a:pt x="1509913" y="201210"/>
                  <a:pt x="1548968" y="373016"/>
                </a:cubicBezTo>
                <a:cubicBezTo>
                  <a:pt x="1588023" y="544822"/>
                  <a:pt x="1498717" y="625868"/>
                  <a:pt x="1548968" y="793650"/>
                </a:cubicBezTo>
                <a:cubicBezTo>
                  <a:pt x="1309852" y="799828"/>
                  <a:pt x="1160500" y="730336"/>
                  <a:pt x="1001666" y="793650"/>
                </a:cubicBezTo>
                <a:cubicBezTo>
                  <a:pt x="842832" y="856964"/>
                  <a:pt x="600537" y="763373"/>
                  <a:pt x="469854" y="793650"/>
                </a:cubicBezTo>
                <a:cubicBezTo>
                  <a:pt x="339171" y="823927"/>
                  <a:pt x="168754" y="769828"/>
                  <a:pt x="0" y="793650"/>
                </a:cubicBezTo>
                <a:cubicBezTo>
                  <a:pt x="-38490" y="698616"/>
                  <a:pt x="8858" y="561669"/>
                  <a:pt x="0" y="388889"/>
                </a:cubicBezTo>
                <a:cubicBezTo>
                  <a:pt x="-8858" y="216109"/>
                  <a:pt x="42739" y="121261"/>
                  <a:pt x="0" y="0"/>
                </a:cubicBezTo>
                <a:close/>
              </a:path>
              <a:path w="1548969" h="793650" stroke="0" extrusionOk="0">
                <a:moveTo>
                  <a:pt x="0" y="0"/>
                </a:moveTo>
                <a:cubicBezTo>
                  <a:pt x="124592" y="-46759"/>
                  <a:pt x="271551" y="40728"/>
                  <a:pt x="516323" y="0"/>
                </a:cubicBezTo>
                <a:cubicBezTo>
                  <a:pt x="761095" y="-40728"/>
                  <a:pt x="820109" y="34048"/>
                  <a:pt x="1048135" y="0"/>
                </a:cubicBezTo>
                <a:cubicBezTo>
                  <a:pt x="1276161" y="-34048"/>
                  <a:pt x="1436512" y="8465"/>
                  <a:pt x="1548968" y="0"/>
                </a:cubicBezTo>
                <a:cubicBezTo>
                  <a:pt x="1554986" y="109826"/>
                  <a:pt x="1510901" y="216702"/>
                  <a:pt x="1548968" y="404762"/>
                </a:cubicBezTo>
                <a:cubicBezTo>
                  <a:pt x="1587035" y="592822"/>
                  <a:pt x="1508773" y="641736"/>
                  <a:pt x="1548968" y="793650"/>
                </a:cubicBezTo>
                <a:cubicBezTo>
                  <a:pt x="1340186" y="801861"/>
                  <a:pt x="1177787" y="767046"/>
                  <a:pt x="1048135" y="793650"/>
                </a:cubicBezTo>
                <a:cubicBezTo>
                  <a:pt x="918483" y="820254"/>
                  <a:pt x="640174" y="737057"/>
                  <a:pt x="531812" y="793650"/>
                </a:cubicBezTo>
                <a:cubicBezTo>
                  <a:pt x="423450" y="850243"/>
                  <a:pt x="144764" y="730365"/>
                  <a:pt x="0" y="793650"/>
                </a:cubicBezTo>
                <a:cubicBezTo>
                  <a:pt x="-1821" y="716630"/>
                  <a:pt x="37124" y="500939"/>
                  <a:pt x="0" y="420635"/>
                </a:cubicBezTo>
                <a:cubicBezTo>
                  <a:pt x="-37124" y="340332"/>
                  <a:pt x="43779" y="174418"/>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36470444">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ihr</a:t>
            </a:r>
            <a:endParaRPr kumimoji="0" sz="24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25" name="Google Shape;470;p55">
            <a:extLst>
              <a:ext uri="{FF2B5EF4-FFF2-40B4-BE49-F238E27FC236}">
                <a16:creationId xmlns:a16="http://schemas.microsoft.com/office/drawing/2014/main" id="{E7F2BE45-F17A-41AF-9C5F-A7FF7D9F4D55}"/>
              </a:ext>
            </a:extLst>
          </p:cNvPr>
          <p:cNvSpPr txBox="1"/>
          <p:nvPr/>
        </p:nvSpPr>
        <p:spPr>
          <a:xfrm>
            <a:off x="11472000" y="4680399"/>
            <a:ext cx="448200" cy="373500"/>
          </a:xfrm>
          <a:prstGeom prst="rect">
            <a:avLst/>
          </a:prstGeom>
          <a:noFill/>
          <a:ln>
            <a:noFill/>
          </a:ln>
        </p:spPr>
        <p:txBody>
          <a:bodyPr spcFirstLastPara="1" wrap="square" lIns="91425" tIns="91425" rIns="91425" bIns="91425" anchor="t" anchorCtr="0">
            <a:noAutofit/>
          </a:bodyPr>
          <a:lstStyle/>
          <a:p>
            <a:pPr>
              <a:defRPr/>
            </a:pPr>
            <a:r>
              <a:rPr lang="en-GB" sz="3600" b="1">
                <a:solidFill>
                  <a:srgbClr val="FF0000"/>
                </a:solidFill>
                <a:latin typeface="Modern Love" panose="04090805081005020601" pitchFamily="82" charset="0"/>
                <a:ea typeface="Montserrat"/>
                <a:cs typeface="Montserrat"/>
                <a:sym typeface="Montserrat"/>
              </a:rPr>
              <a:t>3</a:t>
            </a:r>
            <a:endParaRPr sz="3600" b="1">
              <a:solidFill>
                <a:srgbClr val="FF0000"/>
              </a:solidFill>
              <a:latin typeface="Modern Love" panose="04090805081005020601" pitchFamily="82" charset="0"/>
              <a:ea typeface="Montserrat"/>
              <a:cs typeface="Montserrat"/>
              <a:sym typeface="Montserrat"/>
            </a:endParaRPr>
          </a:p>
        </p:txBody>
      </p:sp>
      <p:sp>
        <p:nvSpPr>
          <p:cNvPr id="26" name="Google Shape;471;p55">
            <a:extLst>
              <a:ext uri="{FF2B5EF4-FFF2-40B4-BE49-F238E27FC236}">
                <a16:creationId xmlns:a16="http://schemas.microsoft.com/office/drawing/2014/main" id="{8D5D4324-C7B0-484A-92F9-D7214927F4A0}"/>
              </a:ext>
            </a:extLst>
          </p:cNvPr>
          <p:cNvSpPr txBox="1"/>
          <p:nvPr/>
        </p:nvSpPr>
        <p:spPr>
          <a:xfrm>
            <a:off x="11472000" y="5486674"/>
            <a:ext cx="448200" cy="373500"/>
          </a:xfrm>
          <a:prstGeom prst="rect">
            <a:avLst/>
          </a:prstGeom>
          <a:noFill/>
          <a:ln>
            <a:noFill/>
          </a:ln>
        </p:spPr>
        <p:txBody>
          <a:bodyPr spcFirstLastPara="1" wrap="square" lIns="91425" tIns="91425" rIns="91425" bIns="91425" anchor="t" anchorCtr="0">
            <a:noAutofit/>
          </a:bodyPr>
          <a:lstStyle/>
          <a:p>
            <a:pPr>
              <a:defRPr/>
            </a:pPr>
            <a:r>
              <a:rPr lang="en-GB" sz="3600" b="1">
                <a:solidFill>
                  <a:srgbClr val="FF0000"/>
                </a:solidFill>
                <a:latin typeface="Modern Love" panose="04090805081005020601" pitchFamily="82" charset="0"/>
                <a:ea typeface="Montserrat"/>
                <a:cs typeface="Montserrat"/>
                <a:sym typeface="Montserrat"/>
              </a:rPr>
              <a:t>2</a:t>
            </a:r>
            <a:endParaRPr sz="3600" b="1">
              <a:solidFill>
                <a:srgbClr val="FF0000"/>
              </a:solidFill>
              <a:latin typeface="Modern Love" panose="04090805081005020601" pitchFamily="82" charset="0"/>
              <a:ea typeface="Montserrat"/>
              <a:cs typeface="Montserrat"/>
              <a:sym typeface="Montserrat"/>
            </a:endParaRPr>
          </a:p>
        </p:txBody>
      </p:sp>
      <p:sp>
        <p:nvSpPr>
          <p:cNvPr id="29" name="Google Shape;472;p55">
            <a:extLst>
              <a:ext uri="{FF2B5EF4-FFF2-40B4-BE49-F238E27FC236}">
                <a16:creationId xmlns:a16="http://schemas.microsoft.com/office/drawing/2014/main" id="{ECBB2491-A25F-43F7-8D01-ED8167936E3E}"/>
              </a:ext>
            </a:extLst>
          </p:cNvPr>
          <p:cNvSpPr txBox="1"/>
          <p:nvPr/>
        </p:nvSpPr>
        <p:spPr>
          <a:xfrm>
            <a:off x="11472000" y="6253049"/>
            <a:ext cx="448200" cy="373500"/>
          </a:xfrm>
          <a:prstGeom prst="rect">
            <a:avLst/>
          </a:prstGeom>
          <a:noFill/>
          <a:ln>
            <a:noFill/>
          </a:ln>
        </p:spPr>
        <p:txBody>
          <a:bodyPr spcFirstLastPara="1" wrap="square" lIns="91425" tIns="91425" rIns="91425" bIns="91425" anchor="t" anchorCtr="0">
            <a:noAutofit/>
          </a:bodyPr>
          <a:lstStyle/>
          <a:p>
            <a:pPr>
              <a:defRPr/>
            </a:pPr>
            <a:r>
              <a:rPr lang="en-GB" sz="3600" b="1">
                <a:solidFill>
                  <a:srgbClr val="FF0000"/>
                </a:solidFill>
                <a:latin typeface="Modern Love" panose="04090805081005020601" pitchFamily="82" charset="0"/>
                <a:ea typeface="Montserrat"/>
                <a:cs typeface="Montserrat"/>
                <a:sym typeface="Montserrat"/>
              </a:rPr>
              <a:t>1</a:t>
            </a:r>
            <a:endParaRPr sz="3600" b="1">
              <a:solidFill>
                <a:srgbClr val="FF0000"/>
              </a:solidFill>
              <a:latin typeface="Modern Love" panose="04090805081005020601" pitchFamily="82" charset="0"/>
              <a:ea typeface="Montserrat"/>
              <a:cs typeface="Montserrat"/>
              <a:sym typeface="Montserrat"/>
            </a:endParaRPr>
          </a:p>
          <a:p>
            <a:pPr>
              <a:defRPr/>
            </a:pPr>
            <a:endParaRPr sz="2800" b="1">
              <a:solidFill>
                <a:srgbClr val="FF0000"/>
              </a:solidFill>
              <a:latin typeface="Modern Love" panose="04090805081005020601" pitchFamily="82" charset="0"/>
              <a:ea typeface="Montserrat"/>
              <a:cs typeface="Montserrat"/>
              <a:sym typeface="Montserrat"/>
            </a:endParaRPr>
          </a:p>
        </p:txBody>
      </p:sp>
      <p:sp>
        <p:nvSpPr>
          <p:cNvPr id="30" name="Google Shape;473;p55">
            <a:extLst>
              <a:ext uri="{FF2B5EF4-FFF2-40B4-BE49-F238E27FC236}">
                <a16:creationId xmlns:a16="http://schemas.microsoft.com/office/drawing/2014/main" id="{46FF0E90-04FD-41B0-86B4-B7294DDC0E1A}"/>
              </a:ext>
            </a:extLst>
          </p:cNvPr>
          <p:cNvSpPr txBox="1"/>
          <p:nvPr/>
        </p:nvSpPr>
        <p:spPr>
          <a:xfrm>
            <a:off x="11472000" y="3031549"/>
            <a:ext cx="720000" cy="373500"/>
          </a:xfrm>
          <a:prstGeom prst="rect">
            <a:avLst/>
          </a:prstGeom>
          <a:noFill/>
          <a:ln>
            <a:noFill/>
          </a:ln>
        </p:spPr>
        <p:txBody>
          <a:bodyPr spcFirstLastPara="1" wrap="square" lIns="91425" tIns="91425" rIns="91425" bIns="91425" anchor="t" anchorCtr="0">
            <a:noAutofit/>
          </a:bodyPr>
          <a:lstStyle/>
          <a:p>
            <a:pPr>
              <a:defRPr/>
            </a:pPr>
            <a:r>
              <a:rPr lang="en-GB" sz="3600" b="1">
                <a:solidFill>
                  <a:srgbClr val="FF0000"/>
                </a:solidFill>
                <a:latin typeface="Modern Love" panose="04090805081005020601" pitchFamily="82" charset="0"/>
                <a:ea typeface="Montserrat"/>
                <a:cs typeface="Montserrat"/>
                <a:sym typeface="Montserrat"/>
              </a:rPr>
              <a:t>5</a:t>
            </a:r>
            <a:endParaRPr sz="3600" b="1">
              <a:solidFill>
                <a:srgbClr val="FF0000"/>
              </a:solidFill>
              <a:latin typeface="Modern Love" panose="04090805081005020601" pitchFamily="82" charset="0"/>
              <a:ea typeface="Montserrat"/>
              <a:cs typeface="Montserrat"/>
              <a:sym typeface="Montserrat"/>
            </a:endParaRPr>
          </a:p>
        </p:txBody>
      </p:sp>
      <p:sp>
        <p:nvSpPr>
          <p:cNvPr id="31" name="Google Shape;474;p55">
            <a:extLst>
              <a:ext uri="{FF2B5EF4-FFF2-40B4-BE49-F238E27FC236}">
                <a16:creationId xmlns:a16="http://schemas.microsoft.com/office/drawing/2014/main" id="{4A1CCEF2-89DF-4BC2-83D4-79F21E5C1A60}"/>
              </a:ext>
            </a:extLst>
          </p:cNvPr>
          <p:cNvSpPr txBox="1"/>
          <p:nvPr/>
        </p:nvSpPr>
        <p:spPr>
          <a:xfrm>
            <a:off x="11472000" y="3817874"/>
            <a:ext cx="448200" cy="373500"/>
          </a:xfrm>
          <a:prstGeom prst="rect">
            <a:avLst/>
          </a:prstGeom>
          <a:noFill/>
          <a:ln>
            <a:noFill/>
          </a:ln>
        </p:spPr>
        <p:txBody>
          <a:bodyPr spcFirstLastPara="1" wrap="square" lIns="91425" tIns="91425" rIns="91425" bIns="91425" anchor="t" anchorCtr="0">
            <a:noAutofit/>
          </a:bodyPr>
          <a:lstStyle/>
          <a:p>
            <a:pPr>
              <a:defRPr/>
            </a:pPr>
            <a:r>
              <a:rPr lang="en-GB" sz="3600" b="1">
                <a:solidFill>
                  <a:srgbClr val="FF0000"/>
                </a:solidFill>
                <a:latin typeface="Modern Love" panose="04090805081005020601" pitchFamily="82" charset="0"/>
                <a:ea typeface="Montserrat"/>
                <a:cs typeface="Montserrat"/>
                <a:sym typeface="Montserrat"/>
              </a:rPr>
              <a:t>4</a:t>
            </a:r>
            <a:endParaRPr sz="3600" b="1">
              <a:solidFill>
                <a:srgbClr val="FF0000"/>
              </a:solidFill>
              <a:latin typeface="Modern Love" panose="04090805081005020601" pitchFamily="82" charset="0"/>
              <a:ea typeface="Montserrat"/>
              <a:cs typeface="Montserrat"/>
              <a:sym typeface="Montserrat"/>
            </a:endParaRPr>
          </a:p>
        </p:txBody>
      </p:sp>
      <p:sp>
        <p:nvSpPr>
          <p:cNvPr id="32" name="Google Shape;698;p62">
            <a:extLst>
              <a:ext uri="{FF2B5EF4-FFF2-40B4-BE49-F238E27FC236}">
                <a16:creationId xmlns:a16="http://schemas.microsoft.com/office/drawing/2014/main" id="{5AA75484-9125-4B0C-9FBC-AFC99588A2C8}"/>
              </a:ext>
            </a:extLst>
          </p:cNvPr>
          <p:cNvSpPr/>
          <p:nvPr/>
        </p:nvSpPr>
        <p:spPr>
          <a:xfrm>
            <a:off x="6148447" y="5777030"/>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Du</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9" name="Google Shape;703;p62">
            <a:extLst>
              <a:ext uri="{FF2B5EF4-FFF2-40B4-BE49-F238E27FC236}">
                <a16:creationId xmlns:a16="http://schemas.microsoft.com/office/drawing/2014/main" id="{12D87EB4-824F-47CE-ABAC-02C74F91E1B1}"/>
              </a:ext>
            </a:extLst>
          </p:cNvPr>
          <p:cNvSpPr/>
          <p:nvPr/>
        </p:nvSpPr>
        <p:spPr>
          <a:xfrm>
            <a:off x="4657679" y="3031549"/>
            <a:ext cx="1677005" cy="793650"/>
          </a:xfrm>
          <a:custGeom>
            <a:avLst/>
            <a:gdLst>
              <a:gd name="connsiteX0" fmla="*/ 0 w 1677005"/>
              <a:gd name="connsiteY0" fmla="*/ 0 h 793650"/>
              <a:gd name="connsiteX1" fmla="*/ 575772 w 1677005"/>
              <a:gd name="connsiteY1" fmla="*/ 0 h 793650"/>
              <a:gd name="connsiteX2" fmla="*/ 1118003 w 1677005"/>
              <a:gd name="connsiteY2" fmla="*/ 0 h 793650"/>
              <a:gd name="connsiteX3" fmla="*/ 1677005 w 1677005"/>
              <a:gd name="connsiteY3" fmla="*/ 0 h 793650"/>
              <a:gd name="connsiteX4" fmla="*/ 1677005 w 1677005"/>
              <a:gd name="connsiteY4" fmla="*/ 380952 h 793650"/>
              <a:gd name="connsiteX5" fmla="*/ 1677005 w 1677005"/>
              <a:gd name="connsiteY5" fmla="*/ 793650 h 793650"/>
              <a:gd name="connsiteX6" fmla="*/ 1084463 w 1677005"/>
              <a:gd name="connsiteY6" fmla="*/ 793650 h 793650"/>
              <a:gd name="connsiteX7" fmla="*/ 575772 w 1677005"/>
              <a:gd name="connsiteY7" fmla="*/ 793650 h 793650"/>
              <a:gd name="connsiteX8" fmla="*/ 0 w 1677005"/>
              <a:gd name="connsiteY8" fmla="*/ 793650 h 793650"/>
              <a:gd name="connsiteX9" fmla="*/ 0 w 1677005"/>
              <a:gd name="connsiteY9" fmla="*/ 396825 h 793650"/>
              <a:gd name="connsiteX10" fmla="*/ 0 w 1677005"/>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7005" h="793650" fill="none" extrusionOk="0">
                <a:moveTo>
                  <a:pt x="0" y="0"/>
                </a:moveTo>
                <a:cubicBezTo>
                  <a:pt x="175741" y="-41106"/>
                  <a:pt x="440688" y="68050"/>
                  <a:pt x="575772" y="0"/>
                </a:cubicBezTo>
                <a:cubicBezTo>
                  <a:pt x="710856" y="-68050"/>
                  <a:pt x="947444" y="50322"/>
                  <a:pt x="1118003" y="0"/>
                </a:cubicBezTo>
                <a:cubicBezTo>
                  <a:pt x="1288562" y="-50322"/>
                  <a:pt x="1418272" y="45534"/>
                  <a:pt x="1677005" y="0"/>
                </a:cubicBezTo>
                <a:cubicBezTo>
                  <a:pt x="1696545" y="164573"/>
                  <a:pt x="1639243" y="254579"/>
                  <a:pt x="1677005" y="380952"/>
                </a:cubicBezTo>
                <a:cubicBezTo>
                  <a:pt x="1714767" y="507325"/>
                  <a:pt x="1666580" y="654280"/>
                  <a:pt x="1677005" y="793650"/>
                </a:cubicBezTo>
                <a:cubicBezTo>
                  <a:pt x="1440266" y="859621"/>
                  <a:pt x="1288004" y="733459"/>
                  <a:pt x="1084463" y="793650"/>
                </a:cubicBezTo>
                <a:cubicBezTo>
                  <a:pt x="880922" y="853841"/>
                  <a:pt x="746943" y="741695"/>
                  <a:pt x="575772" y="793650"/>
                </a:cubicBezTo>
                <a:cubicBezTo>
                  <a:pt x="404601" y="845605"/>
                  <a:pt x="181824" y="733583"/>
                  <a:pt x="0" y="793650"/>
                </a:cubicBezTo>
                <a:cubicBezTo>
                  <a:pt x="-158" y="685495"/>
                  <a:pt x="21881" y="589833"/>
                  <a:pt x="0" y="396825"/>
                </a:cubicBezTo>
                <a:cubicBezTo>
                  <a:pt x="-21881" y="203818"/>
                  <a:pt x="7696" y="89522"/>
                  <a:pt x="0" y="0"/>
                </a:cubicBezTo>
                <a:close/>
              </a:path>
              <a:path w="1677005" h="793650" stroke="0" extrusionOk="0">
                <a:moveTo>
                  <a:pt x="0" y="0"/>
                </a:moveTo>
                <a:cubicBezTo>
                  <a:pt x="190584" y="-47973"/>
                  <a:pt x="274868" y="54013"/>
                  <a:pt x="542232" y="0"/>
                </a:cubicBezTo>
                <a:cubicBezTo>
                  <a:pt x="809596" y="-54013"/>
                  <a:pt x="875212" y="64304"/>
                  <a:pt x="1118003" y="0"/>
                </a:cubicBezTo>
                <a:cubicBezTo>
                  <a:pt x="1360794" y="-64304"/>
                  <a:pt x="1456518" y="25567"/>
                  <a:pt x="1677005" y="0"/>
                </a:cubicBezTo>
                <a:cubicBezTo>
                  <a:pt x="1687349" y="142727"/>
                  <a:pt x="1657667" y="219759"/>
                  <a:pt x="1677005" y="373016"/>
                </a:cubicBezTo>
                <a:cubicBezTo>
                  <a:pt x="1696343" y="526273"/>
                  <a:pt x="1634757" y="618654"/>
                  <a:pt x="1677005" y="793650"/>
                </a:cubicBezTo>
                <a:cubicBezTo>
                  <a:pt x="1538041" y="856412"/>
                  <a:pt x="1326187" y="770391"/>
                  <a:pt x="1084463" y="793650"/>
                </a:cubicBezTo>
                <a:cubicBezTo>
                  <a:pt x="842739" y="816909"/>
                  <a:pt x="649514" y="759139"/>
                  <a:pt x="525462" y="793650"/>
                </a:cubicBezTo>
                <a:cubicBezTo>
                  <a:pt x="401410" y="828161"/>
                  <a:pt x="116449" y="790956"/>
                  <a:pt x="0" y="793650"/>
                </a:cubicBezTo>
                <a:cubicBezTo>
                  <a:pt x="-34543" y="641800"/>
                  <a:pt x="21440" y="482454"/>
                  <a:pt x="0" y="388889"/>
                </a:cubicBezTo>
                <a:cubicBezTo>
                  <a:pt x="-21440" y="295324"/>
                  <a:pt x="42846" y="130705"/>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am Sonntag</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0" name="Google Shape;702;p62">
            <a:extLst>
              <a:ext uri="{FF2B5EF4-FFF2-40B4-BE49-F238E27FC236}">
                <a16:creationId xmlns:a16="http://schemas.microsoft.com/office/drawing/2014/main" id="{26F55B98-68CB-445B-8412-1D00563059AA}"/>
              </a:ext>
            </a:extLst>
          </p:cNvPr>
          <p:cNvSpPr/>
          <p:nvPr/>
        </p:nvSpPr>
        <p:spPr>
          <a:xfrm>
            <a:off x="6521526" y="3031549"/>
            <a:ext cx="1577309" cy="793650"/>
          </a:xfrm>
          <a:custGeom>
            <a:avLst/>
            <a:gdLst>
              <a:gd name="connsiteX0" fmla="*/ 0 w 1577309"/>
              <a:gd name="connsiteY0" fmla="*/ 0 h 793650"/>
              <a:gd name="connsiteX1" fmla="*/ 494223 w 1577309"/>
              <a:gd name="connsiteY1" fmla="*/ 0 h 793650"/>
              <a:gd name="connsiteX2" fmla="*/ 1019993 w 1577309"/>
              <a:gd name="connsiteY2" fmla="*/ 0 h 793650"/>
              <a:gd name="connsiteX3" fmla="*/ 1577309 w 1577309"/>
              <a:gd name="connsiteY3" fmla="*/ 0 h 793650"/>
              <a:gd name="connsiteX4" fmla="*/ 1577309 w 1577309"/>
              <a:gd name="connsiteY4" fmla="*/ 373016 h 793650"/>
              <a:gd name="connsiteX5" fmla="*/ 1577309 w 1577309"/>
              <a:gd name="connsiteY5" fmla="*/ 793650 h 793650"/>
              <a:gd name="connsiteX6" fmla="*/ 1035766 w 1577309"/>
              <a:gd name="connsiteY6" fmla="*/ 793650 h 793650"/>
              <a:gd name="connsiteX7" fmla="*/ 525770 w 1577309"/>
              <a:gd name="connsiteY7" fmla="*/ 793650 h 793650"/>
              <a:gd name="connsiteX8" fmla="*/ 0 w 1577309"/>
              <a:gd name="connsiteY8" fmla="*/ 793650 h 793650"/>
              <a:gd name="connsiteX9" fmla="*/ 0 w 1577309"/>
              <a:gd name="connsiteY9" fmla="*/ 420635 h 793650"/>
              <a:gd name="connsiteX10" fmla="*/ 0 w 157730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77309" h="793650" fill="none" extrusionOk="0">
                <a:moveTo>
                  <a:pt x="0" y="0"/>
                </a:moveTo>
                <a:cubicBezTo>
                  <a:pt x="160536" y="-43017"/>
                  <a:pt x="383082" y="1544"/>
                  <a:pt x="494223" y="0"/>
                </a:cubicBezTo>
                <a:cubicBezTo>
                  <a:pt x="605364" y="-1544"/>
                  <a:pt x="762593" y="38153"/>
                  <a:pt x="1019993" y="0"/>
                </a:cubicBezTo>
                <a:cubicBezTo>
                  <a:pt x="1277393" y="-38153"/>
                  <a:pt x="1426346" y="9399"/>
                  <a:pt x="1577309" y="0"/>
                </a:cubicBezTo>
                <a:cubicBezTo>
                  <a:pt x="1582629" y="115102"/>
                  <a:pt x="1546098" y="217579"/>
                  <a:pt x="1577309" y="373016"/>
                </a:cubicBezTo>
                <a:cubicBezTo>
                  <a:pt x="1608520" y="528453"/>
                  <a:pt x="1545709" y="588402"/>
                  <a:pt x="1577309" y="793650"/>
                </a:cubicBezTo>
                <a:cubicBezTo>
                  <a:pt x="1370958" y="810164"/>
                  <a:pt x="1213946" y="774153"/>
                  <a:pt x="1035766" y="793650"/>
                </a:cubicBezTo>
                <a:cubicBezTo>
                  <a:pt x="857586" y="813147"/>
                  <a:pt x="636464" y="744643"/>
                  <a:pt x="525770" y="793650"/>
                </a:cubicBezTo>
                <a:cubicBezTo>
                  <a:pt x="415076" y="842657"/>
                  <a:pt x="211140" y="745940"/>
                  <a:pt x="0" y="793650"/>
                </a:cubicBezTo>
                <a:cubicBezTo>
                  <a:pt x="-16090" y="659836"/>
                  <a:pt x="7313" y="576032"/>
                  <a:pt x="0" y="420635"/>
                </a:cubicBezTo>
                <a:cubicBezTo>
                  <a:pt x="-7313" y="265238"/>
                  <a:pt x="27296" y="128760"/>
                  <a:pt x="0" y="0"/>
                </a:cubicBezTo>
                <a:close/>
              </a:path>
              <a:path w="1577309" h="793650" stroke="0" extrusionOk="0">
                <a:moveTo>
                  <a:pt x="0" y="0"/>
                </a:moveTo>
                <a:cubicBezTo>
                  <a:pt x="246046" y="-17350"/>
                  <a:pt x="317792" y="61671"/>
                  <a:pt x="541543" y="0"/>
                </a:cubicBezTo>
                <a:cubicBezTo>
                  <a:pt x="765294" y="-61671"/>
                  <a:pt x="911562" y="44414"/>
                  <a:pt x="1067312" y="0"/>
                </a:cubicBezTo>
                <a:cubicBezTo>
                  <a:pt x="1223062" y="-44414"/>
                  <a:pt x="1412841" y="55737"/>
                  <a:pt x="1577309" y="0"/>
                </a:cubicBezTo>
                <a:cubicBezTo>
                  <a:pt x="1592546" y="113448"/>
                  <a:pt x="1552526" y="254725"/>
                  <a:pt x="1577309" y="396825"/>
                </a:cubicBezTo>
                <a:cubicBezTo>
                  <a:pt x="1602092" y="538925"/>
                  <a:pt x="1548552" y="684157"/>
                  <a:pt x="1577309" y="793650"/>
                </a:cubicBezTo>
                <a:cubicBezTo>
                  <a:pt x="1355085" y="844748"/>
                  <a:pt x="1250592" y="734172"/>
                  <a:pt x="1035766" y="793650"/>
                </a:cubicBezTo>
                <a:cubicBezTo>
                  <a:pt x="820940" y="853128"/>
                  <a:pt x="708550" y="748577"/>
                  <a:pt x="557316" y="793650"/>
                </a:cubicBezTo>
                <a:cubicBezTo>
                  <a:pt x="406082" y="838723"/>
                  <a:pt x="221021" y="742182"/>
                  <a:pt x="0" y="793650"/>
                </a:cubicBezTo>
                <a:cubicBezTo>
                  <a:pt x="-23697" y="624022"/>
                  <a:pt x="37475" y="584309"/>
                  <a:pt x="0" y="380952"/>
                </a:cubicBezTo>
                <a:cubicBezTo>
                  <a:pt x="-37475" y="177595"/>
                  <a:pt x="36761" y="77288"/>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sonntags</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1" name="Google Shape;703;p62">
            <a:extLst>
              <a:ext uri="{FF2B5EF4-FFF2-40B4-BE49-F238E27FC236}">
                <a16:creationId xmlns:a16="http://schemas.microsoft.com/office/drawing/2014/main" id="{2EB6B85C-5FB9-4510-B9FB-1CD590C309C4}"/>
              </a:ext>
            </a:extLst>
          </p:cNvPr>
          <p:cNvSpPr/>
          <p:nvPr/>
        </p:nvSpPr>
        <p:spPr>
          <a:xfrm>
            <a:off x="8166918" y="3008224"/>
            <a:ext cx="2587991" cy="793650"/>
          </a:xfrm>
          <a:custGeom>
            <a:avLst/>
            <a:gdLst>
              <a:gd name="connsiteX0" fmla="*/ 0 w 2587991"/>
              <a:gd name="connsiteY0" fmla="*/ 0 h 793650"/>
              <a:gd name="connsiteX1" fmla="*/ 465838 w 2587991"/>
              <a:gd name="connsiteY1" fmla="*/ 0 h 793650"/>
              <a:gd name="connsiteX2" fmla="*/ 905797 w 2587991"/>
              <a:gd name="connsiteY2" fmla="*/ 0 h 793650"/>
              <a:gd name="connsiteX3" fmla="*/ 1423395 w 2587991"/>
              <a:gd name="connsiteY3" fmla="*/ 0 h 793650"/>
              <a:gd name="connsiteX4" fmla="*/ 1940993 w 2587991"/>
              <a:gd name="connsiteY4" fmla="*/ 0 h 793650"/>
              <a:gd name="connsiteX5" fmla="*/ 2587991 w 2587991"/>
              <a:gd name="connsiteY5" fmla="*/ 0 h 793650"/>
              <a:gd name="connsiteX6" fmla="*/ 2587991 w 2587991"/>
              <a:gd name="connsiteY6" fmla="*/ 380952 h 793650"/>
              <a:gd name="connsiteX7" fmla="*/ 2587991 w 2587991"/>
              <a:gd name="connsiteY7" fmla="*/ 793650 h 793650"/>
              <a:gd name="connsiteX8" fmla="*/ 2018633 w 2587991"/>
              <a:gd name="connsiteY8" fmla="*/ 793650 h 793650"/>
              <a:gd name="connsiteX9" fmla="*/ 1475155 w 2587991"/>
              <a:gd name="connsiteY9" fmla="*/ 793650 h 793650"/>
              <a:gd name="connsiteX10" fmla="*/ 905797 w 2587991"/>
              <a:gd name="connsiteY10" fmla="*/ 793650 h 793650"/>
              <a:gd name="connsiteX11" fmla="*/ 0 w 2587991"/>
              <a:gd name="connsiteY11" fmla="*/ 793650 h 793650"/>
              <a:gd name="connsiteX12" fmla="*/ 0 w 2587991"/>
              <a:gd name="connsiteY12" fmla="*/ 412698 h 793650"/>
              <a:gd name="connsiteX13" fmla="*/ 0 w 2587991"/>
              <a:gd name="connsiteY13"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87991" h="793650" fill="none" extrusionOk="0">
                <a:moveTo>
                  <a:pt x="0" y="0"/>
                </a:moveTo>
                <a:cubicBezTo>
                  <a:pt x="200953" y="-9054"/>
                  <a:pt x="262393" y="40680"/>
                  <a:pt x="465838" y="0"/>
                </a:cubicBezTo>
                <a:cubicBezTo>
                  <a:pt x="669283" y="-40680"/>
                  <a:pt x="774482" y="18517"/>
                  <a:pt x="905797" y="0"/>
                </a:cubicBezTo>
                <a:cubicBezTo>
                  <a:pt x="1037112" y="-18517"/>
                  <a:pt x="1304699" y="45157"/>
                  <a:pt x="1423395" y="0"/>
                </a:cubicBezTo>
                <a:cubicBezTo>
                  <a:pt x="1542091" y="-45157"/>
                  <a:pt x="1683872" y="32562"/>
                  <a:pt x="1940993" y="0"/>
                </a:cubicBezTo>
                <a:cubicBezTo>
                  <a:pt x="2198114" y="-32562"/>
                  <a:pt x="2299138" y="36426"/>
                  <a:pt x="2587991" y="0"/>
                </a:cubicBezTo>
                <a:cubicBezTo>
                  <a:pt x="2601177" y="126332"/>
                  <a:pt x="2557041" y="209721"/>
                  <a:pt x="2587991" y="380952"/>
                </a:cubicBezTo>
                <a:cubicBezTo>
                  <a:pt x="2618941" y="552183"/>
                  <a:pt x="2577489" y="605713"/>
                  <a:pt x="2587991" y="793650"/>
                </a:cubicBezTo>
                <a:cubicBezTo>
                  <a:pt x="2365536" y="858927"/>
                  <a:pt x="2144039" y="728735"/>
                  <a:pt x="2018633" y="793650"/>
                </a:cubicBezTo>
                <a:cubicBezTo>
                  <a:pt x="1893227" y="858565"/>
                  <a:pt x="1633195" y="746960"/>
                  <a:pt x="1475155" y="793650"/>
                </a:cubicBezTo>
                <a:cubicBezTo>
                  <a:pt x="1317115" y="840340"/>
                  <a:pt x="1054298" y="787961"/>
                  <a:pt x="905797" y="793650"/>
                </a:cubicBezTo>
                <a:cubicBezTo>
                  <a:pt x="757296" y="799339"/>
                  <a:pt x="390442" y="715160"/>
                  <a:pt x="0" y="793650"/>
                </a:cubicBezTo>
                <a:cubicBezTo>
                  <a:pt x="-32294" y="682863"/>
                  <a:pt x="5614" y="540802"/>
                  <a:pt x="0" y="412698"/>
                </a:cubicBezTo>
                <a:cubicBezTo>
                  <a:pt x="-5614" y="284594"/>
                  <a:pt x="35075" y="150073"/>
                  <a:pt x="0" y="0"/>
                </a:cubicBezTo>
                <a:close/>
              </a:path>
              <a:path w="2587991" h="793650" stroke="0" extrusionOk="0">
                <a:moveTo>
                  <a:pt x="0" y="0"/>
                </a:moveTo>
                <a:cubicBezTo>
                  <a:pt x="228228" y="-61812"/>
                  <a:pt x="382643" y="35134"/>
                  <a:pt x="517598" y="0"/>
                </a:cubicBezTo>
                <a:cubicBezTo>
                  <a:pt x="652553" y="-35134"/>
                  <a:pt x="820627" y="2440"/>
                  <a:pt x="1009316" y="0"/>
                </a:cubicBezTo>
                <a:cubicBezTo>
                  <a:pt x="1198005" y="-2440"/>
                  <a:pt x="1335924" y="15689"/>
                  <a:pt x="1449275" y="0"/>
                </a:cubicBezTo>
                <a:cubicBezTo>
                  <a:pt x="1562626" y="-15689"/>
                  <a:pt x="1796680" y="20906"/>
                  <a:pt x="1915113" y="0"/>
                </a:cubicBezTo>
                <a:cubicBezTo>
                  <a:pt x="2033546" y="-20906"/>
                  <a:pt x="2417384" y="7711"/>
                  <a:pt x="2587991" y="0"/>
                </a:cubicBezTo>
                <a:cubicBezTo>
                  <a:pt x="2603710" y="88253"/>
                  <a:pt x="2569381" y="281073"/>
                  <a:pt x="2587991" y="373016"/>
                </a:cubicBezTo>
                <a:cubicBezTo>
                  <a:pt x="2606601" y="464959"/>
                  <a:pt x="2573072" y="681110"/>
                  <a:pt x="2587991" y="793650"/>
                </a:cubicBezTo>
                <a:cubicBezTo>
                  <a:pt x="2351831" y="852086"/>
                  <a:pt x="2226325" y="791877"/>
                  <a:pt x="2018633" y="793650"/>
                </a:cubicBezTo>
                <a:cubicBezTo>
                  <a:pt x="1810941" y="795423"/>
                  <a:pt x="1621633" y="786429"/>
                  <a:pt x="1501035" y="793650"/>
                </a:cubicBezTo>
                <a:cubicBezTo>
                  <a:pt x="1380437" y="800871"/>
                  <a:pt x="1168681" y="775025"/>
                  <a:pt x="1061076" y="793650"/>
                </a:cubicBezTo>
                <a:cubicBezTo>
                  <a:pt x="953471" y="812275"/>
                  <a:pt x="687650" y="760810"/>
                  <a:pt x="569358" y="793650"/>
                </a:cubicBezTo>
                <a:cubicBezTo>
                  <a:pt x="451066" y="826490"/>
                  <a:pt x="135495" y="785813"/>
                  <a:pt x="0" y="793650"/>
                </a:cubicBezTo>
                <a:cubicBezTo>
                  <a:pt x="-10876" y="704799"/>
                  <a:pt x="35115" y="519711"/>
                  <a:pt x="0" y="396825"/>
                </a:cubicBezTo>
                <a:cubicBezTo>
                  <a:pt x="-35115" y="273940"/>
                  <a:pt x="34334" y="111278"/>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samstags</a:t>
            </a:r>
            <a:endParaRPr kumimoji="0" sz="24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2" name="TextBox 41">
            <a:extLst>
              <a:ext uri="{FF2B5EF4-FFF2-40B4-BE49-F238E27FC236}">
                <a16:creationId xmlns:a16="http://schemas.microsoft.com/office/drawing/2014/main" id="{45691F2F-BF12-4201-A4CA-86FDE6E09DDA}"/>
              </a:ext>
            </a:extLst>
          </p:cNvPr>
          <p:cNvSpPr txBox="1"/>
          <p:nvPr/>
        </p:nvSpPr>
        <p:spPr>
          <a:xfrm>
            <a:off x="123170" y="968948"/>
            <a:ext cx="7795299" cy="584775"/>
          </a:xfrm>
          <a:prstGeom prst="rect">
            <a:avLst/>
          </a:prstGeom>
          <a:solidFill>
            <a:srgbClr val="C2E49C"/>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s-AR" sz="3200" b="1" dirty="0" err="1">
                <a:solidFill>
                  <a:srgbClr val="002060"/>
                </a:solidFill>
                <a:latin typeface="Century Gothic" panose="020B0502020202020204" pitchFamily="34" charset="0"/>
              </a:rPr>
              <a:t>You</a:t>
            </a:r>
            <a:r>
              <a:rPr lang="es-AR" sz="3200" b="1" dirty="0">
                <a:solidFill>
                  <a:srgbClr val="002060"/>
                </a:solidFill>
                <a:latin typeface="Century Gothic" panose="020B0502020202020204" pitchFamily="34" charset="0"/>
              </a:rPr>
              <a:t> </a:t>
            </a:r>
            <a:r>
              <a:rPr lang="es-AR" sz="3200" b="1" dirty="0" err="1">
                <a:solidFill>
                  <a:srgbClr val="002060"/>
                </a:solidFill>
                <a:latin typeface="Century Gothic" panose="020B0502020202020204" pitchFamily="34" charset="0"/>
              </a:rPr>
              <a:t>all</a:t>
            </a:r>
            <a:r>
              <a:rPr lang="es-AR" sz="3200" b="1" dirty="0">
                <a:solidFill>
                  <a:srgbClr val="002060"/>
                </a:solidFill>
                <a:latin typeface="Century Gothic" panose="020B0502020202020204" pitchFamily="34" charset="0"/>
              </a:rPr>
              <a:t> </a:t>
            </a:r>
            <a:r>
              <a:rPr lang="es-AR" sz="3200" b="1" dirty="0" err="1">
                <a:solidFill>
                  <a:srgbClr val="002060"/>
                </a:solidFill>
                <a:latin typeface="Century Gothic" panose="020B0502020202020204" pitchFamily="34" charset="0"/>
              </a:rPr>
              <a:t>normally</a:t>
            </a:r>
            <a:r>
              <a:rPr lang="es-AR" sz="3200" b="1" dirty="0">
                <a:solidFill>
                  <a:srgbClr val="002060"/>
                </a:solidFill>
                <a:latin typeface="Century Gothic" panose="020B0502020202020204" pitchFamily="34" charset="0"/>
              </a:rPr>
              <a:t> </a:t>
            </a:r>
            <a:r>
              <a:rPr lang="es-AR" sz="3200" b="1" dirty="0" err="1">
                <a:solidFill>
                  <a:srgbClr val="002060"/>
                </a:solidFill>
                <a:latin typeface="Century Gothic" panose="020B0502020202020204" pitchFamily="34" charset="0"/>
              </a:rPr>
              <a:t>eat</a:t>
            </a:r>
            <a:r>
              <a:rPr lang="es-AR" sz="3200" b="1" dirty="0">
                <a:solidFill>
                  <a:srgbClr val="002060"/>
                </a:solidFill>
                <a:latin typeface="Century Gothic" panose="020B0502020202020204" pitchFamily="34" charset="0"/>
              </a:rPr>
              <a:t> </a:t>
            </a:r>
            <a:r>
              <a:rPr lang="es-AR" sz="3200" b="1" dirty="0" err="1">
                <a:solidFill>
                  <a:srgbClr val="002060"/>
                </a:solidFill>
                <a:latin typeface="Century Gothic" panose="020B0502020202020204" pitchFamily="34" charset="0"/>
              </a:rPr>
              <a:t>on</a:t>
            </a:r>
            <a:r>
              <a:rPr lang="es-AR" sz="3200" b="1" dirty="0">
                <a:solidFill>
                  <a:srgbClr val="002060"/>
                </a:solidFill>
                <a:latin typeface="Century Gothic" panose="020B0502020202020204" pitchFamily="34" charset="0"/>
              </a:rPr>
              <a:t> </a:t>
            </a:r>
            <a:r>
              <a:rPr lang="es-AR" sz="3200" b="1" dirty="0" err="1">
                <a:solidFill>
                  <a:srgbClr val="002060"/>
                </a:solidFill>
                <a:latin typeface="Century Gothic" panose="020B0502020202020204" pitchFamily="34" charset="0"/>
              </a:rPr>
              <a:t>Sundays</a:t>
            </a:r>
            <a:r>
              <a:rPr lang="es-AR" sz="3200" b="1" dirty="0">
                <a:solidFill>
                  <a:srgbClr val="002060"/>
                </a:solidFill>
                <a:latin typeface="Century Gothic" panose="020B0502020202020204" pitchFamily="34" charset="0"/>
              </a:rPr>
              <a:t>. </a:t>
            </a:r>
            <a:endParaRPr kumimoji="0" lang="es-AR"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3" name="Google Shape;698;p62">
            <a:extLst>
              <a:ext uri="{FF2B5EF4-FFF2-40B4-BE49-F238E27FC236}">
                <a16:creationId xmlns:a16="http://schemas.microsoft.com/office/drawing/2014/main" id="{145C97B8-A209-40A2-8228-2524BF3A7398}"/>
              </a:ext>
            </a:extLst>
          </p:cNvPr>
          <p:cNvSpPr/>
          <p:nvPr/>
        </p:nvSpPr>
        <p:spPr>
          <a:xfrm>
            <a:off x="7785091" y="5780901"/>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Ihr</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4" name="Google Shape;698;p62">
            <a:extLst>
              <a:ext uri="{FF2B5EF4-FFF2-40B4-BE49-F238E27FC236}">
                <a16:creationId xmlns:a16="http://schemas.microsoft.com/office/drawing/2014/main" id="{6D9B98E9-2829-411B-AAAA-F9E9516157A9}"/>
              </a:ext>
            </a:extLst>
          </p:cNvPr>
          <p:cNvSpPr/>
          <p:nvPr/>
        </p:nvSpPr>
        <p:spPr>
          <a:xfrm>
            <a:off x="9481380" y="5777030"/>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Isst</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5" name="Google Shape;703;p62">
            <a:extLst>
              <a:ext uri="{FF2B5EF4-FFF2-40B4-BE49-F238E27FC236}">
                <a16:creationId xmlns:a16="http://schemas.microsoft.com/office/drawing/2014/main" id="{6692E3DB-C33C-4322-9C13-4AC6FCD4E7F6}"/>
              </a:ext>
            </a:extLst>
          </p:cNvPr>
          <p:cNvSpPr/>
          <p:nvPr/>
        </p:nvSpPr>
        <p:spPr>
          <a:xfrm>
            <a:off x="9539274" y="3997737"/>
            <a:ext cx="1548969" cy="793650"/>
          </a:xfrm>
          <a:custGeom>
            <a:avLst/>
            <a:gdLst>
              <a:gd name="connsiteX0" fmla="*/ 0 w 1548969"/>
              <a:gd name="connsiteY0" fmla="*/ 0 h 793650"/>
              <a:gd name="connsiteX1" fmla="*/ 469854 w 1548969"/>
              <a:gd name="connsiteY1" fmla="*/ 0 h 793650"/>
              <a:gd name="connsiteX2" fmla="*/ 970687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01666 w 1548969"/>
              <a:gd name="connsiteY6" fmla="*/ 793650 h 793650"/>
              <a:gd name="connsiteX7" fmla="*/ 531812 w 1548969"/>
              <a:gd name="connsiteY7" fmla="*/ 793650 h 793650"/>
              <a:gd name="connsiteX8" fmla="*/ 0 w 1548969"/>
              <a:gd name="connsiteY8" fmla="*/ 793650 h 793650"/>
              <a:gd name="connsiteX9" fmla="*/ 0 w 1548969"/>
              <a:gd name="connsiteY9" fmla="*/ 404762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6013" y="-24203"/>
                  <a:pt x="300547" y="54"/>
                  <a:pt x="469854" y="0"/>
                </a:cubicBezTo>
                <a:cubicBezTo>
                  <a:pt x="639161" y="-54"/>
                  <a:pt x="784029" y="31119"/>
                  <a:pt x="970687" y="0"/>
                </a:cubicBezTo>
                <a:cubicBezTo>
                  <a:pt x="1157345" y="-31119"/>
                  <a:pt x="1353071" y="38161"/>
                  <a:pt x="1548968" y="0"/>
                </a:cubicBezTo>
                <a:cubicBezTo>
                  <a:pt x="1567611" y="152116"/>
                  <a:pt x="1546950" y="285507"/>
                  <a:pt x="1548968" y="388889"/>
                </a:cubicBezTo>
                <a:cubicBezTo>
                  <a:pt x="1550986" y="492271"/>
                  <a:pt x="1520122" y="647348"/>
                  <a:pt x="1548968" y="793650"/>
                </a:cubicBezTo>
                <a:cubicBezTo>
                  <a:pt x="1365105" y="850959"/>
                  <a:pt x="1155867" y="762440"/>
                  <a:pt x="1001666" y="793650"/>
                </a:cubicBezTo>
                <a:cubicBezTo>
                  <a:pt x="847465" y="824860"/>
                  <a:pt x="720182" y="750450"/>
                  <a:pt x="531812" y="793650"/>
                </a:cubicBezTo>
                <a:cubicBezTo>
                  <a:pt x="343442" y="836850"/>
                  <a:pt x="232937" y="792533"/>
                  <a:pt x="0" y="793650"/>
                </a:cubicBezTo>
                <a:cubicBezTo>
                  <a:pt x="-7405" y="627307"/>
                  <a:pt x="30199" y="577257"/>
                  <a:pt x="0" y="404762"/>
                </a:cubicBezTo>
                <a:cubicBezTo>
                  <a:pt x="-30199" y="232267"/>
                  <a:pt x="25360" y="181152"/>
                  <a:pt x="0" y="0"/>
                </a:cubicBezTo>
                <a:close/>
              </a:path>
              <a:path w="1548969" h="793650" stroke="0" extrusionOk="0">
                <a:moveTo>
                  <a:pt x="0" y="0"/>
                </a:moveTo>
                <a:cubicBezTo>
                  <a:pt x="134859" y="-39870"/>
                  <a:pt x="387034" y="53859"/>
                  <a:pt x="516323" y="0"/>
                </a:cubicBezTo>
                <a:cubicBezTo>
                  <a:pt x="645612" y="-53859"/>
                  <a:pt x="910090" y="22952"/>
                  <a:pt x="1017156" y="0"/>
                </a:cubicBezTo>
                <a:cubicBezTo>
                  <a:pt x="1124222" y="-22952"/>
                  <a:pt x="1336073" y="36312"/>
                  <a:pt x="1548968" y="0"/>
                </a:cubicBezTo>
                <a:cubicBezTo>
                  <a:pt x="1559668" y="159361"/>
                  <a:pt x="1528084" y="262626"/>
                  <a:pt x="1548968" y="380952"/>
                </a:cubicBezTo>
                <a:cubicBezTo>
                  <a:pt x="1569852" y="499278"/>
                  <a:pt x="1520644" y="685713"/>
                  <a:pt x="1548968" y="793650"/>
                </a:cubicBezTo>
                <a:cubicBezTo>
                  <a:pt x="1372633" y="800889"/>
                  <a:pt x="1138524" y="754094"/>
                  <a:pt x="1001666" y="793650"/>
                </a:cubicBezTo>
                <a:cubicBezTo>
                  <a:pt x="864808" y="833206"/>
                  <a:pt x="722602" y="781997"/>
                  <a:pt x="485343" y="793650"/>
                </a:cubicBezTo>
                <a:cubicBezTo>
                  <a:pt x="248084" y="805303"/>
                  <a:pt x="137692" y="789325"/>
                  <a:pt x="0" y="793650"/>
                </a:cubicBezTo>
                <a:cubicBezTo>
                  <a:pt x="-12413" y="695493"/>
                  <a:pt x="25798" y="538744"/>
                  <a:pt x="0" y="396825"/>
                </a:cubicBezTo>
                <a:cubicBezTo>
                  <a:pt x="-25798" y="254907"/>
                  <a:pt x="1942" y="96443"/>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500" b="1" kern="0" dirty="0">
                <a:solidFill>
                  <a:srgbClr val="002060"/>
                </a:solidFill>
                <a:latin typeface="Century Gothic" panose="020B0502020202020204" pitchFamily="34" charset="0"/>
                <a:ea typeface="Montserrat"/>
                <a:cs typeface="Montserrat"/>
                <a:sym typeface="Montserrat"/>
              </a:rPr>
              <a:t>h</a:t>
            </a:r>
            <a:r>
              <a:rPr lang="en-GB" sz="2500" b="1" kern="0" dirty="0" err="1">
                <a:solidFill>
                  <a:srgbClr val="002060"/>
                </a:solidFill>
                <a:latin typeface="Century Gothic" panose="020B0502020202020204" pitchFamily="34" charset="0"/>
                <a:ea typeface="Montserrat"/>
                <a:cs typeface="Montserrat"/>
                <a:sym typeface="Montserrat"/>
              </a:rPr>
              <a:t>eute</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pic>
        <p:nvPicPr>
          <p:cNvPr id="3" name="Picture 2">
            <a:extLst>
              <a:ext uri="{FF2B5EF4-FFF2-40B4-BE49-F238E27FC236}">
                <a16:creationId xmlns:a16="http://schemas.microsoft.com/office/drawing/2014/main" id="{A05315F1-261C-C2FA-77A1-CE44B611E740}"/>
              </a:ext>
            </a:extLst>
          </p:cNvPr>
          <p:cNvPicPr>
            <a:picLocks noChangeAspect="1"/>
          </p:cNvPicPr>
          <p:nvPr/>
        </p:nvPicPr>
        <p:blipFill>
          <a:blip r:embed="rId8"/>
          <a:stretch>
            <a:fillRect/>
          </a:stretch>
        </p:blipFill>
        <p:spPr>
          <a:xfrm>
            <a:off x="123170" y="142789"/>
            <a:ext cx="524301" cy="481626"/>
          </a:xfrm>
          <a:prstGeom prst="rect">
            <a:avLst/>
          </a:prstGeom>
        </p:spPr>
      </p:pic>
    </p:spTree>
    <p:extLst>
      <p:ext uri="{BB962C8B-B14F-4D97-AF65-F5344CB8AC3E}">
        <p14:creationId xmlns:p14="http://schemas.microsoft.com/office/powerpoint/2010/main" val="2370433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500"/>
                                        <p:tgtEl>
                                          <p:spTgt spid="30"/>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1500"/>
                                        <p:tgtEl>
                                          <p:spTgt spid="31"/>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1500"/>
                                        <p:tgtEl>
                                          <p:spTgt spid="25"/>
                                        </p:tgtEl>
                                      </p:cBhvr>
                                    </p:animEffect>
                                  </p:childTnLst>
                                </p:cTn>
                              </p:par>
                            </p:childTnLst>
                          </p:cTn>
                        </p:par>
                        <p:par>
                          <p:cTn id="16" fill="hold">
                            <p:stCondLst>
                              <p:cond delay="4500"/>
                            </p:stCondLst>
                            <p:childTnLst>
                              <p:par>
                                <p:cTn id="17" presetID="10" presetClass="entr" presetSubtype="0"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1500"/>
                                        <p:tgtEl>
                                          <p:spTgt spid="26"/>
                                        </p:tgtEl>
                                      </p:cBhvr>
                                    </p:animEffect>
                                  </p:childTnLst>
                                </p:cTn>
                              </p:par>
                            </p:childTnLst>
                          </p:cTn>
                        </p:par>
                        <p:par>
                          <p:cTn id="20" fill="hold">
                            <p:stCondLst>
                              <p:cond delay="6000"/>
                            </p:stCondLst>
                            <p:childTnLst>
                              <p:par>
                                <p:cTn id="21" presetID="10" presetClass="entr" presetSubtype="0" fill="hold" nodeType="after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1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33" name="Title 2">
            <a:extLst>
              <a:ext uri="{FF2B5EF4-FFF2-40B4-BE49-F238E27FC236}">
                <a16:creationId xmlns:a16="http://schemas.microsoft.com/office/drawing/2014/main" id="{3653E245-4008-4E44-93C1-756AE28CC146}"/>
              </a:ext>
            </a:extLst>
          </p:cNvPr>
          <p:cNvSpPr txBox="1">
            <a:spLocks/>
          </p:cNvSpPr>
          <p:nvPr/>
        </p:nvSpPr>
        <p:spPr>
          <a:xfrm>
            <a:off x="10754910" y="1087776"/>
            <a:ext cx="1442000" cy="459765"/>
          </a:xfrm>
          <a:prstGeom prst="rect">
            <a:avLst/>
          </a:prstGeom>
          <a:solidFill>
            <a:srgbClr val="FFD10D"/>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44546A">
                    <a:lumMod val="10000"/>
                  </a:srgbClr>
                </a:solidFill>
                <a:effectLst/>
                <a:uLnTx/>
                <a:uFillTx/>
                <a:latin typeface="Century Gothic" panose="020B0502020202020204" pitchFamily="34" charset="0"/>
                <a:cs typeface="Calibri"/>
                <a:sym typeface="Calibri"/>
              </a:rPr>
              <a:t>sprechen</a:t>
            </a:r>
            <a:endParaRPr kumimoji="0" lang="en-GB" sz="2000" b="1" i="0" u="none" strike="noStrike" kern="0" cap="none" spc="0" normalizeH="0" baseline="0" noProof="0" dirty="0">
              <a:ln>
                <a:noFill/>
              </a:ln>
              <a:solidFill>
                <a:srgbClr val="44546A">
                  <a:lumMod val="10000"/>
                </a:srgbClr>
              </a:solidFill>
              <a:effectLst/>
              <a:uLnTx/>
              <a:uFillTx/>
              <a:latin typeface="Century Gothic" panose="020B0502020202020204" pitchFamily="34" charset="0"/>
              <a:cs typeface="Calibri"/>
              <a:sym typeface="Calibri"/>
            </a:endParaRPr>
          </a:p>
        </p:txBody>
      </p:sp>
      <p:pic>
        <p:nvPicPr>
          <p:cNvPr id="34" name="Picture 33" descr="Icon&#10;&#10;Description automatically generated">
            <a:extLst>
              <a:ext uri="{FF2B5EF4-FFF2-40B4-BE49-F238E27FC236}">
                <a16:creationId xmlns:a16="http://schemas.microsoft.com/office/drawing/2014/main" id="{3FDEC5B5-0E6C-4571-A222-2D5329C6D4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4910" y="128500"/>
            <a:ext cx="1585097" cy="1066892"/>
          </a:xfrm>
          <a:prstGeom prst="rect">
            <a:avLst/>
          </a:prstGeom>
        </p:spPr>
      </p:pic>
      <p:sp>
        <p:nvSpPr>
          <p:cNvPr id="11" name="Speech Bubble: Rectangle with Corners Rounded 10">
            <a:hlinkClick r:id="" action="ppaction://noaction">
              <a:snd r:embed="rId4" name="T2_W2F_9.1.wav"/>
            </a:hlinkClick>
            <a:extLst>
              <a:ext uri="{FF2B5EF4-FFF2-40B4-BE49-F238E27FC236}">
                <a16:creationId xmlns:a16="http://schemas.microsoft.com/office/drawing/2014/main" id="{5D10F712-46ED-4F32-B662-1465C28A0544}"/>
              </a:ext>
            </a:extLst>
          </p:cNvPr>
          <p:cNvSpPr/>
          <p:nvPr/>
        </p:nvSpPr>
        <p:spPr>
          <a:xfrm>
            <a:off x="3668639" y="151076"/>
            <a:ext cx="4307093" cy="518040"/>
          </a:xfrm>
          <a:prstGeom prst="wedgeRoundRectCallout">
            <a:avLst>
              <a:gd name="adj1" fmla="val -55329"/>
              <a:gd name="adj2" fmla="val -1104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2" name="Graphic 11" descr="Teacher">
            <a:extLst>
              <a:ext uri="{FF2B5EF4-FFF2-40B4-BE49-F238E27FC236}">
                <a16:creationId xmlns:a16="http://schemas.microsoft.com/office/drawing/2014/main" id="{C9B7819E-24C9-411C-985B-E5DA466866B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54572" y="-63618"/>
            <a:ext cx="914400" cy="914400"/>
          </a:xfrm>
          <a:prstGeom prst="rect">
            <a:avLst/>
          </a:prstGeom>
        </p:spPr>
      </p:pic>
      <p:sp>
        <p:nvSpPr>
          <p:cNvPr id="13" name="Google Shape;108;p3">
            <a:hlinkClick r:id="" action="ppaction://noaction">
              <a:snd r:embed="rId4" name="T2_W2F_9.1.wav"/>
            </a:hlinkClick>
            <a:extLst>
              <a:ext uri="{FF2B5EF4-FFF2-40B4-BE49-F238E27FC236}">
                <a16:creationId xmlns:a16="http://schemas.microsoft.com/office/drawing/2014/main" id="{C8C5DDEC-910C-4D4A-B322-CA0B3E582D1F}"/>
              </a:ext>
            </a:extLst>
          </p:cNvPr>
          <p:cNvSpPr txBox="1"/>
          <p:nvPr/>
        </p:nvSpPr>
        <p:spPr>
          <a:xfrm>
            <a:off x="3701084" y="162746"/>
            <a:ext cx="4274648"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rPr>
              <a:t>Sag den </a:t>
            </a:r>
            <a:r>
              <a:rPr kumimoji="0" lang="en-GB" sz="24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cs typeface="+mn-cs"/>
              </a:rPr>
              <a:t>Satz</a:t>
            </a:r>
            <a:r>
              <a:rPr kumimoji="0" lang="en-GB" sz="24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rPr>
              <a:t> auf Deutsch.</a:t>
            </a:r>
            <a:endParaRPr kumimoji="0" sz="2400" b="1" i="0" u="none" strike="noStrike" kern="120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pic>
        <p:nvPicPr>
          <p:cNvPr id="14" name="Picture 13">
            <a:extLst>
              <a:ext uri="{FF2B5EF4-FFF2-40B4-BE49-F238E27FC236}">
                <a16:creationId xmlns:a16="http://schemas.microsoft.com/office/drawing/2014/main" id="{F1E7D29B-EC0E-417F-92C7-F74676F298D7}"/>
              </a:ext>
            </a:extLst>
          </p:cNvPr>
          <p:cNvPicPr>
            <a:picLocks noChangeAspect="1"/>
          </p:cNvPicPr>
          <p:nvPr/>
        </p:nvPicPr>
        <p:blipFill>
          <a:blip r:embed="rId7"/>
          <a:stretch>
            <a:fillRect/>
          </a:stretch>
        </p:blipFill>
        <p:spPr>
          <a:xfrm>
            <a:off x="-143139" y="1804583"/>
            <a:ext cx="6066046" cy="4773582"/>
          </a:xfrm>
          <a:prstGeom prst="rect">
            <a:avLst/>
          </a:prstGeom>
        </p:spPr>
      </p:pic>
      <p:sp>
        <p:nvSpPr>
          <p:cNvPr id="15" name="Google Shape;696;p62">
            <a:extLst>
              <a:ext uri="{FF2B5EF4-FFF2-40B4-BE49-F238E27FC236}">
                <a16:creationId xmlns:a16="http://schemas.microsoft.com/office/drawing/2014/main" id="{CBF40B94-DDCC-43C2-8BB2-A94C3F2D50C8}"/>
              </a:ext>
            </a:extLst>
          </p:cNvPr>
          <p:cNvSpPr/>
          <p:nvPr/>
        </p:nvSpPr>
        <p:spPr>
          <a:xfrm>
            <a:off x="3549916" y="2249793"/>
            <a:ext cx="1116761" cy="4417961"/>
          </a:xfrm>
          <a:custGeom>
            <a:avLst/>
            <a:gdLst>
              <a:gd name="connsiteX0" fmla="*/ 0 w 1116761"/>
              <a:gd name="connsiteY0" fmla="*/ 558381 h 4417961"/>
              <a:gd name="connsiteX1" fmla="*/ 262439 w 1116761"/>
              <a:gd name="connsiteY1" fmla="*/ 295942 h 4417961"/>
              <a:gd name="connsiteX2" fmla="*/ 558381 w 1116761"/>
              <a:gd name="connsiteY2" fmla="*/ 0 h 4417961"/>
              <a:gd name="connsiteX3" fmla="*/ 848739 w 1116761"/>
              <a:gd name="connsiteY3" fmla="*/ 290358 h 4417961"/>
              <a:gd name="connsiteX4" fmla="*/ 1116761 w 1116761"/>
              <a:gd name="connsiteY4" fmla="*/ 558381 h 4417961"/>
              <a:gd name="connsiteX5" fmla="*/ 837571 w 1116761"/>
              <a:gd name="connsiteY5" fmla="*/ 558381 h 4417961"/>
              <a:gd name="connsiteX6" fmla="*/ 837571 w 1116761"/>
              <a:gd name="connsiteY6" fmla="*/ 1186941 h 4417961"/>
              <a:gd name="connsiteX7" fmla="*/ 837571 w 1116761"/>
              <a:gd name="connsiteY7" fmla="*/ 1738310 h 4417961"/>
              <a:gd name="connsiteX8" fmla="*/ 837571 w 1116761"/>
              <a:gd name="connsiteY8" fmla="*/ 2328274 h 4417961"/>
              <a:gd name="connsiteX9" fmla="*/ 837571 w 1116761"/>
              <a:gd name="connsiteY9" fmla="*/ 2841047 h 4417961"/>
              <a:gd name="connsiteX10" fmla="*/ 837571 w 1116761"/>
              <a:gd name="connsiteY10" fmla="*/ 3469607 h 4417961"/>
              <a:gd name="connsiteX11" fmla="*/ 837571 w 1116761"/>
              <a:gd name="connsiteY11" fmla="*/ 4417961 h 4417961"/>
              <a:gd name="connsiteX12" fmla="*/ 279190 w 1116761"/>
              <a:gd name="connsiteY12" fmla="*/ 4417961 h 4417961"/>
              <a:gd name="connsiteX13" fmla="*/ 279190 w 1116761"/>
              <a:gd name="connsiteY13" fmla="*/ 3905188 h 4417961"/>
              <a:gd name="connsiteX14" fmla="*/ 279190 w 1116761"/>
              <a:gd name="connsiteY14" fmla="*/ 3431011 h 4417961"/>
              <a:gd name="connsiteX15" fmla="*/ 279190 w 1116761"/>
              <a:gd name="connsiteY15" fmla="*/ 2995430 h 4417961"/>
              <a:gd name="connsiteX16" fmla="*/ 279190 w 1116761"/>
              <a:gd name="connsiteY16" fmla="*/ 2444062 h 4417961"/>
              <a:gd name="connsiteX17" fmla="*/ 279190 w 1116761"/>
              <a:gd name="connsiteY17" fmla="*/ 2008480 h 4417961"/>
              <a:gd name="connsiteX18" fmla="*/ 279190 w 1116761"/>
              <a:gd name="connsiteY18" fmla="*/ 1572899 h 4417961"/>
              <a:gd name="connsiteX19" fmla="*/ 279190 w 1116761"/>
              <a:gd name="connsiteY19" fmla="*/ 558381 h 4417961"/>
              <a:gd name="connsiteX20" fmla="*/ 0 w 1116761"/>
              <a:gd name="connsiteY20" fmla="*/ 558381 h 441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6761" h="4417961" fill="none" extrusionOk="0">
                <a:moveTo>
                  <a:pt x="0" y="558381"/>
                </a:moveTo>
                <a:cubicBezTo>
                  <a:pt x="79902" y="458605"/>
                  <a:pt x="137169" y="427999"/>
                  <a:pt x="262439" y="295942"/>
                </a:cubicBezTo>
                <a:cubicBezTo>
                  <a:pt x="387709" y="163885"/>
                  <a:pt x="513767" y="101817"/>
                  <a:pt x="558381" y="0"/>
                </a:cubicBezTo>
                <a:cubicBezTo>
                  <a:pt x="648466" y="79038"/>
                  <a:pt x="703108" y="164257"/>
                  <a:pt x="848739" y="290358"/>
                </a:cubicBezTo>
                <a:cubicBezTo>
                  <a:pt x="994369" y="416460"/>
                  <a:pt x="982113" y="434351"/>
                  <a:pt x="1116761" y="558381"/>
                </a:cubicBezTo>
                <a:cubicBezTo>
                  <a:pt x="997670" y="568809"/>
                  <a:pt x="914813" y="527899"/>
                  <a:pt x="837571" y="558381"/>
                </a:cubicBezTo>
                <a:cubicBezTo>
                  <a:pt x="902831" y="762351"/>
                  <a:pt x="796777" y="1030716"/>
                  <a:pt x="837571" y="1186941"/>
                </a:cubicBezTo>
                <a:cubicBezTo>
                  <a:pt x="878365" y="1343166"/>
                  <a:pt x="837274" y="1551472"/>
                  <a:pt x="837571" y="1738310"/>
                </a:cubicBezTo>
                <a:cubicBezTo>
                  <a:pt x="837868" y="1925148"/>
                  <a:pt x="803134" y="2159840"/>
                  <a:pt x="837571" y="2328274"/>
                </a:cubicBezTo>
                <a:cubicBezTo>
                  <a:pt x="872008" y="2496708"/>
                  <a:pt x="830635" y="2622547"/>
                  <a:pt x="837571" y="2841047"/>
                </a:cubicBezTo>
                <a:cubicBezTo>
                  <a:pt x="844507" y="3059547"/>
                  <a:pt x="770388" y="3232673"/>
                  <a:pt x="837571" y="3469607"/>
                </a:cubicBezTo>
                <a:cubicBezTo>
                  <a:pt x="904754" y="3706541"/>
                  <a:pt x="726219" y="4220219"/>
                  <a:pt x="837571" y="4417961"/>
                </a:cubicBezTo>
                <a:cubicBezTo>
                  <a:pt x="661721" y="4476440"/>
                  <a:pt x="537434" y="4369486"/>
                  <a:pt x="279190" y="4417961"/>
                </a:cubicBezTo>
                <a:cubicBezTo>
                  <a:pt x="243122" y="4190694"/>
                  <a:pt x="292412" y="4035471"/>
                  <a:pt x="279190" y="3905188"/>
                </a:cubicBezTo>
                <a:cubicBezTo>
                  <a:pt x="265968" y="3774905"/>
                  <a:pt x="323357" y="3530420"/>
                  <a:pt x="279190" y="3431011"/>
                </a:cubicBezTo>
                <a:cubicBezTo>
                  <a:pt x="235023" y="3331602"/>
                  <a:pt x="282578" y="3143105"/>
                  <a:pt x="279190" y="2995430"/>
                </a:cubicBezTo>
                <a:cubicBezTo>
                  <a:pt x="275802" y="2847755"/>
                  <a:pt x="281626" y="2671616"/>
                  <a:pt x="279190" y="2444062"/>
                </a:cubicBezTo>
                <a:cubicBezTo>
                  <a:pt x="276754" y="2216508"/>
                  <a:pt x="287065" y="2120240"/>
                  <a:pt x="279190" y="2008480"/>
                </a:cubicBezTo>
                <a:cubicBezTo>
                  <a:pt x="271315" y="1896720"/>
                  <a:pt x="280266" y="1740354"/>
                  <a:pt x="279190" y="1572899"/>
                </a:cubicBezTo>
                <a:cubicBezTo>
                  <a:pt x="278114" y="1405444"/>
                  <a:pt x="320579" y="832113"/>
                  <a:pt x="279190" y="558381"/>
                </a:cubicBezTo>
                <a:cubicBezTo>
                  <a:pt x="198667" y="570081"/>
                  <a:pt x="79316" y="557472"/>
                  <a:pt x="0" y="558381"/>
                </a:cubicBezTo>
                <a:close/>
              </a:path>
              <a:path w="1116761" h="4417961" stroke="0" extrusionOk="0">
                <a:moveTo>
                  <a:pt x="0" y="558381"/>
                </a:moveTo>
                <a:cubicBezTo>
                  <a:pt x="100925" y="399511"/>
                  <a:pt x="229314" y="347147"/>
                  <a:pt x="290358" y="268023"/>
                </a:cubicBezTo>
                <a:cubicBezTo>
                  <a:pt x="351402" y="188899"/>
                  <a:pt x="452081" y="143800"/>
                  <a:pt x="558381" y="0"/>
                </a:cubicBezTo>
                <a:cubicBezTo>
                  <a:pt x="655032" y="73865"/>
                  <a:pt x="725475" y="188991"/>
                  <a:pt x="826403" y="268023"/>
                </a:cubicBezTo>
                <a:cubicBezTo>
                  <a:pt x="927331" y="347055"/>
                  <a:pt x="1013027" y="494782"/>
                  <a:pt x="1116761" y="558381"/>
                </a:cubicBezTo>
                <a:cubicBezTo>
                  <a:pt x="1056047" y="589469"/>
                  <a:pt x="910886" y="557551"/>
                  <a:pt x="837571" y="558381"/>
                </a:cubicBezTo>
                <a:cubicBezTo>
                  <a:pt x="883748" y="663960"/>
                  <a:pt x="823363" y="817328"/>
                  <a:pt x="837571" y="1032558"/>
                </a:cubicBezTo>
                <a:cubicBezTo>
                  <a:pt x="851779" y="1247788"/>
                  <a:pt x="817124" y="1427460"/>
                  <a:pt x="837571" y="1545331"/>
                </a:cubicBezTo>
                <a:cubicBezTo>
                  <a:pt x="858018" y="1663202"/>
                  <a:pt x="818260" y="1810690"/>
                  <a:pt x="837571" y="1980912"/>
                </a:cubicBezTo>
                <a:cubicBezTo>
                  <a:pt x="856882" y="2151134"/>
                  <a:pt x="784425" y="2363194"/>
                  <a:pt x="837571" y="2570876"/>
                </a:cubicBezTo>
                <a:cubicBezTo>
                  <a:pt x="890717" y="2778558"/>
                  <a:pt x="830745" y="2792819"/>
                  <a:pt x="837571" y="3006457"/>
                </a:cubicBezTo>
                <a:cubicBezTo>
                  <a:pt x="844397" y="3220095"/>
                  <a:pt x="782136" y="3288882"/>
                  <a:pt x="837571" y="3519230"/>
                </a:cubicBezTo>
                <a:cubicBezTo>
                  <a:pt x="893006" y="3749578"/>
                  <a:pt x="800950" y="3985964"/>
                  <a:pt x="837571" y="4417961"/>
                </a:cubicBezTo>
                <a:cubicBezTo>
                  <a:pt x="695768" y="4419706"/>
                  <a:pt x="463050" y="4359484"/>
                  <a:pt x="279190" y="4417961"/>
                </a:cubicBezTo>
                <a:cubicBezTo>
                  <a:pt x="252869" y="4286366"/>
                  <a:pt x="328695" y="4105987"/>
                  <a:pt x="279190" y="3905188"/>
                </a:cubicBezTo>
                <a:cubicBezTo>
                  <a:pt x="229685" y="3704389"/>
                  <a:pt x="325194" y="3616001"/>
                  <a:pt x="279190" y="3392415"/>
                </a:cubicBezTo>
                <a:cubicBezTo>
                  <a:pt x="233186" y="3168829"/>
                  <a:pt x="317858" y="3049332"/>
                  <a:pt x="279190" y="2918238"/>
                </a:cubicBezTo>
                <a:cubicBezTo>
                  <a:pt x="240522" y="2787144"/>
                  <a:pt x="298191" y="2678216"/>
                  <a:pt x="279190" y="2444062"/>
                </a:cubicBezTo>
                <a:cubicBezTo>
                  <a:pt x="260189" y="2209908"/>
                  <a:pt x="303817" y="2012846"/>
                  <a:pt x="279190" y="1854097"/>
                </a:cubicBezTo>
                <a:cubicBezTo>
                  <a:pt x="254563" y="1695348"/>
                  <a:pt x="324618" y="1535123"/>
                  <a:pt x="279190" y="1264133"/>
                </a:cubicBezTo>
                <a:cubicBezTo>
                  <a:pt x="233762" y="993143"/>
                  <a:pt x="322622" y="765894"/>
                  <a:pt x="279190" y="558381"/>
                </a:cubicBezTo>
                <a:cubicBezTo>
                  <a:pt x="142658" y="562985"/>
                  <a:pt x="112109" y="531881"/>
                  <a:pt x="0" y="558381"/>
                </a:cubicBezTo>
                <a:close/>
              </a:path>
            </a:pathLst>
          </a:custGeom>
          <a:solidFill>
            <a:srgbClr val="92D050"/>
          </a:solidFill>
          <a:ln w="9525" cap="flat" cmpd="sng">
            <a:solidFill>
              <a:srgbClr val="92D050"/>
            </a:solidFill>
            <a:prstDash val="solid"/>
            <a:round/>
            <a:headEnd type="none" w="sm" len="sm"/>
            <a:tailEnd type="none" w="sm" len="sm"/>
            <a:extLst>
              <a:ext uri="{C807C97D-BFC1-408E-A445-0C87EB9F89A2}">
                <ask:lineSketchStyleProps xmlns:ask="http://schemas.microsoft.com/office/drawing/2018/sketchyshapes" sd="3870372988">
                  <a:prstGeom prst="upArrow">
                    <a:avLst>
                      <a:gd name="adj1" fmla="val 50000"/>
                      <a:gd name="adj2" fmla="val 50000"/>
                    </a:avLst>
                  </a:prstGeom>
                  <ask:type>
                    <ask:lineSketchScribble/>
                  </ask:type>
                </ask:lineSketchStyleProps>
              </a:ext>
            </a:extLst>
          </a:ln>
        </p:spPr>
        <p:txBody>
          <a:bodyPr spcFirstLastPara="1" wrap="square" lIns="45713" tIns="45713" rIns="45713" bIns="4571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Google Shape;698;p62">
            <a:extLst>
              <a:ext uri="{FF2B5EF4-FFF2-40B4-BE49-F238E27FC236}">
                <a16:creationId xmlns:a16="http://schemas.microsoft.com/office/drawing/2014/main" id="{750864B4-940B-43C3-A212-54254CF68A43}"/>
              </a:ext>
            </a:extLst>
          </p:cNvPr>
          <p:cNvSpPr/>
          <p:nvPr/>
        </p:nvSpPr>
        <p:spPr>
          <a:xfrm>
            <a:off x="4494586" y="5769219"/>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Esst</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7" name="Google Shape;701;p62">
            <a:extLst>
              <a:ext uri="{FF2B5EF4-FFF2-40B4-BE49-F238E27FC236}">
                <a16:creationId xmlns:a16="http://schemas.microsoft.com/office/drawing/2014/main" id="{67B4B474-2ACB-449E-9FAF-69D788B71765}"/>
              </a:ext>
            </a:extLst>
          </p:cNvPr>
          <p:cNvSpPr/>
          <p:nvPr/>
        </p:nvSpPr>
        <p:spPr>
          <a:xfrm>
            <a:off x="7725980" y="4898523"/>
            <a:ext cx="1396944" cy="793650"/>
          </a:xfrm>
          <a:custGeom>
            <a:avLst/>
            <a:gdLst>
              <a:gd name="connsiteX0" fmla="*/ 0 w 1396944"/>
              <a:gd name="connsiteY0" fmla="*/ 0 h 793650"/>
              <a:gd name="connsiteX1" fmla="*/ 437709 w 1396944"/>
              <a:gd name="connsiteY1" fmla="*/ 0 h 793650"/>
              <a:gd name="connsiteX2" fmla="*/ 875418 w 1396944"/>
              <a:gd name="connsiteY2" fmla="*/ 0 h 793650"/>
              <a:gd name="connsiteX3" fmla="*/ 1396944 w 1396944"/>
              <a:gd name="connsiteY3" fmla="*/ 0 h 793650"/>
              <a:gd name="connsiteX4" fmla="*/ 1396944 w 1396944"/>
              <a:gd name="connsiteY4" fmla="*/ 396825 h 793650"/>
              <a:gd name="connsiteX5" fmla="*/ 1396944 w 1396944"/>
              <a:gd name="connsiteY5" fmla="*/ 793650 h 793650"/>
              <a:gd name="connsiteX6" fmla="*/ 931296 w 1396944"/>
              <a:gd name="connsiteY6" fmla="*/ 793650 h 793650"/>
              <a:gd name="connsiteX7" fmla="*/ 465648 w 1396944"/>
              <a:gd name="connsiteY7" fmla="*/ 793650 h 793650"/>
              <a:gd name="connsiteX8" fmla="*/ 0 w 1396944"/>
              <a:gd name="connsiteY8" fmla="*/ 793650 h 793650"/>
              <a:gd name="connsiteX9" fmla="*/ 0 w 1396944"/>
              <a:gd name="connsiteY9" fmla="*/ 396825 h 793650"/>
              <a:gd name="connsiteX10" fmla="*/ 0 w 1396944"/>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6944" h="793650" fill="none" extrusionOk="0">
                <a:moveTo>
                  <a:pt x="0" y="0"/>
                </a:moveTo>
                <a:cubicBezTo>
                  <a:pt x="132731" y="-48595"/>
                  <a:pt x="287609" y="22431"/>
                  <a:pt x="437709" y="0"/>
                </a:cubicBezTo>
                <a:cubicBezTo>
                  <a:pt x="587809" y="-22431"/>
                  <a:pt x="715368" y="34144"/>
                  <a:pt x="875418" y="0"/>
                </a:cubicBezTo>
                <a:cubicBezTo>
                  <a:pt x="1035468" y="-34144"/>
                  <a:pt x="1263267" y="31604"/>
                  <a:pt x="1396944" y="0"/>
                </a:cubicBezTo>
                <a:cubicBezTo>
                  <a:pt x="1421103" y="195642"/>
                  <a:pt x="1371327" y="304870"/>
                  <a:pt x="1396944" y="396825"/>
                </a:cubicBezTo>
                <a:cubicBezTo>
                  <a:pt x="1422561" y="488780"/>
                  <a:pt x="1365355" y="618557"/>
                  <a:pt x="1396944" y="793650"/>
                </a:cubicBezTo>
                <a:cubicBezTo>
                  <a:pt x="1232811" y="837834"/>
                  <a:pt x="1163259" y="754201"/>
                  <a:pt x="931296" y="793650"/>
                </a:cubicBezTo>
                <a:cubicBezTo>
                  <a:pt x="699333" y="833099"/>
                  <a:pt x="688405" y="752469"/>
                  <a:pt x="465648" y="793650"/>
                </a:cubicBezTo>
                <a:cubicBezTo>
                  <a:pt x="242891" y="834831"/>
                  <a:pt x="192613" y="792432"/>
                  <a:pt x="0" y="793650"/>
                </a:cubicBezTo>
                <a:cubicBezTo>
                  <a:pt x="-8219" y="690449"/>
                  <a:pt x="30858" y="576740"/>
                  <a:pt x="0" y="396825"/>
                </a:cubicBezTo>
                <a:cubicBezTo>
                  <a:pt x="-30858" y="216910"/>
                  <a:pt x="8543" y="143598"/>
                  <a:pt x="0" y="0"/>
                </a:cubicBezTo>
                <a:close/>
              </a:path>
              <a:path w="1396944" h="793650" stroke="0" extrusionOk="0">
                <a:moveTo>
                  <a:pt x="0" y="0"/>
                </a:moveTo>
                <a:cubicBezTo>
                  <a:pt x="210288" y="-41486"/>
                  <a:pt x="273871" y="29825"/>
                  <a:pt x="465648" y="0"/>
                </a:cubicBezTo>
                <a:cubicBezTo>
                  <a:pt x="657425" y="-29825"/>
                  <a:pt x="723656" y="28656"/>
                  <a:pt x="889388" y="0"/>
                </a:cubicBezTo>
                <a:cubicBezTo>
                  <a:pt x="1055120" y="-28656"/>
                  <a:pt x="1267282" y="40547"/>
                  <a:pt x="1396944" y="0"/>
                </a:cubicBezTo>
                <a:cubicBezTo>
                  <a:pt x="1412990" y="181733"/>
                  <a:pt x="1369077" y="284671"/>
                  <a:pt x="1396944" y="373016"/>
                </a:cubicBezTo>
                <a:cubicBezTo>
                  <a:pt x="1424811" y="461361"/>
                  <a:pt x="1351730" y="678290"/>
                  <a:pt x="1396944" y="793650"/>
                </a:cubicBezTo>
                <a:cubicBezTo>
                  <a:pt x="1155093" y="833035"/>
                  <a:pt x="1128770" y="778295"/>
                  <a:pt x="903357" y="793650"/>
                </a:cubicBezTo>
                <a:cubicBezTo>
                  <a:pt x="677944" y="809005"/>
                  <a:pt x="556787" y="761223"/>
                  <a:pt x="409770" y="793650"/>
                </a:cubicBezTo>
                <a:cubicBezTo>
                  <a:pt x="262753" y="826077"/>
                  <a:pt x="180086" y="765113"/>
                  <a:pt x="0" y="793650"/>
                </a:cubicBezTo>
                <a:cubicBezTo>
                  <a:pt x="-16250" y="641606"/>
                  <a:pt x="2113" y="520739"/>
                  <a:pt x="0" y="388889"/>
                </a:cubicBezTo>
                <a:cubicBezTo>
                  <a:pt x="-2113" y="257039"/>
                  <a:pt x="45691" y="171727"/>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du</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8" name="Google Shape;703;p62">
            <a:extLst>
              <a:ext uri="{FF2B5EF4-FFF2-40B4-BE49-F238E27FC236}">
                <a16:creationId xmlns:a16="http://schemas.microsoft.com/office/drawing/2014/main" id="{D7456D2C-BE59-4545-B97A-B06A22485083}"/>
              </a:ext>
            </a:extLst>
          </p:cNvPr>
          <p:cNvSpPr/>
          <p:nvPr/>
        </p:nvSpPr>
        <p:spPr>
          <a:xfrm>
            <a:off x="4570203" y="3953889"/>
            <a:ext cx="1213375" cy="793650"/>
          </a:xfrm>
          <a:custGeom>
            <a:avLst/>
            <a:gdLst>
              <a:gd name="connsiteX0" fmla="*/ 0 w 1213375"/>
              <a:gd name="connsiteY0" fmla="*/ 0 h 793650"/>
              <a:gd name="connsiteX1" fmla="*/ 416592 w 1213375"/>
              <a:gd name="connsiteY1" fmla="*/ 0 h 793650"/>
              <a:gd name="connsiteX2" fmla="*/ 808917 w 1213375"/>
              <a:gd name="connsiteY2" fmla="*/ 0 h 793650"/>
              <a:gd name="connsiteX3" fmla="*/ 1213375 w 1213375"/>
              <a:gd name="connsiteY3" fmla="*/ 0 h 793650"/>
              <a:gd name="connsiteX4" fmla="*/ 1213375 w 1213375"/>
              <a:gd name="connsiteY4" fmla="*/ 380952 h 793650"/>
              <a:gd name="connsiteX5" fmla="*/ 1213375 w 1213375"/>
              <a:gd name="connsiteY5" fmla="*/ 793650 h 793650"/>
              <a:gd name="connsiteX6" fmla="*/ 784649 w 1213375"/>
              <a:gd name="connsiteY6" fmla="*/ 793650 h 793650"/>
              <a:gd name="connsiteX7" fmla="*/ 416592 w 1213375"/>
              <a:gd name="connsiteY7" fmla="*/ 793650 h 793650"/>
              <a:gd name="connsiteX8" fmla="*/ 0 w 1213375"/>
              <a:gd name="connsiteY8" fmla="*/ 793650 h 793650"/>
              <a:gd name="connsiteX9" fmla="*/ 0 w 1213375"/>
              <a:gd name="connsiteY9" fmla="*/ 396825 h 793650"/>
              <a:gd name="connsiteX10" fmla="*/ 0 w 1213375"/>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3375" h="793650" fill="none" extrusionOk="0">
                <a:moveTo>
                  <a:pt x="0" y="0"/>
                </a:moveTo>
                <a:cubicBezTo>
                  <a:pt x="187840" y="-42075"/>
                  <a:pt x="252826" y="18144"/>
                  <a:pt x="416592" y="0"/>
                </a:cubicBezTo>
                <a:cubicBezTo>
                  <a:pt x="580358" y="-18144"/>
                  <a:pt x="714052" y="43245"/>
                  <a:pt x="808917" y="0"/>
                </a:cubicBezTo>
                <a:cubicBezTo>
                  <a:pt x="903783" y="-43245"/>
                  <a:pt x="1083426" y="39939"/>
                  <a:pt x="1213375" y="0"/>
                </a:cubicBezTo>
                <a:cubicBezTo>
                  <a:pt x="1232915" y="164573"/>
                  <a:pt x="1175613" y="254579"/>
                  <a:pt x="1213375" y="380952"/>
                </a:cubicBezTo>
                <a:cubicBezTo>
                  <a:pt x="1251137" y="507325"/>
                  <a:pt x="1202950" y="654280"/>
                  <a:pt x="1213375" y="793650"/>
                </a:cubicBezTo>
                <a:cubicBezTo>
                  <a:pt x="1021892" y="827932"/>
                  <a:pt x="902875" y="748242"/>
                  <a:pt x="784649" y="793650"/>
                </a:cubicBezTo>
                <a:cubicBezTo>
                  <a:pt x="666423" y="839058"/>
                  <a:pt x="571510" y="755197"/>
                  <a:pt x="416592" y="793650"/>
                </a:cubicBezTo>
                <a:cubicBezTo>
                  <a:pt x="261674" y="832103"/>
                  <a:pt x="155565" y="764718"/>
                  <a:pt x="0" y="793650"/>
                </a:cubicBezTo>
                <a:cubicBezTo>
                  <a:pt x="-158" y="685495"/>
                  <a:pt x="21881" y="589833"/>
                  <a:pt x="0" y="396825"/>
                </a:cubicBezTo>
                <a:cubicBezTo>
                  <a:pt x="-21881" y="203818"/>
                  <a:pt x="7696" y="89522"/>
                  <a:pt x="0" y="0"/>
                </a:cubicBezTo>
                <a:close/>
              </a:path>
              <a:path w="1213375" h="793650" stroke="0" extrusionOk="0">
                <a:moveTo>
                  <a:pt x="0" y="0"/>
                </a:moveTo>
                <a:cubicBezTo>
                  <a:pt x="134008" y="-27661"/>
                  <a:pt x="230144" y="5185"/>
                  <a:pt x="392325" y="0"/>
                </a:cubicBezTo>
                <a:cubicBezTo>
                  <a:pt x="554506" y="-5185"/>
                  <a:pt x="702811" y="10957"/>
                  <a:pt x="808917" y="0"/>
                </a:cubicBezTo>
                <a:cubicBezTo>
                  <a:pt x="915023" y="-10957"/>
                  <a:pt x="1045296" y="17510"/>
                  <a:pt x="1213375" y="0"/>
                </a:cubicBezTo>
                <a:cubicBezTo>
                  <a:pt x="1223719" y="142727"/>
                  <a:pt x="1194037" y="219759"/>
                  <a:pt x="1213375" y="373016"/>
                </a:cubicBezTo>
                <a:cubicBezTo>
                  <a:pt x="1232713" y="526273"/>
                  <a:pt x="1171127" y="618654"/>
                  <a:pt x="1213375" y="793650"/>
                </a:cubicBezTo>
                <a:cubicBezTo>
                  <a:pt x="1048903" y="836536"/>
                  <a:pt x="962656" y="748816"/>
                  <a:pt x="784649" y="793650"/>
                </a:cubicBezTo>
                <a:cubicBezTo>
                  <a:pt x="606642" y="838484"/>
                  <a:pt x="546322" y="747349"/>
                  <a:pt x="380191" y="793650"/>
                </a:cubicBezTo>
                <a:cubicBezTo>
                  <a:pt x="214060" y="839951"/>
                  <a:pt x="121878" y="759041"/>
                  <a:pt x="0" y="793650"/>
                </a:cubicBezTo>
                <a:cubicBezTo>
                  <a:pt x="-34543" y="641800"/>
                  <a:pt x="21440" y="482454"/>
                  <a:pt x="0" y="388889"/>
                </a:cubicBezTo>
                <a:cubicBezTo>
                  <a:pt x="-21440" y="295324"/>
                  <a:pt x="42846" y="130705"/>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oft</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9" name="Google Shape;701;p62">
            <a:extLst>
              <a:ext uri="{FF2B5EF4-FFF2-40B4-BE49-F238E27FC236}">
                <a16:creationId xmlns:a16="http://schemas.microsoft.com/office/drawing/2014/main" id="{47DA4A1A-00D5-4D06-8EB2-E434A53DE28F}"/>
              </a:ext>
            </a:extLst>
          </p:cNvPr>
          <p:cNvSpPr/>
          <p:nvPr/>
        </p:nvSpPr>
        <p:spPr>
          <a:xfrm>
            <a:off x="9192369" y="4891979"/>
            <a:ext cx="1933472" cy="793650"/>
          </a:xfrm>
          <a:custGeom>
            <a:avLst/>
            <a:gdLst>
              <a:gd name="connsiteX0" fmla="*/ 0 w 1933472"/>
              <a:gd name="connsiteY0" fmla="*/ 0 h 793650"/>
              <a:gd name="connsiteX1" fmla="*/ 444698 w 1933472"/>
              <a:gd name="connsiteY1" fmla="*/ 0 h 793650"/>
              <a:gd name="connsiteX2" fmla="*/ 966736 w 1933472"/>
              <a:gd name="connsiteY2" fmla="*/ 0 h 793650"/>
              <a:gd name="connsiteX3" fmla="*/ 1411434 w 1933472"/>
              <a:gd name="connsiteY3" fmla="*/ 0 h 793650"/>
              <a:gd name="connsiteX4" fmla="*/ 1933471 w 1933472"/>
              <a:gd name="connsiteY4" fmla="*/ 0 h 793650"/>
              <a:gd name="connsiteX5" fmla="*/ 1933471 w 1933472"/>
              <a:gd name="connsiteY5" fmla="*/ 396825 h 793650"/>
              <a:gd name="connsiteX6" fmla="*/ 1933471 w 1933472"/>
              <a:gd name="connsiteY6" fmla="*/ 793650 h 793650"/>
              <a:gd name="connsiteX7" fmla="*/ 1450103 w 1933472"/>
              <a:gd name="connsiteY7" fmla="*/ 793650 h 793650"/>
              <a:gd name="connsiteX8" fmla="*/ 947401 w 1933472"/>
              <a:gd name="connsiteY8" fmla="*/ 793650 h 793650"/>
              <a:gd name="connsiteX9" fmla="*/ 502702 w 1933472"/>
              <a:gd name="connsiteY9" fmla="*/ 793650 h 793650"/>
              <a:gd name="connsiteX10" fmla="*/ 0 w 1933472"/>
              <a:gd name="connsiteY10" fmla="*/ 793650 h 793650"/>
              <a:gd name="connsiteX11" fmla="*/ 0 w 1933472"/>
              <a:gd name="connsiteY11" fmla="*/ 412698 h 793650"/>
              <a:gd name="connsiteX12" fmla="*/ 0 w 1933472"/>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3472" h="793650" fill="none" extrusionOk="0">
                <a:moveTo>
                  <a:pt x="0" y="0"/>
                </a:moveTo>
                <a:cubicBezTo>
                  <a:pt x="204553" y="-3027"/>
                  <a:pt x="327961" y="48527"/>
                  <a:pt x="444698" y="0"/>
                </a:cubicBezTo>
                <a:cubicBezTo>
                  <a:pt x="561435" y="-48527"/>
                  <a:pt x="817035" y="58646"/>
                  <a:pt x="966736" y="0"/>
                </a:cubicBezTo>
                <a:cubicBezTo>
                  <a:pt x="1116437" y="-58646"/>
                  <a:pt x="1279872" y="20308"/>
                  <a:pt x="1411434" y="0"/>
                </a:cubicBezTo>
                <a:cubicBezTo>
                  <a:pt x="1542996" y="-20308"/>
                  <a:pt x="1742794" y="1812"/>
                  <a:pt x="1933471" y="0"/>
                </a:cubicBezTo>
                <a:cubicBezTo>
                  <a:pt x="1980312" y="182054"/>
                  <a:pt x="1897314" y="310919"/>
                  <a:pt x="1933471" y="396825"/>
                </a:cubicBezTo>
                <a:cubicBezTo>
                  <a:pt x="1969628" y="482732"/>
                  <a:pt x="1900292" y="659732"/>
                  <a:pt x="1933471" y="793650"/>
                </a:cubicBezTo>
                <a:cubicBezTo>
                  <a:pt x="1823718" y="824834"/>
                  <a:pt x="1583452" y="758950"/>
                  <a:pt x="1450103" y="793650"/>
                </a:cubicBezTo>
                <a:cubicBezTo>
                  <a:pt x="1316754" y="828350"/>
                  <a:pt x="1070824" y="776525"/>
                  <a:pt x="947401" y="793650"/>
                </a:cubicBezTo>
                <a:cubicBezTo>
                  <a:pt x="823978" y="810775"/>
                  <a:pt x="659240" y="782196"/>
                  <a:pt x="502702" y="793650"/>
                </a:cubicBezTo>
                <a:cubicBezTo>
                  <a:pt x="346164" y="805104"/>
                  <a:pt x="189693" y="774639"/>
                  <a:pt x="0" y="793650"/>
                </a:cubicBezTo>
                <a:cubicBezTo>
                  <a:pt x="-44701" y="684788"/>
                  <a:pt x="4413" y="505878"/>
                  <a:pt x="0" y="412698"/>
                </a:cubicBezTo>
                <a:cubicBezTo>
                  <a:pt x="-4413" y="319518"/>
                  <a:pt x="28691" y="92545"/>
                  <a:pt x="0" y="0"/>
                </a:cubicBezTo>
                <a:close/>
              </a:path>
              <a:path w="1933472" h="793650" stroke="0" extrusionOk="0">
                <a:moveTo>
                  <a:pt x="0" y="0"/>
                </a:moveTo>
                <a:cubicBezTo>
                  <a:pt x="189532" y="-24951"/>
                  <a:pt x="256291" y="49876"/>
                  <a:pt x="444698" y="0"/>
                </a:cubicBezTo>
                <a:cubicBezTo>
                  <a:pt x="633105" y="-49876"/>
                  <a:pt x="676147" y="10812"/>
                  <a:pt x="889397" y="0"/>
                </a:cubicBezTo>
                <a:cubicBezTo>
                  <a:pt x="1102647" y="-10812"/>
                  <a:pt x="1203858" y="60862"/>
                  <a:pt x="1411434" y="0"/>
                </a:cubicBezTo>
                <a:cubicBezTo>
                  <a:pt x="1619010" y="-60862"/>
                  <a:pt x="1731988" y="52663"/>
                  <a:pt x="1933471" y="0"/>
                </a:cubicBezTo>
                <a:cubicBezTo>
                  <a:pt x="1943608" y="112715"/>
                  <a:pt x="1917117" y="228430"/>
                  <a:pt x="1933471" y="373016"/>
                </a:cubicBezTo>
                <a:cubicBezTo>
                  <a:pt x="1949825" y="517602"/>
                  <a:pt x="1887461" y="665622"/>
                  <a:pt x="1933471" y="793650"/>
                </a:cubicBezTo>
                <a:cubicBezTo>
                  <a:pt x="1735381" y="851168"/>
                  <a:pt x="1640629" y="788611"/>
                  <a:pt x="1450103" y="793650"/>
                </a:cubicBezTo>
                <a:cubicBezTo>
                  <a:pt x="1259577" y="798689"/>
                  <a:pt x="1195470" y="793316"/>
                  <a:pt x="966736" y="793650"/>
                </a:cubicBezTo>
                <a:cubicBezTo>
                  <a:pt x="738002" y="793984"/>
                  <a:pt x="566712" y="777498"/>
                  <a:pt x="464033" y="793650"/>
                </a:cubicBezTo>
                <a:cubicBezTo>
                  <a:pt x="361354" y="809802"/>
                  <a:pt x="116280" y="764733"/>
                  <a:pt x="0" y="793650"/>
                </a:cubicBezTo>
                <a:cubicBezTo>
                  <a:pt x="-6834" y="708792"/>
                  <a:pt x="6589" y="514716"/>
                  <a:pt x="0" y="420635"/>
                </a:cubicBezTo>
                <a:cubicBezTo>
                  <a:pt x="-6589" y="326555"/>
                  <a:pt x="6453" y="147385"/>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680663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isst</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21" name="Google Shape;702;p62">
            <a:extLst>
              <a:ext uri="{FF2B5EF4-FFF2-40B4-BE49-F238E27FC236}">
                <a16:creationId xmlns:a16="http://schemas.microsoft.com/office/drawing/2014/main" id="{55321DEB-EAF4-4179-BB7C-097C43B1F606}"/>
              </a:ext>
            </a:extLst>
          </p:cNvPr>
          <p:cNvSpPr/>
          <p:nvPr/>
        </p:nvSpPr>
        <p:spPr>
          <a:xfrm>
            <a:off x="5922907" y="3953889"/>
            <a:ext cx="1862184" cy="793650"/>
          </a:xfrm>
          <a:custGeom>
            <a:avLst/>
            <a:gdLst>
              <a:gd name="connsiteX0" fmla="*/ 0 w 1862184"/>
              <a:gd name="connsiteY0" fmla="*/ 0 h 793650"/>
              <a:gd name="connsiteX1" fmla="*/ 502790 w 1862184"/>
              <a:gd name="connsiteY1" fmla="*/ 0 h 793650"/>
              <a:gd name="connsiteX2" fmla="*/ 912470 w 1862184"/>
              <a:gd name="connsiteY2" fmla="*/ 0 h 793650"/>
              <a:gd name="connsiteX3" fmla="*/ 1378016 w 1862184"/>
              <a:gd name="connsiteY3" fmla="*/ 0 h 793650"/>
              <a:gd name="connsiteX4" fmla="*/ 1862184 w 1862184"/>
              <a:gd name="connsiteY4" fmla="*/ 0 h 793650"/>
              <a:gd name="connsiteX5" fmla="*/ 1862184 w 1862184"/>
              <a:gd name="connsiteY5" fmla="*/ 380952 h 793650"/>
              <a:gd name="connsiteX6" fmla="*/ 1862184 w 1862184"/>
              <a:gd name="connsiteY6" fmla="*/ 793650 h 793650"/>
              <a:gd name="connsiteX7" fmla="*/ 1359394 w 1862184"/>
              <a:gd name="connsiteY7" fmla="*/ 793650 h 793650"/>
              <a:gd name="connsiteX8" fmla="*/ 949714 w 1862184"/>
              <a:gd name="connsiteY8" fmla="*/ 793650 h 793650"/>
              <a:gd name="connsiteX9" fmla="*/ 502790 w 1862184"/>
              <a:gd name="connsiteY9" fmla="*/ 793650 h 793650"/>
              <a:gd name="connsiteX10" fmla="*/ 0 w 1862184"/>
              <a:gd name="connsiteY10" fmla="*/ 793650 h 793650"/>
              <a:gd name="connsiteX11" fmla="*/ 0 w 1862184"/>
              <a:gd name="connsiteY11" fmla="*/ 420635 h 793650"/>
              <a:gd name="connsiteX12" fmla="*/ 0 w 1862184"/>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62184" h="793650" fill="none" extrusionOk="0">
                <a:moveTo>
                  <a:pt x="0" y="0"/>
                </a:moveTo>
                <a:cubicBezTo>
                  <a:pt x="222051" y="-24408"/>
                  <a:pt x="362318" y="31724"/>
                  <a:pt x="502790" y="0"/>
                </a:cubicBezTo>
                <a:cubicBezTo>
                  <a:pt x="643262" y="-31724"/>
                  <a:pt x="727810" y="8434"/>
                  <a:pt x="912470" y="0"/>
                </a:cubicBezTo>
                <a:cubicBezTo>
                  <a:pt x="1097130" y="-8434"/>
                  <a:pt x="1254007" y="53843"/>
                  <a:pt x="1378016" y="0"/>
                </a:cubicBezTo>
                <a:cubicBezTo>
                  <a:pt x="1502025" y="-53843"/>
                  <a:pt x="1639615" y="47764"/>
                  <a:pt x="1862184" y="0"/>
                </a:cubicBezTo>
                <a:cubicBezTo>
                  <a:pt x="1883226" y="149403"/>
                  <a:pt x="1859537" y="257988"/>
                  <a:pt x="1862184" y="380952"/>
                </a:cubicBezTo>
                <a:cubicBezTo>
                  <a:pt x="1864831" y="503916"/>
                  <a:pt x="1846856" y="656430"/>
                  <a:pt x="1862184" y="793650"/>
                </a:cubicBezTo>
                <a:cubicBezTo>
                  <a:pt x="1688128" y="841746"/>
                  <a:pt x="1602820" y="748748"/>
                  <a:pt x="1359394" y="793650"/>
                </a:cubicBezTo>
                <a:cubicBezTo>
                  <a:pt x="1115968" y="838552"/>
                  <a:pt x="1100743" y="791846"/>
                  <a:pt x="949714" y="793650"/>
                </a:cubicBezTo>
                <a:cubicBezTo>
                  <a:pt x="798685" y="795454"/>
                  <a:pt x="695932" y="777954"/>
                  <a:pt x="502790" y="793650"/>
                </a:cubicBezTo>
                <a:cubicBezTo>
                  <a:pt x="309648" y="809346"/>
                  <a:pt x="246505" y="738019"/>
                  <a:pt x="0" y="793650"/>
                </a:cubicBezTo>
                <a:cubicBezTo>
                  <a:pt x="-10617" y="642247"/>
                  <a:pt x="38318" y="552437"/>
                  <a:pt x="0" y="420635"/>
                </a:cubicBezTo>
                <a:cubicBezTo>
                  <a:pt x="-38318" y="288833"/>
                  <a:pt x="18553" y="177164"/>
                  <a:pt x="0" y="0"/>
                </a:cubicBezTo>
                <a:close/>
              </a:path>
              <a:path w="1862184" h="793650" stroke="0" extrusionOk="0">
                <a:moveTo>
                  <a:pt x="0" y="0"/>
                </a:moveTo>
                <a:cubicBezTo>
                  <a:pt x="203289" y="-22889"/>
                  <a:pt x="286874" y="43761"/>
                  <a:pt x="484168" y="0"/>
                </a:cubicBezTo>
                <a:cubicBezTo>
                  <a:pt x="681462" y="-43761"/>
                  <a:pt x="805044" y="25751"/>
                  <a:pt x="949714" y="0"/>
                </a:cubicBezTo>
                <a:cubicBezTo>
                  <a:pt x="1094384" y="-25751"/>
                  <a:pt x="1226683" y="53588"/>
                  <a:pt x="1452504" y="0"/>
                </a:cubicBezTo>
                <a:cubicBezTo>
                  <a:pt x="1678325" y="-53588"/>
                  <a:pt x="1669802" y="16124"/>
                  <a:pt x="1862184" y="0"/>
                </a:cubicBezTo>
                <a:cubicBezTo>
                  <a:pt x="1875131" y="96672"/>
                  <a:pt x="1833427" y="287332"/>
                  <a:pt x="1862184" y="396825"/>
                </a:cubicBezTo>
                <a:cubicBezTo>
                  <a:pt x="1890941" y="506319"/>
                  <a:pt x="1825083" y="634534"/>
                  <a:pt x="1862184" y="793650"/>
                </a:cubicBezTo>
                <a:cubicBezTo>
                  <a:pt x="1648215" y="830841"/>
                  <a:pt x="1624163" y="790826"/>
                  <a:pt x="1415260" y="793650"/>
                </a:cubicBezTo>
                <a:cubicBezTo>
                  <a:pt x="1206357" y="796474"/>
                  <a:pt x="1196757" y="762537"/>
                  <a:pt x="1005579" y="793650"/>
                </a:cubicBezTo>
                <a:cubicBezTo>
                  <a:pt x="814401" y="824763"/>
                  <a:pt x="730461" y="738939"/>
                  <a:pt x="502790" y="793650"/>
                </a:cubicBezTo>
                <a:cubicBezTo>
                  <a:pt x="275119" y="848361"/>
                  <a:pt x="173188" y="743987"/>
                  <a:pt x="0" y="793650"/>
                </a:cubicBezTo>
                <a:cubicBezTo>
                  <a:pt x="-42407" y="660760"/>
                  <a:pt x="19301" y="511552"/>
                  <a:pt x="0" y="388889"/>
                </a:cubicBezTo>
                <a:cubicBezTo>
                  <a:pt x="-19301" y="266226"/>
                  <a:pt x="10510" y="143395"/>
                  <a:pt x="0" y="0"/>
                </a:cubicBezTo>
                <a:close/>
              </a:path>
            </a:pathLst>
          </a:custGeom>
          <a:solidFill>
            <a:srgbClr val="92D050"/>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normaler-weise</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22" name="Google Shape;703;p62">
            <a:extLst>
              <a:ext uri="{FF2B5EF4-FFF2-40B4-BE49-F238E27FC236}">
                <a16:creationId xmlns:a16="http://schemas.microsoft.com/office/drawing/2014/main" id="{DFCC58C9-2FB1-4694-8EFD-B62E22B189AB}"/>
              </a:ext>
            </a:extLst>
          </p:cNvPr>
          <p:cNvSpPr/>
          <p:nvPr/>
        </p:nvSpPr>
        <p:spPr>
          <a:xfrm>
            <a:off x="7899128" y="3984139"/>
            <a:ext cx="1396944" cy="793650"/>
          </a:xfrm>
          <a:custGeom>
            <a:avLst/>
            <a:gdLst>
              <a:gd name="connsiteX0" fmla="*/ 0 w 1396944"/>
              <a:gd name="connsiteY0" fmla="*/ 0 h 793650"/>
              <a:gd name="connsiteX1" fmla="*/ 423740 w 1396944"/>
              <a:gd name="connsiteY1" fmla="*/ 0 h 793650"/>
              <a:gd name="connsiteX2" fmla="*/ 875418 w 1396944"/>
              <a:gd name="connsiteY2" fmla="*/ 0 h 793650"/>
              <a:gd name="connsiteX3" fmla="*/ 1396944 w 1396944"/>
              <a:gd name="connsiteY3" fmla="*/ 0 h 793650"/>
              <a:gd name="connsiteX4" fmla="*/ 1396944 w 1396944"/>
              <a:gd name="connsiteY4" fmla="*/ 388889 h 793650"/>
              <a:gd name="connsiteX5" fmla="*/ 1396944 w 1396944"/>
              <a:gd name="connsiteY5" fmla="*/ 793650 h 793650"/>
              <a:gd name="connsiteX6" fmla="*/ 903357 w 1396944"/>
              <a:gd name="connsiteY6" fmla="*/ 793650 h 793650"/>
              <a:gd name="connsiteX7" fmla="*/ 479617 w 1396944"/>
              <a:gd name="connsiteY7" fmla="*/ 793650 h 793650"/>
              <a:gd name="connsiteX8" fmla="*/ 0 w 1396944"/>
              <a:gd name="connsiteY8" fmla="*/ 793650 h 793650"/>
              <a:gd name="connsiteX9" fmla="*/ 0 w 1396944"/>
              <a:gd name="connsiteY9" fmla="*/ 404762 h 793650"/>
              <a:gd name="connsiteX10" fmla="*/ 0 w 1396944"/>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6944" h="793650" fill="none" extrusionOk="0">
                <a:moveTo>
                  <a:pt x="0" y="0"/>
                </a:moveTo>
                <a:cubicBezTo>
                  <a:pt x="145926" y="-50684"/>
                  <a:pt x="239725" y="37005"/>
                  <a:pt x="423740" y="0"/>
                </a:cubicBezTo>
                <a:cubicBezTo>
                  <a:pt x="607755" y="-37005"/>
                  <a:pt x="724507" y="19402"/>
                  <a:pt x="875418" y="0"/>
                </a:cubicBezTo>
                <a:cubicBezTo>
                  <a:pt x="1026329" y="-19402"/>
                  <a:pt x="1286612" y="36522"/>
                  <a:pt x="1396944" y="0"/>
                </a:cubicBezTo>
                <a:cubicBezTo>
                  <a:pt x="1415587" y="152116"/>
                  <a:pt x="1394926" y="285507"/>
                  <a:pt x="1396944" y="388889"/>
                </a:cubicBezTo>
                <a:cubicBezTo>
                  <a:pt x="1398962" y="492271"/>
                  <a:pt x="1368098" y="647348"/>
                  <a:pt x="1396944" y="793650"/>
                </a:cubicBezTo>
                <a:cubicBezTo>
                  <a:pt x="1219834" y="820606"/>
                  <a:pt x="1131178" y="776094"/>
                  <a:pt x="903357" y="793650"/>
                </a:cubicBezTo>
                <a:cubicBezTo>
                  <a:pt x="675536" y="811206"/>
                  <a:pt x="656330" y="786530"/>
                  <a:pt x="479617" y="793650"/>
                </a:cubicBezTo>
                <a:cubicBezTo>
                  <a:pt x="302904" y="800770"/>
                  <a:pt x="109147" y="792095"/>
                  <a:pt x="0" y="793650"/>
                </a:cubicBezTo>
                <a:cubicBezTo>
                  <a:pt x="-7405" y="627307"/>
                  <a:pt x="30199" y="577257"/>
                  <a:pt x="0" y="404762"/>
                </a:cubicBezTo>
                <a:cubicBezTo>
                  <a:pt x="-30199" y="232267"/>
                  <a:pt x="25360" y="181152"/>
                  <a:pt x="0" y="0"/>
                </a:cubicBezTo>
                <a:close/>
              </a:path>
              <a:path w="1396944" h="793650" stroke="0" extrusionOk="0">
                <a:moveTo>
                  <a:pt x="0" y="0"/>
                </a:moveTo>
                <a:cubicBezTo>
                  <a:pt x="104637" y="-17564"/>
                  <a:pt x="334780" y="21100"/>
                  <a:pt x="465648" y="0"/>
                </a:cubicBezTo>
                <a:cubicBezTo>
                  <a:pt x="596516" y="-21100"/>
                  <a:pt x="792074" y="22543"/>
                  <a:pt x="917327" y="0"/>
                </a:cubicBezTo>
                <a:cubicBezTo>
                  <a:pt x="1042580" y="-22543"/>
                  <a:pt x="1178543" y="6889"/>
                  <a:pt x="1396944" y="0"/>
                </a:cubicBezTo>
                <a:cubicBezTo>
                  <a:pt x="1407644" y="159361"/>
                  <a:pt x="1376060" y="262626"/>
                  <a:pt x="1396944" y="380952"/>
                </a:cubicBezTo>
                <a:cubicBezTo>
                  <a:pt x="1417828" y="499278"/>
                  <a:pt x="1368620" y="685713"/>
                  <a:pt x="1396944" y="793650"/>
                </a:cubicBezTo>
                <a:cubicBezTo>
                  <a:pt x="1233301" y="835996"/>
                  <a:pt x="1097442" y="783126"/>
                  <a:pt x="903357" y="793650"/>
                </a:cubicBezTo>
                <a:cubicBezTo>
                  <a:pt x="709272" y="804174"/>
                  <a:pt x="598362" y="742212"/>
                  <a:pt x="437709" y="793650"/>
                </a:cubicBezTo>
                <a:cubicBezTo>
                  <a:pt x="277056" y="845088"/>
                  <a:pt x="89856" y="755993"/>
                  <a:pt x="0" y="793650"/>
                </a:cubicBezTo>
                <a:cubicBezTo>
                  <a:pt x="-12413" y="695493"/>
                  <a:pt x="25798" y="538744"/>
                  <a:pt x="0" y="396825"/>
                </a:cubicBezTo>
                <a:cubicBezTo>
                  <a:pt x="-25798" y="254907"/>
                  <a:pt x="1942" y="96443"/>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wunder</a:t>
            </a: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-bar</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23" name="Google Shape;699;p62">
            <a:extLst>
              <a:ext uri="{FF2B5EF4-FFF2-40B4-BE49-F238E27FC236}">
                <a16:creationId xmlns:a16="http://schemas.microsoft.com/office/drawing/2014/main" id="{041C80BF-788E-453C-8BCB-FAAD2008FCEE}"/>
              </a:ext>
            </a:extLst>
          </p:cNvPr>
          <p:cNvSpPr/>
          <p:nvPr/>
        </p:nvSpPr>
        <p:spPr>
          <a:xfrm>
            <a:off x="4485185" y="4887824"/>
            <a:ext cx="1548969" cy="793650"/>
          </a:xfrm>
          <a:custGeom>
            <a:avLst/>
            <a:gdLst>
              <a:gd name="connsiteX0" fmla="*/ 0 w 1548969"/>
              <a:gd name="connsiteY0" fmla="*/ 0 h 793650"/>
              <a:gd name="connsiteX1" fmla="*/ 469854 w 1548969"/>
              <a:gd name="connsiteY1" fmla="*/ 0 h 793650"/>
              <a:gd name="connsiteX2" fmla="*/ 939707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79114 w 1548969"/>
              <a:gd name="connsiteY6" fmla="*/ 793650 h 793650"/>
              <a:gd name="connsiteX7" fmla="*/ 593771 w 1548969"/>
              <a:gd name="connsiteY7" fmla="*/ 793650 h 793650"/>
              <a:gd name="connsiteX8" fmla="*/ 0 w 1548969"/>
              <a:gd name="connsiteY8" fmla="*/ 793650 h 793650"/>
              <a:gd name="connsiteX9" fmla="*/ 0 w 1548969"/>
              <a:gd name="connsiteY9" fmla="*/ 380952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5242" y="-29798"/>
                  <a:pt x="246806" y="56363"/>
                  <a:pt x="469854" y="0"/>
                </a:cubicBezTo>
                <a:cubicBezTo>
                  <a:pt x="692902" y="-56363"/>
                  <a:pt x="770882" y="36891"/>
                  <a:pt x="939707" y="0"/>
                </a:cubicBezTo>
                <a:cubicBezTo>
                  <a:pt x="1108532" y="-36891"/>
                  <a:pt x="1371953" y="68012"/>
                  <a:pt x="1548968" y="0"/>
                </a:cubicBezTo>
                <a:cubicBezTo>
                  <a:pt x="1575344" y="105973"/>
                  <a:pt x="1504188" y="245784"/>
                  <a:pt x="1548968" y="388889"/>
                </a:cubicBezTo>
                <a:cubicBezTo>
                  <a:pt x="1593748" y="531994"/>
                  <a:pt x="1545017" y="595239"/>
                  <a:pt x="1548968" y="793650"/>
                </a:cubicBezTo>
                <a:cubicBezTo>
                  <a:pt x="1387462" y="810705"/>
                  <a:pt x="1262210" y="737927"/>
                  <a:pt x="1079114" y="793650"/>
                </a:cubicBezTo>
                <a:cubicBezTo>
                  <a:pt x="896018" y="849373"/>
                  <a:pt x="724858" y="767295"/>
                  <a:pt x="593771" y="793650"/>
                </a:cubicBezTo>
                <a:cubicBezTo>
                  <a:pt x="462684" y="820005"/>
                  <a:pt x="189898" y="726118"/>
                  <a:pt x="0" y="793650"/>
                </a:cubicBezTo>
                <a:cubicBezTo>
                  <a:pt x="-12344" y="632305"/>
                  <a:pt x="7961" y="573873"/>
                  <a:pt x="0" y="380952"/>
                </a:cubicBezTo>
                <a:cubicBezTo>
                  <a:pt x="-7961" y="188031"/>
                  <a:pt x="8203" y="93169"/>
                  <a:pt x="0" y="0"/>
                </a:cubicBezTo>
                <a:close/>
              </a:path>
              <a:path w="1548969" h="793650" stroke="0" extrusionOk="0">
                <a:moveTo>
                  <a:pt x="0" y="0"/>
                </a:moveTo>
                <a:cubicBezTo>
                  <a:pt x="131083" y="-6856"/>
                  <a:pt x="271717" y="44924"/>
                  <a:pt x="485343" y="0"/>
                </a:cubicBezTo>
                <a:cubicBezTo>
                  <a:pt x="698969" y="-44924"/>
                  <a:pt x="862953" y="39259"/>
                  <a:pt x="1001666" y="0"/>
                </a:cubicBezTo>
                <a:cubicBezTo>
                  <a:pt x="1140379" y="-39259"/>
                  <a:pt x="1426290" y="36552"/>
                  <a:pt x="1548968" y="0"/>
                </a:cubicBezTo>
                <a:cubicBezTo>
                  <a:pt x="1561710" y="164841"/>
                  <a:pt x="1510886" y="297029"/>
                  <a:pt x="1548968" y="396825"/>
                </a:cubicBezTo>
                <a:cubicBezTo>
                  <a:pt x="1587050" y="496622"/>
                  <a:pt x="1531180" y="649406"/>
                  <a:pt x="1548968" y="793650"/>
                </a:cubicBezTo>
                <a:cubicBezTo>
                  <a:pt x="1386290" y="802970"/>
                  <a:pt x="1223032" y="782458"/>
                  <a:pt x="1048135" y="793650"/>
                </a:cubicBezTo>
                <a:cubicBezTo>
                  <a:pt x="873238" y="804842"/>
                  <a:pt x="636984" y="776845"/>
                  <a:pt x="500833" y="793650"/>
                </a:cubicBezTo>
                <a:cubicBezTo>
                  <a:pt x="364682" y="810455"/>
                  <a:pt x="109902" y="743898"/>
                  <a:pt x="0" y="793650"/>
                </a:cubicBezTo>
                <a:cubicBezTo>
                  <a:pt x="-32094" y="632030"/>
                  <a:pt x="1528" y="586952"/>
                  <a:pt x="0" y="380952"/>
                </a:cubicBezTo>
                <a:cubicBezTo>
                  <a:pt x="-1528" y="174952"/>
                  <a:pt x="31864" y="166713"/>
                  <a:pt x="0" y="0"/>
                </a:cubicBezTo>
                <a:close/>
              </a:path>
            </a:pathLst>
          </a:custGeom>
          <a:solidFill>
            <a:srgbClr val="92D050"/>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19419549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esst</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24" name="Google Shape;700;p62">
            <a:extLst>
              <a:ext uri="{FF2B5EF4-FFF2-40B4-BE49-F238E27FC236}">
                <a16:creationId xmlns:a16="http://schemas.microsoft.com/office/drawing/2014/main" id="{EEADA43E-2E8F-4304-87AB-93517BDEF537}"/>
              </a:ext>
            </a:extLst>
          </p:cNvPr>
          <p:cNvSpPr/>
          <p:nvPr/>
        </p:nvSpPr>
        <p:spPr>
          <a:xfrm>
            <a:off x="6126616" y="4876230"/>
            <a:ext cx="1548969" cy="793650"/>
          </a:xfrm>
          <a:custGeom>
            <a:avLst/>
            <a:gdLst>
              <a:gd name="connsiteX0" fmla="*/ 0 w 1548969"/>
              <a:gd name="connsiteY0" fmla="*/ 0 h 793650"/>
              <a:gd name="connsiteX1" fmla="*/ 516323 w 1548969"/>
              <a:gd name="connsiteY1" fmla="*/ 0 h 793650"/>
              <a:gd name="connsiteX2" fmla="*/ 98617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01666 w 1548969"/>
              <a:gd name="connsiteY6" fmla="*/ 793650 h 793650"/>
              <a:gd name="connsiteX7" fmla="*/ 469854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25713" y="-39782"/>
                  <a:pt x="282426" y="9764"/>
                  <a:pt x="516323" y="0"/>
                </a:cubicBezTo>
                <a:cubicBezTo>
                  <a:pt x="750220" y="-9764"/>
                  <a:pt x="847060" y="28482"/>
                  <a:pt x="986176" y="0"/>
                </a:cubicBezTo>
                <a:cubicBezTo>
                  <a:pt x="1125292" y="-28482"/>
                  <a:pt x="1366742" y="45271"/>
                  <a:pt x="1548968" y="0"/>
                </a:cubicBezTo>
                <a:cubicBezTo>
                  <a:pt x="1564521" y="130857"/>
                  <a:pt x="1509913" y="201210"/>
                  <a:pt x="1548968" y="373016"/>
                </a:cubicBezTo>
                <a:cubicBezTo>
                  <a:pt x="1588023" y="544822"/>
                  <a:pt x="1498717" y="625868"/>
                  <a:pt x="1548968" y="793650"/>
                </a:cubicBezTo>
                <a:cubicBezTo>
                  <a:pt x="1309852" y="799828"/>
                  <a:pt x="1160500" y="730336"/>
                  <a:pt x="1001666" y="793650"/>
                </a:cubicBezTo>
                <a:cubicBezTo>
                  <a:pt x="842832" y="856964"/>
                  <a:pt x="600537" y="763373"/>
                  <a:pt x="469854" y="793650"/>
                </a:cubicBezTo>
                <a:cubicBezTo>
                  <a:pt x="339171" y="823927"/>
                  <a:pt x="168754" y="769828"/>
                  <a:pt x="0" y="793650"/>
                </a:cubicBezTo>
                <a:cubicBezTo>
                  <a:pt x="-38490" y="698616"/>
                  <a:pt x="8858" y="561669"/>
                  <a:pt x="0" y="388889"/>
                </a:cubicBezTo>
                <a:cubicBezTo>
                  <a:pt x="-8858" y="216109"/>
                  <a:pt x="42739" y="121261"/>
                  <a:pt x="0" y="0"/>
                </a:cubicBezTo>
                <a:close/>
              </a:path>
              <a:path w="1548969" h="793650" stroke="0" extrusionOk="0">
                <a:moveTo>
                  <a:pt x="0" y="0"/>
                </a:moveTo>
                <a:cubicBezTo>
                  <a:pt x="124592" y="-46759"/>
                  <a:pt x="271551" y="40728"/>
                  <a:pt x="516323" y="0"/>
                </a:cubicBezTo>
                <a:cubicBezTo>
                  <a:pt x="761095" y="-40728"/>
                  <a:pt x="820109" y="34048"/>
                  <a:pt x="1048135" y="0"/>
                </a:cubicBezTo>
                <a:cubicBezTo>
                  <a:pt x="1276161" y="-34048"/>
                  <a:pt x="1436512" y="8465"/>
                  <a:pt x="1548968" y="0"/>
                </a:cubicBezTo>
                <a:cubicBezTo>
                  <a:pt x="1554986" y="109826"/>
                  <a:pt x="1510901" y="216702"/>
                  <a:pt x="1548968" y="404762"/>
                </a:cubicBezTo>
                <a:cubicBezTo>
                  <a:pt x="1587035" y="592822"/>
                  <a:pt x="1508773" y="641736"/>
                  <a:pt x="1548968" y="793650"/>
                </a:cubicBezTo>
                <a:cubicBezTo>
                  <a:pt x="1340186" y="801861"/>
                  <a:pt x="1177787" y="767046"/>
                  <a:pt x="1048135" y="793650"/>
                </a:cubicBezTo>
                <a:cubicBezTo>
                  <a:pt x="918483" y="820254"/>
                  <a:pt x="640174" y="737057"/>
                  <a:pt x="531812" y="793650"/>
                </a:cubicBezTo>
                <a:cubicBezTo>
                  <a:pt x="423450" y="850243"/>
                  <a:pt x="144764" y="730365"/>
                  <a:pt x="0" y="793650"/>
                </a:cubicBezTo>
                <a:cubicBezTo>
                  <a:pt x="-1821" y="716630"/>
                  <a:pt x="37124" y="500939"/>
                  <a:pt x="0" y="420635"/>
                </a:cubicBezTo>
                <a:cubicBezTo>
                  <a:pt x="-37124" y="340332"/>
                  <a:pt x="43779" y="174418"/>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36470444">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ihr</a:t>
            </a:r>
            <a:endParaRPr kumimoji="0" sz="24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2" name="Google Shape;698;p62">
            <a:extLst>
              <a:ext uri="{FF2B5EF4-FFF2-40B4-BE49-F238E27FC236}">
                <a16:creationId xmlns:a16="http://schemas.microsoft.com/office/drawing/2014/main" id="{5AA75484-9125-4B0C-9FBC-AFC99588A2C8}"/>
              </a:ext>
            </a:extLst>
          </p:cNvPr>
          <p:cNvSpPr/>
          <p:nvPr/>
        </p:nvSpPr>
        <p:spPr>
          <a:xfrm>
            <a:off x="6148447" y="5777030"/>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Du</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9" name="Google Shape;703;p62">
            <a:extLst>
              <a:ext uri="{FF2B5EF4-FFF2-40B4-BE49-F238E27FC236}">
                <a16:creationId xmlns:a16="http://schemas.microsoft.com/office/drawing/2014/main" id="{12D87EB4-824F-47CE-ABAC-02C74F91E1B1}"/>
              </a:ext>
            </a:extLst>
          </p:cNvPr>
          <p:cNvSpPr/>
          <p:nvPr/>
        </p:nvSpPr>
        <p:spPr>
          <a:xfrm>
            <a:off x="4657679" y="3031549"/>
            <a:ext cx="1677005" cy="793650"/>
          </a:xfrm>
          <a:custGeom>
            <a:avLst/>
            <a:gdLst>
              <a:gd name="connsiteX0" fmla="*/ 0 w 1677005"/>
              <a:gd name="connsiteY0" fmla="*/ 0 h 793650"/>
              <a:gd name="connsiteX1" fmla="*/ 575772 w 1677005"/>
              <a:gd name="connsiteY1" fmla="*/ 0 h 793650"/>
              <a:gd name="connsiteX2" fmla="*/ 1118003 w 1677005"/>
              <a:gd name="connsiteY2" fmla="*/ 0 h 793650"/>
              <a:gd name="connsiteX3" fmla="*/ 1677005 w 1677005"/>
              <a:gd name="connsiteY3" fmla="*/ 0 h 793650"/>
              <a:gd name="connsiteX4" fmla="*/ 1677005 w 1677005"/>
              <a:gd name="connsiteY4" fmla="*/ 380952 h 793650"/>
              <a:gd name="connsiteX5" fmla="*/ 1677005 w 1677005"/>
              <a:gd name="connsiteY5" fmla="*/ 793650 h 793650"/>
              <a:gd name="connsiteX6" fmla="*/ 1084463 w 1677005"/>
              <a:gd name="connsiteY6" fmla="*/ 793650 h 793650"/>
              <a:gd name="connsiteX7" fmla="*/ 575772 w 1677005"/>
              <a:gd name="connsiteY7" fmla="*/ 793650 h 793650"/>
              <a:gd name="connsiteX8" fmla="*/ 0 w 1677005"/>
              <a:gd name="connsiteY8" fmla="*/ 793650 h 793650"/>
              <a:gd name="connsiteX9" fmla="*/ 0 w 1677005"/>
              <a:gd name="connsiteY9" fmla="*/ 396825 h 793650"/>
              <a:gd name="connsiteX10" fmla="*/ 0 w 1677005"/>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7005" h="793650" fill="none" extrusionOk="0">
                <a:moveTo>
                  <a:pt x="0" y="0"/>
                </a:moveTo>
                <a:cubicBezTo>
                  <a:pt x="175741" y="-41106"/>
                  <a:pt x="440688" y="68050"/>
                  <a:pt x="575772" y="0"/>
                </a:cubicBezTo>
                <a:cubicBezTo>
                  <a:pt x="710856" y="-68050"/>
                  <a:pt x="947444" y="50322"/>
                  <a:pt x="1118003" y="0"/>
                </a:cubicBezTo>
                <a:cubicBezTo>
                  <a:pt x="1288562" y="-50322"/>
                  <a:pt x="1418272" y="45534"/>
                  <a:pt x="1677005" y="0"/>
                </a:cubicBezTo>
                <a:cubicBezTo>
                  <a:pt x="1696545" y="164573"/>
                  <a:pt x="1639243" y="254579"/>
                  <a:pt x="1677005" y="380952"/>
                </a:cubicBezTo>
                <a:cubicBezTo>
                  <a:pt x="1714767" y="507325"/>
                  <a:pt x="1666580" y="654280"/>
                  <a:pt x="1677005" y="793650"/>
                </a:cubicBezTo>
                <a:cubicBezTo>
                  <a:pt x="1440266" y="859621"/>
                  <a:pt x="1288004" y="733459"/>
                  <a:pt x="1084463" y="793650"/>
                </a:cubicBezTo>
                <a:cubicBezTo>
                  <a:pt x="880922" y="853841"/>
                  <a:pt x="746943" y="741695"/>
                  <a:pt x="575772" y="793650"/>
                </a:cubicBezTo>
                <a:cubicBezTo>
                  <a:pt x="404601" y="845605"/>
                  <a:pt x="181824" y="733583"/>
                  <a:pt x="0" y="793650"/>
                </a:cubicBezTo>
                <a:cubicBezTo>
                  <a:pt x="-158" y="685495"/>
                  <a:pt x="21881" y="589833"/>
                  <a:pt x="0" y="396825"/>
                </a:cubicBezTo>
                <a:cubicBezTo>
                  <a:pt x="-21881" y="203818"/>
                  <a:pt x="7696" y="89522"/>
                  <a:pt x="0" y="0"/>
                </a:cubicBezTo>
                <a:close/>
              </a:path>
              <a:path w="1677005" h="793650" stroke="0" extrusionOk="0">
                <a:moveTo>
                  <a:pt x="0" y="0"/>
                </a:moveTo>
                <a:cubicBezTo>
                  <a:pt x="190584" y="-47973"/>
                  <a:pt x="274868" y="54013"/>
                  <a:pt x="542232" y="0"/>
                </a:cubicBezTo>
                <a:cubicBezTo>
                  <a:pt x="809596" y="-54013"/>
                  <a:pt x="875212" y="64304"/>
                  <a:pt x="1118003" y="0"/>
                </a:cubicBezTo>
                <a:cubicBezTo>
                  <a:pt x="1360794" y="-64304"/>
                  <a:pt x="1456518" y="25567"/>
                  <a:pt x="1677005" y="0"/>
                </a:cubicBezTo>
                <a:cubicBezTo>
                  <a:pt x="1687349" y="142727"/>
                  <a:pt x="1657667" y="219759"/>
                  <a:pt x="1677005" y="373016"/>
                </a:cubicBezTo>
                <a:cubicBezTo>
                  <a:pt x="1696343" y="526273"/>
                  <a:pt x="1634757" y="618654"/>
                  <a:pt x="1677005" y="793650"/>
                </a:cubicBezTo>
                <a:cubicBezTo>
                  <a:pt x="1538041" y="856412"/>
                  <a:pt x="1326187" y="770391"/>
                  <a:pt x="1084463" y="793650"/>
                </a:cubicBezTo>
                <a:cubicBezTo>
                  <a:pt x="842739" y="816909"/>
                  <a:pt x="649514" y="759139"/>
                  <a:pt x="525462" y="793650"/>
                </a:cubicBezTo>
                <a:cubicBezTo>
                  <a:pt x="401410" y="828161"/>
                  <a:pt x="116449" y="790956"/>
                  <a:pt x="0" y="793650"/>
                </a:cubicBezTo>
                <a:cubicBezTo>
                  <a:pt x="-34543" y="641800"/>
                  <a:pt x="21440" y="482454"/>
                  <a:pt x="0" y="388889"/>
                </a:cubicBezTo>
                <a:cubicBezTo>
                  <a:pt x="-21440" y="295324"/>
                  <a:pt x="42846" y="130705"/>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am Sonntag</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0" name="Google Shape;702;p62">
            <a:extLst>
              <a:ext uri="{FF2B5EF4-FFF2-40B4-BE49-F238E27FC236}">
                <a16:creationId xmlns:a16="http://schemas.microsoft.com/office/drawing/2014/main" id="{26F55B98-68CB-445B-8412-1D00563059AA}"/>
              </a:ext>
            </a:extLst>
          </p:cNvPr>
          <p:cNvSpPr/>
          <p:nvPr/>
        </p:nvSpPr>
        <p:spPr>
          <a:xfrm>
            <a:off x="6521526" y="3031549"/>
            <a:ext cx="1577309" cy="793650"/>
          </a:xfrm>
          <a:custGeom>
            <a:avLst/>
            <a:gdLst>
              <a:gd name="connsiteX0" fmla="*/ 0 w 1577309"/>
              <a:gd name="connsiteY0" fmla="*/ 0 h 793650"/>
              <a:gd name="connsiteX1" fmla="*/ 494223 w 1577309"/>
              <a:gd name="connsiteY1" fmla="*/ 0 h 793650"/>
              <a:gd name="connsiteX2" fmla="*/ 1019993 w 1577309"/>
              <a:gd name="connsiteY2" fmla="*/ 0 h 793650"/>
              <a:gd name="connsiteX3" fmla="*/ 1577309 w 1577309"/>
              <a:gd name="connsiteY3" fmla="*/ 0 h 793650"/>
              <a:gd name="connsiteX4" fmla="*/ 1577309 w 1577309"/>
              <a:gd name="connsiteY4" fmla="*/ 373016 h 793650"/>
              <a:gd name="connsiteX5" fmla="*/ 1577309 w 1577309"/>
              <a:gd name="connsiteY5" fmla="*/ 793650 h 793650"/>
              <a:gd name="connsiteX6" fmla="*/ 1035766 w 1577309"/>
              <a:gd name="connsiteY6" fmla="*/ 793650 h 793650"/>
              <a:gd name="connsiteX7" fmla="*/ 525770 w 1577309"/>
              <a:gd name="connsiteY7" fmla="*/ 793650 h 793650"/>
              <a:gd name="connsiteX8" fmla="*/ 0 w 1577309"/>
              <a:gd name="connsiteY8" fmla="*/ 793650 h 793650"/>
              <a:gd name="connsiteX9" fmla="*/ 0 w 1577309"/>
              <a:gd name="connsiteY9" fmla="*/ 420635 h 793650"/>
              <a:gd name="connsiteX10" fmla="*/ 0 w 157730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77309" h="793650" fill="none" extrusionOk="0">
                <a:moveTo>
                  <a:pt x="0" y="0"/>
                </a:moveTo>
                <a:cubicBezTo>
                  <a:pt x="160536" y="-43017"/>
                  <a:pt x="383082" y="1544"/>
                  <a:pt x="494223" y="0"/>
                </a:cubicBezTo>
                <a:cubicBezTo>
                  <a:pt x="605364" y="-1544"/>
                  <a:pt x="762593" y="38153"/>
                  <a:pt x="1019993" y="0"/>
                </a:cubicBezTo>
                <a:cubicBezTo>
                  <a:pt x="1277393" y="-38153"/>
                  <a:pt x="1426346" y="9399"/>
                  <a:pt x="1577309" y="0"/>
                </a:cubicBezTo>
                <a:cubicBezTo>
                  <a:pt x="1582629" y="115102"/>
                  <a:pt x="1546098" y="217579"/>
                  <a:pt x="1577309" y="373016"/>
                </a:cubicBezTo>
                <a:cubicBezTo>
                  <a:pt x="1608520" y="528453"/>
                  <a:pt x="1545709" y="588402"/>
                  <a:pt x="1577309" y="793650"/>
                </a:cubicBezTo>
                <a:cubicBezTo>
                  <a:pt x="1370958" y="810164"/>
                  <a:pt x="1213946" y="774153"/>
                  <a:pt x="1035766" y="793650"/>
                </a:cubicBezTo>
                <a:cubicBezTo>
                  <a:pt x="857586" y="813147"/>
                  <a:pt x="636464" y="744643"/>
                  <a:pt x="525770" y="793650"/>
                </a:cubicBezTo>
                <a:cubicBezTo>
                  <a:pt x="415076" y="842657"/>
                  <a:pt x="211140" y="745940"/>
                  <a:pt x="0" y="793650"/>
                </a:cubicBezTo>
                <a:cubicBezTo>
                  <a:pt x="-16090" y="659836"/>
                  <a:pt x="7313" y="576032"/>
                  <a:pt x="0" y="420635"/>
                </a:cubicBezTo>
                <a:cubicBezTo>
                  <a:pt x="-7313" y="265238"/>
                  <a:pt x="27296" y="128760"/>
                  <a:pt x="0" y="0"/>
                </a:cubicBezTo>
                <a:close/>
              </a:path>
              <a:path w="1577309" h="793650" stroke="0" extrusionOk="0">
                <a:moveTo>
                  <a:pt x="0" y="0"/>
                </a:moveTo>
                <a:cubicBezTo>
                  <a:pt x="246046" y="-17350"/>
                  <a:pt x="317792" y="61671"/>
                  <a:pt x="541543" y="0"/>
                </a:cubicBezTo>
                <a:cubicBezTo>
                  <a:pt x="765294" y="-61671"/>
                  <a:pt x="911562" y="44414"/>
                  <a:pt x="1067312" y="0"/>
                </a:cubicBezTo>
                <a:cubicBezTo>
                  <a:pt x="1223062" y="-44414"/>
                  <a:pt x="1412841" y="55737"/>
                  <a:pt x="1577309" y="0"/>
                </a:cubicBezTo>
                <a:cubicBezTo>
                  <a:pt x="1592546" y="113448"/>
                  <a:pt x="1552526" y="254725"/>
                  <a:pt x="1577309" y="396825"/>
                </a:cubicBezTo>
                <a:cubicBezTo>
                  <a:pt x="1602092" y="538925"/>
                  <a:pt x="1548552" y="684157"/>
                  <a:pt x="1577309" y="793650"/>
                </a:cubicBezTo>
                <a:cubicBezTo>
                  <a:pt x="1355085" y="844748"/>
                  <a:pt x="1250592" y="734172"/>
                  <a:pt x="1035766" y="793650"/>
                </a:cubicBezTo>
                <a:cubicBezTo>
                  <a:pt x="820940" y="853128"/>
                  <a:pt x="708550" y="748577"/>
                  <a:pt x="557316" y="793650"/>
                </a:cubicBezTo>
                <a:cubicBezTo>
                  <a:pt x="406082" y="838723"/>
                  <a:pt x="221021" y="742182"/>
                  <a:pt x="0" y="793650"/>
                </a:cubicBezTo>
                <a:cubicBezTo>
                  <a:pt x="-23697" y="624022"/>
                  <a:pt x="37475" y="584309"/>
                  <a:pt x="0" y="380952"/>
                </a:cubicBezTo>
                <a:cubicBezTo>
                  <a:pt x="-37475" y="177595"/>
                  <a:pt x="36761" y="77288"/>
                  <a:pt x="0" y="0"/>
                </a:cubicBezTo>
                <a:close/>
              </a:path>
            </a:pathLst>
          </a:custGeom>
          <a:solidFill>
            <a:srgbClr val="92D050"/>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sonntags</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1" name="Google Shape;703;p62">
            <a:extLst>
              <a:ext uri="{FF2B5EF4-FFF2-40B4-BE49-F238E27FC236}">
                <a16:creationId xmlns:a16="http://schemas.microsoft.com/office/drawing/2014/main" id="{2EB6B85C-5FB9-4510-B9FB-1CD590C309C4}"/>
              </a:ext>
            </a:extLst>
          </p:cNvPr>
          <p:cNvSpPr/>
          <p:nvPr/>
        </p:nvSpPr>
        <p:spPr>
          <a:xfrm>
            <a:off x="8166918" y="3008224"/>
            <a:ext cx="2587991" cy="793650"/>
          </a:xfrm>
          <a:custGeom>
            <a:avLst/>
            <a:gdLst>
              <a:gd name="connsiteX0" fmla="*/ 0 w 2587991"/>
              <a:gd name="connsiteY0" fmla="*/ 0 h 793650"/>
              <a:gd name="connsiteX1" fmla="*/ 465838 w 2587991"/>
              <a:gd name="connsiteY1" fmla="*/ 0 h 793650"/>
              <a:gd name="connsiteX2" fmla="*/ 905797 w 2587991"/>
              <a:gd name="connsiteY2" fmla="*/ 0 h 793650"/>
              <a:gd name="connsiteX3" fmla="*/ 1423395 w 2587991"/>
              <a:gd name="connsiteY3" fmla="*/ 0 h 793650"/>
              <a:gd name="connsiteX4" fmla="*/ 1940993 w 2587991"/>
              <a:gd name="connsiteY4" fmla="*/ 0 h 793650"/>
              <a:gd name="connsiteX5" fmla="*/ 2587991 w 2587991"/>
              <a:gd name="connsiteY5" fmla="*/ 0 h 793650"/>
              <a:gd name="connsiteX6" fmla="*/ 2587991 w 2587991"/>
              <a:gd name="connsiteY6" fmla="*/ 380952 h 793650"/>
              <a:gd name="connsiteX7" fmla="*/ 2587991 w 2587991"/>
              <a:gd name="connsiteY7" fmla="*/ 793650 h 793650"/>
              <a:gd name="connsiteX8" fmla="*/ 2018633 w 2587991"/>
              <a:gd name="connsiteY8" fmla="*/ 793650 h 793650"/>
              <a:gd name="connsiteX9" fmla="*/ 1475155 w 2587991"/>
              <a:gd name="connsiteY9" fmla="*/ 793650 h 793650"/>
              <a:gd name="connsiteX10" fmla="*/ 905797 w 2587991"/>
              <a:gd name="connsiteY10" fmla="*/ 793650 h 793650"/>
              <a:gd name="connsiteX11" fmla="*/ 0 w 2587991"/>
              <a:gd name="connsiteY11" fmla="*/ 793650 h 793650"/>
              <a:gd name="connsiteX12" fmla="*/ 0 w 2587991"/>
              <a:gd name="connsiteY12" fmla="*/ 412698 h 793650"/>
              <a:gd name="connsiteX13" fmla="*/ 0 w 2587991"/>
              <a:gd name="connsiteY13"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87991" h="793650" fill="none" extrusionOk="0">
                <a:moveTo>
                  <a:pt x="0" y="0"/>
                </a:moveTo>
                <a:cubicBezTo>
                  <a:pt x="200953" y="-9054"/>
                  <a:pt x="262393" y="40680"/>
                  <a:pt x="465838" y="0"/>
                </a:cubicBezTo>
                <a:cubicBezTo>
                  <a:pt x="669283" y="-40680"/>
                  <a:pt x="774482" y="18517"/>
                  <a:pt x="905797" y="0"/>
                </a:cubicBezTo>
                <a:cubicBezTo>
                  <a:pt x="1037112" y="-18517"/>
                  <a:pt x="1304699" y="45157"/>
                  <a:pt x="1423395" y="0"/>
                </a:cubicBezTo>
                <a:cubicBezTo>
                  <a:pt x="1542091" y="-45157"/>
                  <a:pt x="1683872" y="32562"/>
                  <a:pt x="1940993" y="0"/>
                </a:cubicBezTo>
                <a:cubicBezTo>
                  <a:pt x="2198114" y="-32562"/>
                  <a:pt x="2299138" y="36426"/>
                  <a:pt x="2587991" y="0"/>
                </a:cubicBezTo>
                <a:cubicBezTo>
                  <a:pt x="2601177" y="126332"/>
                  <a:pt x="2557041" y="209721"/>
                  <a:pt x="2587991" y="380952"/>
                </a:cubicBezTo>
                <a:cubicBezTo>
                  <a:pt x="2618941" y="552183"/>
                  <a:pt x="2577489" y="605713"/>
                  <a:pt x="2587991" y="793650"/>
                </a:cubicBezTo>
                <a:cubicBezTo>
                  <a:pt x="2365536" y="858927"/>
                  <a:pt x="2144039" y="728735"/>
                  <a:pt x="2018633" y="793650"/>
                </a:cubicBezTo>
                <a:cubicBezTo>
                  <a:pt x="1893227" y="858565"/>
                  <a:pt x="1633195" y="746960"/>
                  <a:pt x="1475155" y="793650"/>
                </a:cubicBezTo>
                <a:cubicBezTo>
                  <a:pt x="1317115" y="840340"/>
                  <a:pt x="1054298" y="787961"/>
                  <a:pt x="905797" y="793650"/>
                </a:cubicBezTo>
                <a:cubicBezTo>
                  <a:pt x="757296" y="799339"/>
                  <a:pt x="390442" y="715160"/>
                  <a:pt x="0" y="793650"/>
                </a:cubicBezTo>
                <a:cubicBezTo>
                  <a:pt x="-32294" y="682863"/>
                  <a:pt x="5614" y="540802"/>
                  <a:pt x="0" y="412698"/>
                </a:cubicBezTo>
                <a:cubicBezTo>
                  <a:pt x="-5614" y="284594"/>
                  <a:pt x="35075" y="150073"/>
                  <a:pt x="0" y="0"/>
                </a:cubicBezTo>
                <a:close/>
              </a:path>
              <a:path w="2587991" h="793650" stroke="0" extrusionOk="0">
                <a:moveTo>
                  <a:pt x="0" y="0"/>
                </a:moveTo>
                <a:cubicBezTo>
                  <a:pt x="228228" y="-61812"/>
                  <a:pt x="382643" y="35134"/>
                  <a:pt x="517598" y="0"/>
                </a:cubicBezTo>
                <a:cubicBezTo>
                  <a:pt x="652553" y="-35134"/>
                  <a:pt x="820627" y="2440"/>
                  <a:pt x="1009316" y="0"/>
                </a:cubicBezTo>
                <a:cubicBezTo>
                  <a:pt x="1198005" y="-2440"/>
                  <a:pt x="1335924" y="15689"/>
                  <a:pt x="1449275" y="0"/>
                </a:cubicBezTo>
                <a:cubicBezTo>
                  <a:pt x="1562626" y="-15689"/>
                  <a:pt x="1796680" y="20906"/>
                  <a:pt x="1915113" y="0"/>
                </a:cubicBezTo>
                <a:cubicBezTo>
                  <a:pt x="2033546" y="-20906"/>
                  <a:pt x="2417384" y="7711"/>
                  <a:pt x="2587991" y="0"/>
                </a:cubicBezTo>
                <a:cubicBezTo>
                  <a:pt x="2603710" y="88253"/>
                  <a:pt x="2569381" y="281073"/>
                  <a:pt x="2587991" y="373016"/>
                </a:cubicBezTo>
                <a:cubicBezTo>
                  <a:pt x="2606601" y="464959"/>
                  <a:pt x="2573072" y="681110"/>
                  <a:pt x="2587991" y="793650"/>
                </a:cubicBezTo>
                <a:cubicBezTo>
                  <a:pt x="2351831" y="852086"/>
                  <a:pt x="2226325" y="791877"/>
                  <a:pt x="2018633" y="793650"/>
                </a:cubicBezTo>
                <a:cubicBezTo>
                  <a:pt x="1810941" y="795423"/>
                  <a:pt x="1621633" y="786429"/>
                  <a:pt x="1501035" y="793650"/>
                </a:cubicBezTo>
                <a:cubicBezTo>
                  <a:pt x="1380437" y="800871"/>
                  <a:pt x="1168681" y="775025"/>
                  <a:pt x="1061076" y="793650"/>
                </a:cubicBezTo>
                <a:cubicBezTo>
                  <a:pt x="953471" y="812275"/>
                  <a:pt x="687650" y="760810"/>
                  <a:pt x="569358" y="793650"/>
                </a:cubicBezTo>
                <a:cubicBezTo>
                  <a:pt x="451066" y="826490"/>
                  <a:pt x="135495" y="785813"/>
                  <a:pt x="0" y="793650"/>
                </a:cubicBezTo>
                <a:cubicBezTo>
                  <a:pt x="-10876" y="704799"/>
                  <a:pt x="35115" y="519711"/>
                  <a:pt x="0" y="396825"/>
                </a:cubicBezTo>
                <a:cubicBezTo>
                  <a:pt x="-35115" y="273940"/>
                  <a:pt x="34334" y="111278"/>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samstags</a:t>
            </a:r>
            <a:endParaRPr kumimoji="0" sz="24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2" name="TextBox 41">
            <a:hlinkClick r:id="" action="ppaction://noaction">
              <a:snd r:embed="rId8" name="T2_W2F_9.3.wav"/>
            </a:hlinkClick>
            <a:extLst>
              <a:ext uri="{FF2B5EF4-FFF2-40B4-BE49-F238E27FC236}">
                <a16:creationId xmlns:a16="http://schemas.microsoft.com/office/drawing/2014/main" id="{45691F2F-BF12-4201-A4CA-86FDE6E09DDA}"/>
              </a:ext>
            </a:extLst>
          </p:cNvPr>
          <p:cNvSpPr txBox="1"/>
          <p:nvPr/>
        </p:nvSpPr>
        <p:spPr>
          <a:xfrm>
            <a:off x="123170" y="968948"/>
            <a:ext cx="7795299" cy="584775"/>
          </a:xfrm>
          <a:prstGeom prst="rect">
            <a:avLst/>
          </a:prstGeom>
          <a:solidFill>
            <a:srgbClr val="C2E49C"/>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s-AR" sz="3200" b="1" dirty="0" err="1">
                <a:solidFill>
                  <a:srgbClr val="002060"/>
                </a:solidFill>
                <a:latin typeface="Century Gothic" panose="020B0502020202020204" pitchFamily="34" charset="0"/>
              </a:rPr>
              <a:t>You</a:t>
            </a:r>
            <a:r>
              <a:rPr lang="es-AR" sz="3200" b="1" dirty="0">
                <a:solidFill>
                  <a:srgbClr val="002060"/>
                </a:solidFill>
                <a:latin typeface="Century Gothic" panose="020B0502020202020204" pitchFamily="34" charset="0"/>
              </a:rPr>
              <a:t> </a:t>
            </a:r>
            <a:r>
              <a:rPr lang="es-AR" sz="3200" b="1" dirty="0" err="1">
                <a:solidFill>
                  <a:srgbClr val="002060"/>
                </a:solidFill>
                <a:latin typeface="Century Gothic" panose="020B0502020202020204" pitchFamily="34" charset="0"/>
              </a:rPr>
              <a:t>all</a:t>
            </a:r>
            <a:r>
              <a:rPr lang="es-AR" sz="3200" b="1" dirty="0">
                <a:solidFill>
                  <a:srgbClr val="002060"/>
                </a:solidFill>
                <a:latin typeface="Century Gothic" panose="020B0502020202020204" pitchFamily="34" charset="0"/>
              </a:rPr>
              <a:t> </a:t>
            </a:r>
            <a:r>
              <a:rPr lang="es-AR" sz="3200" b="1" dirty="0" err="1">
                <a:solidFill>
                  <a:srgbClr val="002060"/>
                </a:solidFill>
                <a:latin typeface="Century Gothic" panose="020B0502020202020204" pitchFamily="34" charset="0"/>
              </a:rPr>
              <a:t>normally</a:t>
            </a:r>
            <a:r>
              <a:rPr lang="es-AR" sz="3200" b="1" dirty="0">
                <a:solidFill>
                  <a:srgbClr val="002060"/>
                </a:solidFill>
                <a:latin typeface="Century Gothic" panose="020B0502020202020204" pitchFamily="34" charset="0"/>
              </a:rPr>
              <a:t> </a:t>
            </a:r>
            <a:r>
              <a:rPr lang="es-AR" sz="3200" b="1" dirty="0" err="1">
                <a:solidFill>
                  <a:srgbClr val="002060"/>
                </a:solidFill>
                <a:latin typeface="Century Gothic" panose="020B0502020202020204" pitchFamily="34" charset="0"/>
              </a:rPr>
              <a:t>eat</a:t>
            </a:r>
            <a:r>
              <a:rPr lang="es-AR" sz="3200" b="1" dirty="0">
                <a:solidFill>
                  <a:srgbClr val="002060"/>
                </a:solidFill>
                <a:latin typeface="Century Gothic" panose="020B0502020202020204" pitchFamily="34" charset="0"/>
              </a:rPr>
              <a:t> </a:t>
            </a:r>
            <a:r>
              <a:rPr lang="es-AR" sz="3200" b="1" dirty="0" err="1">
                <a:solidFill>
                  <a:srgbClr val="002060"/>
                </a:solidFill>
                <a:latin typeface="Century Gothic" panose="020B0502020202020204" pitchFamily="34" charset="0"/>
              </a:rPr>
              <a:t>on</a:t>
            </a:r>
            <a:r>
              <a:rPr lang="es-AR" sz="3200" b="1" dirty="0">
                <a:solidFill>
                  <a:srgbClr val="002060"/>
                </a:solidFill>
                <a:latin typeface="Century Gothic" panose="020B0502020202020204" pitchFamily="34" charset="0"/>
              </a:rPr>
              <a:t> </a:t>
            </a:r>
            <a:r>
              <a:rPr lang="es-AR" sz="3200" b="1" dirty="0" err="1">
                <a:solidFill>
                  <a:srgbClr val="002060"/>
                </a:solidFill>
                <a:latin typeface="Century Gothic" panose="020B0502020202020204" pitchFamily="34" charset="0"/>
              </a:rPr>
              <a:t>Sundays</a:t>
            </a:r>
            <a:r>
              <a:rPr lang="es-AR" sz="3200" b="1" dirty="0">
                <a:solidFill>
                  <a:srgbClr val="002060"/>
                </a:solidFill>
                <a:latin typeface="Century Gothic" panose="020B0502020202020204" pitchFamily="34" charset="0"/>
              </a:rPr>
              <a:t>. </a:t>
            </a:r>
            <a:endParaRPr kumimoji="0" lang="es-AR"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3" name="Google Shape;698;p62">
            <a:extLst>
              <a:ext uri="{FF2B5EF4-FFF2-40B4-BE49-F238E27FC236}">
                <a16:creationId xmlns:a16="http://schemas.microsoft.com/office/drawing/2014/main" id="{145C97B8-A209-40A2-8228-2524BF3A7398}"/>
              </a:ext>
            </a:extLst>
          </p:cNvPr>
          <p:cNvSpPr/>
          <p:nvPr/>
        </p:nvSpPr>
        <p:spPr>
          <a:xfrm>
            <a:off x="7785091" y="5780901"/>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rgbClr val="92D050"/>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Ihr</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4" name="Google Shape;698;p62">
            <a:extLst>
              <a:ext uri="{FF2B5EF4-FFF2-40B4-BE49-F238E27FC236}">
                <a16:creationId xmlns:a16="http://schemas.microsoft.com/office/drawing/2014/main" id="{6D9B98E9-2829-411B-AAAA-F9E9516157A9}"/>
              </a:ext>
            </a:extLst>
          </p:cNvPr>
          <p:cNvSpPr/>
          <p:nvPr/>
        </p:nvSpPr>
        <p:spPr>
          <a:xfrm>
            <a:off x="9481380" y="5777030"/>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Isst</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5" name="Google Shape;703;p62">
            <a:extLst>
              <a:ext uri="{FF2B5EF4-FFF2-40B4-BE49-F238E27FC236}">
                <a16:creationId xmlns:a16="http://schemas.microsoft.com/office/drawing/2014/main" id="{6692E3DB-C33C-4322-9C13-4AC6FCD4E7F6}"/>
              </a:ext>
            </a:extLst>
          </p:cNvPr>
          <p:cNvSpPr/>
          <p:nvPr/>
        </p:nvSpPr>
        <p:spPr>
          <a:xfrm>
            <a:off x="9539274" y="3997737"/>
            <a:ext cx="1548969" cy="793650"/>
          </a:xfrm>
          <a:custGeom>
            <a:avLst/>
            <a:gdLst>
              <a:gd name="connsiteX0" fmla="*/ 0 w 1548969"/>
              <a:gd name="connsiteY0" fmla="*/ 0 h 793650"/>
              <a:gd name="connsiteX1" fmla="*/ 469854 w 1548969"/>
              <a:gd name="connsiteY1" fmla="*/ 0 h 793650"/>
              <a:gd name="connsiteX2" fmla="*/ 970687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01666 w 1548969"/>
              <a:gd name="connsiteY6" fmla="*/ 793650 h 793650"/>
              <a:gd name="connsiteX7" fmla="*/ 531812 w 1548969"/>
              <a:gd name="connsiteY7" fmla="*/ 793650 h 793650"/>
              <a:gd name="connsiteX8" fmla="*/ 0 w 1548969"/>
              <a:gd name="connsiteY8" fmla="*/ 793650 h 793650"/>
              <a:gd name="connsiteX9" fmla="*/ 0 w 1548969"/>
              <a:gd name="connsiteY9" fmla="*/ 404762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6013" y="-24203"/>
                  <a:pt x="300547" y="54"/>
                  <a:pt x="469854" y="0"/>
                </a:cubicBezTo>
                <a:cubicBezTo>
                  <a:pt x="639161" y="-54"/>
                  <a:pt x="784029" y="31119"/>
                  <a:pt x="970687" y="0"/>
                </a:cubicBezTo>
                <a:cubicBezTo>
                  <a:pt x="1157345" y="-31119"/>
                  <a:pt x="1353071" y="38161"/>
                  <a:pt x="1548968" y="0"/>
                </a:cubicBezTo>
                <a:cubicBezTo>
                  <a:pt x="1567611" y="152116"/>
                  <a:pt x="1546950" y="285507"/>
                  <a:pt x="1548968" y="388889"/>
                </a:cubicBezTo>
                <a:cubicBezTo>
                  <a:pt x="1550986" y="492271"/>
                  <a:pt x="1520122" y="647348"/>
                  <a:pt x="1548968" y="793650"/>
                </a:cubicBezTo>
                <a:cubicBezTo>
                  <a:pt x="1365105" y="850959"/>
                  <a:pt x="1155867" y="762440"/>
                  <a:pt x="1001666" y="793650"/>
                </a:cubicBezTo>
                <a:cubicBezTo>
                  <a:pt x="847465" y="824860"/>
                  <a:pt x="720182" y="750450"/>
                  <a:pt x="531812" y="793650"/>
                </a:cubicBezTo>
                <a:cubicBezTo>
                  <a:pt x="343442" y="836850"/>
                  <a:pt x="232937" y="792533"/>
                  <a:pt x="0" y="793650"/>
                </a:cubicBezTo>
                <a:cubicBezTo>
                  <a:pt x="-7405" y="627307"/>
                  <a:pt x="30199" y="577257"/>
                  <a:pt x="0" y="404762"/>
                </a:cubicBezTo>
                <a:cubicBezTo>
                  <a:pt x="-30199" y="232267"/>
                  <a:pt x="25360" y="181152"/>
                  <a:pt x="0" y="0"/>
                </a:cubicBezTo>
                <a:close/>
              </a:path>
              <a:path w="1548969" h="793650" stroke="0" extrusionOk="0">
                <a:moveTo>
                  <a:pt x="0" y="0"/>
                </a:moveTo>
                <a:cubicBezTo>
                  <a:pt x="134859" y="-39870"/>
                  <a:pt x="387034" y="53859"/>
                  <a:pt x="516323" y="0"/>
                </a:cubicBezTo>
                <a:cubicBezTo>
                  <a:pt x="645612" y="-53859"/>
                  <a:pt x="910090" y="22952"/>
                  <a:pt x="1017156" y="0"/>
                </a:cubicBezTo>
                <a:cubicBezTo>
                  <a:pt x="1124222" y="-22952"/>
                  <a:pt x="1336073" y="36312"/>
                  <a:pt x="1548968" y="0"/>
                </a:cubicBezTo>
                <a:cubicBezTo>
                  <a:pt x="1559668" y="159361"/>
                  <a:pt x="1528084" y="262626"/>
                  <a:pt x="1548968" y="380952"/>
                </a:cubicBezTo>
                <a:cubicBezTo>
                  <a:pt x="1569852" y="499278"/>
                  <a:pt x="1520644" y="685713"/>
                  <a:pt x="1548968" y="793650"/>
                </a:cubicBezTo>
                <a:cubicBezTo>
                  <a:pt x="1372633" y="800889"/>
                  <a:pt x="1138524" y="754094"/>
                  <a:pt x="1001666" y="793650"/>
                </a:cubicBezTo>
                <a:cubicBezTo>
                  <a:pt x="864808" y="833206"/>
                  <a:pt x="722602" y="781997"/>
                  <a:pt x="485343" y="793650"/>
                </a:cubicBezTo>
                <a:cubicBezTo>
                  <a:pt x="248084" y="805303"/>
                  <a:pt x="137692" y="789325"/>
                  <a:pt x="0" y="793650"/>
                </a:cubicBezTo>
                <a:cubicBezTo>
                  <a:pt x="-12413" y="695493"/>
                  <a:pt x="25798" y="538744"/>
                  <a:pt x="0" y="396825"/>
                </a:cubicBezTo>
                <a:cubicBezTo>
                  <a:pt x="-25798" y="254907"/>
                  <a:pt x="1942" y="96443"/>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500" b="1" kern="0" dirty="0">
                <a:solidFill>
                  <a:srgbClr val="002060"/>
                </a:solidFill>
                <a:latin typeface="Century Gothic" panose="020B0502020202020204" pitchFamily="34" charset="0"/>
                <a:ea typeface="Montserrat"/>
                <a:cs typeface="Montserrat"/>
                <a:sym typeface="Montserrat"/>
              </a:rPr>
              <a:t>h</a:t>
            </a:r>
            <a:r>
              <a:rPr lang="en-GB" sz="2500" b="1" kern="0" dirty="0" err="1">
                <a:solidFill>
                  <a:srgbClr val="002060"/>
                </a:solidFill>
                <a:latin typeface="Century Gothic" panose="020B0502020202020204" pitchFamily="34" charset="0"/>
                <a:ea typeface="Montserrat"/>
                <a:cs typeface="Montserrat"/>
                <a:sym typeface="Montserrat"/>
              </a:rPr>
              <a:t>eute</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pic>
        <p:nvPicPr>
          <p:cNvPr id="3" name="Picture 2">
            <a:extLst>
              <a:ext uri="{FF2B5EF4-FFF2-40B4-BE49-F238E27FC236}">
                <a16:creationId xmlns:a16="http://schemas.microsoft.com/office/drawing/2014/main" id="{A05315F1-261C-C2FA-77A1-CE44B611E740}"/>
              </a:ext>
            </a:extLst>
          </p:cNvPr>
          <p:cNvPicPr>
            <a:picLocks noChangeAspect="1"/>
          </p:cNvPicPr>
          <p:nvPr/>
        </p:nvPicPr>
        <p:blipFill>
          <a:blip r:embed="rId9"/>
          <a:stretch>
            <a:fillRect/>
          </a:stretch>
        </p:blipFill>
        <p:spPr>
          <a:xfrm>
            <a:off x="123170" y="142789"/>
            <a:ext cx="524301" cy="481626"/>
          </a:xfrm>
          <a:prstGeom prst="rect">
            <a:avLst/>
          </a:prstGeom>
        </p:spPr>
      </p:pic>
    </p:spTree>
    <p:extLst>
      <p:ext uri="{BB962C8B-B14F-4D97-AF65-F5344CB8AC3E}">
        <p14:creationId xmlns:p14="http://schemas.microsoft.com/office/powerpoint/2010/main" val="21951770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33" name="Title 2">
            <a:extLst>
              <a:ext uri="{FF2B5EF4-FFF2-40B4-BE49-F238E27FC236}">
                <a16:creationId xmlns:a16="http://schemas.microsoft.com/office/drawing/2014/main" id="{3653E245-4008-4E44-93C1-756AE28CC146}"/>
              </a:ext>
            </a:extLst>
          </p:cNvPr>
          <p:cNvSpPr txBox="1">
            <a:spLocks/>
          </p:cNvSpPr>
          <p:nvPr/>
        </p:nvSpPr>
        <p:spPr>
          <a:xfrm>
            <a:off x="10754910" y="1087776"/>
            <a:ext cx="1442000" cy="459765"/>
          </a:xfrm>
          <a:prstGeom prst="rect">
            <a:avLst/>
          </a:prstGeom>
          <a:solidFill>
            <a:srgbClr val="FFD10D"/>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44546A">
                    <a:lumMod val="10000"/>
                  </a:srgbClr>
                </a:solidFill>
                <a:effectLst/>
                <a:uLnTx/>
                <a:uFillTx/>
                <a:latin typeface="Century Gothic" panose="020B0502020202020204" pitchFamily="34" charset="0"/>
                <a:cs typeface="Calibri"/>
                <a:sym typeface="Calibri"/>
              </a:rPr>
              <a:t>sprechen</a:t>
            </a:r>
            <a:endParaRPr kumimoji="0" lang="en-GB" sz="2000" b="1" i="0" u="none" strike="noStrike" kern="0" cap="none" spc="0" normalizeH="0" baseline="0" noProof="0" dirty="0">
              <a:ln>
                <a:noFill/>
              </a:ln>
              <a:solidFill>
                <a:srgbClr val="44546A">
                  <a:lumMod val="10000"/>
                </a:srgbClr>
              </a:solidFill>
              <a:effectLst/>
              <a:uLnTx/>
              <a:uFillTx/>
              <a:latin typeface="Century Gothic" panose="020B0502020202020204" pitchFamily="34" charset="0"/>
              <a:cs typeface="Calibri"/>
              <a:sym typeface="Calibri"/>
            </a:endParaRPr>
          </a:p>
        </p:txBody>
      </p:sp>
      <p:pic>
        <p:nvPicPr>
          <p:cNvPr id="34" name="Picture 33" descr="Icon&#10;&#10;Description automatically generated">
            <a:extLst>
              <a:ext uri="{FF2B5EF4-FFF2-40B4-BE49-F238E27FC236}">
                <a16:creationId xmlns:a16="http://schemas.microsoft.com/office/drawing/2014/main" id="{3FDEC5B5-0E6C-4571-A222-2D5329C6D4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4910" y="128500"/>
            <a:ext cx="1585097" cy="1066892"/>
          </a:xfrm>
          <a:prstGeom prst="rect">
            <a:avLst/>
          </a:prstGeom>
        </p:spPr>
      </p:pic>
      <p:sp>
        <p:nvSpPr>
          <p:cNvPr id="11" name="Speech Bubble: Rectangle with Corners Rounded 10">
            <a:hlinkClick r:id="" action="ppaction://noaction">
              <a:snd r:embed="rId4" name="T2_W2F_9.1.wav"/>
            </a:hlinkClick>
            <a:extLst>
              <a:ext uri="{FF2B5EF4-FFF2-40B4-BE49-F238E27FC236}">
                <a16:creationId xmlns:a16="http://schemas.microsoft.com/office/drawing/2014/main" id="{5D10F712-46ED-4F32-B662-1465C28A0544}"/>
              </a:ext>
            </a:extLst>
          </p:cNvPr>
          <p:cNvSpPr/>
          <p:nvPr/>
        </p:nvSpPr>
        <p:spPr>
          <a:xfrm>
            <a:off x="3668639" y="151076"/>
            <a:ext cx="4307093" cy="518040"/>
          </a:xfrm>
          <a:prstGeom prst="wedgeRoundRectCallout">
            <a:avLst>
              <a:gd name="adj1" fmla="val -55329"/>
              <a:gd name="adj2" fmla="val -1104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2" name="Graphic 11" descr="Teacher">
            <a:extLst>
              <a:ext uri="{FF2B5EF4-FFF2-40B4-BE49-F238E27FC236}">
                <a16:creationId xmlns:a16="http://schemas.microsoft.com/office/drawing/2014/main" id="{C9B7819E-24C9-411C-985B-E5DA466866B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54572" y="-63618"/>
            <a:ext cx="914400" cy="914400"/>
          </a:xfrm>
          <a:prstGeom prst="rect">
            <a:avLst/>
          </a:prstGeom>
        </p:spPr>
      </p:pic>
      <p:sp>
        <p:nvSpPr>
          <p:cNvPr id="13" name="Google Shape;108;p3">
            <a:hlinkClick r:id="" action="ppaction://noaction">
              <a:snd r:embed="rId4" name="T2_W2F_9.1.wav"/>
            </a:hlinkClick>
            <a:extLst>
              <a:ext uri="{FF2B5EF4-FFF2-40B4-BE49-F238E27FC236}">
                <a16:creationId xmlns:a16="http://schemas.microsoft.com/office/drawing/2014/main" id="{C8C5DDEC-910C-4D4A-B322-CA0B3E582D1F}"/>
              </a:ext>
            </a:extLst>
          </p:cNvPr>
          <p:cNvSpPr txBox="1"/>
          <p:nvPr/>
        </p:nvSpPr>
        <p:spPr>
          <a:xfrm>
            <a:off x="3701084" y="162746"/>
            <a:ext cx="4274648"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rPr>
              <a:t>Sag den </a:t>
            </a:r>
            <a:r>
              <a:rPr kumimoji="0" lang="en-GB" sz="24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cs typeface="+mn-cs"/>
              </a:rPr>
              <a:t>Satz</a:t>
            </a:r>
            <a:r>
              <a:rPr kumimoji="0" lang="en-GB" sz="24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rPr>
              <a:t> auf Deutsch.</a:t>
            </a:r>
            <a:endParaRPr kumimoji="0" sz="2400" b="1" i="0" u="none" strike="noStrike" kern="120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pic>
        <p:nvPicPr>
          <p:cNvPr id="14" name="Picture 13">
            <a:extLst>
              <a:ext uri="{FF2B5EF4-FFF2-40B4-BE49-F238E27FC236}">
                <a16:creationId xmlns:a16="http://schemas.microsoft.com/office/drawing/2014/main" id="{F1E7D29B-EC0E-417F-92C7-F74676F298D7}"/>
              </a:ext>
            </a:extLst>
          </p:cNvPr>
          <p:cNvPicPr>
            <a:picLocks noChangeAspect="1"/>
          </p:cNvPicPr>
          <p:nvPr/>
        </p:nvPicPr>
        <p:blipFill>
          <a:blip r:embed="rId7"/>
          <a:stretch>
            <a:fillRect/>
          </a:stretch>
        </p:blipFill>
        <p:spPr>
          <a:xfrm>
            <a:off x="-143139" y="1804583"/>
            <a:ext cx="6066046" cy="4773582"/>
          </a:xfrm>
          <a:prstGeom prst="rect">
            <a:avLst/>
          </a:prstGeom>
        </p:spPr>
      </p:pic>
      <p:sp>
        <p:nvSpPr>
          <p:cNvPr id="15" name="Google Shape;696;p62">
            <a:extLst>
              <a:ext uri="{FF2B5EF4-FFF2-40B4-BE49-F238E27FC236}">
                <a16:creationId xmlns:a16="http://schemas.microsoft.com/office/drawing/2014/main" id="{CBF40B94-DDCC-43C2-8BB2-A94C3F2D50C8}"/>
              </a:ext>
            </a:extLst>
          </p:cNvPr>
          <p:cNvSpPr/>
          <p:nvPr/>
        </p:nvSpPr>
        <p:spPr>
          <a:xfrm>
            <a:off x="3549916" y="2249793"/>
            <a:ext cx="1116761" cy="4417961"/>
          </a:xfrm>
          <a:custGeom>
            <a:avLst/>
            <a:gdLst>
              <a:gd name="connsiteX0" fmla="*/ 0 w 1116761"/>
              <a:gd name="connsiteY0" fmla="*/ 558381 h 4417961"/>
              <a:gd name="connsiteX1" fmla="*/ 262439 w 1116761"/>
              <a:gd name="connsiteY1" fmla="*/ 295942 h 4417961"/>
              <a:gd name="connsiteX2" fmla="*/ 558381 w 1116761"/>
              <a:gd name="connsiteY2" fmla="*/ 0 h 4417961"/>
              <a:gd name="connsiteX3" fmla="*/ 848739 w 1116761"/>
              <a:gd name="connsiteY3" fmla="*/ 290358 h 4417961"/>
              <a:gd name="connsiteX4" fmla="*/ 1116761 w 1116761"/>
              <a:gd name="connsiteY4" fmla="*/ 558381 h 4417961"/>
              <a:gd name="connsiteX5" fmla="*/ 837571 w 1116761"/>
              <a:gd name="connsiteY5" fmla="*/ 558381 h 4417961"/>
              <a:gd name="connsiteX6" fmla="*/ 837571 w 1116761"/>
              <a:gd name="connsiteY6" fmla="*/ 1186941 h 4417961"/>
              <a:gd name="connsiteX7" fmla="*/ 837571 w 1116761"/>
              <a:gd name="connsiteY7" fmla="*/ 1738310 h 4417961"/>
              <a:gd name="connsiteX8" fmla="*/ 837571 w 1116761"/>
              <a:gd name="connsiteY8" fmla="*/ 2328274 h 4417961"/>
              <a:gd name="connsiteX9" fmla="*/ 837571 w 1116761"/>
              <a:gd name="connsiteY9" fmla="*/ 2841047 h 4417961"/>
              <a:gd name="connsiteX10" fmla="*/ 837571 w 1116761"/>
              <a:gd name="connsiteY10" fmla="*/ 3469607 h 4417961"/>
              <a:gd name="connsiteX11" fmla="*/ 837571 w 1116761"/>
              <a:gd name="connsiteY11" fmla="*/ 4417961 h 4417961"/>
              <a:gd name="connsiteX12" fmla="*/ 279190 w 1116761"/>
              <a:gd name="connsiteY12" fmla="*/ 4417961 h 4417961"/>
              <a:gd name="connsiteX13" fmla="*/ 279190 w 1116761"/>
              <a:gd name="connsiteY13" fmla="*/ 3905188 h 4417961"/>
              <a:gd name="connsiteX14" fmla="*/ 279190 w 1116761"/>
              <a:gd name="connsiteY14" fmla="*/ 3431011 h 4417961"/>
              <a:gd name="connsiteX15" fmla="*/ 279190 w 1116761"/>
              <a:gd name="connsiteY15" fmla="*/ 2995430 h 4417961"/>
              <a:gd name="connsiteX16" fmla="*/ 279190 w 1116761"/>
              <a:gd name="connsiteY16" fmla="*/ 2444062 h 4417961"/>
              <a:gd name="connsiteX17" fmla="*/ 279190 w 1116761"/>
              <a:gd name="connsiteY17" fmla="*/ 2008480 h 4417961"/>
              <a:gd name="connsiteX18" fmla="*/ 279190 w 1116761"/>
              <a:gd name="connsiteY18" fmla="*/ 1572899 h 4417961"/>
              <a:gd name="connsiteX19" fmla="*/ 279190 w 1116761"/>
              <a:gd name="connsiteY19" fmla="*/ 558381 h 4417961"/>
              <a:gd name="connsiteX20" fmla="*/ 0 w 1116761"/>
              <a:gd name="connsiteY20" fmla="*/ 558381 h 441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6761" h="4417961" fill="none" extrusionOk="0">
                <a:moveTo>
                  <a:pt x="0" y="558381"/>
                </a:moveTo>
                <a:cubicBezTo>
                  <a:pt x="79902" y="458605"/>
                  <a:pt x="137169" y="427999"/>
                  <a:pt x="262439" y="295942"/>
                </a:cubicBezTo>
                <a:cubicBezTo>
                  <a:pt x="387709" y="163885"/>
                  <a:pt x="513767" y="101817"/>
                  <a:pt x="558381" y="0"/>
                </a:cubicBezTo>
                <a:cubicBezTo>
                  <a:pt x="648466" y="79038"/>
                  <a:pt x="703108" y="164257"/>
                  <a:pt x="848739" y="290358"/>
                </a:cubicBezTo>
                <a:cubicBezTo>
                  <a:pt x="994369" y="416460"/>
                  <a:pt x="982113" y="434351"/>
                  <a:pt x="1116761" y="558381"/>
                </a:cubicBezTo>
                <a:cubicBezTo>
                  <a:pt x="997670" y="568809"/>
                  <a:pt x="914813" y="527899"/>
                  <a:pt x="837571" y="558381"/>
                </a:cubicBezTo>
                <a:cubicBezTo>
                  <a:pt x="902831" y="762351"/>
                  <a:pt x="796777" y="1030716"/>
                  <a:pt x="837571" y="1186941"/>
                </a:cubicBezTo>
                <a:cubicBezTo>
                  <a:pt x="878365" y="1343166"/>
                  <a:pt x="837274" y="1551472"/>
                  <a:pt x="837571" y="1738310"/>
                </a:cubicBezTo>
                <a:cubicBezTo>
                  <a:pt x="837868" y="1925148"/>
                  <a:pt x="803134" y="2159840"/>
                  <a:pt x="837571" y="2328274"/>
                </a:cubicBezTo>
                <a:cubicBezTo>
                  <a:pt x="872008" y="2496708"/>
                  <a:pt x="830635" y="2622547"/>
                  <a:pt x="837571" y="2841047"/>
                </a:cubicBezTo>
                <a:cubicBezTo>
                  <a:pt x="844507" y="3059547"/>
                  <a:pt x="770388" y="3232673"/>
                  <a:pt x="837571" y="3469607"/>
                </a:cubicBezTo>
                <a:cubicBezTo>
                  <a:pt x="904754" y="3706541"/>
                  <a:pt x="726219" y="4220219"/>
                  <a:pt x="837571" y="4417961"/>
                </a:cubicBezTo>
                <a:cubicBezTo>
                  <a:pt x="661721" y="4476440"/>
                  <a:pt x="537434" y="4369486"/>
                  <a:pt x="279190" y="4417961"/>
                </a:cubicBezTo>
                <a:cubicBezTo>
                  <a:pt x="243122" y="4190694"/>
                  <a:pt x="292412" y="4035471"/>
                  <a:pt x="279190" y="3905188"/>
                </a:cubicBezTo>
                <a:cubicBezTo>
                  <a:pt x="265968" y="3774905"/>
                  <a:pt x="323357" y="3530420"/>
                  <a:pt x="279190" y="3431011"/>
                </a:cubicBezTo>
                <a:cubicBezTo>
                  <a:pt x="235023" y="3331602"/>
                  <a:pt x="282578" y="3143105"/>
                  <a:pt x="279190" y="2995430"/>
                </a:cubicBezTo>
                <a:cubicBezTo>
                  <a:pt x="275802" y="2847755"/>
                  <a:pt x="281626" y="2671616"/>
                  <a:pt x="279190" y="2444062"/>
                </a:cubicBezTo>
                <a:cubicBezTo>
                  <a:pt x="276754" y="2216508"/>
                  <a:pt x="287065" y="2120240"/>
                  <a:pt x="279190" y="2008480"/>
                </a:cubicBezTo>
                <a:cubicBezTo>
                  <a:pt x="271315" y="1896720"/>
                  <a:pt x="280266" y="1740354"/>
                  <a:pt x="279190" y="1572899"/>
                </a:cubicBezTo>
                <a:cubicBezTo>
                  <a:pt x="278114" y="1405444"/>
                  <a:pt x="320579" y="832113"/>
                  <a:pt x="279190" y="558381"/>
                </a:cubicBezTo>
                <a:cubicBezTo>
                  <a:pt x="198667" y="570081"/>
                  <a:pt x="79316" y="557472"/>
                  <a:pt x="0" y="558381"/>
                </a:cubicBezTo>
                <a:close/>
              </a:path>
              <a:path w="1116761" h="4417961" stroke="0" extrusionOk="0">
                <a:moveTo>
                  <a:pt x="0" y="558381"/>
                </a:moveTo>
                <a:cubicBezTo>
                  <a:pt x="100925" y="399511"/>
                  <a:pt x="229314" y="347147"/>
                  <a:pt x="290358" y="268023"/>
                </a:cubicBezTo>
                <a:cubicBezTo>
                  <a:pt x="351402" y="188899"/>
                  <a:pt x="452081" y="143800"/>
                  <a:pt x="558381" y="0"/>
                </a:cubicBezTo>
                <a:cubicBezTo>
                  <a:pt x="655032" y="73865"/>
                  <a:pt x="725475" y="188991"/>
                  <a:pt x="826403" y="268023"/>
                </a:cubicBezTo>
                <a:cubicBezTo>
                  <a:pt x="927331" y="347055"/>
                  <a:pt x="1013027" y="494782"/>
                  <a:pt x="1116761" y="558381"/>
                </a:cubicBezTo>
                <a:cubicBezTo>
                  <a:pt x="1056047" y="589469"/>
                  <a:pt x="910886" y="557551"/>
                  <a:pt x="837571" y="558381"/>
                </a:cubicBezTo>
                <a:cubicBezTo>
                  <a:pt x="883748" y="663960"/>
                  <a:pt x="823363" y="817328"/>
                  <a:pt x="837571" y="1032558"/>
                </a:cubicBezTo>
                <a:cubicBezTo>
                  <a:pt x="851779" y="1247788"/>
                  <a:pt x="817124" y="1427460"/>
                  <a:pt x="837571" y="1545331"/>
                </a:cubicBezTo>
                <a:cubicBezTo>
                  <a:pt x="858018" y="1663202"/>
                  <a:pt x="818260" y="1810690"/>
                  <a:pt x="837571" y="1980912"/>
                </a:cubicBezTo>
                <a:cubicBezTo>
                  <a:pt x="856882" y="2151134"/>
                  <a:pt x="784425" y="2363194"/>
                  <a:pt x="837571" y="2570876"/>
                </a:cubicBezTo>
                <a:cubicBezTo>
                  <a:pt x="890717" y="2778558"/>
                  <a:pt x="830745" y="2792819"/>
                  <a:pt x="837571" y="3006457"/>
                </a:cubicBezTo>
                <a:cubicBezTo>
                  <a:pt x="844397" y="3220095"/>
                  <a:pt x="782136" y="3288882"/>
                  <a:pt x="837571" y="3519230"/>
                </a:cubicBezTo>
                <a:cubicBezTo>
                  <a:pt x="893006" y="3749578"/>
                  <a:pt x="800950" y="3985964"/>
                  <a:pt x="837571" y="4417961"/>
                </a:cubicBezTo>
                <a:cubicBezTo>
                  <a:pt x="695768" y="4419706"/>
                  <a:pt x="463050" y="4359484"/>
                  <a:pt x="279190" y="4417961"/>
                </a:cubicBezTo>
                <a:cubicBezTo>
                  <a:pt x="252869" y="4286366"/>
                  <a:pt x="328695" y="4105987"/>
                  <a:pt x="279190" y="3905188"/>
                </a:cubicBezTo>
                <a:cubicBezTo>
                  <a:pt x="229685" y="3704389"/>
                  <a:pt x="325194" y="3616001"/>
                  <a:pt x="279190" y="3392415"/>
                </a:cubicBezTo>
                <a:cubicBezTo>
                  <a:pt x="233186" y="3168829"/>
                  <a:pt x="317858" y="3049332"/>
                  <a:pt x="279190" y="2918238"/>
                </a:cubicBezTo>
                <a:cubicBezTo>
                  <a:pt x="240522" y="2787144"/>
                  <a:pt x="298191" y="2678216"/>
                  <a:pt x="279190" y="2444062"/>
                </a:cubicBezTo>
                <a:cubicBezTo>
                  <a:pt x="260189" y="2209908"/>
                  <a:pt x="303817" y="2012846"/>
                  <a:pt x="279190" y="1854097"/>
                </a:cubicBezTo>
                <a:cubicBezTo>
                  <a:pt x="254563" y="1695348"/>
                  <a:pt x="324618" y="1535123"/>
                  <a:pt x="279190" y="1264133"/>
                </a:cubicBezTo>
                <a:cubicBezTo>
                  <a:pt x="233762" y="993143"/>
                  <a:pt x="322622" y="765894"/>
                  <a:pt x="279190" y="558381"/>
                </a:cubicBezTo>
                <a:cubicBezTo>
                  <a:pt x="142658" y="562985"/>
                  <a:pt x="112109" y="531881"/>
                  <a:pt x="0" y="558381"/>
                </a:cubicBezTo>
                <a:close/>
              </a:path>
            </a:pathLst>
          </a:custGeom>
          <a:solidFill>
            <a:srgbClr val="92D050"/>
          </a:solidFill>
          <a:ln w="9525" cap="flat" cmpd="sng">
            <a:solidFill>
              <a:srgbClr val="92D050"/>
            </a:solidFill>
            <a:prstDash val="solid"/>
            <a:round/>
            <a:headEnd type="none" w="sm" len="sm"/>
            <a:tailEnd type="none" w="sm" len="sm"/>
            <a:extLst>
              <a:ext uri="{C807C97D-BFC1-408E-A445-0C87EB9F89A2}">
                <ask:lineSketchStyleProps xmlns:ask="http://schemas.microsoft.com/office/drawing/2018/sketchyshapes" sd="3870372988">
                  <a:prstGeom prst="upArrow">
                    <a:avLst>
                      <a:gd name="adj1" fmla="val 50000"/>
                      <a:gd name="adj2" fmla="val 50000"/>
                    </a:avLst>
                  </a:prstGeom>
                  <ask:type>
                    <ask:lineSketchScribble/>
                  </ask:type>
                </ask:lineSketchStyleProps>
              </a:ext>
            </a:extLst>
          </a:ln>
        </p:spPr>
        <p:txBody>
          <a:bodyPr spcFirstLastPara="1" wrap="square" lIns="45713" tIns="45713" rIns="45713" bIns="4571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Google Shape;698;p62">
            <a:extLst>
              <a:ext uri="{FF2B5EF4-FFF2-40B4-BE49-F238E27FC236}">
                <a16:creationId xmlns:a16="http://schemas.microsoft.com/office/drawing/2014/main" id="{750864B4-940B-43C3-A212-54254CF68A43}"/>
              </a:ext>
            </a:extLst>
          </p:cNvPr>
          <p:cNvSpPr/>
          <p:nvPr/>
        </p:nvSpPr>
        <p:spPr>
          <a:xfrm>
            <a:off x="4494586" y="5769219"/>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Bringt</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7" name="Google Shape;701;p62">
            <a:extLst>
              <a:ext uri="{FF2B5EF4-FFF2-40B4-BE49-F238E27FC236}">
                <a16:creationId xmlns:a16="http://schemas.microsoft.com/office/drawing/2014/main" id="{67B4B474-2ACB-449E-9FAF-69D788B71765}"/>
              </a:ext>
            </a:extLst>
          </p:cNvPr>
          <p:cNvSpPr/>
          <p:nvPr/>
        </p:nvSpPr>
        <p:spPr>
          <a:xfrm>
            <a:off x="7725980" y="4898523"/>
            <a:ext cx="1396944" cy="793650"/>
          </a:xfrm>
          <a:custGeom>
            <a:avLst/>
            <a:gdLst>
              <a:gd name="connsiteX0" fmla="*/ 0 w 1396944"/>
              <a:gd name="connsiteY0" fmla="*/ 0 h 793650"/>
              <a:gd name="connsiteX1" fmla="*/ 437709 w 1396944"/>
              <a:gd name="connsiteY1" fmla="*/ 0 h 793650"/>
              <a:gd name="connsiteX2" fmla="*/ 875418 w 1396944"/>
              <a:gd name="connsiteY2" fmla="*/ 0 h 793650"/>
              <a:gd name="connsiteX3" fmla="*/ 1396944 w 1396944"/>
              <a:gd name="connsiteY3" fmla="*/ 0 h 793650"/>
              <a:gd name="connsiteX4" fmla="*/ 1396944 w 1396944"/>
              <a:gd name="connsiteY4" fmla="*/ 396825 h 793650"/>
              <a:gd name="connsiteX5" fmla="*/ 1396944 w 1396944"/>
              <a:gd name="connsiteY5" fmla="*/ 793650 h 793650"/>
              <a:gd name="connsiteX6" fmla="*/ 931296 w 1396944"/>
              <a:gd name="connsiteY6" fmla="*/ 793650 h 793650"/>
              <a:gd name="connsiteX7" fmla="*/ 465648 w 1396944"/>
              <a:gd name="connsiteY7" fmla="*/ 793650 h 793650"/>
              <a:gd name="connsiteX8" fmla="*/ 0 w 1396944"/>
              <a:gd name="connsiteY8" fmla="*/ 793650 h 793650"/>
              <a:gd name="connsiteX9" fmla="*/ 0 w 1396944"/>
              <a:gd name="connsiteY9" fmla="*/ 396825 h 793650"/>
              <a:gd name="connsiteX10" fmla="*/ 0 w 1396944"/>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6944" h="793650" fill="none" extrusionOk="0">
                <a:moveTo>
                  <a:pt x="0" y="0"/>
                </a:moveTo>
                <a:cubicBezTo>
                  <a:pt x="132731" y="-48595"/>
                  <a:pt x="287609" y="22431"/>
                  <a:pt x="437709" y="0"/>
                </a:cubicBezTo>
                <a:cubicBezTo>
                  <a:pt x="587809" y="-22431"/>
                  <a:pt x="715368" y="34144"/>
                  <a:pt x="875418" y="0"/>
                </a:cubicBezTo>
                <a:cubicBezTo>
                  <a:pt x="1035468" y="-34144"/>
                  <a:pt x="1263267" y="31604"/>
                  <a:pt x="1396944" y="0"/>
                </a:cubicBezTo>
                <a:cubicBezTo>
                  <a:pt x="1421103" y="195642"/>
                  <a:pt x="1371327" y="304870"/>
                  <a:pt x="1396944" y="396825"/>
                </a:cubicBezTo>
                <a:cubicBezTo>
                  <a:pt x="1422561" y="488780"/>
                  <a:pt x="1365355" y="618557"/>
                  <a:pt x="1396944" y="793650"/>
                </a:cubicBezTo>
                <a:cubicBezTo>
                  <a:pt x="1232811" y="837834"/>
                  <a:pt x="1163259" y="754201"/>
                  <a:pt x="931296" y="793650"/>
                </a:cubicBezTo>
                <a:cubicBezTo>
                  <a:pt x="699333" y="833099"/>
                  <a:pt x="688405" y="752469"/>
                  <a:pt x="465648" y="793650"/>
                </a:cubicBezTo>
                <a:cubicBezTo>
                  <a:pt x="242891" y="834831"/>
                  <a:pt x="192613" y="792432"/>
                  <a:pt x="0" y="793650"/>
                </a:cubicBezTo>
                <a:cubicBezTo>
                  <a:pt x="-8219" y="690449"/>
                  <a:pt x="30858" y="576740"/>
                  <a:pt x="0" y="396825"/>
                </a:cubicBezTo>
                <a:cubicBezTo>
                  <a:pt x="-30858" y="216910"/>
                  <a:pt x="8543" y="143598"/>
                  <a:pt x="0" y="0"/>
                </a:cubicBezTo>
                <a:close/>
              </a:path>
              <a:path w="1396944" h="793650" stroke="0" extrusionOk="0">
                <a:moveTo>
                  <a:pt x="0" y="0"/>
                </a:moveTo>
                <a:cubicBezTo>
                  <a:pt x="210288" y="-41486"/>
                  <a:pt x="273871" y="29825"/>
                  <a:pt x="465648" y="0"/>
                </a:cubicBezTo>
                <a:cubicBezTo>
                  <a:pt x="657425" y="-29825"/>
                  <a:pt x="723656" y="28656"/>
                  <a:pt x="889388" y="0"/>
                </a:cubicBezTo>
                <a:cubicBezTo>
                  <a:pt x="1055120" y="-28656"/>
                  <a:pt x="1267282" y="40547"/>
                  <a:pt x="1396944" y="0"/>
                </a:cubicBezTo>
                <a:cubicBezTo>
                  <a:pt x="1412990" y="181733"/>
                  <a:pt x="1369077" y="284671"/>
                  <a:pt x="1396944" y="373016"/>
                </a:cubicBezTo>
                <a:cubicBezTo>
                  <a:pt x="1424811" y="461361"/>
                  <a:pt x="1351730" y="678290"/>
                  <a:pt x="1396944" y="793650"/>
                </a:cubicBezTo>
                <a:cubicBezTo>
                  <a:pt x="1155093" y="833035"/>
                  <a:pt x="1128770" y="778295"/>
                  <a:pt x="903357" y="793650"/>
                </a:cubicBezTo>
                <a:cubicBezTo>
                  <a:pt x="677944" y="809005"/>
                  <a:pt x="556787" y="761223"/>
                  <a:pt x="409770" y="793650"/>
                </a:cubicBezTo>
                <a:cubicBezTo>
                  <a:pt x="262753" y="826077"/>
                  <a:pt x="180086" y="765113"/>
                  <a:pt x="0" y="793650"/>
                </a:cubicBezTo>
                <a:cubicBezTo>
                  <a:pt x="-16250" y="641606"/>
                  <a:pt x="2113" y="520739"/>
                  <a:pt x="0" y="388889"/>
                </a:cubicBezTo>
                <a:cubicBezTo>
                  <a:pt x="-2113" y="257039"/>
                  <a:pt x="45691" y="171727"/>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du</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8" name="Google Shape;703;p62">
            <a:extLst>
              <a:ext uri="{FF2B5EF4-FFF2-40B4-BE49-F238E27FC236}">
                <a16:creationId xmlns:a16="http://schemas.microsoft.com/office/drawing/2014/main" id="{D7456D2C-BE59-4545-B97A-B06A22485083}"/>
              </a:ext>
            </a:extLst>
          </p:cNvPr>
          <p:cNvSpPr/>
          <p:nvPr/>
        </p:nvSpPr>
        <p:spPr>
          <a:xfrm>
            <a:off x="4570203" y="3953889"/>
            <a:ext cx="1213375" cy="793650"/>
          </a:xfrm>
          <a:custGeom>
            <a:avLst/>
            <a:gdLst>
              <a:gd name="connsiteX0" fmla="*/ 0 w 1213375"/>
              <a:gd name="connsiteY0" fmla="*/ 0 h 793650"/>
              <a:gd name="connsiteX1" fmla="*/ 416592 w 1213375"/>
              <a:gd name="connsiteY1" fmla="*/ 0 h 793650"/>
              <a:gd name="connsiteX2" fmla="*/ 808917 w 1213375"/>
              <a:gd name="connsiteY2" fmla="*/ 0 h 793650"/>
              <a:gd name="connsiteX3" fmla="*/ 1213375 w 1213375"/>
              <a:gd name="connsiteY3" fmla="*/ 0 h 793650"/>
              <a:gd name="connsiteX4" fmla="*/ 1213375 w 1213375"/>
              <a:gd name="connsiteY4" fmla="*/ 380952 h 793650"/>
              <a:gd name="connsiteX5" fmla="*/ 1213375 w 1213375"/>
              <a:gd name="connsiteY5" fmla="*/ 793650 h 793650"/>
              <a:gd name="connsiteX6" fmla="*/ 784649 w 1213375"/>
              <a:gd name="connsiteY6" fmla="*/ 793650 h 793650"/>
              <a:gd name="connsiteX7" fmla="*/ 416592 w 1213375"/>
              <a:gd name="connsiteY7" fmla="*/ 793650 h 793650"/>
              <a:gd name="connsiteX8" fmla="*/ 0 w 1213375"/>
              <a:gd name="connsiteY8" fmla="*/ 793650 h 793650"/>
              <a:gd name="connsiteX9" fmla="*/ 0 w 1213375"/>
              <a:gd name="connsiteY9" fmla="*/ 396825 h 793650"/>
              <a:gd name="connsiteX10" fmla="*/ 0 w 1213375"/>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3375" h="793650" fill="none" extrusionOk="0">
                <a:moveTo>
                  <a:pt x="0" y="0"/>
                </a:moveTo>
                <a:cubicBezTo>
                  <a:pt x="187840" y="-42075"/>
                  <a:pt x="252826" y="18144"/>
                  <a:pt x="416592" y="0"/>
                </a:cubicBezTo>
                <a:cubicBezTo>
                  <a:pt x="580358" y="-18144"/>
                  <a:pt x="714052" y="43245"/>
                  <a:pt x="808917" y="0"/>
                </a:cubicBezTo>
                <a:cubicBezTo>
                  <a:pt x="903783" y="-43245"/>
                  <a:pt x="1083426" y="39939"/>
                  <a:pt x="1213375" y="0"/>
                </a:cubicBezTo>
                <a:cubicBezTo>
                  <a:pt x="1232915" y="164573"/>
                  <a:pt x="1175613" y="254579"/>
                  <a:pt x="1213375" y="380952"/>
                </a:cubicBezTo>
                <a:cubicBezTo>
                  <a:pt x="1251137" y="507325"/>
                  <a:pt x="1202950" y="654280"/>
                  <a:pt x="1213375" y="793650"/>
                </a:cubicBezTo>
                <a:cubicBezTo>
                  <a:pt x="1021892" y="827932"/>
                  <a:pt x="902875" y="748242"/>
                  <a:pt x="784649" y="793650"/>
                </a:cubicBezTo>
                <a:cubicBezTo>
                  <a:pt x="666423" y="839058"/>
                  <a:pt x="571510" y="755197"/>
                  <a:pt x="416592" y="793650"/>
                </a:cubicBezTo>
                <a:cubicBezTo>
                  <a:pt x="261674" y="832103"/>
                  <a:pt x="155565" y="764718"/>
                  <a:pt x="0" y="793650"/>
                </a:cubicBezTo>
                <a:cubicBezTo>
                  <a:pt x="-158" y="685495"/>
                  <a:pt x="21881" y="589833"/>
                  <a:pt x="0" y="396825"/>
                </a:cubicBezTo>
                <a:cubicBezTo>
                  <a:pt x="-21881" y="203818"/>
                  <a:pt x="7696" y="89522"/>
                  <a:pt x="0" y="0"/>
                </a:cubicBezTo>
                <a:close/>
              </a:path>
              <a:path w="1213375" h="793650" stroke="0" extrusionOk="0">
                <a:moveTo>
                  <a:pt x="0" y="0"/>
                </a:moveTo>
                <a:cubicBezTo>
                  <a:pt x="134008" y="-27661"/>
                  <a:pt x="230144" y="5185"/>
                  <a:pt x="392325" y="0"/>
                </a:cubicBezTo>
                <a:cubicBezTo>
                  <a:pt x="554506" y="-5185"/>
                  <a:pt x="702811" y="10957"/>
                  <a:pt x="808917" y="0"/>
                </a:cubicBezTo>
                <a:cubicBezTo>
                  <a:pt x="915023" y="-10957"/>
                  <a:pt x="1045296" y="17510"/>
                  <a:pt x="1213375" y="0"/>
                </a:cubicBezTo>
                <a:cubicBezTo>
                  <a:pt x="1223719" y="142727"/>
                  <a:pt x="1194037" y="219759"/>
                  <a:pt x="1213375" y="373016"/>
                </a:cubicBezTo>
                <a:cubicBezTo>
                  <a:pt x="1232713" y="526273"/>
                  <a:pt x="1171127" y="618654"/>
                  <a:pt x="1213375" y="793650"/>
                </a:cubicBezTo>
                <a:cubicBezTo>
                  <a:pt x="1048903" y="836536"/>
                  <a:pt x="962656" y="748816"/>
                  <a:pt x="784649" y="793650"/>
                </a:cubicBezTo>
                <a:cubicBezTo>
                  <a:pt x="606642" y="838484"/>
                  <a:pt x="546322" y="747349"/>
                  <a:pt x="380191" y="793650"/>
                </a:cubicBezTo>
                <a:cubicBezTo>
                  <a:pt x="214060" y="839951"/>
                  <a:pt x="121878" y="759041"/>
                  <a:pt x="0" y="793650"/>
                </a:cubicBezTo>
                <a:cubicBezTo>
                  <a:pt x="-34543" y="641800"/>
                  <a:pt x="21440" y="482454"/>
                  <a:pt x="0" y="388889"/>
                </a:cubicBezTo>
                <a:cubicBezTo>
                  <a:pt x="-21440" y="295324"/>
                  <a:pt x="42846" y="130705"/>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diens</a:t>
            </a: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-tags</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9" name="Google Shape;701;p62">
            <a:extLst>
              <a:ext uri="{FF2B5EF4-FFF2-40B4-BE49-F238E27FC236}">
                <a16:creationId xmlns:a16="http://schemas.microsoft.com/office/drawing/2014/main" id="{47DA4A1A-00D5-4D06-8EB2-E434A53DE28F}"/>
              </a:ext>
            </a:extLst>
          </p:cNvPr>
          <p:cNvSpPr/>
          <p:nvPr/>
        </p:nvSpPr>
        <p:spPr>
          <a:xfrm>
            <a:off x="9192369" y="4891979"/>
            <a:ext cx="1933472" cy="793650"/>
          </a:xfrm>
          <a:custGeom>
            <a:avLst/>
            <a:gdLst>
              <a:gd name="connsiteX0" fmla="*/ 0 w 1933472"/>
              <a:gd name="connsiteY0" fmla="*/ 0 h 793650"/>
              <a:gd name="connsiteX1" fmla="*/ 444698 w 1933472"/>
              <a:gd name="connsiteY1" fmla="*/ 0 h 793650"/>
              <a:gd name="connsiteX2" fmla="*/ 966736 w 1933472"/>
              <a:gd name="connsiteY2" fmla="*/ 0 h 793650"/>
              <a:gd name="connsiteX3" fmla="*/ 1411434 w 1933472"/>
              <a:gd name="connsiteY3" fmla="*/ 0 h 793650"/>
              <a:gd name="connsiteX4" fmla="*/ 1933471 w 1933472"/>
              <a:gd name="connsiteY4" fmla="*/ 0 h 793650"/>
              <a:gd name="connsiteX5" fmla="*/ 1933471 w 1933472"/>
              <a:gd name="connsiteY5" fmla="*/ 396825 h 793650"/>
              <a:gd name="connsiteX6" fmla="*/ 1933471 w 1933472"/>
              <a:gd name="connsiteY6" fmla="*/ 793650 h 793650"/>
              <a:gd name="connsiteX7" fmla="*/ 1450103 w 1933472"/>
              <a:gd name="connsiteY7" fmla="*/ 793650 h 793650"/>
              <a:gd name="connsiteX8" fmla="*/ 947401 w 1933472"/>
              <a:gd name="connsiteY8" fmla="*/ 793650 h 793650"/>
              <a:gd name="connsiteX9" fmla="*/ 502702 w 1933472"/>
              <a:gd name="connsiteY9" fmla="*/ 793650 h 793650"/>
              <a:gd name="connsiteX10" fmla="*/ 0 w 1933472"/>
              <a:gd name="connsiteY10" fmla="*/ 793650 h 793650"/>
              <a:gd name="connsiteX11" fmla="*/ 0 w 1933472"/>
              <a:gd name="connsiteY11" fmla="*/ 412698 h 793650"/>
              <a:gd name="connsiteX12" fmla="*/ 0 w 1933472"/>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3472" h="793650" fill="none" extrusionOk="0">
                <a:moveTo>
                  <a:pt x="0" y="0"/>
                </a:moveTo>
                <a:cubicBezTo>
                  <a:pt x="204553" y="-3027"/>
                  <a:pt x="327961" y="48527"/>
                  <a:pt x="444698" y="0"/>
                </a:cubicBezTo>
                <a:cubicBezTo>
                  <a:pt x="561435" y="-48527"/>
                  <a:pt x="817035" y="58646"/>
                  <a:pt x="966736" y="0"/>
                </a:cubicBezTo>
                <a:cubicBezTo>
                  <a:pt x="1116437" y="-58646"/>
                  <a:pt x="1279872" y="20308"/>
                  <a:pt x="1411434" y="0"/>
                </a:cubicBezTo>
                <a:cubicBezTo>
                  <a:pt x="1542996" y="-20308"/>
                  <a:pt x="1742794" y="1812"/>
                  <a:pt x="1933471" y="0"/>
                </a:cubicBezTo>
                <a:cubicBezTo>
                  <a:pt x="1980312" y="182054"/>
                  <a:pt x="1897314" y="310919"/>
                  <a:pt x="1933471" y="396825"/>
                </a:cubicBezTo>
                <a:cubicBezTo>
                  <a:pt x="1969628" y="482732"/>
                  <a:pt x="1900292" y="659732"/>
                  <a:pt x="1933471" y="793650"/>
                </a:cubicBezTo>
                <a:cubicBezTo>
                  <a:pt x="1823718" y="824834"/>
                  <a:pt x="1583452" y="758950"/>
                  <a:pt x="1450103" y="793650"/>
                </a:cubicBezTo>
                <a:cubicBezTo>
                  <a:pt x="1316754" y="828350"/>
                  <a:pt x="1070824" y="776525"/>
                  <a:pt x="947401" y="793650"/>
                </a:cubicBezTo>
                <a:cubicBezTo>
                  <a:pt x="823978" y="810775"/>
                  <a:pt x="659240" y="782196"/>
                  <a:pt x="502702" y="793650"/>
                </a:cubicBezTo>
                <a:cubicBezTo>
                  <a:pt x="346164" y="805104"/>
                  <a:pt x="189693" y="774639"/>
                  <a:pt x="0" y="793650"/>
                </a:cubicBezTo>
                <a:cubicBezTo>
                  <a:pt x="-44701" y="684788"/>
                  <a:pt x="4413" y="505878"/>
                  <a:pt x="0" y="412698"/>
                </a:cubicBezTo>
                <a:cubicBezTo>
                  <a:pt x="-4413" y="319518"/>
                  <a:pt x="28691" y="92545"/>
                  <a:pt x="0" y="0"/>
                </a:cubicBezTo>
                <a:close/>
              </a:path>
              <a:path w="1933472" h="793650" stroke="0" extrusionOk="0">
                <a:moveTo>
                  <a:pt x="0" y="0"/>
                </a:moveTo>
                <a:cubicBezTo>
                  <a:pt x="189532" y="-24951"/>
                  <a:pt x="256291" y="49876"/>
                  <a:pt x="444698" y="0"/>
                </a:cubicBezTo>
                <a:cubicBezTo>
                  <a:pt x="633105" y="-49876"/>
                  <a:pt x="676147" y="10812"/>
                  <a:pt x="889397" y="0"/>
                </a:cubicBezTo>
                <a:cubicBezTo>
                  <a:pt x="1102647" y="-10812"/>
                  <a:pt x="1203858" y="60862"/>
                  <a:pt x="1411434" y="0"/>
                </a:cubicBezTo>
                <a:cubicBezTo>
                  <a:pt x="1619010" y="-60862"/>
                  <a:pt x="1731988" y="52663"/>
                  <a:pt x="1933471" y="0"/>
                </a:cubicBezTo>
                <a:cubicBezTo>
                  <a:pt x="1943608" y="112715"/>
                  <a:pt x="1917117" y="228430"/>
                  <a:pt x="1933471" y="373016"/>
                </a:cubicBezTo>
                <a:cubicBezTo>
                  <a:pt x="1949825" y="517602"/>
                  <a:pt x="1887461" y="665622"/>
                  <a:pt x="1933471" y="793650"/>
                </a:cubicBezTo>
                <a:cubicBezTo>
                  <a:pt x="1735381" y="851168"/>
                  <a:pt x="1640629" y="788611"/>
                  <a:pt x="1450103" y="793650"/>
                </a:cubicBezTo>
                <a:cubicBezTo>
                  <a:pt x="1259577" y="798689"/>
                  <a:pt x="1195470" y="793316"/>
                  <a:pt x="966736" y="793650"/>
                </a:cubicBezTo>
                <a:cubicBezTo>
                  <a:pt x="738002" y="793984"/>
                  <a:pt x="566712" y="777498"/>
                  <a:pt x="464033" y="793650"/>
                </a:cubicBezTo>
                <a:cubicBezTo>
                  <a:pt x="361354" y="809802"/>
                  <a:pt x="116280" y="764733"/>
                  <a:pt x="0" y="793650"/>
                </a:cubicBezTo>
                <a:cubicBezTo>
                  <a:pt x="-6834" y="708792"/>
                  <a:pt x="6589" y="514716"/>
                  <a:pt x="0" y="420635"/>
                </a:cubicBezTo>
                <a:cubicBezTo>
                  <a:pt x="-6589" y="326555"/>
                  <a:pt x="6453" y="147385"/>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680663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bringst</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21" name="Google Shape;702;p62">
            <a:extLst>
              <a:ext uri="{FF2B5EF4-FFF2-40B4-BE49-F238E27FC236}">
                <a16:creationId xmlns:a16="http://schemas.microsoft.com/office/drawing/2014/main" id="{55321DEB-EAF4-4179-BB7C-097C43B1F606}"/>
              </a:ext>
            </a:extLst>
          </p:cNvPr>
          <p:cNvSpPr/>
          <p:nvPr/>
        </p:nvSpPr>
        <p:spPr>
          <a:xfrm>
            <a:off x="5922907" y="3953889"/>
            <a:ext cx="1605266" cy="793650"/>
          </a:xfrm>
          <a:custGeom>
            <a:avLst/>
            <a:gdLst>
              <a:gd name="connsiteX0" fmla="*/ 0 w 1605266"/>
              <a:gd name="connsiteY0" fmla="*/ 0 h 793650"/>
              <a:gd name="connsiteX1" fmla="*/ 502983 w 1605266"/>
              <a:gd name="connsiteY1" fmla="*/ 0 h 793650"/>
              <a:gd name="connsiteX2" fmla="*/ 1038072 w 1605266"/>
              <a:gd name="connsiteY2" fmla="*/ 0 h 793650"/>
              <a:gd name="connsiteX3" fmla="*/ 1605266 w 1605266"/>
              <a:gd name="connsiteY3" fmla="*/ 0 h 793650"/>
              <a:gd name="connsiteX4" fmla="*/ 1605266 w 1605266"/>
              <a:gd name="connsiteY4" fmla="*/ 373016 h 793650"/>
              <a:gd name="connsiteX5" fmla="*/ 1605266 w 1605266"/>
              <a:gd name="connsiteY5" fmla="*/ 793650 h 793650"/>
              <a:gd name="connsiteX6" fmla="*/ 1054125 w 1605266"/>
              <a:gd name="connsiteY6" fmla="*/ 793650 h 793650"/>
              <a:gd name="connsiteX7" fmla="*/ 535089 w 1605266"/>
              <a:gd name="connsiteY7" fmla="*/ 793650 h 793650"/>
              <a:gd name="connsiteX8" fmla="*/ 0 w 1605266"/>
              <a:gd name="connsiteY8" fmla="*/ 793650 h 793650"/>
              <a:gd name="connsiteX9" fmla="*/ 0 w 1605266"/>
              <a:gd name="connsiteY9" fmla="*/ 420635 h 793650"/>
              <a:gd name="connsiteX10" fmla="*/ 0 w 1605266"/>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05266" h="793650" fill="none" extrusionOk="0">
                <a:moveTo>
                  <a:pt x="0" y="0"/>
                </a:moveTo>
                <a:cubicBezTo>
                  <a:pt x="113330" y="-49207"/>
                  <a:pt x="315827" y="21259"/>
                  <a:pt x="502983" y="0"/>
                </a:cubicBezTo>
                <a:cubicBezTo>
                  <a:pt x="690139" y="-21259"/>
                  <a:pt x="841740" y="7532"/>
                  <a:pt x="1038072" y="0"/>
                </a:cubicBezTo>
                <a:cubicBezTo>
                  <a:pt x="1234404" y="-7532"/>
                  <a:pt x="1396682" y="64528"/>
                  <a:pt x="1605266" y="0"/>
                </a:cubicBezTo>
                <a:cubicBezTo>
                  <a:pt x="1610586" y="115102"/>
                  <a:pt x="1574055" y="217579"/>
                  <a:pt x="1605266" y="373016"/>
                </a:cubicBezTo>
                <a:cubicBezTo>
                  <a:pt x="1636477" y="528453"/>
                  <a:pt x="1573666" y="588402"/>
                  <a:pt x="1605266" y="793650"/>
                </a:cubicBezTo>
                <a:cubicBezTo>
                  <a:pt x="1435140" y="809284"/>
                  <a:pt x="1319828" y="742436"/>
                  <a:pt x="1054125" y="793650"/>
                </a:cubicBezTo>
                <a:cubicBezTo>
                  <a:pt x="788422" y="844864"/>
                  <a:pt x="782810" y="773794"/>
                  <a:pt x="535089" y="793650"/>
                </a:cubicBezTo>
                <a:cubicBezTo>
                  <a:pt x="287368" y="813506"/>
                  <a:pt x="265038" y="775781"/>
                  <a:pt x="0" y="793650"/>
                </a:cubicBezTo>
                <a:cubicBezTo>
                  <a:pt x="-16090" y="659836"/>
                  <a:pt x="7313" y="576032"/>
                  <a:pt x="0" y="420635"/>
                </a:cubicBezTo>
                <a:cubicBezTo>
                  <a:pt x="-7313" y="265238"/>
                  <a:pt x="27296" y="128760"/>
                  <a:pt x="0" y="0"/>
                </a:cubicBezTo>
                <a:close/>
              </a:path>
              <a:path w="1605266" h="793650" stroke="0" extrusionOk="0">
                <a:moveTo>
                  <a:pt x="0" y="0"/>
                </a:moveTo>
                <a:cubicBezTo>
                  <a:pt x="269720" y="-34682"/>
                  <a:pt x="285382" y="4557"/>
                  <a:pt x="551141" y="0"/>
                </a:cubicBezTo>
                <a:cubicBezTo>
                  <a:pt x="816900" y="-4557"/>
                  <a:pt x="887575" y="52689"/>
                  <a:pt x="1086230" y="0"/>
                </a:cubicBezTo>
                <a:cubicBezTo>
                  <a:pt x="1284885" y="-52689"/>
                  <a:pt x="1449590" y="44497"/>
                  <a:pt x="1605266" y="0"/>
                </a:cubicBezTo>
                <a:cubicBezTo>
                  <a:pt x="1620503" y="113448"/>
                  <a:pt x="1580483" y="254725"/>
                  <a:pt x="1605266" y="396825"/>
                </a:cubicBezTo>
                <a:cubicBezTo>
                  <a:pt x="1630049" y="538925"/>
                  <a:pt x="1576509" y="684157"/>
                  <a:pt x="1605266" y="793650"/>
                </a:cubicBezTo>
                <a:cubicBezTo>
                  <a:pt x="1426767" y="853005"/>
                  <a:pt x="1171798" y="739410"/>
                  <a:pt x="1054125" y="793650"/>
                </a:cubicBezTo>
                <a:cubicBezTo>
                  <a:pt x="936452" y="847890"/>
                  <a:pt x="796690" y="752292"/>
                  <a:pt x="567194" y="793650"/>
                </a:cubicBezTo>
                <a:cubicBezTo>
                  <a:pt x="337698" y="835008"/>
                  <a:pt x="230826" y="731188"/>
                  <a:pt x="0" y="793650"/>
                </a:cubicBezTo>
                <a:cubicBezTo>
                  <a:pt x="-23697" y="624022"/>
                  <a:pt x="37475" y="584309"/>
                  <a:pt x="0" y="380952"/>
                </a:cubicBezTo>
                <a:cubicBezTo>
                  <a:pt x="-37475" y="177595"/>
                  <a:pt x="36761" y="77288"/>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donners-tags</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22" name="Google Shape;703;p62">
            <a:extLst>
              <a:ext uri="{FF2B5EF4-FFF2-40B4-BE49-F238E27FC236}">
                <a16:creationId xmlns:a16="http://schemas.microsoft.com/office/drawing/2014/main" id="{DFCC58C9-2FB1-4694-8EFD-B62E22B189AB}"/>
              </a:ext>
            </a:extLst>
          </p:cNvPr>
          <p:cNvSpPr/>
          <p:nvPr/>
        </p:nvSpPr>
        <p:spPr>
          <a:xfrm>
            <a:off x="7714923" y="3953889"/>
            <a:ext cx="1477446" cy="793650"/>
          </a:xfrm>
          <a:custGeom>
            <a:avLst/>
            <a:gdLst>
              <a:gd name="connsiteX0" fmla="*/ 0 w 1477446"/>
              <a:gd name="connsiteY0" fmla="*/ 0 h 793650"/>
              <a:gd name="connsiteX1" fmla="*/ 448159 w 1477446"/>
              <a:gd name="connsiteY1" fmla="*/ 0 h 793650"/>
              <a:gd name="connsiteX2" fmla="*/ 925866 w 1477446"/>
              <a:gd name="connsiteY2" fmla="*/ 0 h 793650"/>
              <a:gd name="connsiteX3" fmla="*/ 1477446 w 1477446"/>
              <a:gd name="connsiteY3" fmla="*/ 0 h 793650"/>
              <a:gd name="connsiteX4" fmla="*/ 1477446 w 1477446"/>
              <a:gd name="connsiteY4" fmla="*/ 388889 h 793650"/>
              <a:gd name="connsiteX5" fmla="*/ 1477446 w 1477446"/>
              <a:gd name="connsiteY5" fmla="*/ 793650 h 793650"/>
              <a:gd name="connsiteX6" fmla="*/ 955415 w 1477446"/>
              <a:gd name="connsiteY6" fmla="*/ 793650 h 793650"/>
              <a:gd name="connsiteX7" fmla="*/ 507256 w 1477446"/>
              <a:gd name="connsiteY7" fmla="*/ 793650 h 793650"/>
              <a:gd name="connsiteX8" fmla="*/ 0 w 1477446"/>
              <a:gd name="connsiteY8" fmla="*/ 793650 h 793650"/>
              <a:gd name="connsiteX9" fmla="*/ 0 w 1477446"/>
              <a:gd name="connsiteY9" fmla="*/ 404762 h 793650"/>
              <a:gd name="connsiteX10" fmla="*/ 0 w 1477446"/>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77446" h="793650" fill="none" extrusionOk="0">
                <a:moveTo>
                  <a:pt x="0" y="0"/>
                </a:moveTo>
                <a:cubicBezTo>
                  <a:pt x="135364" y="-14129"/>
                  <a:pt x="324122" y="22995"/>
                  <a:pt x="448159" y="0"/>
                </a:cubicBezTo>
                <a:cubicBezTo>
                  <a:pt x="572196" y="-22995"/>
                  <a:pt x="725276" y="56470"/>
                  <a:pt x="925866" y="0"/>
                </a:cubicBezTo>
                <a:cubicBezTo>
                  <a:pt x="1126456" y="-56470"/>
                  <a:pt x="1321491" y="23616"/>
                  <a:pt x="1477446" y="0"/>
                </a:cubicBezTo>
                <a:cubicBezTo>
                  <a:pt x="1496089" y="152116"/>
                  <a:pt x="1475428" y="285507"/>
                  <a:pt x="1477446" y="388889"/>
                </a:cubicBezTo>
                <a:cubicBezTo>
                  <a:pt x="1479464" y="492271"/>
                  <a:pt x="1448600" y="647348"/>
                  <a:pt x="1477446" y="793650"/>
                </a:cubicBezTo>
                <a:cubicBezTo>
                  <a:pt x="1351738" y="804165"/>
                  <a:pt x="1134499" y="788955"/>
                  <a:pt x="955415" y="793650"/>
                </a:cubicBezTo>
                <a:cubicBezTo>
                  <a:pt x="776331" y="798345"/>
                  <a:pt x="599704" y="789095"/>
                  <a:pt x="507256" y="793650"/>
                </a:cubicBezTo>
                <a:cubicBezTo>
                  <a:pt x="414808" y="798205"/>
                  <a:pt x="156759" y="767084"/>
                  <a:pt x="0" y="793650"/>
                </a:cubicBezTo>
                <a:cubicBezTo>
                  <a:pt x="-7405" y="627307"/>
                  <a:pt x="30199" y="577257"/>
                  <a:pt x="0" y="404762"/>
                </a:cubicBezTo>
                <a:cubicBezTo>
                  <a:pt x="-30199" y="232267"/>
                  <a:pt x="25360" y="181152"/>
                  <a:pt x="0" y="0"/>
                </a:cubicBezTo>
                <a:close/>
              </a:path>
              <a:path w="1477446" h="793650" stroke="0" extrusionOk="0">
                <a:moveTo>
                  <a:pt x="0" y="0"/>
                </a:moveTo>
                <a:cubicBezTo>
                  <a:pt x="124956" y="-12285"/>
                  <a:pt x="258305" y="1128"/>
                  <a:pt x="492482" y="0"/>
                </a:cubicBezTo>
                <a:cubicBezTo>
                  <a:pt x="726659" y="-1128"/>
                  <a:pt x="806089" y="56257"/>
                  <a:pt x="970190" y="0"/>
                </a:cubicBezTo>
                <a:cubicBezTo>
                  <a:pt x="1134291" y="-56257"/>
                  <a:pt x="1326022" y="5000"/>
                  <a:pt x="1477446" y="0"/>
                </a:cubicBezTo>
                <a:cubicBezTo>
                  <a:pt x="1488146" y="159361"/>
                  <a:pt x="1456562" y="262626"/>
                  <a:pt x="1477446" y="380952"/>
                </a:cubicBezTo>
                <a:cubicBezTo>
                  <a:pt x="1498330" y="499278"/>
                  <a:pt x="1449122" y="685713"/>
                  <a:pt x="1477446" y="793650"/>
                </a:cubicBezTo>
                <a:cubicBezTo>
                  <a:pt x="1235659" y="851464"/>
                  <a:pt x="1163208" y="762670"/>
                  <a:pt x="955415" y="793650"/>
                </a:cubicBezTo>
                <a:cubicBezTo>
                  <a:pt x="747622" y="824630"/>
                  <a:pt x="660529" y="784618"/>
                  <a:pt x="462933" y="793650"/>
                </a:cubicBezTo>
                <a:cubicBezTo>
                  <a:pt x="265337" y="802682"/>
                  <a:pt x="124100" y="740281"/>
                  <a:pt x="0" y="793650"/>
                </a:cubicBezTo>
                <a:cubicBezTo>
                  <a:pt x="-12413" y="695493"/>
                  <a:pt x="25798" y="538744"/>
                  <a:pt x="0" y="396825"/>
                </a:cubicBezTo>
                <a:cubicBezTo>
                  <a:pt x="-25798" y="254907"/>
                  <a:pt x="1942" y="96443"/>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am </a:t>
            </a: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Dienstag</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23" name="Google Shape;699;p62">
            <a:extLst>
              <a:ext uri="{FF2B5EF4-FFF2-40B4-BE49-F238E27FC236}">
                <a16:creationId xmlns:a16="http://schemas.microsoft.com/office/drawing/2014/main" id="{041C80BF-788E-453C-8BCB-FAAD2008FCEE}"/>
              </a:ext>
            </a:extLst>
          </p:cNvPr>
          <p:cNvSpPr/>
          <p:nvPr/>
        </p:nvSpPr>
        <p:spPr>
          <a:xfrm>
            <a:off x="4485185" y="4887824"/>
            <a:ext cx="1548969" cy="793650"/>
          </a:xfrm>
          <a:custGeom>
            <a:avLst/>
            <a:gdLst>
              <a:gd name="connsiteX0" fmla="*/ 0 w 1548969"/>
              <a:gd name="connsiteY0" fmla="*/ 0 h 793650"/>
              <a:gd name="connsiteX1" fmla="*/ 469854 w 1548969"/>
              <a:gd name="connsiteY1" fmla="*/ 0 h 793650"/>
              <a:gd name="connsiteX2" fmla="*/ 939707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79114 w 1548969"/>
              <a:gd name="connsiteY6" fmla="*/ 793650 h 793650"/>
              <a:gd name="connsiteX7" fmla="*/ 593771 w 1548969"/>
              <a:gd name="connsiteY7" fmla="*/ 793650 h 793650"/>
              <a:gd name="connsiteX8" fmla="*/ 0 w 1548969"/>
              <a:gd name="connsiteY8" fmla="*/ 793650 h 793650"/>
              <a:gd name="connsiteX9" fmla="*/ 0 w 1548969"/>
              <a:gd name="connsiteY9" fmla="*/ 380952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5242" y="-29798"/>
                  <a:pt x="246806" y="56363"/>
                  <a:pt x="469854" y="0"/>
                </a:cubicBezTo>
                <a:cubicBezTo>
                  <a:pt x="692902" y="-56363"/>
                  <a:pt x="770882" y="36891"/>
                  <a:pt x="939707" y="0"/>
                </a:cubicBezTo>
                <a:cubicBezTo>
                  <a:pt x="1108532" y="-36891"/>
                  <a:pt x="1371953" y="68012"/>
                  <a:pt x="1548968" y="0"/>
                </a:cubicBezTo>
                <a:cubicBezTo>
                  <a:pt x="1575344" y="105973"/>
                  <a:pt x="1504188" y="245784"/>
                  <a:pt x="1548968" y="388889"/>
                </a:cubicBezTo>
                <a:cubicBezTo>
                  <a:pt x="1593748" y="531994"/>
                  <a:pt x="1545017" y="595239"/>
                  <a:pt x="1548968" y="793650"/>
                </a:cubicBezTo>
                <a:cubicBezTo>
                  <a:pt x="1387462" y="810705"/>
                  <a:pt x="1262210" y="737927"/>
                  <a:pt x="1079114" y="793650"/>
                </a:cubicBezTo>
                <a:cubicBezTo>
                  <a:pt x="896018" y="849373"/>
                  <a:pt x="724858" y="767295"/>
                  <a:pt x="593771" y="793650"/>
                </a:cubicBezTo>
                <a:cubicBezTo>
                  <a:pt x="462684" y="820005"/>
                  <a:pt x="189898" y="726118"/>
                  <a:pt x="0" y="793650"/>
                </a:cubicBezTo>
                <a:cubicBezTo>
                  <a:pt x="-12344" y="632305"/>
                  <a:pt x="7961" y="573873"/>
                  <a:pt x="0" y="380952"/>
                </a:cubicBezTo>
                <a:cubicBezTo>
                  <a:pt x="-7961" y="188031"/>
                  <a:pt x="8203" y="93169"/>
                  <a:pt x="0" y="0"/>
                </a:cubicBezTo>
                <a:close/>
              </a:path>
              <a:path w="1548969" h="793650" stroke="0" extrusionOk="0">
                <a:moveTo>
                  <a:pt x="0" y="0"/>
                </a:moveTo>
                <a:cubicBezTo>
                  <a:pt x="131083" y="-6856"/>
                  <a:pt x="271717" y="44924"/>
                  <a:pt x="485343" y="0"/>
                </a:cubicBezTo>
                <a:cubicBezTo>
                  <a:pt x="698969" y="-44924"/>
                  <a:pt x="862953" y="39259"/>
                  <a:pt x="1001666" y="0"/>
                </a:cubicBezTo>
                <a:cubicBezTo>
                  <a:pt x="1140379" y="-39259"/>
                  <a:pt x="1426290" y="36552"/>
                  <a:pt x="1548968" y="0"/>
                </a:cubicBezTo>
                <a:cubicBezTo>
                  <a:pt x="1561710" y="164841"/>
                  <a:pt x="1510886" y="297029"/>
                  <a:pt x="1548968" y="396825"/>
                </a:cubicBezTo>
                <a:cubicBezTo>
                  <a:pt x="1587050" y="496622"/>
                  <a:pt x="1531180" y="649406"/>
                  <a:pt x="1548968" y="793650"/>
                </a:cubicBezTo>
                <a:cubicBezTo>
                  <a:pt x="1386290" y="802970"/>
                  <a:pt x="1223032" y="782458"/>
                  <a:pt x="1048135" y="793650"/>
                </a:cubicBezTo>
                <a:cubicBezTo>
                  <a:pt x="873238" y="804842"/>
                  <a:pt x="636984" y="776845"/>
                  <a:pt x="500833" y="793650"/>
                </a:cubicBezTo>
                <a:cubicBezTo>
                  <a:pt x="364682" y="810455"/>
                  <a:pt x="109902" y="743898"/>
                  <a:pt x="0" y="793650"/>
                </a:cubicBezTo>
                <a:cubicBezTo>
                  <a:pt x="-32094" y="632030"/>
                  <a:pt x="1528" y="586952"/>
                  <a:pt x="0" y="380952"/>
                </a:cubicBezTo>
                <a:cubicBezTo>
                  <a:pt x="-1528" y="174952"/>
                  <a:pt x="31864" y="166713"/>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19419549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bringt</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24" name="Google Shape;700;p62">
            <a:extLst>
              <a:ext uri="{FF2B5EF4-FFF2-40B4-BE49-F238E27FC236}">
                <a16:creationId xmlns:a16="http://schemas.microsoft.com/office/drawing/2014/main" id="{EEADA43E-2E8F-4304-87AB-93517BDEF537}"/>
              </a:ext>
            </a:extLst>
          </p:cNvPr>
          <p:cNvSpPr/>
          <p:nvPr/>
        </p:nvSpPr>
        <p:spPr>
          <a:xfrm>
            <a:off x="6126616" y="4876230"/>
            <a:ext cx="1548969" cy="793650"/>
          </a:xfrm>
          <a:custGeom>
            <a:avLst/>
            <a:gdLst>
              <a:gd name="connsiteX0" fmla="*/ 0 w 1548969"/>
              <a:gd name="connsiteY0" fmla="*/ 0 h 793650"/>
              <a:gd name="connsiteX1" fmla="*/ 516323 w 1548969"/>
              <a:gd name="connsiteY1" fmla="*/ 0 h 793650"/>
              <a:gd name="connsiteX2" fmla="*/ 98617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01666 w 1548969"/>
              <a:gd name="connsiteY6" fmla="*/ 793650 h 793650"/>
              <a:gd name="connsiteX7" fmla="*/ 469854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25713" y="-39782"/>
                  <a:pt x="282426" y="9764"/>
                  <a:pt x="516323" y="0"/>
                </a:cubicBezTo>
                <a:cubicBezTo>
                  <a:pt x="750220" y="-9764"/>
                  <a:pt x="847060" y="28482"/>
                  <a:pt x="986176" y="0"/>
                </a:cubicBezTo>
                <a:cubicBezTo>
                  <a:pt x="1125292" y="-28482"/>
                  <a:pt x="1366742" y="45271"/>
                  <a:pt x="1548968" y="0"/>
                </a:cubicBezTo>
                <a:cubicBezTo>
                  <a:pt x="1564521" y="130857"/>
                  <a:pt x="1509913" y="201210"/>
                  <a:pt x="1548968" y="373016"/>
                </a:cubicBezTo>
                <a:cubicBezTo>
                  <a:pt x="1588023" y="544822"/>
                  <a:pt x="1498717" y="625868"/>
                  <a:pt x="1548968" y="793650"/>
                </a:cubicBezTo>
                <a:cubicBezTo>
                  <a:pt x="1309852" y="799828"/>
                  <a:pt x="1160500" y="730336"/>
                  <a:pt x="1001666" y="793650"/>
                </a:cubicBezTo>
                <a:cubicBezTo>
                  <a:pt x="842832" y="856964"/>
                  <a:pt x="600537" y="763373"/>
                  <a:pt x="469854" y="793650"/>
                </a:cubicBezTo>
                <a:cubicBezTo>
                  <a:pt x="339171" y="823927"/>
                  <a:pt x="168754" y="769828"/>
                  <a:pt x="0" y="793650"/>
                </a:cubicBezTo>
                <a:cubicBezTo>
                  <a:pt x="-38490" y="698616"/>
                  <a:pt x="8858" y="561669"/>
                  <a:pt x="0" y="388889"/>
                </a:cubicBezTo>
                <a:cubicBezTo>
                  <a:pt x="-8858" y="216109"/>
                  <a:pt x="42739" y="121261"/>
                  <a:pt x="0" y="0"/>
                </a:cubicBezTo>
                <a:close/>
              </a:path>
              <a:path w="1548969" h="793650" stroke="0" extrusionOk="0">
                <a:moveTo>
                  <a:pt x="0" y="0"/>
                </a:moveTo>
                <a:cubicBezTo>
                  <a:pt x="124592" y="-46759"/>
                  <a:pt x="271551" y="40728"/>
                  <a:pt x="516323" y="0"/>
                </a:cubicBezTo>
                <a:cubicBezTo>
                  <a:pt x="761095" y="-40728"/>
                  <a:pt x="820109" y="34048"/>
                  <a:pt x="1048135" y="0"/>
                </a:cubicBezTo>
                <a:cubicBezTo>
                  <a:pt x="1276161" y="-34048"/>
                  <a:pt x="1436512" y="8465"/>
                  <a:pt x="1548968" y="0"/>
                </a:cubicBezTo>
                <a:cubicBezTo>
                  <a:pt x="1554986" y="109826"/>
                  <a:pt x="1510901" y="216702"/>
                  <a:pt x="1548968" y="404762"/>
                </a:cubicBezTo>
                <a:cubicBezTo>
                  <a:pt x="1587035" y="592822"/>
                  <a:pt x="1508773" y="641736"/>
                  <a:pt x="1548968" y="793650"/>
                </a:cubicBezTo>
                <a:cubicBezTo>
                  <a:pt x="1340186" y="801861"/>
                  <a:pt x="1177787" y="767046"/>
                  <a:pt x="1048135" y="793650"/>
                </a:cubicBezTo>
                <a:cubicBezTo>
                  <a:pt x="918483" y="820254"/>
                  <a:pt x="640174" y="737057"/>
                  <a:pt x="531812" y="793650"/>
                </a:cubicBezTo>
                <a:cubicBezTo>
                  <a:pt x="423450" y="850243"/>
                  <a:pt x="144764" y="730365"/>
                  <a:pt x="0" y="793650"/>
                </a:cubicBezTo>
                <a:cubicBezTo>
                  <a:pt x="-1821" y="716630"/>
                  <a:pt x="37124" y="500939"/>
                  <a:pt x="0" y="420635"/>
                </a:cubicBezTo>
                <a:cubicBezTo>
                  <a:pt x="-37124" y="340332"/>
                  <a:pt x="43779" y="174418"/>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36470444">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ihr</a:t>
            </a:r>
            <a:endParaRPr kumimoji="0" sz="24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25" name="Google Shape;470;p55">
            <a:extLst>
              <a:ext uri="{FF2B5EF4-FFF2-40B4-BE49-F238E27FC236}">
                <a16:creationId xmlns:a16="http://schemas.microsoft.com/office/drawing/2014/main" id="{E7F2BE45-F17A-41AF-9C5F-A7FF7D9F4D55}"/>
              </a:ext>
            </a:extLst>
          </p:cNvPr>
          <p:cNvSpPr txBox="1"/>
          <p:nvPr/>
        </p:nvSpPr>
        <p:spPr>
          <a:xfrm>
            <a:off x="11472000" y="4680399"/>
            <a:ext cx="448200" cy="373500"/>
          </a:xfrm>
          <a:prstGeom prst="rect">
            <a:avLst/>
          </a:prstGeom>
          <a:noFill/>
          <a:ln>
            <a:noFill/>
          </a:ln>
        </p:spPr>
        <p:txBody>
          <a:bodyPr spcFirstLastPara="1" wrap="square" lIns="91425" tIns="91425" rIns="91425" bIns="91425" anchor="t" anchorCtr="0">
            <a:noAutofit/>
          </a:bodyPr>
          <a:lstStyle/>
          <a:p>
            <a:pPr>
              <a:defRPr/>
            </a:pPr>
            <a:r>
              <a:rPr lang="en-GB" sz="3600" b="1">
                <a:solidFill>
                  <a:srgbClr val="FF0000"/>
                </a:solidFill>
                <a:latin typeface="Modern Love" panose="04090805081005020601" pitchFamily="82" charset="0"/>
                <a:ea typeface="Montserrat"/>
                <a:cs typeface="Montserrat"/>
                <a:sym typeface="Montserrat"/>
              </a:rPr>
              <a:t>3</a:t>
            </a:r>
            <a:endParaRPr sz="3600" b="1">
              <a:solidFill>
                <a:srgbClr val="FF0000"/>
              </a:solidFill>
              <a:latin typeface="Modern Love" panose="04090805081005020601" pitchFamily="82" charset="0"/>
              <a:ea typeface="Montserrat"/>
              <a:cs typeface="Montserrat"/>
              <a:sym typeface="Montserrat"/>
            </a:endParaRPr>
          </a:p>
        </p:txBody>
      </p:sp>
      <p:sp>
        <p:nvSpPr>
          <p:cNvPr id="26" name="Google Shape;471;p55">
            <a:extLst>
              <a:ext uri="{FF2B5EF4-FFF2-40B4-BE49-F238E27FC236}">
                <a16:creationId xmlns:a16="http://schemas.microsoft.com/office/drawing/2014/main" id="{8D5D4324-C7B0-484A-92F9-D7214927F4A0}"/>
              </a:ext>
            </a:extLst>
          </p:cNvPr>
          <p:cNvSpPr txBox="1"/>
          <p:nvPr/>
        </p:nvSpPr>
        <p:spPr>
          <a:xfrm>
            <a:off x="11472000" y="5486674"/>
            <a:ext cx="448200" cy="373500"/>
          </a:xfrm>
          <a:prstGeom prst="rect">
            <a:avLst/>
          </a:prstGeom>
          <a:noFill/>
          <a:ln>
            <a:noFill/>
          </a:ln>
        </p:spPr>
        <p:txBody>
          <a:bodyPr spcFirstLastPara="1" wrap="square" lIns="91425" tIns="91425" rIns="91425" bIns="91425" anchor="t" anchorCtr="0">
            <a:noAutofit/>
          </a:bodyPr>
          <a:lstStyle/>
          <a:p>
            <a:pPr>
              <a:defRPr/>
            </a:pPr>
            <a:r>
              <a:rPr lang="en-GB" sz="3600" b="1">
                <a:solidFill>
                  <a:srgbClr val="FF0000"/>
                </a:solidFill>
                <a:latin typeface="Modern Love" panose="04090805081005020601" pitchFamily="82" charset="0"/>
                <a:ea typeface="Montserrat"/>
                <a:cs typeface="Montserrat"/>
                <a:sym typeface="Montserrat"/>
              </a:rPr>
              <a:t>2</a:t>
            </a:r>
            <a:endParaRPr sz="3600" b="1">
              <a:solidFill>
                <a:srgbClr val="FF0000"/>
              </a:solidFill>
              <a:latin typeface="Modern Love" panose="04090805081005020601" pitchFamily="82" charset="0"/>
              <a:ea typeface="Montserrat"/>
              <a:cs typeface="Montserrat"/>
              <a:sym typeface="Montserrat"/>
            </a:endParaRPr>
          </a:p>
        </p:txBody>
      </p:sp>
      <p:sp>
        <p:nvSpPr>
          <p:cNvPr id="29" name="Google Shape;472;p55">
            <a:extLst>
              <a:ext uri="{FF2B5EF4-FFF2-40B4-BE49-F238E27FC236}">
                <a16:creationId xmlns:a16="http://schemas.microsoft.com/office/drawing/2014/main" id="{ECBB2491-A25F-43F7-8D01-ED8167936E3E}"/>
              </a:ext>
            </a:extLst>
          </p:cNvPr>
          <p:cNvSpPr txBox="1"/>
          <p:nvPr/>
        </p:nvSpPr>
        <p:spPr>
          <a:xfrm>
            <a:off x="11472000" y="6253049"/>
            <a:ext cx="448200" cy="373500"/>
          </a:xfrm>
          <a:prstGeom prst="rect">
            <a:avLst/>
          </a:prstGeom>
          <a:noFill/>
          <a:ln>
            <a:noFill/>
          </a:ln>
        </p:spPr>
        <p:txBody>
          <a:bodyPr spcFirstLastPara="1" wrap="square" lIns="91425" tIns="91425" rIns="91425" bIns="91425" anchor="t" anchorCtr="0">
            <a:noAutofit/>
          </a:bodyPr>
          <a:lstStyle/>
          <a:p>
            <a:pPr>
              <a:defRPr/>
            </a:pPr>
            <a:r>
              <a:rPr lang="en-GB" sz="3600" b="1">
                <a:solidFill>
                  <a:srgbClr val="FF0000"/>
                </a:solidFill>
                <a:latin typeface="Modern Love" panose="04090805081005020601" pitchFamily="82" charset="0"/>
                <a:ea typeface="Montserrat"/>
                <a:cs typeface="Montserrat"/>
                <a:sym typeface="Montserrat"/>
              </a:rPr>
              <a:t>1</a:t>
            </a:r>
            <a:endParaRPr sz="3600" b="1">
              <a:solidFill>
                <a:srgbClr val="FF0000"/>
              </a:solidFill>
              <a:latin typeface="Modern Love" panose="04090805081005020601" pitchFamily="82" charset="0"/>
              <a:ea typeface="Montserrat"/>
              <a:cs typeface="Montserrat"/>
              <a:sym typeface="Montserrat"/>
            </a:endParaRPr>
          </a:p>
          <a:p>
            <a:pPr>
              <a:defRPr/>
            </a:pPr>
            <a:endParaRPr sz="2800" b="1">
              <a:solidFill>
                <a:srgbClr val="FF0000"/>
              </a:solidFill>
              <a:latin typeface="Modern Love" panose="04090805081005020601" pitchFamily="82" charset="0"/>
              <a:ea typeface="Montserrat"/>
              <a:cs typeface="Montserrat"/>
              <a:sym typeface="Montserrat"/>
            </a:endParaRPr>
          </a:p>
        </p:txBody>
      </p:sp>
      <p:sp>
        <p:nvSpPr>
          <p:cNvPr id="30" name="Google Shape;473;p55">
            <a:extLst>
              <a:ext uri="{FF2B5EF4-FFF2-40B4-BE49-F238E27FC236}">
                <a16:creationId xmlns:a16="http://schemas.microsoft.com/office/drawing/2014/main" id="{46FF0E90-04FD-41B0-86B4-B7294DDC0E1A}"/>
              </a:ext>
            </a:extLst>
          </p:cNvPr>
          <p:cNvSpPr txBox="1"/>
          <p:nvPr/>
        </p:nvSpPr>
        <p:spPr>
          <a:xfrm>
            <a:off x="11472000" y="3031549"/>
            <a:ext cx="720000" cy="373500"/>
          </a:xfrm>
          <a:prstGeom prst="rect">
            <a:avLst/>
          </a:prstGeom>
          <a:noFill/>
          <a:ln>
            <a:noFill/>
          </a:ln>
        </p:spPr>
        <p:txBody>
          <a:bodyPr spcFirstLastPara="1" wrap="square" lIns="91425" tIns="91425" rIns="91425" bIns="91425" anchor="t" anchorCtr="0">
            <a:noAutofit/>
          </a:bodyPr>
          <a:lstStyle/>
          <a:p>
            <a:pPr>
              <a:defRPr/>
            </a:pPr>
            <a:r>
              <a:rPr lang="en-GB" sz="3600" b="1">
                <a:solidFill>
                  <a:srgbClr val="FF0000"/>
                </a:solidFill>
                <a:latin typeface="Modern Love" panose="04090805081005020601" pitchFamily="82" charset="0"/>
                <a:ea typeface="Montserrat"/>
                <a:cs typeface="Montserrat"/>
                <a:sym typeface="Montserrat"/>
              </a:rPr>
              <a:t>5</a:t>
            </a:r>
            <a:endParaRPr sz="3600" b="1">
              <a:solidFill>
                <a:srgbClr val="FF0000"/>
              </a:solidFill>
              <a:latin typeface="Modern Love" panose="04090805081005020601" pitchFamily="82" charset="0"/>
              <a:ea typeface="Montserrat"/>
              <a:cs typeface="Montserrat"/>
              <a:sym typeface="Montserrat"/>
            </a:endParaRPr>
          </a:p>
        </p:txBody>
      </p:sp>
      <p:sp>
        <p:nvSpPr>
          <p:cNvPr id="31" name="Google Shape;474;p55">
            <a:extLst>
              <a:ext uri="{FF2B5EF4-FFF2-40B4-BE49-F238E27FC236}">
                <a16:creationId xmlns:a16="http://schemas.microsoft.com/office/drawing/2014/main" id="{4A1CCEF2-89DF-4BC2-83D4-79F21E5C1A60}"/>
              </a:ext>
            </a:extLst>
          </p:cNvPr>
          <p:cNvSpPr txBox="1"/>
          <p:nvPr/>
        </p:nvSpPr>
        <p:spPr>
          <a:xfrm>
            <a:off x="11472000" y="3817874"/>
            <a:ext cx="448200" cy="373500"/>
          </a:xfrm>
          <a:prstGeom prst="rect">
            <a:avLst/>
          </a:prstGeom>
          <a:noFill/>
          <a:ln>
            <a:noFill/>
          </a:ln>
        </p:spPr>
        <p:txBody>
          <a:bodyPr spcFirstLastPara="1" wrap="square" lIns="91425" tIns="91425" rIns="91425" bIns="91425" anchor="t" anchorCtr="0">
            <a:noAutofit/>
          </a:bodyPr>
          <a:lstStyle/>
          <a:p>
            <a:pPr>
              <a:defRPr/>
            </a:pPr>
            <a:r>
              <a:rPr lang="en-GB" sz="3600" b="1">
                <a:solidFill>
                  <a:srgbClr val="FF0000"/>
                </a:solidFill>
                <a:latin typeface="Modern Love" panose="04090805081005020601" pitchFamily="82" charset="0"/>
                <a:ea typeface="Montserrat"/>
                <a:cs typeface="Montserrat"/>
                <a:sym typeface="Montserrat"/>
              </a:rPr>
              <a:t>4</a:t>
            </a:r>
            <a:endParaRPr sz="3600" b="1">
              <a:solidFill>
                <a:srgbClr val="FF0000"/>
              </a:solidFill>
              <a:latin typeface="Modern Love" panose="04090805081005020601" pitchFamily="82" charset="0"/>
              <a:ea typeface="Montserrat"/>
              <a:cs typeface="Montserrat"/>
              <a:sym typeface="Montserrat"/>
            </a:endParaRPr>
          </a:p>
        </p:txBody>
      </p:sp>
      <p:sp>
        <p:nvSpPr>
          <p:cNvPr id="32" name="Google Shape;698;p62">
            <a:extLst>
              <a:ext uri="{FF2B5EF4-FFF2-40B4-BE49-F238E27FC236}">
                <a16:creationId xmlns:a16="http://schemas.microsoft.com/office/drawing/2014/main" id="{5AA75484-9125-4B0C-9FBC-AFC99588A2C8}"/>
              </a:ext>
            </a:extLst>
          </p:cNvPr>
          <p:cNvSpPr/>
          <p:nvPr/>
        </p:nvSpPr>
        <p:spPr>
          <a:xfrm>
            <a:off x="6148447" y="5777030"/>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Du</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9" name="Google Shape;703;p62">
            <a:extLst>
              <a:ext uri="{FF2B5EF4-FFF2-40B4-BE49-F238E27FC236}">
                <a16:creationId xmlns:a16="http://schemas.microsoft.com/office/drawing/2014/main" id="{12D87EB4-824F-47CE-ABAC-02C74F91E1B1}"/>
              </a:ext>
            </a:extLst>
          </p:cNvPr>
          <p:cNvSpPr/>
          <p:nvPr/>
        </p:nvSpPr>
        <p:spPr>
          <a:xfrm>
            <a:off x="4657679" y="3031549"/>
            <a:ext cx="1677005" cy="793650"/>
          </a:xfrm>
          <a:custGeom>
            <a:avLst/>
            <a:gdLst>
              <a:gd name="connsiteX0" fmla="*/ 0 w 1677005"/>
              <a:gd name="connsiteY0" fmla="*/ 0 h 793650"/>
              <a:gd name="connsiteX1" fmla="*/ 575772 w 1677005"/>
              <a:gd name="connsiteY1" fmla="*/ 0 h 793650"/>
              <a:gd name="connsiteX2" fmla="*/ 1118003 w 1677005"/>
              <a:gd name="connsiteY2" fmla="*/ 0 h 793650"/>
              <a:gd name="connsiteX3" fmla="*/ 1677005 w 1677005"/>
              <a:gd name="connsiteY3" fmla="*/ 0 h 793650"/>
              <a:gd name="connsiteX4" fmla="*/ 1677005 w 1677005"/>
              <a:gd name="connsiteY4" fmla="*/ 380952 h 793650"/>
              <a:gd name="connsiteX5" fmla="*/ 1677005 w 1677005"/>
              <a:gd name="connsiteY5" fmla="*/ 793650 h 793650"/>
              <a:gd name="connsiteX6" fmla="*/ 1084463 w 1677005"/>
              <a:gd name="connsiteY6" fmla="*/ 793650 h 793650"/>
              <a:gd name="connsiteX7" fmla="*/ 575772 w 1677005"/>
              <a:gd name="connsiteY7" fmla="*/ 793650 h 793650"/>
              <a:gd name="connsiteX8" fmla="*/ 0 w 1677005"/>
              <a:gd name="connsiteY8" fmla="*/ 793650 h 793650"/>
              <a:gd name="connsiteX9" fmla="*/ 0 w 1677005"/>
              <a:gd name="connsiteY9" fmla="*/ 396825 h 793650"/>
              <a:gd name="connsiteX10" fmla="*/ 0 w 1677005"/>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7005" h="793650" fill="none" extrusionOk="0">
                <a:moveTo>
                  <a:pt x="0" y="0"/>
                </a:moveTo>
                <a:cubicBezTo>
                  <a:pt x="175741" y="-41106"/>
                  <a:pt x="440688" y="68050"/>
                  <a:pt x="575772" y="0"/>
                </a:cubicBezTo>
                <a:cubicBezTo>
                  <a:pt x="710856" y="-68050"/>
                  <a:pt x="947444" y="50322"/>
                  <a:pt x="1118003" y="0"/>
                </a:cubicBezTo>
                <a:cubicBezTo>
                  <a:pt x="1288562" y="-50322"/>
                  <a:pt x="1418272" y="45534"/>
                  <a:pt x="1677005" y="0"/>
                </a:cubicBezTo>
                <a:cubicBezTo>
                  <a:pt x="1696545" y="164573"/>
                  <a:pt x="1639243" y="254579"/>
                  <a:pt x="1677005" y="380952"/>
                </a:cubicBezTo>
                <a:cubicBezTo>
                  <a:pt x="1714767" y="507325"/>
                  <a:pt x="1666580" y="654280"/>
                  <a:pt x="1677005" y="793650"/>
                </a:cubicBezTo>
                <a:cubicBezTo>
                  <a:pt x="1440266" y="859621"/>
                  <a:pt x="1288004" y="733459"/>
                  <a:pt x="1084463" y="793650"/>
                </a:cubicBezTo>
                <a:cubicBezTo>
                  <a:pt x="880922" y="853841"/>
                  <a:pt x="746943" y="741695"/>
                  <a:pt x="575772" y="793650"/>
                </a:cubicBezTo>
                <a:cubicBezTo>
                  <a:pt x="404601" y="845605"/>
                  <a:pt x="181824" y="733583"/>
                  <a:pt x="0" y="793650"/>
                </a:cubicBezTo>
                <a:cubicBezTo>
                  <a:pt x="-158" y="685495"/>
                  <a:pt x="21881" y="589833"/>
                  <a:pt x="0" y="396825"/>
                </a:cubicBezTo>
                <a:cubicBezTo>
                  <a:pt x="-21881" y="203818"/>
                  <a:pt x="7696" y="89522"/>
                  <a:pt x="0" y="0"/>
                </a:cubicBezTo>
                <a:close/>
              </a:path>
              <a:path w="1677005" h="793650" stroke="0" extrusionOk="0">
                <a:moveTo>
                  <a:pt x="0" y="0"/>
                </a:moveTo>
                <a:cubicBezTo>
                  <a:pt x="190584" y="-47973"/>
                  <a:pt x="274868" y="54013"/>
                  <a:pt x="542232" y="0"/>
                </a:cubicBezTo>
                <a:cubicBezTo>
                  <a:pt x="809596" y="-54013"/>
                  <a:pt x="875212" y="64304"/>
                  <a:pt x="1118003" y="0"/>
                </a:cubicBezTo>
                <a:cubicBezTo>
                  <a:pt x="1360794" y="-64304"/>
                  <a:pt x="1456518" y="25567"/>
                  <a:pt x="1677005" y="0"/>
                </a:cubicBezTo>
                <a:cubicBezTo>
                  <a:pt x="1687349" y="142727"/>
                  <a:pt x="1657667" y="219759"/>
                  <a:pt x="1677005" y="373016"/>
                </a:cubicBezTo>
                <a:cubicBezTo>
                  <a:pt x="1696343" y="526273"/>
                  <a:pt x="1634757" y="618654"/>
                  <a:pt x="1677005" y="793650"/>
                </a:cubicBezTo>
                <a:cubicBezTo>
                  <a:pt x="1538041" y="856412"/>
                  <a:pt x="1326187" y="770391"/>
                  <a:pt x="1084463" y="793650"/>
                </a:cubicBezTo>
                <a:cubicBezTo>
                  <a:pt x="842739" y="816909"/>
                  <a:pt x="649514" y="759139"/>
                  <a:pt x="525462" y="793650"/>
                </a:cubicBezTo>
                <a:cubicBezTo>
                  <a:pt x="401410" y="828161"/>
                  <a:pt x="116449" y="790956"/>
                  <a:pt x="0" y="793650"/>
                </a:cubicBezTo>
                <a:cubicBezTo>
                  <a:pt x="-34543" y="641800"/>
                  <a:pt x="21440" y="482454"/>
                  <a:pt x="0" y="388889"/>
                </a:cubicBezTo>
                <a:cubicBezTo>
                  <a:pt x="-21440" y="295324"/>
                  <a:pt x="42846" y="130705"/>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Sachen </a:t>
            </a: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mit</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0" name="Google Shape;702;p62">
            <a:extLst>
              <a:ext uri="{FF2B5EF4-FFF2-40B4-BE49-F238E27FC236}">
                <a16:creationId xmlns:a16="http://schemas.microsoft.com/office/drawing/2014/main" id="{26F55B98-68CB-445B-8412-1D00563059AA}"/>
              </a:ext>
            </a:extLst>
          </p:cNvPr>
          <p:cNvSpPr/>
          <p:nvPr/>
        </p:nvSpPr>
        <p:spPr>
          <a:xfrm>
            <a:off x="6521526" y="3031549"/>
            <a:ext cx="1396943" cy="793650"/>
          </a:xfrm>
          <a:custGeom>
            <a:avLst/>
            <a:gdLst>
              <a:gd name="connsiteX0" fmla="*/ 0 w 1396943"/>
              <a:gd name="connsiteY0" fmla="*/ 0 h 793650"/>
              <a:gd name="connsiteX1" fmla="*/ 437709 w 1396943"/>
              <a:gd name="connsiteY1" fmla="*/ 0 h 793650"/>
              <a:gd name="connsiteX2" fmla="*/ 903356 w 1396943"/>
              <a:gd name="connsiteY2" fmla="*/ 0 h 793650"/>
              <a:gd name="connsiteX3" fmla="*/ 1396943 w 1396943"/>
              <a:gd name="connsiteY3" fmla="*/ 0 h 793650"/>
              <a:gd name="connsiteX4" fmla="*/ 1396943 w 1396943"/>
              <a:gd name="connsiteY4" fmla="*/ 373016 h 793650"/>
              <a:gd name="connsiteX5" fmla="*/ 1396943 w 1396943"/>
              <a:gd name="connsiteY5" fmla="*/ 793650 h 793650"/>
              <a:gd name="connsiteX6" fmla="*/ 917326 w 1396943"/>
              <a:gd name="connsiteY6" fmla="*/ 793650 h 793650"/>
              <a:gd name="connsiteX7" fmla="*/ 465648 w 1396943"/>
              <a:gd name="connsiteY7" fmla="*/ 793650 h 793650"/>
              <a:gd name="connsiteX8" fmla="*/ 0 w 1396943"/>
              <a:gd name="connsiteY8" fmla="*/ 793650 h 793650"/>
              <a:gd name="connsiteX9" fmla="*/ 0 w 1396943"/>
              <a:gd name="connsiteY9" fmla="*/ 420635 h 793650"/>
              <a:gd name="connsiteX10" fmla="*/ 0 w 1396943"/>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6943" h="793650" fill="none" extrusionOk="0">
                <a:moveTo>
                  <a:pt x="0" y="0"/>
                </a:moveTo>
                <a:cubicBezTo>
                  <a:pt x="159514" y="-21856"/>
                  <a:pt x="284061" y="19853"/>
                  <a:pt x="437709" y="0"/>
                </a:cubicBezTo>
                <a:cubicBezTo>
                  <a:pt x="591357" y="-19853"/>
                  <a:pt x="738352" y="39217"/>
                  <a:pt x="903356" y="0"/>
                </a:cubicBezTo>
                <a:cubicBezTo>
                  <a:pt x="1068360" y="-39217"/>
                  <a:pt x="1195142" y="41087"/>
                  <a:pt x="1396943" y="0"/>
                </a:cubicBezTo>
                <a:cubicBezTo>
                  <a:pt x="1402263" y="115102"/>
                  <a:pt x="1365732" y="217579"/>
                  <a:pt x="1396943" y="373016"/>
                </a:cubicBezTo>
                <a:cubicBezTo>
                  <a:pt x="1428154" y="528453"/>
                  <a:pt x="1365343" y="588402"/>
                  <a:pt x="1396943" y="793650"/>
                </a:cubicBezTo>
                <a:cubicBezTo>
                  <a:pt x="1221523" y="811859"/>
                  <a:pt x="1113927" y="755993"/>
                  <a:pt x="917326" y="793650"/>
                </a:cubicBezTo>
                <a:cubicBezTo>
                  <a:pt x="720725" y="831307"/>
                  <a:pt x="671498" y="742386"/>
                  <a:pt x="465648" y="793650"/>
                </a:cubicBezTo>
                <a:cubicBezTo>
                  <a:pt x="259798" y="844914"/>
                  <a:pt x="132903" y="762304"/>
                  <a:pt x="0" y="793650"/>
                </a:cubicBezTo>
                <a:cubicBezTo>
                  <a:pt x="-16090" y="659836"/>
                  <a:pt x="7313" y="576032"/>
                  <a:pt x="0" y="420635"/>
                </a:cubicBezTo>
                <a:cubicBezTo>
                  <a:pt x="-7313" y="265238"/>
                  <a:pt x="27296" y="128760"/>
                  <a:pt x="0" y="0"/>
                </a:cubicBezTo>
                <a:close/>
              </a:path>
              <a:path w="1396943" h="793650" stroke="0" extrusionOk="0">
                <a:moveTo>
                  <a:pt x="0" y="0"/>
                </a:moveTo>
                <a:cubicBezTo>
                  <a:pt x="102663" y="-55214"/>
                  <a:pt x="293728" y="54408"/>
                  <a:pt x="479617" y="0"/>
                </a:cubicBezTo>
                <a:cubicBezTo>
                  <a:pt x="665506" y="-54408"/>
                  <a:pt x="814394" y="10151"/>
                  <a:pt x="945265" y="0"/>
                </a:cubicBezTo>
                <a:cubicBezTo>
                  <a:pt x="1076136" y="-10151"/>
                  <a:pt x="1270508" y="37254"/>
                  <a:pt x="1396943" y="0"/>
                </a:cubicBezTo>
                <a:cubicBezTo>
                  <a:pt x="1412180" y="113448"/>
                  <a:pt x="1372160" y="254725"/>
                  <a:pt x="1396943" y="396825"/>
                </a:cubicBezTo>
                <a:cubicBezTo>
                  <a:pt x="1421726" y="538925"/>
                  <a:pt x="1368186" y="684157"/>
                  <a:pt x="1396943" y="793650"/>
                </a:cubicBezTo>
                <a:cubicBezTo>
                  <a:pt x="1189149" y="823565"/>
                  <a:pt x="1021417" y="768149"/>
                  <a:pt x="917326" y="793650"/>
                </a:cubicBezTo>
                <a:cubicBezTo>
                  <a:pt x="813235" y="819151"/>
                  <a:pt x="670597" y="769911"/>
                  <a:pt x="493587" y="793650"/>
                </a:cubicBezTo>
                <a:cubicBezTo>
                  <a:pt x="316577" y="817389"/>
                  <a:pt x="246356" y="789518"/>
                  <a:pt x="0" y="793650"/>
                </a:cubicBezTo>
                <a:cubicBezTo>
                  <a:pt x="-23697" y="624022"/>
                  <a:pt x="37475" y="584309"/>
                  <a:pt x="0" y="380952"/>
                </a:cubicBezTo>
                <a:cubicBezTo>
                  <a:pt x="-37475" y="177595"/>
                  <a:pt x="36761" y="77288"/>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500" b="1" kern="0" dirty="0" err="1">
                <a:solidFill>
                  <a:srgbClr val="002060"/>
                </a:solidFill>
                <a:latin typeface="Century Gothic" panose="020B0502020202020204" pitchFamily="34" charset="0"/>
                <a:ea typeface="Montserrat"/>
                <a:cs typeface="Montserrat"/>
                <a:sym typeface="Montserrat"/>
              </a:rPr>
              <a:t>Dörfer</a:t>
            </a:r>
            <a:r>
              <a:rPr lang="en-US" sz="2500" b="1" kern="0" dirty="0">
                <a:solidFill>
                  <a:srgbClr val="002060"/>
                </a:solidFill>
                <a:latin typeface="Century Gothic" panose="020B0502020202020204" pitchFamily="34" charset="0"/>
                <a:ea typeface="Montserrat"/>
                <a:cs typeface="Montserrat"/>
                <a:sym typeface="Montserrat"/>
              </a:rPr>
              <a:t> </a:t>
            </a:r>
            <a:r>
              <a:rPr lang="en-US" sz="2500" b="1" kern="0" dirty="0" err="1">
                <a:solidFill>
                  <a:srgbClr val="002060"/>
                </a:solidFill>
                <a:latin typeface="Century Gothic" panose="020B0502020202020204" pitchFamily="34" charset="0"/>
                <a:ea typeface="Montserrat"/>
                <a:cs typeface="Montserrat"/>
                <a:sym typeface="Montserrat"/>
              </a:rPr>
              <a:t>mit</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1" name="Google Shape;703;p62">
            <a:extLst>
              <a:ext uri="{FF2B5EF4-FFF2-40B4-BE49-F238E27FC236}">
                <a16:creationId xmlns:a16="http://schemas.microsoft.com/office/drawing/2014/main" id="{2EB6B85C-5FB9-4510-B9FB-1CD590C309C4}"/>
              </a:ext>
            </a:extLst>
          </p:cNvPr>
          <p:cNvSpPr/>
          <p:nvPr/>
        </p:nvSpPr>
        <p:spPr>
          <a:xfrm>
            <a:off x="8166919" y="3008224"/>
            <a:ext cx="1933472" cy="793650"/>
          </a:xfrm>
          <a:custGeom>
            <a:avLst/>
            <a:gdLst>
              <a:gd name="connsiteX0" fmla="*/ 0 w 1933472"/>
              <a:gd name="connsiteY0" fmla="*/ 0 h 793650"/>
              <a:gd name="connsiteX1" fmla="*/ 522037 w 1933472"/>
              <a:gd name="connsiteY1" fmla="*/ 0 h 793650"/>
              <a:gd name="connsiteX2" fmla="*/ 986070 w 1933472"/>
              <a:gd name="connsiteY2" fmla="*/ 0 h 793650"/>
              <a:gd name="connsiteX3" fmla="*/ 1450103 w 1933472"/>
              <a:gd name="connsiteY3" fmla="*/ 0 h 793650"/>
              <a:gd name="connsiteX4" fmla="*/ 1933471 w 1933472"/>
              <a:gd name="connsiteY4" fmla="*/ 0 h 793650"/>
              <a:gd name="connsiteX5" fmla="*/ 1933471 w 1933472"/>
              <a:gd name="connsiteY5" fmla="*/ 396825 h 793650"/>
              <a:gd name="connsiteX6" fmla="*/ 1933471 w 1933472"/>
              <a:gd name="connsiteY6" fmla="*/ 793650 h 793650"/>
              <a:gd name="connsiteX7" fmla="*/ 1508107 w 1933472"/>
              <a:gd name="connsiteY7" fmla="*/ 793650 h 793650"/>
              <a:gd name="connsiteX8" fmla="*/ 1044074 w 1933472"/>
              <a:gd name="connsiteY8" fmla="*/ 793650 h 793650"/>
              <a:gd name="connsiteX9" fmla="*/ 522037 w 1933472"/>
              <a:gd name="connsiteY9" fmla="*/ 793650 h 793650"/>
              <a:gd name="connsiteX10" fmla="*/ 0 w 1933472"/>
              <a:gd name="connsiteY10" fmla="*/ 793650 h 793650"/>
              <a:gd name="connsiteX11" fmla="*/ 0 w 1933472"/>
              <a:gd name="connsiteY11" fmla="*/ 388889 h 793650"/>
              <a:gd name="connsiteX12" fmla="*/ 0 w 1933472"/>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3472" h="793650" fill="none" extrusionOk="0">
                <a:moveTo>
                  <a:pt x="0" y="0"/>
                </a:moveTo>
                <a:cubicBezTo>
                  <a:pt x="179063" y="-31977"/>
                  <a:pt x="406044" y="2007"/>
                  <a:pt x="522037" y="0"/>
                </a:cubicBezTo>
                <a:cubicBezTo>
                  <a:pt x="638030" y="-2007"/>
                  <a:pt x="781664" y="38844"/>
                  <a:pt x="986070" y="0"/>
                </a:cubicBezTo>
                <a:cubicBezTo>
                  <a:pt x="1190476" y="-38844"/>
                  <a:pt x="1330614" y="5516"/>
                  <a:pt x="1450103" y="0"/>
                </a:cubicBezTo>
                <a:cubicBezTo>
                  <a:pt x="1569592" y="-5516"/>
                  <a:pt x="1770539" y="32961"/>
                  <a:pt x="1933471" y="0"/>
                </a:cubicBezTo>
                <a:cubicBezTo>
                  <a:pt x="1968394" y="84232"/>
                  <a:pt x="1915531" y="215515"/>
                  <a:pt x="1933471" y="396825"/>
                </a:cubicBezTo>
                <a:cubicBezTo>
                  <a:pt x="1951411" y="578136"/>
                  <a:pt x="1886004" y="611940"/>
                  <a:pt x="1933471" y="793650"/>
                </a:cubicBezTo>
                <a:cubicBezTo>
                  <a:pt x="1818682" y="834509"/>
                  <a:pt x="1678810" y="777448"/>
                  <a:pt x="1508107" y="793650"/>
                </a:cubicBezTo>
                <a:cubicBezTo>
                  <a:pt x="1337404" y="809852"/>
                  <a:pt x="1195824" y="759827"/>
                  <a:pt x="1044074" y="793650"/>
                </a:cubicBezTo>
                <a:cubicBezTo>
                  <a:pt x="892324" y="827473"/>
                  <a:pt x="644314" y="793647"/>
                  <a:pt x="522037" y="793650"/>
                </a:cubicBezTo>
                <a:cubicBezTo>
                  <a:pt x="399760" y="793653"/>
                  <a:pt x="206080" y="735542"/>
                  <a:pt x="0" y="793650"/>
                </a:cubicBezTo>
                <a:cubicBezTo>
                  <a:pt x="-37259" y="656249"/>
                  <a:pt x="48459" y="554944"/>
                  <a:pt x="0" y="388889"/>
                </a:cubicBezTo>
                <a:cubicBezTo>
                  <a:pt x="-48459" y="222834"/>
                  <a:pt x="35228" y="150505"/>
                  <a:pt x="0" y="0"/>
                </a:cubicBezTo>
                <a:close/>
              </a:path>
              <a:path w="1933472" h="793650" stroke="0" extrusionOk="0">
                <a:moveTo>
                  <a:pt x="0" y="0"/>
                </a:moveTo>
                <a:cubicBezTo>
                  <a:pt x="154009" y="-7876"/>
                  <a:pt x="257279" y="17712"/>
                  <a:pt x="483368" y="0"/>
                </a:cubicBezTo>
                <a:cubicBezTo>
                  <a:pt x="709457" y="-17712"/>
                  <a:pt x="847245" y="27244"/>
                  <a:pt x="947401" y="0"/>
                </a:cubicBezTo>
                <a:cubicBezTo>
                  <a:pt x="1047557" y="-27244"/>
                  <a:pt x="1194405" y="22041"/>
                  <a:pt x="1372764" y="0"/>
                </a:cubicBezTo>
                <a:cubicBezTo>
                  <a:pt x="1551123" y="-22041"/>
                  <a:pt x="1703026" y="43916"/>
                  <a:pt x="1933471" y="0"/>
                </a:cubicBezTo>
                <a:cubicBezTo>
                  <a:pt x="1953890" y="113328"/>
                  <a:pt x="1897042" y="199645"/>
                  <a:pt x="1933471" y="388889"/>
                </a:cubicBezTo>
                <a:cubicBezTo>
                  <a:pt x="1969900" y="578133"/>
                  <a:pt x="1930223" y="658835"/>
                  <a:pt x="1933471" y="793650"/>
                </a:cubicBezTo>
                <a:cubicBezTo>
                  <a:pt x="1699942" y="851056"/>
                  <a:pt x="1580901" y="757425"/>
                  <a:pt x="1450103" y="793650"/>
                </a:cubicBezTo>
                <a:cubicBezTo>
                  <a:pt x="1319305" y="829875"/>
                  <a:pt x="1119115" y="778496"/>
                  <a:pt x="1005405" y="793650"/>
                </a:cubicBezTo>
                <a:cubicBezTo>
                  <a:pt x="891695" y="808804"/>
                  <a:pt x="628078" y="790061"/>
                  <a:pt x="522037" y="793650"/>
                </a:cubicBezTo>
                <a:cubicBezTo>
                  <a:pt x="415996" y="797239"/>
                  <a:pt x="238607" y="758600"/>
                  <a:pt x="0" y="793650"/>
                </a:cubicBezTo>
                <a:cubicBezTo>
                  <a:pt x="-2916" y="689636"/>
                  <a:pt x="42643" y="499565"/>
                  <a:pt x="0" y="404762"/>
                </a:cubicBezTo>
                <a:cubicBezTo>
                  <a:pt x="-42643" y="309959"/>
                  <a:pt x="16620" y="185600"/>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Computer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mit</a:t>
            </a:r>
            <a:endParaRPr kumimoji="0" sz="24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2" name="TextBox 41">
            <a:extLst>
              <a:ext uri="{FF2B5EF4-FFF2-40B4-BE49-F238E27FC236}">
                <a16:creationId xmlns:a16="http://schemas.microsoft.com/office/drawing/2014/main" id="{45691F2F-BF12-4201-A4CA-86FDE6E09DDA}"/>
              </a:ext>
            </a:extLst>
          </p:cNvPr>
          <p:cNvSpPr txBox="1"/>
          <p:nvPr/>
        </p:nvSpPr>
        <p:spPr>
          <a:xfrm>
            <a:off x="123170" y="968948"/>
            <a:ext cx="8755016" cy="584775"/>
          </a:xfrm>
          <a:prstGeom prst="rect">
            <a:avLst/>
          </a:prstGeom>
          <a:solidFill>
            <a:srgbClr val="C2E49C"/>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AR"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Are </a:t>
            </a:r>
            <a:r>
              <a:rPr kumimoji="0" lang="es-AR"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you</a:t>
            </a:r>
            <a:r>
              <a:rPr kumimoji="0" lang="es-AR"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s-AR"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all</a:t>
            </a:r>
            <a:r>
              <a:rPr kumimoji="0" lang="es-AR"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s-AR"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bringin</a:t>
            </a:r>
            <a:r>
              <a:rPr lang="es-AR" sz="3200" b="1" dirty="0">
                <a:solidFill>
                  <a:srgbClr val="002060"/>
                </a:solidFill>
                <a:latin typeface="Century Gothic" panose="020B0502020202020204" pitchFamily="34" charset="0"/>
              </a:rPr>
              <a:t>g </a:t>
            </a:r>
            <a:r>
              <a:rPr lang="es-AR" sz="3200" b="1" dirty="0" err="1">
                <a:solidFill>
                  <a:srgbClr val="002060"/>
                </a:solidFill>
                <a:latin typeface="Century Gothic" panose="020B0502020202020204" pitchFamily="34" charset="0"/>
              </a:rPr>
              <a:t>things</a:t>
            </a:r>
            <a:r>
              <a:rPr lang="es-AR" sz="3200" b="1" dirty="0">
                <a:solidFill>
                  <a:srgbClr val="002060"/>
                </a:solidFill>
                <a:latin typeface="Century Gothic" panose="020B0502020202020204" pitchFamily="34" charset="0"/>
              </a:rPr>
              <a:t> </a:t>
            </a:r>
            <a:r>
              <a:rPr lang="es-AR" sz="3200" b="1" dirty="0" err="1">
                <a:solidFill>
                  <a:srgbClr val="002060"/>
                </a:solidFill>
                <a:latin typeface="Century Gothic" panose="020B0502020202020204" pitchFamily="34" charset="0"/>
              </a:rPr>
              <a:t>on</a:t>
            </a:r>
            <a:r>
              <a:rPr lang="es-AR" sz="3200" b="1" dirty="0">
                <a:solidFill>
                  <a:srgbClr val="002060"/>
                </a:solidFill>
                <a:latin typeface="Century Gothic" panose="020B0502020202020204" pitchFamily="34" charset="0"/>
              </a:rPr>
              <a:t> </a:t>
            </a:r>
            <a:r>
              <a:rPr lang="es-AR" sz="3200" b="1" dirty="0" err="1">
                <a:solidFill>
                  <a:srgbClr val="002060"/>
                </a:solidFill>
                <a:latin typeface="Century Gothic" panose="020B0502020202020204" pitchFamily="34" charset="0"/>
              </a:rPr>
              <a:t>Thursday</a:t>
            </a:r>
            <a:r>
              <a:rPr lang="es-AR" sz="3200" b="1" dirty="0">
                <a:solidFill>
                  <a:srgbClr val="002060"/>
                </a:solidFill>
                <a:latin typeface="Century Gothic" panose="020B0502020202020204" pitchFamily="34" charset="0"/>
              </a:rPr>
              <a:t>?</a:t>
            </a:r>
            <a:endParaRPr kumimoji="0" lang="es-AR"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3" name="Google Shape;698;p62">
            <a:extLst>
              <a:ext uri="{FF2B5EF4-FFF2-40B4-BE49-F238E27FC236}">
                <a16:creationId xmlns:a16="http://schemas.microsoft.com/office/drawing/2014/main" id="{145C97B8-A209-40A2-8228-2524BF3A7398}"/>
              </a:ext>
            </a:extLst>
          </p:cNvPr>
          <p:cNvSpPr/>
          <p:nvPr/>
        </p:nvSpPr>
        <p:spPr>
          <a:xfrm>
            <a:off x="7785091" y="5780901"/>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Ihr</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4" name="Google Shape;698;p62">
            <a:extLst>
              <a:ext uri="{FF2B5EF4-FFF2-40B4-BE49-F238E27FC236}">
                <a16:creationId xmlns:a16="http://schemas.microsoft.com/office/drawing/2014/main" id="{6D9B98E9-2829-411B-AAAA-F9E9516157A9}"/>
              </a:ext>
            </a:extLst>
          </p:cNvPr>
          <p:cNvSpPr/>
          <p:nvPr/>
        </p:nvSpPr>
        <p:spPr>
          <a:xfrm>
            <a:off x="9481380" y="5777030"/>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500" b="1" kern="0" dirty="0">
                <a:solidFill>
                  <a:srgbClr val="002060"/>
                </a:solidFill>
                <a:latin typeface="Century Gothic" panose="020B0502020202020204" pitchFamily="34" charset="0"/>
                <a:ea typeface="Montserrat"/>
                <a:cs typeface="Montserrat"/>
                <a:sym typeface="Montserrat"/>
              </a:rPr>
              <a:t>B</a:t>
            </a: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ringst</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5" name="Google Shape;703;p62">
            <a:extLst>
              <a:ext uri="{FF2B5EF4-FFF2-40B4-BE49-F238E27FC236}">
                <a16:creationId xmlns:a16="http://schemas.microsoft.com/office/drawing/2014/main" id="{6692E3DB-C33C-4322-9C13-4AC6FCD4E7F6}"/>
              </a:ext>
            </a:extLst>
          </p:cNvPr>
          <p:cNvSpPr/>
          <p:nvPr/>
        </p:nvSpPr>
        <p:spPr>
          <a:xfrm>
            <a:off x="9298617" y="3953889"/>
            <a:ext cx="1933472" cy="793650"/>
          </a:xfrm>
          <a:custGeom>
            <a:avLst/>
            <a:gdLst>
              <a:gd name="connsiteX0" fmla="*/ 0 w 1933472"/>
              <a:gd name="connsiteY0" fmla="*/ 0 h 793650"/>
              <a:gd name="connsiteX1" fmla="*/ 522037 w 1933472"/>
              <a:gd name="connsiteY1" fmla="*/ 0 h 793650"/>
              <a:gd name="connsiteX2" fmla="*/ 986070 w 1933472"/>
              <a:gd name="connsiteY2" fmla="*/ 0 h 793650"/>
              <a:gd name="connsiteX3" fmla="*/ 1450103 w 1933472"/>
              <a:gd name="connsiteY3" fmla="*/ 0 h 793650"/>
              <a:gd name="connsiteX4" fmla="*/ 1933471 w 1933472"/>
              <a:gd name="connsiteY4" fmla="*/ 0 h 793650"/>
              <a:gd name="connsiteX5" fmla="*/ 1933471 w 1933472"/>
              <a:gd name="connsiteY5" fmla="*/ 396825 h 793650"/>
              <a:gd name="connsiteX6" fmla="*/ 1933471 w 1933472"/>
              <a:gd name="connsiteY6" fmla="*/ 793650 h 793650"/>
              <a:gd name="connsiteX7" fmla="*/ 1508107 w 1933472"/>
              <a:gd name="connsiteY7" fmla="*/ 793650 h 793650"/>
              <a:gd name="connsiteX8" fmla="*/ 1044074 w 1933472"/>
              <a:gd name="connsiteY8" fmla="*/ 793650 h 793650"/>
              <a:gd name="connsiteX9" fmla="*/ 522037 w 1933472"/>
              <a:gd name="connsiteY9" fmla="*/ 793650 h 793650"/>
              <a:gd name="connsiteX10" fmla="*/ 0 w 1933472"/>
              <a:gd name="connsiteY10" fmla="*/ 793650 h 793650"/>
              <a:gd name="connsiteX11" fmla="*/ 0 w 1933472"/>
              <a:gd name="connsiteY11" fmla="*/ 388889 h 793650"/>
              <a:gd name="connsiteX12" fmla="*/ 0 w 1933472"/>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3472" h="793650" fill="none" extrusionOk="0">
                <a:moveTo>
                  <a:pt x="0" y="0"/>
                </a:moveTo>
                <a:cubicBezTo>
                  <a:pt x="179063" y="-31977"/>
                  <a:pt x="406044" y="2007"/>
                  <a:pt x="522037" y="0"/>
                </a:cubicBezTo>
                <a:cubicBezTo>
                  <a:pt x="638030" y="-2007"/>
                  <a:pt x="781664" y="38844"/>
                  <a:pt x="986070" y="0"/>
                </a:cubicBezTo>
                <a:cubicBezTo>
                  <a:pt x="1190476" y="-38844"/>
                  <a:pt x="1330614" y="5516"/>
                  <a:pt x="1450103" y="0"/>
                </a:cubicBezTo>
                <a:cubicBezTo>
                  <a:pt x="1569592" y="-5516"/>
                  <a:pt x="1770539" y="32961"/>
                  <a:pt x="1933471" y="0"/>
                </a:cubicBezTo>
                <a:cubicBezTo>
                  <a:pt x="1968394" y="84232"/>
                  <a:pt x="1915531" y="215515"/>
                  <a:pt x="1933471" y="396825"/>
                </a:cubicBezTo>
                <a:cubicBezTo>
                  <a:pt x="1951411" y="578136"/>
                  <a:pt x="1886004" y="611940"/>
                  <a:pt x="1933471" y="793650"/>
                </a:cubicBezTo>
                <a:cubicBezTo>
                  <a:pt x="1818682" y="834509"/>
                  <a:pt x="1678810" y="777448"/>
                  <a:pt x="1508107" y="793650"/>
                </a:cubicBezTo>
                <a:cubicBezTo>
                  <a:pt x="1337404" y="809852"/>
                  <a:pt x="1195824" y="759827"/>
                  <a:pt x="1044074" y="793650"/>
                </a:cubicBezTo>
                <a:cubicBezTo>
                  <a:pt x="892324" y="827473"/>
                  <a:pt x="644314" y="793647"/>
                  <a:pt x="522037" y="793650"/>
                </a:cubicBezTo>
                <a:cubicBezTo>
                  <a:pt x="399760" y="793653"/>
                  <a:pt x="206080" y="735542"/>
                  <a:pt x="0" y="793650"/>
                </a:cubicBezTo>
                <a:cubicBezTo>
                  <a:pt x="-37259" y="656249"/>
                  <a:pt x="48459" y="554944"/>
                  <a:pt x="0" y="388889"/>
                </a:cubicBezTo>
                <a:cubicBezTo>
                  <a:pt x="-48459" y="222834"/>
                  <a:pt x="35228" y="150505"/>
                  <a:pt x="0" y="0"/>
                </a:cubicBezTo>
                <a:close/>
              </a:path>
              <a:path w="1933472" h="793650" stroke="0" extrusionOk="0">
                <a:moveTo>
                  <a:pt x="0" y="0"/>
                </a:moveTo>
                <a:cubicBezTo>
                  <a:pt x="154009" y="-7876"/>
                  <a:pt x="257279" y="17712"/>
                  <a:pt x="483368" y="0"/>
                </a:cubicBezTo>
                <a:cubicBezTo>
                  <a:pt x="709457" y="-17712"/>
                  <a:pt x="847245" y="27244"/>
                  <a:pt x="947401" y="0"/>
                </a:cubicBezTo>
                <a:cubicBezTo>
                  <a:pt x="1047557" y="-27244"/>
                  <a:pt x="1194405" y="22041"/>
                  <a:pt x="1372764" y="0"/>
                </a:cubicBezTo>
                <a:cubicBezTo>
                  <a:pt x="1551123" y="-22041"/>
                  <a:pt x="1703026" y="43916"/>
                  <a:pt x="1933471" y="0"/>
                </a:cubicBezTo>
                <a:cubicBezTo>
                  <a:pt x="1953890" y="113328"/>
                  <a:pt x="1897042" y="199645"/>
                  <a:pt x="1933471" y="388889"/>
                </a:cubicBezTo>
                <a:cubicBezTo>
                  <a:pt x="1969900" y="578133"/>
                  <a:pt x="1930223" y="658835"/>
                  <a:pt x="1933471" y="793650"/>
                </a:cubicBezTo>
                <a:cubicBezTo>
                  <a:pt x="1699942" y="851056"/>
                  <a:pt x="1580901" y="757425"/>
                  <a:pt x="1450103" y="793650"/>
                </a:cubicBezTo>
                <a:cubicBezTo>
                  <a:pt x="1319305" y="829875"/>
                  <a:pt x="1119115" y="778496"/>
                  <a:pt x="1005405" y="793650"/>
                </a:cubicBezTo>
                <a:cubicBezTo>
                  <a:pt x="891695" y="808804"/>
                  <a:pt x="628078" y="790061"/>
                  <a:pt x="522037" y="793650"/>
                </a:cubicBezTo>
                <a:cubicBezTo>
                  <a:pt x="415996" y="797239"/>
                  <a:pt x="238607" y="758600"/>
                  <a:pt x="0" y="793650"/>
                </a:cubicBezTo>
                <a:cubicBezTo>
                  <a:pt x="-2916" y="689636"/>
                  <a:pt x="42643" y="499565"/>
                  <a:pt x="0" y="404762"/>
                </a:cubicBezTo>
                <a:cubicBezTo>
                  <a:pt x="-42643" y="309959"/>
                  <a:pt x="16620" y="185600"/>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500" b="1" kern="0" dirty="0">
                <a:solidFill>
                  <a:srgbClr val="002060"/>
                </a:solidFill>
                <a:latin typeface="Century Gothic" panose="020B0502020202020204" pitchFamily="34" charset="0"/>
                <a:ea typeface="Montserrat"/>
                <a:cs typeface="Montserrat"/>
                <a:sym typeface="Montserrat"/>
              </a:rPr>
              <a:t>am </a:t>
            </a:r>
            <a:r>
              <a:rPr lang="en-US" sz="2500" b="1" kern="0" dirty="0" err="1">
                <a:solidFill>
                  <a:srgbClr val="002060"/>
                </a:solidFill>
                <a:latin typeface="Century Gothic" panose="020B0502020202020204" pitchFamily="34" charset="0"/>
                <a:ea typeface="Montserrat"/>
                <a:cs typeface="Montserrat"/>
                <a:sym typeface="Montserrat"/>
              </a:rPr>
              <a:t>Donnerstag</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pic>
        <p:nvPicPr>
          <p:cNvPr id="3" name="Picture 2">
            <a:extLst>
              <a:ext uri="{FF2B5EF4-FFF2-40B4-BE49-F238E27FC236}">
                <a16:creationId xmlns:a16="http://schemas.microsoft.com/office/drawing/2014/main" id="{E8DB7A81-41CD-CE6D-B47A-98E958A086F0}"/>
              </a:ext>
            </a:extLst>
          </p:cNvPr>
          <p:cNvPicPr>
            <a:picLocks noChangeAspect="1"/>
          </p:cNvPicPr>
          <p:nvPr/>
        </p:nvPicPr>
        <p:blipFill>
          <a:blip r:embed="rId8"/>
          <a:stretch>
            <a:fillRect/>
          </a:stretch>
        </p:blipFill>
        <p:spPr>
          <a:xfrm>
            <a:off x="88128" y="74220"/>
            <a:ext cx="524301" cy="481626"/>
          </a:xfrm>
          <a:prstGeom prst="rect">
            <a:avLst/>
          </a:prstGeom>
        </p:spPr>
      </p:pic>
    </p:spTree>
    <p:extLst>
      <p:ext uri="{BB962C8B-B14F-4D97-AF65-F5344CB8AC3E}">
        <p14:creationId xmlns:p14="http://schemas.microsoft.com/office/powerpoint/2010/main" val="1864381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500"/>
                                        <p:tgtEl>
                                          <p:spTgt spid="30"/>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1500"/>
                                        <p:tgtEl>
                                          <p:spTgt spid="31"/>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1500"/>
                                        <p:tgtEl>
                                          <p:spTgt spid="25"/>
                                        </p:tgtEl>
                                      </p:cBhvr>
                                    </p:animEffect>
                                  </p:childTnLst>
                                </p:cTn>
                              </p:par>
                            </p:childTnLst>
                          </p:cTn>
                        </p:par>
                        <p:par>
                          <p:cTn id="16" fill="hold">
                            <p:stCondLst>
                              <p:cond delay="4500"/>
                            </p:stCondLst>
                            <p:childTnLst>
                              <p:par>
                                <p:cTn id="17" presetID="10" presetClass="entr" presetSubtype="0"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1500"/>
                                        <p:tgtEl>
                                          <p:spTgt spid="26"/>
                                        </p:tgtEl>
                                      </p:cBhvr>
                                    </p:animEffect>
                                  </p:childTnLst>
                                </p:cTn>
                              </p:par>
                            </p:childTnLst>
                          </p:cTn>
                        </p:par>
                        <p:par>
                          <p:cTn id="20" fill="hold">
                            <p:stCondLst>
                              <p:cond delay="6000"/>
                            </p:stCondLst>
                            <p:childTnLst>
                              <p:par>
                                <p:cTn id="21" presetID="10" presetClass="entr" presetSubtype="0" fill="hold" nodeType="after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1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33" name="Title 2">
            <a:extLst>
              <a:ext uri="{FF2B5EF4-FFF2-40B4-BE49-F238E27FC236}">
                <a16:creationId xmlns:a16="http://schemas.microsoft.com/office/drawing/2014/main" id="{3653E245-4008-4E44-93C1-756AE28CC146}"/>
              </a:ext>
            </a:extLst>
          </p:cNvPr>
          <p:cNvSpPr txBox="1">
            <a:spLocks/>
          </p:cNvSpPr>
          <p:nvPr/>
        </p:nvSpPr>
        <p:spPr>
          <a:xfrm>
            <a:off x="10754910" y="1087776"/>
            <a:ext cx="1442000" cy="459765"/>
          </a:xfrm>
          <a:prstGeom prst="rect">
            <a:avLst/>
          </a:prstGeom>
          <a:solidFill>
            <a:srgbClr val="FFD10D"/>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44546A">
                    <a:lumMod val="10000"/>
                  </a:srgbClr>
                </a:solidFill>
                <a:effectLst/>
                <a:uLnTx/>
                <a:uFillTx/>
                <a:latin typeface="Century Gothic" panose="020B0502020202020204" pitchFamily="34" charset="0"/>
                <a:cs typeface="Calibri"/>
                <a:sym typeface="Calibri"/>
              </a:rPr>
              <a:t>sprechen</a:t>
            </a:r>
            <a:endParaRPr kumimoji="0" lang="en-GB" sz="2000" b="1" i="0" u="none" strike="noStrike" kern="0" cap="none" spc="0" normalizeH="0" baseline="0" noProof="0" dirty="0">
              <a:ln>
                <a:noFill/>
              </a:ln>
              <a:solidFill>
                <a:srgbClr val="44546A">
                  <a:lumMod val="10000"/>
                </a:srgbClr>
              </a:solidFill>
              <a:effectLst/>
              <a:uLnTx/>
              <a:uFillTx/>
              <a:latin typeface="Century Gothic" panose="020B0502020202020204" pitchFamily="34" charset="0"/>
              <a:cs typeface="Calibri"/>
              <a:sym typeface="Calibri"/>
            </a:endParaRPr>
          </a:p>
        </p:txBody>
      </p:sp>
      <p:pic>
        <p:nvPicPr>
          <p:cNvPr id="34" name="Picture 33" descr="Icon&#10;&#10;Description automatically generated">
            <a:extLst>
              <a:ext uri="{FF2B5EF4-FFF2-40B4-BE49-F238E27FC236}">
                <a16:creationId xmlns:a16="http://schemas.microsoft.com/office/drawing/2014/main" id="{3FDEC5B5-0E6C-4571-A222-2D5329C6D4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4910" y="128500"/>
            <a:ext cx="1585097" cy="1066892"/>
          </a:xfrm>
          <a:prstGeom prst="rect">
            <a:avLst/>
          </a:prstGeom>
        </p:spPr>
      </p:pic>
      <p:sp>
        <p:nvSpPr>
          <p:cNvPr id="11" name="Speech Bubble: Rectangle with Corners Rounded 10">
            <a:hlinkClick r:id="" action="ppaction://noaction">
              <a:snd r:embed="rId4" name="T2_W2F_9.1.wav"/>
            </a:hlinkClick>
            <a:extLst>
              <a:ext uri="{FF2B5EF4-FFF2-40B4-BE49-F238E27FC236}">
                <a16:creationId xmlns:a16="http://schemas.microsoft.com/office/drawing/2014/main" id="{5D10F712-46ED-4F32-B662-1465C28A0544}"/>
              </a:ext>
            </a:extLst>
          </p:cNvPr>
          <p:cNvSpPr/>
          <p:nvPr/>
        </p:nvSpPr>
        <p:spPr>
          <a:xfrm>
            <a:off x="3668639" y="151076"/>
            <a:ext cx="4307093" cy="518040"/>
          </a:xfrm>
          <a:prstGeom prst="wedgeRoundRectCallout">
            <a:avLst>
              <a:gd name="adj1" fmla="val -55329"/>
              <a:gd name="adj2" fmla="val -1104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2" name="Graphic 11" descr="Teacher">
            <a:extLst>
              <a:ext uri="{FF2B5EF4-FFF2-40B4-BE49-F238E27FC236}">
                <a16:creationId xmlns:a16="http://schemas.microsoft.com/office/drawing/2014/main" id="{C9B7819E-24C9-411C-985B-E5DA466866B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54572" y="-63618"/>
            <a:ext cx="914400" cy="914400"/>
          </a:xfrm>
          <a:prstGeom prst="rect">
            <a:avLst/>
          </a:prstGeom>
        </p:spPr>
      </p:pic>
      <p:sp>
        <p:nvSpPr>
          <p:cNvPr id="13" name="Google Shape;108;p3">
            <a:hlinkClick r:id="" action="ppaction://noaction">
              <a:snd r:embed="rId4" name="T2_W2F_9.1.wav"/>
            </a:hlinkClick>
            <a:extLst>
              <a:ext uri="{FF2B5EF4-FFF2-40B4-BE49-F238E27FC236}">
                <a16:creationId xmlns:a16="http://schemas.microsoft.com/office/drawing/2014/main" id="{C8C5DDEC-910C-4D4A-B322-CA0B3E582D1F}"/>
              </a:ext>
            </a:extLst>
          </p:cNvPr>
          <p:cNvSpPr txBox="1"/>
          <p:nvPr/>
        </p:nvSpPr>
        <p:spPr>
          <a:xfrm>
            <a:off x="3701084" y="162746"/>
            <a:ext cx="4274648"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rPr>
              <a:t>Sag den </a:t>
            </a:r>
            <a:r>
              <a:rPr kumimoji="0" lang="en-GB" sz="24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cs typeface="+mn-cs"/>
              </a:rPr>
              <a:t>Satz</a:t>
            </a:r>
            <a:r>
              <a:rPr kumimoji="0" lang="en-GB" sz="24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rPr>
              <a:t> auf Deutsch.</a:t>
            </a:r>
            <a:endParaRPr kumimoji="0" sz="2400" b="1" i="0" u="none" strike="noStrike" kern="120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pic>
        <p:nvPicPr>
          <p:cNvPr id="14" name="Picture 13">
            <a:extLst>
              <a:ext uri="{FF2B5EF4-FFF2-40B4-BE49-F238E27FC236}">
                <a16:creationId xmlns:a16="http://schemas.microsoft.com/office/drawing/2014/main" id="{F1E7D29B-EC0E-417F-92C7-F74676F298D7}"/>
              </a:ext>
            </a:extLst>
          </p:cNvPr>
          <p:cNvPicPr>
            <a:picLocks noChangeAspect="1"/>
          </p:cNvPicPr>
          <p:nvPr/>
        </p:nvPicPr>
        <p:blipFill>
          <a:blip r:embed="rId7"/>
          <a:stretch>
            <a:fillRect/>
          </a:stretch>
        </p:blipFill>
        <p:spPr>
          <a:xfrm>
            <a:off x="-143139" y="1804583"/>
            <a:ext cx="6066046" cy="4773582"/>
          </a:xfrm>
          <a:prstGeom prst="rect">
            <a:avLst/>
          </a:prstGeom>
        </p:spPr>
      </p:pic>
      <p:sp>
        <p:nvSpPr>
          <p:cNvPr id="15" name="Google Shape;696;p62">
            <a:extLst>
              <a:ext uri="{FF2B5EF4-FFF2-40B4-BE49-F238E27FC236}">
                <a16:creationId xmlns:a16="http://schemas.microsoft.com/office/drawing/2014/main" id="{CBF40B94-DDCC-43C2-8BB2-A94C3F2D50C8}"/>
              </a:ext>
            </a:extLst>
          </p:cNvPr>
          <p:cNvSpPr/>
          <p:nvPr/>
        </p:nvSpPr>
        <p:spPr>
          <a:xfrm>
            <a:off x="3549916" y="2249793"/>
            <a:ext cx="1116761" cy="4417961"/>
          </a:xfrm>
          <a:custGeom>
            <a:avLst/>
            <a:gdLst>
              <a:gd name="connsiteX0" fmla="*/ 0 w 1116761"/>
              <a:gd name="connsiteY0" fmla="*/ 558381 h 4417961"/>
              <a:gd name="connsiteX1" fmla="*/ 262439 w 1116761"/>
              <a:gd name="connsiteY1" fmla="*/ 295942 h 4417961"/>
              <a:gd name="connsiteX2" fmla="*/ 558381 w 1116761"/>
              <a:gd name="connsiteY2" fmla="*/ 0 h 4417961"/>
              <a:gd name="connsiteX3" fmla="*/ 848739 w 1116761"/>
              <a:gd name="connsiteY3" fmla="*/ 290358 h 4417961"/>
              <a:gd name="connsiteX4" fmla="*/ 1116761 w 1116761"/>
              <a:gd name="connsiteY4" fmla="*/ 558381 h 4417961"/>
              <a:gd name="connsiteX5" fmla="*/ 837571 w 1116761"/>
              <a:gd name="connsiteY5" fmla="*/ 558381 h 4417961"/>
              <a:gd name="connsiteX6" fmla="*/ 837571 w 1116761"/>
              <a:gd name="connsiteY6" fmla="*/ 1186941 h 4417961"/>
              <a:gd name="connsiteX7" fmla="*/ 837571 w 1116761"/>
              <a:gd name="connsiteY7" fmla="*/ 1738310 h 4417961"/>
              <a:gd name="connsiteX8" fmla="*/ 837571 w 1116761"/>
              <a:gd name="connsiteY8" fmla="*/ 2328274 h 4417961"/>
              <a:gd name="connsiteX9" fmla="*/ 837571 w 1116761"/>
              <a:gd name="connsiteY9" fmla="*/ 2841047 h 4417961"/>
              <a:gd name="connsiteX10" fmla="*/ 837571 w 1116761"/>
              <a:gd name="connsiteY10" fmla="*/ 3469607 h 4417961"/>
              <a:gd name="connsiteX11" fmla="*/ 837571 w 1116761"/>
              <a:gd name="connsiteY11" fmla="*/ 4417961 h 4417961"/>
              <a:gd name="connsiteX12" fmla="*/ 279190 w 1116761"/>
              <a:gd name="connsiteY12" fmla="*/ 4417961 h 4417961"/>
              <a:gd name="connsiteX13" fmla="*/ 279190 w 1116761"/>
              <a:gd name="connsiteY13" fmla="*/ 3905188 h 4417961"/>
              <a:gd name="connsiteX14" fmla="*/ 279190 w 1116761"/>
              <a:gd name="connsiteY14" fmla="*/ 3431011 h 4417961"/>
              <a:gd name="connsiteX15" fmla="*/ 279190 w 1116761"/>
              <a:gd name="connsiteY15" fmla="*/ 2995430 h 4417961"/>
              <a:gd name="connsiteX16" fmla="*/ 279190 w 1116761"/>
              <a:gd name="connsiteY16" fmla="*/ 2444062 h 4417961"/>
              <a:gd name="connsiteX17" fmla="*/ 279190 w 1116761"/>
              <a:gd name="connsiteY17" fmla="*/ 2008480 h 4417961"/>
              <a:gd name="connsiteX18" fmla="*/ 279190 w 1116761"/>
              <a:gd name="connsiteY18" fmla="*/ 1572899 h 4417961"/>
              <a:gd name="connsiteX19" fmla="*/ 279190 w 1116761"/>
              <a:gd name="connsiteY19" fmla="*/ 558381 h 4417961"/>
              <a:gd name="connsiteX20" fmla="*/ 0 w 1116761"/>
              <a:gd name="connsiteY20" fmla="*/ 558381 h 441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6761" h="4417961" fill="none" extrusionOk="0">
                <a:moveTo>
                  <a:pt x="0" y="558381"/>
                </a:moveTo>
                <a:cubicBezTo>
                  <a:pt x="79902" y="458605"/>
                  <a:pt x="137169" y="427999"/>
                  <a:pt x="262439" y="295942"/>
                </a:cubicBezTo>
                <a:cubicBezTo>
                  <a:pt x="387709" y="163885"/>
                  <a:pt x="513767" y="101817"/>
                  <a:pt x="558381" y="0"/>
                </a:cubicBezTo>
                <a:cubicBezTo>
                  <a:pt x="648466" y="79038"/>
                  <a:pt x="703108" y="164257"/>
                  <a:pt x="848739" y="290358"/>
                </a:cubicBezTo>
                <a:cubicBezTo>
                  <a:pt x="994369" y="416460"/>
                  <a:pt x="982113" y="434351"/>
                  <a:pt x="1116761" y="558381"/>
                </a:cubicBezTo>
                <a:cubicBezTo>
                  <a:pt x="997670" y="568809"/>
                  <a:pt x="914813" y="527899"/>
                  <a:pt x="837571" y="558381"/>
                </a:cubicBezTo>
                <a:cubicBezTo>
                  <a:pt x="902831" y="762351"/>
                  <a:pt x="796777" y="1030716"/>
                  <a:pt x="837571" y="1186941"/>
                </a:cubicBezTo>
                <a:cubicBezTo>
                  <a:pt x="878365" y="1343166"/>
                  <a:pt x="837274" y="1551472"/>
                  <a:pt x="837571" y="1738310"/>
                </a:cubicBezTo>
                <a:cubicBezTo>
                  <a:pt x="837868" y="1925148"/>
                  <a:pt x="803134" y="2159840"/>
                  <a:pt x="837571" y="2328274"/>
                </a:cubicBezTo>
                <a:cubicBezTo>
                  <a:pt x="872008" y="2496708"/>
                  <a:pt x="830635" y="2622547"/>
                  <a:pt x="837571" y="2841047"/>
                </a:cubicBezTo>
                <a:cubicBezTo>
                  <a:pt x="844507" y="3059547"/>
                  <a:pt x="770388" y="3232673"/>
                  <a:pt x="837571" y="3469607"/>
                </a:cubicBezTo>
                <a:cubicBezTo>
                  <a:pt x="904754" y="3706541"/>
                  <a:pt x="726219" y="4220219"/>
                  <a:pt x="837571" y="4417961"/>
                </a:cubicBezTo>
                <a:cubicBezTo>
                  <a:pt x="661721" y="4476440"/>
                  <a:pt x="537434" y="4369486"/>
                  <a:pt x="279190" y="4417961"/>
                </a:cubicBezTo>
                <a:cubicBezTo>
                  <a:pt x="243122" y="4190694"/>
                  <a:pt x="292412" y="4035471"/>
                  <a:pt x="279190" y="3905188"/>
                </a:cubicBezTo>
                <a:cubicBezTo>
                  <a:pt x="265968" y="3774905"/>
                  <a:pt x="323357" y="3530420"/>
                  <a:pt x="279190" y="3431011"/>
                </a:cubicBezTo>
                <a:cubicBezTo>
                  <a:pt x="235023" y="3331602"/>
                  <a:pt x="282578" y="3143105"/>
                  <a:pt x="279190" y="2995430"/>
                </a:cubicBezTo>
                <a:cubicBezTo>
                  <a:pt x="275802" y="2847755"/>
                  <a:pt x="281626" y="2671616"/>
                  <a:pt x="279190" y="2444062"/>
                </a:cubicBezTo>
                <a:cubicBezTo>
                  <a:pt x="276754" y="2216508"/>
                  <a:pt x="287065" y="2120240"/>
                  <a:pt x="279190" y="2008480"/>
                </a:cubicBezTo>
                <a:cubicBezTo>
                  <a:pt x="271315" y="1896720"/>
                  <a:pt x="280266" y="1740354"/>
                  <a:pt x="279190" y="1572899"/>
                </a:cubicBezTo>
                <a:cubicBezTo>
                  <a:pt x="278114" y="1405444"/>
                  <a:pt x="320579" y="832113"/>
                  <a:pt x="279190" y="558381"/>
                </a:cubicBezTo>
                <a:cubicBezTo>
                  <a:pt x="198667" y="570081"/>
                  <a:pt x="79316" y="557472"/>
                  <a:pt x="0" y="558381"/>
                </a:cubicBezTo>
                <a:close/>
              </a:path>
              <a:path w="1116761" h="4417961" stroke="0" extrusionOk="0">
                <a:moveTo>
                  <a:pt x="0" y="558381"/>
                </a:moveTo>
                <a:cubicBezTo>
                  <a:pt x="100925" y="399511"/>
                  <a:pt x="229314" y="347147"/>
                  <a:pt x="290358" y="268023"/>
                </a:cubicBezTo>
                <a:cubicBezTo>
                  <a:pt x="351402" y="188899"/>
                  <a:pt x="452081" y="143800"/>
                  <a:pt x="558381" y="0"/>
                </a:cubicBezTo>
                <a:cubicBezTo>
                  <a:pt x="655032" y="73865"/>
                  <a:pt x="725475" y="188991"/>
                  <a:pt x="826403" y="268023"/>
                </a:cubicBezTo>
                <a:cubicBezTo>
                  <a:pt x="927331" y="347055"/>
                  <a:pt x="1013027" y="494782"/>
                  <a:pt x="1116761" y="558381"/>
                </a:cubicBezTo>
                <a:cubicBezTo>
                  <a:pt x="1056047" y="589469"/>
                  <a:pt x="910886" y="557551"/>
                  <a:pt x="837571" y="558381"/>
                </a:cubicBezTo>
                <a:cubicBezTo>
                  <a:pt x="883748" y="663960"/>
                  <a:pt x="823363" y="817328"/>
                  <a:pt x="837571" y="1032558"/>
                </a:cubicBezTo>
                <a:cubicBezTo>
                  <a:pt x="851779" y="1247788"/>
                  <a:pt x="817124" y="1427460"/>
                  <a:pt x="837571" y="1545331"/>
                </a:cubicBezTo>
                <a:cubicBezTo>
                  <a:pt x="858018" y="1663202"/>
                  <a:pt x="818260" y="1810690"/>
                  <a:pt x="837571" y="1980912"/>
                </a:cubicBezTo>
                <a:cubicBezTo>
                  <a:pt x="856882" y="2151134"/>
                  <a:pt x="784425" y="2363194"/>
                  <a:pt x="837571" y="2570876"/>
                </a:cubicBezTo>
                <a:cubicBezTo>
                  <a:pt x="890717" y="2778558"/>
                  <a:pt x="830745" y="2792819"/>
                  <a:pt x="837571" y="3006457"/>
                </a:cubicBezTo>
                <a:cubicBezTo>
                  <a:pt x="844397" y="3220095"/>
                  <a:pt x="782136" y="3288882"/>
                  <a:pt x="837571" y="3519230"/>
                </a:cubicBezTo>
                <a:cubicBezTo>
                  <a:pt x="893006" y="3749578"/>
                  <a:pt x="800950" y="3985964"/>
                  <a:pt x="837571" y="4417961"/>
                </a:cubicBezTo>
                <a:cubicBezTo>
                  <a:pt x="695768" y="4419706"/>
                  <a:pt x="463050" y="4359484"/>
                  <a:pt x="279190" y="4417961"/>
                </a:cubicBezTo>
                <a:cubicBezTo>
                  <a:pt x="252869" y="4286366"/>
                  <a:pt x="328695" y="4105987"/>
                  <a:pt x="279190" y="3905188"/>
                </a:cubicBezTo>
                <a:cubicBezTo>
                  <a:pt x="229685" y="3704389"/>
                  <a:pt x="325194" y="3616001"/>
                  <a:pt x="279190" y="3392415"/>
                </a:cubicBezTo>
                <a:cubicBezTo>
                  <a:pt x="233186" y="3168829"/>
                  <a:pt x="317858" y="3049332"/>
                  <a:pt x="279190" y="2918238"/>
                </a:cubicBezTo>
                <a:cubicBezTo>
                  <a:pt x="240522" y="2787144"/>
                  <a:pt x="298191" y="2678216"/>
                  <a:pt x="279190" y="2444062"/>
                </a:cubicBezTo>
                <a:cubicBezTo>
                  <a:pt x="260189" y="2209908"/>
                  <a:pt x="303817" y="2012846"/>
                  <a:pt x="279190" y="1854097"/>
                </a:cubicBezTo>
                <a:cubicBezTo>
                  <a:pt x="254563" y="1695348"/>
                  <a:pt x="324618" y="1535123"/>
                  <a:pt x="279190" y="1264133"/>
                </a:cubicBezTo>
                <a:cubicBezTo>
                  <a:pt x="233762" y="993143"/>
                  <a:pt x="322622" y="765894"/>
                  <a:pt x="279190" y="558381"/>
                </a:cubicBezTo>
                <a:cubicBezTo>
                  <a:pt x="142658" y="562985"/>
                  <a:pt x="112109" y="531881"/>
                  <a:pt x="0" y="558381"/>
                </a:cubicBezTo>
                <a:close/>
              </a:path>
            </a:pathLst>
          </a:custGeom>
          <a:solidFill>
            <a:srgbClr val="92D050"/>
          </a:solidFill>
          <a:ln w="9525" cap="flat" cmpd="sng">
            <a:solidFill>
              <a:srgbClr val="92D050"/>
            </a:solidFill>
            <a:prstDash val="solid"/>
            <a:round/>
            <a:headEnd type="none" w="sm" len="sm"/>
            <a:tailEnd type="none" w="sm" len="sm"/>
            <a:extLst>
              <a:ext uri="{C807C97D-BFC1-408E-A445-0C87EB9F89A2}">
                <ask:lineSketchStyleProps xmlns:ask="http://schemas.microsoft.com/office/drawing/2018/sketchyshapes" sd="3870372988">
                  <a:prstGeom prst="upArrow">
                    <a:avLst>
                      <a:gd name="adj1" fmla="val 50000"/>
                      <a:gd name="adj2" fmla="val 50000"/>
                    </a:avLst>
                  </a:prstGeom>
                  <ask:type>
                    <ask:lineSketchScribble/>
                  </ask:type>
                </ask:lineSketchStyleProps>
              </a:ext>
            </a:extLst>
          </a:ln>
        </p:spPr>
        <p:txBody>
          <a:bodyPr spcFirstLastPara="1" wrap="square" lIns="45713" tIns="45713" rIns="45713" bIns="4571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Google Shape;698;p62">
            <a:extLst>
              <a:ext uri="{FF2B5EF4-FFF2-40B4-BE49-F238E27FC236}">
                <a16:creationId xmlns:a16="http://schemas.microsoft.com/office/drawing/2014/main" id="{750864B4-940B-43C3-A212-54254CF68A43}"/>
              </a:ext>
            </a:extLst>
          </p:cNvPr>
          <p:cNvSpPr/>
          <p:nvPr/>
        </p:nvSpPr>
        <p:spPr>
          <a:xfrm>
            <a:off x="4494586" y="5769219"/>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rgbClr val="92D050"/>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Bringt</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7" name="Google Shape;701;p62">
            <a:extLst>
              <a:ext uri="{FF2B5EF4-FFF2-40B4-BE49-F238E27FC236}">
                <a16:creationId xmlns:a16="http://schemas.microsoft.com/office/drawing/2014/main" id="{67B4B474-2ACB-449E-9FAF-69D788B71765}"/>
              </a:ext>
            </a:extLst>
          </p:cNvPr>
          <p:cNvSpPr/>
          <p:nvPr/>
        </p:nvSpPr>
        <p:spPr>
          <a:xfrm>
            <a:off x="7725980" y="4898523"/>
            <a:ext cx="1396944" cy="793650"/>
          </a:xfrm>
          <a:custGeom>
            <a:avLst/>
            <a:gdLst>
              <a:gd name="connsiteX0" fmla="*/ 0 w 1396944"/>
              <a:gd name="connsiteY0" fmla="*/ 0 h 793650"/>
              <a:gd name="connsiteX1" fmla="*/ 437709 w 1396944"/>
              <a:gd name="connsiteY1" fmla="*/ 0 h 793650"/>
              <a:gd name="connsiteX2" fmla="*/ 875418 w 1396944"/>
              <a:gd name="connsiteY2" fmla="*/ 0 h 793650"/>
              <a:gd name="connsiteX3" fmla="*/ 1396944 w 1396944"/>
              <a:gd name="connsiteY3" fmla="*/ 0 h 793650"/>
              <a:gd name="connsiteX4" fmla="*/ 1396944 w 1396944"/>
              <a:gd name="connsiteY4" fmla="*/ 396825 h 793650"/>
              <a:gd name="connsiteX5" fmla="*/ 1396944 w 1396944"/>
              <a:gd name="connsiteY5" fmla="*/ 793650 h 793650"/>
              <a:gd name="connsiteX6" fmla="*/ 931296 w 1396944"/>
              <a:gd name="connsiteY6" fmla="*/ 793650 h 793650"/>
              <a:gd name="connsiteX7" fmla="*/ 465648 w 1396944"/>
              <a:gd name="connsiteY7" fmla="*/ 793650 h 793650"/>
              <a:gd name="connsiteX8" fmla="*/ 0 w 1396944"/>
              <a:gd name="connsiteY8" fmla="*/ 793650 h 793650"/>
              <a:gd name="connsiteX9" fmla="*/ 0 w 1396944"/>
              <a:gd name="connsiteY9" fmla="*/ 396825 h 793650"/>
              <a:gd name="connsiteX10" fmla="*/ 0 w 1396944"/>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6944" h="793650" fill="none" extrusionOk="0">
                <a:moveTo>
                  <a:pt x="0" y="0"/>
                </a:moveTo>
                <a:cubicBezTo>
                  <a:pt x="132731" y="-48595"/>
                  <a:pt x="287609" y="22431"/>
                  <a:pt x="437709" y="0"/>
                </a:cubicBezTo>
                <a:cubicBezTo>
                  <a:pt x="587809" y="-22431"/>
                  <a:pt x="715368" y="34144"/>
                  <a:pt x="875418" y="0"/>
                </a:cubicBezTo>
                <a:cubicBezTo>
                  <a:pt x="1035468" y="-34144"/>
                  <a:pt x="1263267" y="31604"/>
                  <a:pt x="1396944" y="0"/>
                </a:cubicBezTo>
                <a:cubicBezTo>
                  <a:pt x="1421103" y="195642"/>
                  <a:pt x="1371327" y="304870"/>
                  <a:pt x="1396944" y="396825"/>
                </a:cubicBezTo>
                <a:cubicBezTo>
                  <a:pt x="1422561" y="488780"/>
                  <a:pt x="1365355" y="618557"/>
                  <a:pt x="1396944" y="793650"/>
                </a:cubicBezTo>
                <a:cubicBezTo>
                  <a:pt x="1232811" y="837834"/>
                  <a:pt x="1163259" y="754201"/>
                  <a:pt x="931296" y="793650"/>
                </a:cubicBezTo>
                <a:cubicBezTo>
                  <a:pt x="699333" y="833099"/>
                  <a:pt x="688405" y="752469"/>
                  <a:pt x="465648" y="793650"/>
                </a:cubicBezTo>
                <a:cubicBezTo>
                  <a:pt x="242891" y="834831"/>
                  <a:pt x="192613" y="792432"/>
                  <a:pt x="0" y="793650"/>
                </a:cubicBezTo>
                <a:cubicBezTo>
                  <a:pt x="-8219" y="690449"/>
                  <a:pt x="30858" y="576740"/>
                  <a:pt x="0" y="396825"/>
                </a:cubicBezTo>
                <a:cubicBezTo>
                  <a:pt x="-30858" y="216910"/>
                  <a:pt x="8543" y="143598"/>
                  <a:pt x="0" y="0"/>
                </a:cubicBezTo>
                <a:close/>
              </a:path>
              <a:path w="1396944" h="793650" stroke="0" extrusionOk="0">
                <a:moveTo>
                  <a:pt x="0" y="0"/>
                </a:moveTo>
                <a:cubicBezTo>
                  <a:pt x="210288" y="-41486"/>
                  <a:pt x="273871" y="29825"/>
                  <a:pt x="465648" y="0"/>
                </a:cubicBezTo>
                <a:cubicBezTo>
                  <a:pt x="657425" y="-29825"/>
                  <a:pt x="723656" y="28656"/>
                  <a:pt x="889388" y="0"/>
                </a:cubicBezTo>
                <a:cubicBezTo>
                  <a:pt x="1055120" y="-28656"/>
                  <a:pt x="1267282" y="40547"/>
                  <a:pt x="1396944" y="0"/>
                </a:cubicBezTo>
                <a:cubicBezTo>
                  <a:pt x="1412990" y="181733"/>
                  <a:pt x="1369077" y="284671"/>
                  <a:pt x="1396944" y="373016"/>
                </a:cubicBezTo>
                <a:cubicBezTo>
                  <a:pt x="1424811" y="461361"/>
                  <a:pt x="1351730" y="678290"/>
                  <a:pt x="1396944" y="793650"/>
                </a:cubicBezTo>
                <a:cubicBezTo>
                  <a:pt x="1155093" y="833035"/>
                  <a:pt x="1128770" y="778295"/>
                  <a:pt x="903357" y="793650"/>
                </a:cubicBezTo>
                <a:cubicBezTo>
                  <a:pt x="677944" y="809005"/>
                  <a:pt x="556787" y="761223"/>
                  <a:pt x="409770" y="793650"/>
                </a:cubicBezTo>
                <a:cubicBezTo>
                  <a:pt x="262753" y="826077"/>
                  <a:pt x="180086" y="765113"/>
                  <a:pt x="0" y="793650"/>
                </a:cubicBezTo>
                <a:cubicBezTo>
                  <a:pt x="-16250" y="641606"/>
                  <a:pt x="2113" y="520739"/>
                  <a:pt x="0" y="388889"/>
                </a:cubicBezTo>
                <a:cubicBezTo>
                  <a:pt x="-2113" y="257039"/>
                  <a:pt x="45691" y="171727"/>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du</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8" name="Google Shape;703;p62">
            <a:extLst>
              <a:ext uri="{FF2B5EF4-FFF2-40B4-BE49-F238E27FC236}">
                <a16:creationId xmlns:a16="http://schemas.microsoft.com/office/drawing/2014/main" id="{D7456D2C-BE59-4545-B97A-B06A22485083}"/>
              </a:ext>
            </a:extLst>
          </p:cNvPr>
          <p:cNvSpPr/>
          <p:nvPr/>
        </p:nvSpPr>
        <p:spPr>
          <a:xfrm>
            <a:off x="4570203" y="3953889"/>
            <a:ext cx="1213375" cy="793650"/>
          </a:xfrm>
          <a:custGeom>
            <a:avLst/>
            <a:gdLst>
              <a:gd name="connsiteX0" fmla="*/ 0 w 1213375"/>
              <a:gd name="connsiteY0" fmla="*/ 0 h 793650"/>
              <a:gd name="connsiteX1" fmla="*/ 416592 w 1213375"/>
              <a:gd name="connsiteY1" fmla="*/ 0 h 793650"/>
              <a:gd name="connsiteX2" fmla="*/ 808917 w 1213375"/>
              <a:gd name="connsiteY2" fmla="*/ 0 h 793650"/>
              <a:gd name="connsiteX3" fmla="*/ 1213375 w 1213375"/>
              <a:gd name="connsiteY3" fmla="*/ 0 h 793650"/>
              <a:gd name="connsiteX4" fmla="*/ 1213375 w 1213375"/>
              <a:gd name="connsiteY4" fmla="*/ 380952 h 793650"/>
              <a:gd name="connsiteX5" fmla="*/ 1213375 w 1213375"/>
              <a:gd name="connsiteY5" fmla="*/ 793650 h 793650"/>
              <a:gd name="connsiteX6" fmla="*/ 784649 w 1213375"/>
              <a:gd name="connsiteY6" fmla="*/ 793650 h 793650"/>
              <a:gd name="connsiteX7" fmla="*/ 416592 w 1213375"/>
              <a:gd name="connsiteY7" fmla="*/ 793650 h 793650"/>
              <a:gd name="connsiteX8" fmla="*/ 0 w 1213375"/>
              <a:gd name="connsiteY8" fmla="*/ 793650 h 793650"/>
              <a:gd name="connsiteX9" fmla="*/ 0 w 1213375"/>
              <a:gd name="connsiteY9" fmla="*/ 396825 h 793650"/>
              <a:gd name="connsiteX10" fmla="*/ 0 w 1213375"/>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3375" h="793650" fill="none" extrusionOk="0">
                <a:moveTo>
                  <a:pt x="0" y="0"/>
                </a:moveTo>
                <a:cubicBezTo>
                  <a:pt x="187840" y="-42075"/>
                  <a:pt x="252826" y="18144"/>
                  <a:pt x="416592" y="0"/>
                </a:cubicBezTo>
                <a:cubicBezTo>
                  <a:pt x="580358" y="-18144"/>
                  <a:pt x="714052" y="43245"/>
                  <a:pt x="808917" y="0"/>
                </a:cubicBezTo>
                <a:cubicBezTo>
                  <a:pt x="903783" y="-43245"/>
                  <a:pt x="1083426" y="39939"/>
                  <a:pt x="1213375" y="0"/>
                </a:cubicBezTo>
                <a:cubicBezTo>
                  <a:pt x="1232915" y="164573"/>
                  <a:pt x="1175613" y="254579"/>
                  <a:pt x="1213375" y="380952"/>
                </a:cubicBezTo>
                <a:cubicBezTo>
                  <a:pt x="1251137" y="507325"/>
                  <a:pt x="1202950" y="654280"/>
                  <a:pt x="1213375" y="793650"/>
                </a:cubicBezTo>
                <a:cubicBezTo>
                  <a:pt x="1021892" y="827932"/>
                  <a:pt x="902875" y="748242"/>
                  <a:pt x="784649" y="793650"/>
                </a:cubicBezTo>
                <a:cubicBezTo>
                  <a:pt x="666423" y="839058"/>
                  <a:pt x="571510" y="755197"/>
                  <a:pt x="416592" y="793650"/>
                </a:cubicBezTo>
                <a:cubicBezTo>
                  <a:pt x="261674" y="832103"/>
                  <a:pt x="155565" y="764718"/>
                  <a:pt x="0" y="793650"/>
                </a:cubicBezTo>
                <a:cubicBezTo>
                  <a:pt x="-158" y="685495"/>
                  <a:pt x="21881" y="589833"/>
                  <a:pt x="0" y="396825"/>
                </a:cubicBezTo>
                <a:cubicBezTo>
                  <a:pt x="-21881" y="203818"/>
                  <a:pt x="7696" y="89522"/>
                  <a:pt x="0" y="0"/>
                </a:cubicBezTo>
                <a:close/>
              </a:path>
              <a:path w="1213375" h="793650" stroke="0" extrusionOk="0">
                <a:moveTo>
                  <a:pt x="0" y="0"/>
                </a:moveTo>
                <a:cubicBezTo>
                  <a:pt x="134008" y="-27661"/>
                  <a:pt x="230144" y="5185"/>
                  <a:pt x="392325" y="0"/>
                </a:cubicBezTo>
                <a:cubicBezTo>
                  <a:pt x="554506" y="-5185"/>
                  <a:pt x="702811" y="10957"/>
                  <a:pt x="808917" y="0"/>
                </a:cubicBezTo>
                <a:cubicBezTo>
                  <a:pt x="915023" y="-10957"/>
                  <a:pt x="1045296" y="17510"/>
                  <a:pt x="1213375" y="0"/>
                </a:cubicBezTo>
                <a:cubicBezTo>
                  <a:pt x="1223719" y="142727"/>
                  <a:pt x="1194037" y="219759"/>
                  <a:pt x="1213375" y="373016"/>
                </a:cubicBezTo>
                <a:cubicBezTo>
                  <a:pt x="1232713" y="526273"/>
                  <a:pt x="1171127" y="618654"/>
                  <a:pt x="1213375" y="793650"/>
                </a:cubicBezTo>
                <a:cubicBezTo>
                  <a:pt x="1048903" y="836536"/>
                  <a:pt x="962656" y="748816"/>
                  <a:pt x="784649" y="793650"/>
                </a:cubicBezTo>
                <a:cubicBezTo>
                  <a:pt x="606642" y="838484"/>
                  <a:pt x="546322" y="747349"/>
                  <a:pt x="380191" y="793650"/>
                </a:cubicBezTo>
                <a:cubicBezTo>
                  <a:pt x="214060" y="839951"/>
                  <a:pt x="121878" y="759041"/>
                  <a:pt x="0" y="793650"/>
                </a:cubicBezTo>
                <a:cubicBezTo>
                  <a:pt x="-34543" y="641800"/>
                  <a:pt x="21440" y="482454"/>
                  <a:pt x="0" y="388889"/>
                </a:cubicBezTo>
                <a:cubicBezTo>
                  <a:pt x="-21440" y="295324"/>
                  <a:pt x="42846" y="130705"/>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diens</a:t>
            </a: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-tags</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9" name="Google Shape;701;p62">
            <a:extLst>
              <a:ext uri="{FF2B5EF4-FFF2-40B4-BE49-F238E27FC236}">
                <a16:creationId xmlns:a16="http://schemas.microsoft.com/office/drawing/2014/main" id="{47DA4A1A-00D5-4D06-8EB2-E434A53DE28F}"/>
              </a:ext>
            </a:extLst>
          </p:cNvPr>
          <p:cNvSpPr/>
          <p:nvPr/>
        </p:nvSpPr>
        <p:spPr>
          <a:xfrm>
            <a:off x="9192369" y="4891979"/>
            <a:ext cx="1933472" cy="793650"/>
          </a:xfrm>
          <a:custGeom>
            <a:avLst/>
            <a:gdLst>
              <a:gd name="connsiteX0" fmla="*/ 0 w 1933472"/>
              <a:gd name="connsiteY0" fmla="*/ 0 h 793650"/>
              <a:gd name="connsiteX1" fmla="*/ 444698 w 1933472"/>
              <a:gd name="connsiteY1" fmla="*/ 0 h 793650"/>
              <a:gd name="connsiteX2" fmla="*/ 966736 w 1933472"/>
              <a:gd name="connsiteY2" fmla="*/ 0 h 793650"/>
              <a:gd name="connsiteX3" fmla="*/ 1411434 w 1933472"/>
              <a:gd name="connsiteY3" fmla="*/ 0 h 793650"/>
              <a:gd name="connsiteX4" fmla="*/ 1933471 w 1933472"/>
              <a:gd name="connsiteY4" fmla="*/ 0 h 793650"/>
              <a:gd name="connsiteX5" fmla="*/ 1933471 w 1933472"/>
              <a:gd name="connsiteY5" fmla="*/ 396825 h 793650"/>
              <a:gd name="connsiteX6" fmla="*/ 1933471 w 1933472"/>
              <a:gd name="connsiteY6" fmla="*/ 793650 h 793650"/>
              <a:gd name="connsiteX7" fmla="*/ 1450103 w 1933472"/>
              <a:gd name="connsiteY7" fmla="*/ 793650 h 793650"/>
              <a:gd name="connsiteX8" fmla="*/ 947401 w 1933472"/>
              <a:gd name="connsiteY8" fmla="*/ 793650 h 793650"/>
              <a:gd name="connsiteX9" fmla="*/ 502702 w 1933472"/>
              <a:gd name="connsiteY9" fmla="*/ 793650 h 793650"/>
              <a:gd name="connsiteX10" fmla="*/ 0 w 1933472"/>
              <a:gd name="connsiteY10" fmla="*/ 793650 h 793650"/>
              <a:gd name="connsiteX11" fmla="*/ 0 w 1933472"/>
              <a:gd name="connsiteY11" fmla="*/ 412698 h 793650"/>
              <a:gd name="connsiteX12" fmla="*/ 0 w 1933472"/>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3472" h="793650" fill="none" extrusionOk="0">
                <a:moveTo>
                  <a:pt x="0" y="0"/>
                </a:moveTo>
                <a:cubicBezTo>
                  <a:pt x="204553" y="-3027"/>
                  <a:pt x="327961" y="48527"/>
                  <a:pt x="444698" y="0"/>
                </a:cubicBezTo>
                <a:cubicBezTo>
                  <a:pt x="561435" y="-48527"/>
                  <a:pt x="817035" y="58646"/>
                  <a:pt x="966736" y="0"/>
                </a:cubicBezTo>
                <a:cubicBezTo>
                  <a:pt x="1116437" y="-58646"/>
                  <a:pt x="1279872" y="20308"/>
                  <a:pt x="1411434" y="0"/>
                </a:cubicBezTo>
                <a:cubicBezTo>
                  <a:pt x="1542996" y="-20308"/>
                  <a:pt x="1742794" y="1812"/>
                  <a:pt x="1933471" y="0"/>
                </a:cubicBezTo>
                <a:cubicBezTo>
                  <a:pt x="1980312" y="182054"/>
                  <a:pt x="1897314" y="310919"/>
                  <a:pt x="1933471" y="396825"/>
                </a:cubicBezTo>
                <a:cubicBezTo>
                  <a:pt x="1969628" y="482732"/>
                  <a:pt x="1900292" y="659732"/>
                  <a:pt x="1933471" y="793650"/>
                </a:cubicBezTo>
                <a:cubicBezTo>
                  <a:pt x="1823718" y="824834"/>
                  <a:pt x="1583452" y="758950"/>
                  <a:pt x="1450103" y="793650"/>
                </a:cubicBezTo>
                <a:cubicBezTo>
                  <a:pt x="1316754" y="828350"/>
                  <a:pt x="1070824" y="776525"/>
                  <a:pt x="947401" y="793650"/>
                </a:cubicBezTo>
                <a:cubicBezTo>
                  <a:pt x="823978" y="810775"/>
                  <a:pt x="659240" y="782196"/>
                  <a:pt x="502702" y="793650"/>
                </a:cubicBezTo>
                <a:cubicBezTo>
                  <a:pt x="346164" y="805104"/>
                  <a:pt x="189693" y="774639"/>
                  <a:pt x="0" y="793650"/>
                </a:cubicBezTo>
                <a:cubicBezTo>
                  <a:pt x="-44701" y="684788"/>
                  <a:pt x="4413" y="505878"/>
                  <a:pt x="0" y="412698"/>
                </a:cubicBezTo>
                <a:cubicBezTo>
                  <a:pt x="-4413" y="319518"/>
                  <a:pt x="28691" y="92545"/>
                  <a:pt x="0" y="0"/>
                </a:cubicBezTo>
                <a:close/>
              </a:path>
              <a:path w="1933472" h="793650" stroke="0" extrusionOk="0">
                <a:moveTo>
                  <a:pt x="0" y="0"/>
                </a:moveTo>
                <a:cubicBezTo>
                  <a:pt x="189532" y="-24951"/>
                  <a:pt x="256291" y="49876"/>
                  <a:pt x="444698" y="0"/>
                </a:cubicBezTo>
                <a:cubicBezTo>
                  <a:pt x="633105" y="-49876"/>
                  <a:pt x="676147" y="10812"/>
                  <a:pt x="889397" y="0"/>
                </a:cubicBezTo>
                <a:cubicBezTo>
                  <a:pt x="1102647" y="-10812"/>
                  <a:pt x="1203858" y="60862"/>
                  <a:pt x="1411434" y="0"/>
                </a:cubicBezTo>
                <a:cubicBezTo>
                  <a:pt x="1619010" y="-60862"/>
                  <a:pt x="1731988" y="52663"/>
                  <a:pt x="1933471" y="0"/>
                </a:cubicBezTo>
                <a:cubicBezTo>
                  <a:pt x="1943608" y="112715"/>
                  <a:pt x="1917117" y="228430"/>
                  <a:pt x="1933471" y="373016"/>
                </a:cubicBezTo>
                <a:cubicBezTo>
                  <a:pt x="1949825" y="517602"/>
                  <a:pt x="1887461" y="665622"/>
                  <a:pt x="1933471" y="793650"/>
                </a:cubicBezTo>
                <a:cubicBezTo>
                  <a:pt x="1735381" y="851168"/>
                  <a:pt x="1640629" y="788611"/>
                  <a:pt x="1450103" y="793650"/>
                </a:cubicBezTo>
                <a:cubicBezTo>
                  <a:pt x="1259577" y="798689"/>
                  <a:pt x="1195470" y="793316"/>
                  <a:pt x="966736" y="793650"/>
                </a:cubicBezTo>
                <a:cubicBezTo>
                  <a:pt x="738002" y="793984"/>
                  <a:pt x="566712" y="777498"/>
                  <a:pt x="464033" y="793650"/>
                </a:cubicBezTo>
                <a:cubicBezTo>
                  <a:pt x="361354" y="809802"/>
                  <a:pt x="116280" y="764733"/>
                  <a:pt x="0" y="793650"/>
                </a:cubicBezTo>
                <a:cubicBezTo>
                  <a:pt x="-6834" y="708792"/>
                  <a:pt x="6589" y="514716"/>
                  <a:pt x="0" y="420635"/>
                </a:cubicBezTo>
                <a:cubicBezTo>
                  <a:pt x="-6589" y="326555"/>
                  <a:pt x="6453" y="147385"/>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680663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bringst</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21" name="Google Shape;702;p62">
            <a:extLst>
              <a:ext uri="{FF2B5EF4-FFF2-40B4-BE49-F238E27FC236}">
                <a16:creationId xmlns:a16="http://schemas.microsoft.com/office/drawing/2014/main" id="{55321DEB-EAF4-4179-BB7C-097C43B1F606}"/>
              </a:ext>
            </a:extLst>
          </p:cNvPr>
          <p:cNvSpPr/>
          <p:nvPr/>
        </p:nvSpPr>
        <p:spPr>
          <a:xfrm>
            <a:off x="5922907" y="3953889"/>
            <a:ext cx="1605266" cy="793650"/>
          </a:xfrm>
          <a:custGeom>
            <a:avLst/>
            <a:gdLst>
              <a:gd name="connsiteX0" fmla="*/ 0 w 1605266"/>
              <a:gd name="connsiteY0" fmla="*/ 0 h 793650"/>
              <a:gd name="connsiteX1" fmla="*/ 502983 w 1605266"/>
              <a:gd name="connsiteY1" fmla="*/ 0 h 793650"/>
              <a:gd name="connsiteX2" fmla="*/ 1038072 w 1605266"/>
              <a:gd name="connsiteY2" fmla="*/ 0 h 793650"/>
              <a:gd name="connsiteX3" fmla="*/ 1605266 w 1605266"/>
              <a:gd name="connsiteY3" fmla="*/ 0 h 793650"/>
              <a:gd name="connsiteX4" fmla="*/ 1605266 w 1605266"/>
              <a:gd name="connsiteY4" fmla="*/ 373016 h 793650"/>
              <a:gd name="connsiteX5" fmla="*/ 1605266 w 1605266"/>
              <a:gd name="connsiteY5" fmla="*/ 793650 h 793650"/>
              <a:gd name="connsiteX6" fmla="*/ 1054125 w 1605266"/>
              <a:gd name="connsiteY6" fmla="*/ 793650 h 793650"/>
              <a:gd name="connsiteX7" fmla="*/ 535089 w 1605266"/>
              <a:gd name="connsiteY7" fmla="*/ 793650 h 793650"/>
              <a:gd name="connsiteX8" fmla="*/ 0 w 1605266"/>
              <a:gd name="connsiteY8" fmla="*/ 793650 h 793650"/>
              <a:gd name="connsiteX9" fmla="*/ 0 w 1605266"/>
              <a:gd name="connsiteY9" fmla="*/ 420635 h 793650"/>
              <a:gd name="connsiteX10" fmla="*/ 0 w 1605266"/>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05266" h="793650" fill="none" extrusionOk="0">
                <a:moveTo>
                  <a:pt x="0" y="0"/>
                </a:moveTo>
                <a:cubicBezTo>
                  <a:pt x="113330" y="-49207"/>
                  <a:pt x="315827" y="21259"/>
                  <a:pt x="502983" y="0"/>
                </a:cubicBezTo>
                <a:cubicBezTo>
                  <a:pt x="690139" y="-21259"/>
                  <a:pt x="841740" y="7532"/>
                  <a:pt x="1038072" y="0"/>
                </a:cubicBezTo>
                <a:cubicBezTo>
                  <a:pt x="1234404" y="-7532"/>
                  <a:pt x="1396682" y="64528"/>
                  <a:pt x="1605266" y="0"/>
                </a:cubicBezTo>
                <a:cubicBezTo>
                  <a:pt x="1610586" y="115102"/>
                  <a:pt x="1574055" y="217579"/>
                  <a:pt x="1605266" y="373016"/>
                </a:cubicBezTo>
                <a:cubicBezTo>
                  <a:pt x="1636477" y="528453"/>
                  <a:pt x="1573666" y="588402"/>
                  <a:pt x="1605266" y="793650"/>
                </a:cubicBezTo>
                <a:cubicBezTo>
                  <a:pt x="1435140" y="809284"/>
                  <a:pt x="1319828" y="742436"/>
                  <a:pt x="1054125" y="793650"/>
                </a:cubicBezTo>
                <a:cubicBezTo>
                  <a:pt x="788422" y="844864"/>
                  <a:pt x="782810" y="773794"/>
                  <a:pt x="535089" y="793650"/>
                </a:cubicBezTo>
                <a:cubicBezTo>
                  <a:pt x="287368" y="813506"/>
                  <a:pt x="265038" y="775781"/>
                  <a:pt x="0" y="793650"/>
                </a:cubicBezTo>
                <a:cubicBezTo>
                  <a:pt x="-16090" y="659836"/>
                  <a:pt x="7313" y="576032"/>
                  <a:pt x="0" y="420635"/>
                </a:cubicBezTo>
                <a:cubicBezTo>
                  <a:pt x="-7313" y="265238"/>
                  <a:pt x="27296" y="128760"/>
                  <a:pt x="0" y="0"/>
                </a:cubicBezTo>
                <a:close/>
              </a:path>
              <a:path w="1605266" h="793650" stroke="0" extrusionOk="0">
                <a:moveTo>
                  <a:pt x="0" y="0"/>
                </a:moveTo>
                <a:cubicBezTo>
                  <a:pt x="269720" y="-34682"/>
                  <a:pt x="285382" y="4557"/>
                  <a:pt x="551141" y="0"/>
                </a:cubicBezTo>
                <a:cubicBezTo>
                  <a:pt x="816900" y="-4557"/>
                  <a:pt x="887575" y="52689"/>
                  <a:pt x="1086230" y="0"/>
                </a:cubicBezTo>
                <a:cubicBezTo>
                  <a:pt x="1284885" y="-52689"/>
                  <a:pt x="1449590" y="44497"/>
                  <a:pt x="1605266" y="0"/>
                </a:cubicBezTo>
                <a:cubicBezTo>
                  <a:pt x="1620503" y="113448"/>
                  <a:pt x="1580483" y="254725"/>
                  <a:pt x="1605266" y="396825"/>
                </a:cubicBezTo>
                <a:cubicBezTo>
                  <a:pt x="1630049" y="538925"/>
                  <a:pt x="1576509" y="684157"/>
                  <a:pt x="1605266" y="793650"/>
                </a:cubicBezTo>
                <a:cubicBezTo>
                  <a:pt x="1426767" y="853005"/>
                  <a:pt x="1171798" y="739410"/>
                  <a:pt x="1054125" y="793650"/>
                </a:cubicBezTo>
                <a:cubicBezTo>
                  <a:pt x="936452" y="847890"/>
                  <a:pt x="796690" y="752292"/>
                  <a:pt x="567194" y="793650"/>
                </a:cubicBezTo>
                <a:cubicBezTo>
                  <a:pt x="337698" y="835008"/>
                  <a:pt x="230826" y="731188"/>
                  <a:pt x="0" y="793650"/>
                </a:cubicBezTo>
                <a:cubicBezTo>
                  <a:pt x="-23697" y="624022"/>
                  <a:pt x="37475" y="584309"/>
                  <a:pt x="0" y="380952"/>
                </a:cubicBezTo>
                <a:cubicBezTo>
                  <a:pt x="-37475" y="177595"/>
                  <a:pt x="36761" y="77288"/>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donners-tags</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22" name="Google Shape;703;p62">
            <a:extLst>
              <a:ext uri="{FF2B5EF4-FFF2-40B4-BE49-F238E27FC236}">
                <a16:creationId xmlns:a16="http://schemas.microsoft.com/office/drawing/2014/main" id="{DFCC58C9-2FB1-4694-8EFD-B62E22B189AB}"/>
              </a:ext>
            </a:extLst>
          </p:cNvPr>
          <p:cNvSpPr/>
          <p:nvPr/>
        </p:nvSpPr>
        <p:spPr>
          <a:xfrm>
            <a:off x="7714923" y="3953889"/>
            <a:ext cx="1477446" cy="793650"/>
          </a:xfrm>
          <a:custGeom>
            <a:avLst/>
            <a:gdLst>
              <a:gd name="connsiteX0" fmla="*/ 0 w 1477446"/>
              <a:gd name="connsiteY0" fmla="*/ 0 h 793650"/>
              <a:gd name="connsiteX1" fmla="*/ 448159 w 1477446"/>
              <a:gd name="connsiteY1" fmla="*/ 0 h 793650"/>
              <a:gd name="connsiteX2" fmla="*/ 925866 w 1477446"/>
              <a:gd name="connsiteY2" fmla="*/ 0 h 793650"/>
              <a:gd name="connsiteX3" fmla="*/ 1477446 w 1477446"/>
              <a:gd name="connsiteY3" fmla="*/ 0 h 793650"/>
              <a:gd name="connsiteX4" fmla="*/ 1477446 w 1477446"/>
              <a:gd name="connsiteY4" fmla="*/ 388889 h 793650"/>
              <a:gd name="connsiteX5" fmla="*/ 1477446 w 1477446"/>
              <a:gd name="connsiteY5" fmla="*/ 793650 h 793650"/>
              <a:gd name="connsiteX6" fmla="*/ 955415 w 1477446"/>
              <a:gd name="connsiteY6" fmla="*/ 793650 h 793650"/>
              <a:gd name="connsiteX7" fmla="*/ 507256 w 1477446"/>
              <a:gd name="connsiteY7" fmla="*/ 793650 h 793650"/>
              <a:gd name="connsiteX8" fmla="*/ 0 w 1477446"/>
              <a:gd name="connsiteY8" fmla="*/ 793650 h 793650"/>
              <a:gd name="connsiteX9" fmla="*/ 0 w 1477446"/>
              <a:gd name="connsiteY9" fmla="*/ 404762 h 793650"/>
              <a:gd name="connsiteX10" fmla="*/ 0 w 1477446"/>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77446" h="793650" fill="none" extrusionOk="0">
                <a:moveTo>
                  <a:pt x="0" y="0"/>
                </a:moveTo>
                <a:cubicBezTo>
                  <a:pt x="135364" y="-14129"/>
                  <a:pt x="324122" y="22995"/>
                  <a:pt x="448159" y="0"/>
                </a:cubicBezTo>
                <a:cubicBezTo>
                  <a:pt x="572196" y="-22995"/>
                  <a:pt x="725276" y="56470"/>
                  <a:pt x="925866" y="0"/>
                </a:cubicBezTo>
                <a:cubicBezTo>
                  <a:pt x="1126456" y="-56470"/>
                  <a:pt x="1321491" y="23616"/>
                  <a:pt x="1477446" y="0"/>
                </a:cubicBezTo>
                <a:cubicBezTo>
                  <a:pt x="1496089" y="152116"/>
                  <a:pt x="1475428" y="285507"/>
                  <a:pt x="1477446" y="388889"/>
                </a:cubicBezTo>
                <a:cubicBezTo>
                  <a:pt x="1479464" y="492271"/>
                  <a:pt x="1448600" y="647348"/>
                  <a:pt x="1477446" y="793650"/>
                </a:cubicBezTo>
                <a:cubicBezTo>
                  <a:pt x="1351738" y="804165"/>
                  <a:pt x="1134499" y="788955"/>
                  <a:pt x="955415" y="793650"/>
                </a:cubicBezTo>
                <a:cubicBezTo>
                  <a:pt x="776331" y="798345"/>
                  <a:pt x="599704" y="789095"/>
                  <a:pt x="507256" y="793650"/>
                </a:cubicBezTo>
                <a:cubicBezTo>
                  <a:pt x="414808" y="798205"/>
                  <a:pt x="156759" y="767084"/>
                  <a:pt x="0" y="793650"/>
                </a:cubicBezTo>
                <a:cubicBezTo>
                  <a:pt x="-7405" y="627307"/>
                  <a:pt x="30199" y="577257"/>
                  <a:pt x="0" y="404762"/>
                </a:cubicBezTo>
                <a:cubicBezTo>
                  <a:pt x="-30199" y="232267"/>
                  <a:pt x="25360" y="181152"/>
                  <a:pt x="0" y="0"/>
                </a:cubicBezTo>
                <a:close/>
              </a:path>
              <a:path w="1477446" h="793650" stroke="0" extrusionOk="0">
                <a:moveTo>
                  <a:pt x="0" y="0"/>
                </a:moveTo>
                <a:cubicBezTo>
                  <a:pt x="124956" y="-12285"/>
                  <a:pt x="258305" y="1128"/>
                  <a:pt x="492482" y="0"/>
                </a:cubicBezTo>
                <a:cubicBezTo>
                  <a:pt x="726659" y="-1128"/>
                  <a:pt x="806089" y="56257"/>
                  <a:pt x="970190" y="0"/>
                </a:cubicBezTo>
                <a:cubicBezTo>
                  <a:pt x="1134291" y="-56257"/>
                  <a:pt x="1326022" y="5000"/>
                  <a:pt x="1477446" y="0"/>
                </a:cubicBezTo>
                <a:cubicBezTo>
                  <a:pt x="1488146" y="159361"/>
                  <a:pt x="1456562" y="262626"/>
                  <a:pt x="1477446" y="380952"/>
                </a:cubicBezTo>
                <a:cubicBezTo>
                  <a:pt x="1498330" y="499278"/>
                  <a:pt x="1449122" y="685713"/>
                  <a:pt x="1477446" y="793650"/>
                </a:cubicBezTo>
                <a:cubicBezTo>
                  <a:pt x="1235659" y="851464"/>
                  <a:pt x="1163208" y="762670"/>
                  <a:pt x="955415" y="793650"/>
                </a:cubicBezTo>
                <a:cubicBezTo>
                  <a:pt x="747622" y="824630"/>
                  <a:pt x="660529" y="784618"/>
                  <a:pt x="462933" y="793650"/>
                </a:cubicBezTo>
                <a:cubicBezTo>
                  <a:pt x="265337" y="802682"/>
                  <a:pt x="124100" y="740281"/>
                  <a:pt x="0" y="793650"/>
                </a:cubicBezTo>
                <a:cubicBezTo>
                  <a:pt x="-12413" y="695493"/>
                  <a:pt x="25798" y="538744"/>
                  <a:pt x="0" y="396825"/>
                </a:cubicBezTo>
                <a:cubicBezTo>
                  <a:pt x="-25798" y="254907"/>
                  <a:pt x="1942" y="96443"/>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am </a:t>
            </a: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Dienstag</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23" name="Google Shape;699;p62">
            <a:extLst>
              <a:ext uri="{FF2B5EF4-FFF2-40B4-BE49-F238E27FC236}">
                <a16:creationId xmlns:a16="http://schemas.microsoft.com/office/drawing/2014/main" id="{041C80BF-788E-453C-8BCB-FAAD2008FCEE}"/>
              </a:ext>
            </a:extLst>
          </p:cNvPr>
          <p:cNvSpPr/>
          <p:nvPr/>
        </p:nvSpPr>
        <p:spPr>
          <a:xfrm>
            <a:off x="4485185" y="4887824"/>
            <a:ext cx="1548969" cy="793650"/>
          </a:xfrm>
          <a:custGeom>
            <a:avLst/>
            <a:gdLst>
              <a:gd name="connsiteX0" fmla="*/ 0 w 1548969"/>
              <a:gd name="connsiteY0" fmla="*/ 0 h 793650"/>
              <a:gd name="connsiteX1" fmla="*/ 469854 w 1548969"/>
              <a:gd name="connsiteY1" fmla="*/ 0 h 793650"/>
              <a:gd name="connsiteX2" fmla="*/ 939707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79114 w 1548969"/>
              <a:gd name="connsiteY6" fmla="*/ 793650 h 793650"/>
              <a:gd name="connsiteX7" fmla="*/ 593771 w 1548969"/>
              <a:gd name="connsiteY7" fmla="*/ 793650 h 793650"/>
              <a:gd name="connsiteX8" fmla="*/ 0 w 1548969"/>
              <a:gd name="connsiteY8" fmla="*/ 793650 h 793650"/>
              <a:gd name="connsiteX9" fmla="*/ 0 w 1548969"/>
              <a:gd name="connsiteY9" fmla="*/ 380952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5242" y="-29798"/>
                  <a:pt x="246806" y="56363"/>
                  <a:pt x="469854" y="0"/>
                </a:cubicBezTo>
                <a:cubicBezTo>
                  <a:pt x="692902" y="-56363"/>
                  <a:pt x="770882" y="36891"/>
                  <a:pt x="939707" y="0"/>
                </a:cubicBezTo>
                <a:cubicBezTo>
                  <a:pt x="1108532" y="-36891"/>
                  <a:pt x="1371953" y="68012"/>
                  <a:pt x="1548968" y="0"/>
                </a:cubicBezTo>
                <a:cubicBezTo>
                  <a:pt x="1575344" y="105973"/>
                  <a:pt x="1504188" y="245784"/>
                  <a:pt x="1548968" y="388889"/>
                </a:cubicBezTo>
                <a:cubicBezTo>
                  <a:pt x="1593748" y="531994"/>
                  <a:pt x="1545017" y="595239"/>
                  <a:pt x="1548968" y="793650"/>
                </a:cubicBezTo>
                <a:cubicBezTo>
                  <a:pt x="1387462" y="810705"/>
                  <a:pt x="1262210" y="737927"/>
                  <a:pt x="1079114" y="793650"/>
                </a:cubicBezTo>
                <a:cubicBezTo>
                  <a:pt x="896018" y="849373"/>
                  <a:pt x="724858" y="767295"/>
                  <a:pt x="593771" y="793650"/>
                </a:cubicBezTo>
                <a:cubicBezTo>
                  <a:pt x="462684" y="820005"/>
                  <a:pt x="189898" y="726118"/>
                  <a:pt x="0" y="793650"/>
                </a:cubicBezTo>
                <a:cubicBezTo>
                  <a:pt x="-12344" y="632305"/>
                  <a:pt x="7961" y="573873"/>
                  <a:pt x="0" y="380952"/>
                </a:cubicBezTo>
                <a:cubicBezTo>
                  <a:pt x="-7961" y="188031"/>
                  <a:pt x="8203" y="93169"/>
                  <a:pt x="0" y="0"/>
                </a:cubicBezTo>
                <a:close/>
              </a:path>
              <a:path w="1548969" h="793650" stroke="0" extrusionOk="0">
                <a:moveTo>
                  <a:pt x="0" y="0"/>
                </a:moveTo>
                <a:cubicBezTo>
                  <a:pt x="131083" y="-6856"/>
                  <a:pt x="271717" y="44924"/>
                  <a:pt x="485343" y="0"/>
                </a:cubicBezTo>
                <a:cubicBezTo>
                  <a:pt x="698969" y="-44924"/>
                  <a:pt x="862953" y="39259"/>
                  <a:pt x="1001666" y="0"/>
                </a:cubicBezTo>
                <a:cubicBezTo>
                  <a:pt x="1140379" y="-39259"/>
                  <a:pt x="1426290" y="36552"/>
                  <a:pt x="1548968" y="0"/>
                </a:cubicBezTo>
                <a:cubicBezTo>
                  <a:pt x="1561710" y="164841"/>
                  <a:pt x="1510886" y="297029"/>
                  <a:pt x="1548968" y="396825"/>
                </a:cubicBezTo>
                <a:cubicBezTo>
                  <a:pt x="1587050" y="496622"/>
                  <a:pt x="1531180" y="649406"/>
                  <a:pt x="1548968" y="793650"/>
                </a:cubicBezTo>
                <a:cubicBezTo>
                  <a:pt x="1386290" y="802970"/>
                  <a:pt x="1223032" y="782458"/>
                  <a:pt x="1048135" y="793650"/>
                </a:cubicBezTo>
                <a:cubicBezTo>
                  <a:pt x="873238" y="804842"/>
                  <a:pt x="636984" y="776845"/>
                  <a:pt x="500833" y="793650"/>
                </a:cubicBezTo>
                <a:cubicBezTo>
                  <a:pt x="364682" y="810455"/>
                  <a:pt x="109902" y="743898"/>
                  <a:pt x="0" y="793650"/>
                </a:cubicBezTo>
                <a:cubicBezTo>
                  <a:pt x="-32094" y="632030"/>
                  <a:pt x="1528" y="586952"/>
                  <a:pt x="0" y="380952"/>
                </a:cubicBezTo>
                <a:cubicBezTo>
                  <a:pt x="-1528" y="174952"/>
                  <a:pt x="31864" y="166713"/>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19419549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bringt</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24" name="Google Shape;700;p62">
            <a:extLst>
              <a:ext uri="{FF2B5EF4-FFF2-40B4-BE49-F238E27FC236}">
                <a16:creationId xmlns:a16="http://schemas.microsoft.com/office/drawing/2014/main" id="{EEADA43E-2E8F-4304-87AB-93517BDEF537}"/>
              </a:ext>
            </a:extLst>
          </p:cNvPr>
          <p:cNvSpPr/>
          <p:nvPr/>
        </p:nvSpPr>
        <p:spPr>
          <a:xfrm>
            <a:off x="6126616" y="4876230"/>
            <a:ext cx="1548969" cy="793650"/>
          </a:xfrm>
          <a:custGeom>
            <a:avLst/>
            <a:gdLst>
              <a:gd name="connsiteX0" fmla="*/ 0 w 1548969"/>
              <a:gd name="connsiteY0" fmla="*/ 0 h 793650"/>
              <a:gd name="connsiteX1" fmla="*/ 516323 w 1548969"/>
              <a:gd name="connsiteY1" fmla="*/ 0 h 793650"/>
              <a:gd name="connsiteX2" fmla="*/ 98617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01666 w 1548969"/>
              <a:gd name="connsiteY6" fmla="*/ 793650 h 793650"/>
              <a:gd name="connsiteX7" fmla="*/ 469854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25713" y="-39782"/>
                  <a:pt x="282426" y="9764"/>
                  <a:pt x="516323" y="0"/>
                </a:cubicBezTo>
                <a:cubicBezTo>
                  <a:pt x="750220" y="-9764"/>
                  <a:pt x="847060" y="28482"/>
                  <a:pt x="986176" y="0"/>
                </a:cubicBezTo>
                <a:cubicBezTo>
                  <a:pt x="1125292" y="-28482"/>
                  <a:pt x="1366742" y="45271"/>
                  <a:pt x="1548968" y="0"/>
                </a:cubicBezTo>
                <a:cubicBezTo>
                  <a:pt x="1564521" y="130857"/>
                  <a:pt x="1509913" y="201210"/>
                  <a:pt x="1548968" y="373016"/>
                </a:cubicBezTo>
                <a:cubicBezTo>
                  <a:pt x="1588023" y="544822"/>
                  <a:pt x="1498717" y="625868"/>
                  <a:pt x="1548968" y="793650"/>
                </a:cubicBezTo>
                <a:cubicBezTo>
                  <a:pt x="1309852" y="799828"/>
                  <a:pt x="1160500" y="730336"/>
                  <a:pt x="1001666" y="793650"/>
                </a:cubicBezTo>
                <a:cubicBezTo>
                  <a:pt x="842832" y="856964"/>
                  <a:pt x="600537" y="763373"/>
                  <a:pt x="469854" y="793650"/>
                </a:cubicBezTo>
                <a:cubicBezTo>
                  <a:pt x="339171" y="823927"/>
                  <a:pt x="168754" y="769828"/>
                  <a:pt x="0" y="793650"/>
                </a:cubicBezTo>
                <a:cubicBezTo>
                  <a:pt x="-38490" y="698616"/>
                  <a:pt x="8858" y="561669"/>
                  <a:pt x="0" y="388889"/>
                </a:cubicBezTo>
                <a:cubicBezTo>
                  <a:pt x="-8858" y="216109"/>
                  <a:pt x="42739" y="121261"/>
                  <a:pt x="0" y="0"/>
                </a:cubicBezTo>
                <a:close/>
              </a:path>
              <a:path w="1548969" h="793650" stroke="0" extrusionOk="0">
                <a:moveTo>
                  <a:pt x="0" y="0"/>
                </a:moveTo>
                <a:cubicBezTo>
                  <a:pt x="124592" y="-46759"/>
                  <a:pt x="271551" y="40728"/>
                  <a:pt x="516323" y="0"/>
                </a:cubicBezTo>
                <a:cubicBezTo>
                  <a:pt x="761095" y="-40728"/>
                  <a:pt x="820109" y="34048"/>
                  <a:pt x="1048135" y="0"/>
                </a:cubicBezTo>
                <a:cubicBezTo>
                  <a:pt x="1276161" y="-34048"/>
                  <a:pt x="1436512" y="8465"/>
                  <a:pt x="1548968" y="0"/>
                </a:cubicBezTo>
                <a:cubicBezTo>
                  <a:pt x="1554986" y="109826"/>
                  <a:pt x="1510901" y="216702"/>
                  <a:pt x="1548968" y="404762"/>
                </a:cubicBezTo>
                <a:cubicBezTo>
                  <a:pt x="1587035" y="592822"/>
                  <a:pt x="1508773" y="641736"/>
                  <a:pt x="1548968" y="793650"/>
                </a:cubicBezTo>
                <a:cubicBezTo>
                  <a:pt x="1340186" y="801861"/>
                  <a:pt x="1177787" y="767046"/>
                  <a:pt x="1048135" y="793650"/>
                </a:cubicBezTo>
                <a:cubicBezTo>
                  <a:pt x="918483" y="820254"/>
                  <a:pt x="640174" y="737057"/>
                  <a:pt x="531812" y="793650"/>
                </a:cubicBezTo>
                <a:cubicBezTo>
                  <a:pt x="423450" y="850243"/>
                  <a:pt x="144764" y="730365"/>
                  <a:pt x="0" y="793650"/>
                </a:cubicBezTo>
                <a:cubicBezTo>
                  <a:pt x="-1821" y="716630"/>
                  <a:pt x="37124" y="500939"/>
                  <a:pt x="0" y="420635"/>
                </a:cubicBezTo>
                <a:cubicBezTo>
                  <a:pt x="-37124" y="340332"/>
                  <a:pt x="43779" y="174418"/>
                  <a:pt x="0" y="0"/>
                </a:cubicBezTo>
                <a:close/>
              </a:path>
            </a:pathLst>
          </a:custGeom>
          <a:solidFill>
            <a:srgbClr val="92D050"/>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36470444">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ihr</a:t>
            </a:r>
            <a:endParaRPr kumimoji="0" sz="24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2" name="Google Shape;698;p62">
            <a:extLst>
              <a:ext uri="{FF2B5EF4-FFF2-40B4-BE49-F238E27FC236}">
                <a16:creationId xmlns:a16="http://schemas.microsoft.com/office/drawing/2014/main" id="{5AA75484-9125-4B0C-9FBC-AFC99588A2C8}"/>
              </a:ext>
            </a:extLst>
          </p:cNvPr>
          <p:cNvSpPr/>
          <p:nvPr/>
        </p:nvSpPr>
        <p:spPr>
          <a:xfrm>
            <a:off x="6148447" y="5777030"/>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Du</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9" name="Google Shape;703;p62">
            <a:extLst>
              <a:ext uri="{FF2B5EF4-FFF2-40B4-BE49-F238E27FC236}">
                <a16:creationId xmlns:a16="http://schemas.microsoft.com/office/drawing/2014/main" id="{12D87EB4-824F-47CE-ABAC-02C74F91E1B1}"/>
              </a:ext>
            </a:extLst>
          </p:cNvPr>
          <p:cNvSpPr/>
          <p:nvPr/>
        </p:nvSpPr>
        <p:spPr>
          <a:xfrm>
            <a:off x="4657679" y="3031549"/>
            <a:ext cx="1677005" cy="793650"/>
          </a:xfrm>
          <a:custGeom>
            <a:avLst/>
            <a:gdLst>
              <a:gd name="connsiteX0" fmla="*/ 0 w 1677005"/>
              <a:gd name="connsiteY0" fmla="*/ 0 h 793650"/>
              <a:gd name="connsiteX1" fmla="*/ 575772 w 1677005"/>
              <a:gd name="connsiteY1" fmla="*/ 0 h 793650"/>
              <a:gd name="connsiteX2" fmla="*/ 1118003 w 1677005"/>
              <a:gd name="connsiteY2" fmla="*/ 0 h 793650"/>
              <a:gd name="connsiteX3" fmla="*/ 1677005 w 1677005"/>
              <a:gd name="connsiteY3" fmla="*/ 0 h 793650"/>
              <a:gd name="connsiteX4" fmla="*/ 1677005 w 1677005"/>
              <a:gd name="connsiteY4" fmla="*/ 380952 h 793650"/>
              <a:gd name="connsiteX5" fmla="*/ 1677005 w 1677005"/>
              <a:gd name="connsiteY5" fmla="*/ 793650 h 793650"/>
              <a:gd name="connsiteX6" fmla="*/ 1084463 w 1677005"/>
              <a:gd name="connsiteY6" fmla="*/ 793650 h 793650"/>
              <a:gd name="connsiteX7" fmla="*/ 575772 w 1677005"/>
              <a:gd name="connsiteY7" fmla="*/ 793650 h 793650"/>
              <a:gd name="connsiteX8" fmla="*/ 0 w 1677005"/>
              <a:gd name="connsiteY8" fmla="*/ 793650 h 793650"/>
              <a:gd name="connsiteX9" fmla="*/ 0 w 1677005"/>
              <a:gd name="connsiteY9" fmla="*/ 396825 h 793650"/>
              <a:gd name="connsiteX10" fmla="*/ 0 w 1677005"/>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7005" h="793650" fill="none" extrusionOk="0">
                <a:moveTo>
                  <a:pt x="0" y="0"/>
                </a:moveTo>
                <a:cubicBezTo>
                  <a:pt x="175741" y="-41106"/>
                  <a:pt x="440688" y="68050"/>
                  <a:pt x="575772" y="0"/>
                </a:cubicBezTo>
                <a:cubicBezTo>
                  <a:pt x="710856" y="-68050"/>
                  <a:pt x="947444" y="50322"/>
                  <a:pt x="1118003" y="0"/>
                </a:cubicBezTo>
                <a:cubicBezTo>
                  <a:pt x="1288562" y="-50322"/>
                  <a:pt x="1418272" y="45534"/>
                  <a:pt x="1677005" y="0"/>
                </a:cubicBezTo>
                <a:cubicBezTo>
                  <a:pt x="1696545" y="164573"/>
                  <a:pt x="1639243" y="254579"/>
                  <a:pt x="1677005" y="380952"/>
                </a:cubicBezTo>
                <a:cubicBezTo>
                  <a:pt x="1714767" y="507325"/>
                  <a:pt x="1666580" y="654280"/>
                  <a:pt x="1677005" y="793650"/>
                </a:cubicBezTo>
                <a:cubicBezTo>
                  <a:pt x="1440266" y="859621"/>
                  <a:pt x="1288004" y="733459"/>
                  <a:pt x="1084463" y="793650"/>
                </a:cubicBezTo>
                <a:cubicBezTo>
                  <a:pt x="880922" y="853841"/>
                  <a:pt x="746943" y="741695"/>
                  <a:pt x="575772" y="793650"/>
                </a:cubicBezTo>
                <a:cubicBezTo>
                  <a:pt x="404601" y="845605"/>
                  <a:pt x="181824" y="733583"/>
                  <a:pt x="0" y="793650"/>
                </a:cubicBezTo>
                <a:cubicBezTo>
                  <a:pt x="-158" y="685495"/>
                  <a:pt x="21881" y="589833"/>
                  <a:pt x="0" y="396825"/>
                </a:cubicBezTo>
                <a:cubicBezTo>
                  <a:pt x="-21881" y="203818"/>
                  <a:pt x="7696" y="89522"/>
                  <a:pt x="0" y="0"/>
                </a:cubicBezTo>
                <a:close/>
              </a:path>
              <a:path w="1677005" h="793650" stroke="0" extrusionOk="0">
                <a:moveTo>
                  <a:pt x="0" y="0"/>
                </a:moveTo>
                <a:cubicBezTo>
                  <a:pt x="190584" y="-47973"/>
                  <a:pt x="274868" y="54013"/>
                  <a:pt x="542232" y="0"/>
                </a:cubicBezTo>
                <a:cubicBezTo>
                  <a:pt x="809596" y="-54013"/>
                  <a:pt x="875212" y="64304"/>
                  <a:pt x="1118003" y="0"/>
                </a:cubicBezTo>
                <a:cubicBezTo>
                  <a:pt x="1360794" y="-64304"/>
                  <a:pt x="1456518" y="25567"/>
                  <a:pt x="1677005" y="0"/>
                </a:cubicBezTo>
                <a:cubicBezTo>
                  <a:pt x="1687349" y="142727"/>
                  <a:pt x="1657667" y="219759"/>
                  <a:pt x="1677005" y="373016"/>
                </a:cubicBezTo>
                <a:cubicBezTo>
                  <a:pt x="1696343" y="526273"/>
                  <a:pt x="1634757" y="618654"/>
                  <a:pt x="1677005" y="793650"/>
                </a:cubicBezTo>
                <a:cubicBezTo>
                  <a:pt x="1538041" y="856412"/>
                  <a:pt x="1326187" y="770391"/>
                  <a:pt x="1084463" y="793650"/>
                </a:cubicBezTo>
                <a:cubicBezTo>
                  <a:pt x="842739" y="816909"/>
                  <a:pt x="649514" y="759139"/>
                  <a:pt x="525462" y="793650"/>
                </a:cubicBezTo>
                <a:cubicBezTo>
                  <a:pt x="401410" y="828161"/>
                  <a:pt x="116449" y="790956"/>
                  <a:pt x="0" y="793650"/>
                </a:cubicBezTo>
                <a:cubicBezTo>
                  <a:pt x="-34543" y="641800"/>
                  <a:pt x="21440" y="482454"/>
                  <a:pt x="0" y="388889"/>
                </a:cubicBezTo>
                <a:cubicBezTo>
                  <a:pt x="-21440" y="295324"/>
                  <a:pt x="42846" y="130705"/>
                  <a:pt x="0" y="0"/>
                </a:cubicBezTo>
                <a:close/>
              </a:path>
            </a:pathLst>
          </a:custGeom>
          <a:solidFill>
            <a:srgbClr val="92D050"/>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Sachen </a:t>
            </a: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mit</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0" name="Google Shape;702;p62">
            <a:extLst>
              <a:ext uri="{FF2B5EF4-FFF2-40B4-BE49-F238E27FC236}">
                <a16:creationId xmlns:a16="http://schemas.microsoft.com/office/drawing/2014/main" id="{26F55B98-68CB-445B-8412-1D00563059AA}"/>
              </a:ext>
            </a:extLst>
          </p:cNvPr>
          <p:cNvSpPr/>
          <p:nvPr/>
        </p:nvSpPr>
        <p:spPr>
          <a:xfrm>
            <a:off x="6521526" y="3031549"/>
            <a:ext cx="1396943" cy="793650"/>
          </a:xfrm>
          <a:custGeom>
            <a:avLst/>
            <a:gdLst>
              <a:gd name="connsiteX0" fmla="*/ 0 w 1396943"/>
              <a:gd name="connsiteY0" fmla="*/ 0 h 793650"/>
              <a:gd name="connsiteX1" fmla="*/ 437709 w 1396943"/>
              <a:gd name="connsiteY1" fmla="*/ 0 h 793650"/>
              <a:gd name="connsiteX2" fmla="*/ 903356 w 1396943"/>
              <a:gd name="connsiteY2" fmla="*/ 0 h 793650"/>
              <a:gd name="connsiteX3" fmla="*/ 1396943 w 1396943"/>
              <a:gd name="connsiteY3" fmla="*/ 0 h 793650"/>
              <a:gd name="connsiteX4" fmla="*/ 1396943 w 1396943"/>
              <a:gd name="connsiteY4" fmla="*/ 373016 h 793650"/>
              <a:gd name="connsiteX5" fmla="*/ 1396943 w 1396943"/>
              <a:gd name="connsiteY5" fmla="*/ 793650 h 793650"/>
              <a:gd name="connsiteX6" fmla="*/ 917326 w 1396943"/>
              <a:gd name="connsiteY6" fmla="*/ 793650 h 793650"/>
              <a:gd name="connsiteX7" fmla="*/ 465648 w 1396943"/>
              <a:gd name="connsiteY7" fmla="*/ 793650 h 793650"/>
              <a:gd name="connsiteX8" fmla="*/ 0 w 1396943"/>
              <a:gd name="connsiteY8" fmla="*/ 793650 h 793650"/>
              <a:gd name="connsiteX9" fmla="*/ 0 w 1396943"/>
              <a:gd name="connsiteY9" fmla="*/ 420635 h 793650"/>
              <a:gd name="connsiteX10" fmla="*/ 0 w 1396943"/>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6943" h="793650" fill="none" extrusionOk="0">
                <a:moveTo>
                  <a:pt x="0" y="0"/>
                </a:moveTo>
                <a:cubicBezTo>
                  <a:pt x="159514" y="-21856"/>
                  <a:pt x="284061" y="19853"/>
                  <a:pt x="437709" y="0"/>
                </a:cubicBezTo>
                <a:cubicBezTo>
                  <a:pt x="591357" y="-19853"/>
                  <a:pt x="738352" y="39217"/>
                  <a:pt x="903356" y="0"/>
                </a:cubicBezTo>
                <a:cubicBezTo>
                  <a:pt x="1068360" y="-39217"/>
                  <a:pt x="1195142" y="41087"/>
                  <a:pt x="1396943" y="0"/>
                </a:cubicBezTo>
                <a:cubicBezTo>
                  <a:pt x="1402263" y="115102"/>
                  <a:pt x="1365732" y="217579"/>
                  <a:pt x="1396943" y="373016"/>
                </a:cubicBezTo>
                <a:cubicBezTo>
                  <a:pt x="1428154" y="528453"/>
                  <a:pt x="1365343" y="588402"/>
                  <a:pt x="1396943" y="793650"/>
                </a:cubicBezTo>
                <a:cubicBezTo>
                  <a:pt x="1221523" y="811859"/>
                  <a:pt x="1113927" y="755993"/>
                  <a:pt x="917326" y="793650"/>
                </a:cubicBezTo>
                <a:cubicBezTo>
                  <a:pt x="720725" y="831307"/>
                  <a:pt x="671498" y="742386"/>
                  <a:pt x="465648" y="793650"/>
                </a:cubicBezTo>
                <a:cubicBezTo>
                  <a:pt x="259798" y="844914"/>
                  <a:pt x="132903" y="762304"/>
                  <a:pt x="0" y="793650"/>
                </a:cubicBezTo>
                <a:cubicBezTo>
                  <a:pt x="-16090" y="659836"/>
                  <a:pt x="7313" y="576032"/>
                  <a:pt x="0" y="420635"/>
                </a:cubicBezTo>
                <a:cubicBezTo>
                  <a:pt x="-7313" y="265238"/>
                  <a:pt x="27296" y="128760"/>
                  <a:pt x="0" y="0"/>
                </a:cubicBezTo>
                <a:close/>
              </a:path>
              <a:path w="1396943" h="793650" stroke="0" extrusionOk="0">
                <a:moveTo>
                  <a:pt x="0" y="0"/>
                </a:moveTo>
                <a:cubicBezTo>
                  <a:pt x="102663" y="-55214"/>
                  <a:pt x="293728" y="54408"/>
                  <a:pt x="479617" y="0"/>
                </a:cubicBezTo>
                <a:cubicBezTo>
                  <a:pt x="665506" y="-54408"/>
                  <a:pt x="814394" y="10151"/>
                  <a:pt x="945265" y="0"/>
                </a:cubicBezTo>
                <a:cubicBezTo>
                  <a:pt x="1076136" y="-10151"/>
                  <a:pt x="1270508" y="37254"/>
                  <a:pt x="1396943" y="0"/>
                </a:cubicBezTo>
                <a:cubicBezTo>
                  <a:pt x="1412180" y="113448"/>
                  <a:pt x="1372160" y="254725"/>
                  <a:pt x="1396943" y="396825"/>
                </a:cubicBezTo>
                <a:cubicBezTo>
                  <a:pt x="1421726" y="538925"/>
                  <a:pt x="1368186" y="684157"/>
                  <a:pt x="1396943" y="793650"/>
                </a:cubicBezTo>
                <a:cubicBezTo>
                  <a:pt x="1189149" y="823565"/>
                  <a:pt x="1021417" y="768149"/>
                  <a:pt x="917326" y="793650"/>
                </a:cubicBezTo>
                <a:cubicBezTo>
                  <a:pt x="813235" y="819151"/>
                  <a:pt x="670597" y="769911"/>
                  <a:pt x="493587" y="793650"/>
                </a:cubicBezTo>
                <a:cubicBezTo>
                  <a:pt x="316577" y="817389"/>
                  <a:pt x="246356" y="789518"/>
                  <a:pt x="0" y="793650"/>
                </a:cubicBezTo>
                <a:cubicBezTo>
                  <a:pt x="-23697" y="624022"/>
                  <a:pt x="37475" y="584309"/>
                  <a:pt x="0" y="380952"/>
                </a:cubicBezTo>
                <a:cubicBezTo>
                  <a:pt x="-37475" y="177595"/>
                  <a:pt x="36761" y="77288"/>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500" b="1" kern="0" dirty="0" err="1">
                <a:solidFill>
                  <a:srgbClr val="002060"/>
                </a:solidFill>
                <a:latin typeface="Century Gothic" panose="020B0502020202020204" pitchFamily="34" charset="0"/>
                <a:ea typeface="Montserrat"/>
                <a:cs typeface="Montserrat"/>
                <a:sym typeface="Montserrat"/>
              </a:rPr>
              <a:t>Dörfer</a:t>
            </a:r>
            <a:r>
              <a:rPr lang="en-US" sz="2500" b="1" kern="0" dirty="0">
                <a:solidFill>
                  <a:srgbClr val="002060"/>
                </a:solidFill>
                <a:latin typeface="Century Gothic" panose="020B0502020202020204" pitchFamily="34" charset="0"/>
                <a:ea typeface="Montserrat"/>
                <a:cs typeface="Montserrat"/>
                <a:sym typeface="Montserrat"/>
              </a:rPr>
              <a:t> </a:t>
            </a:r>
            <a:r>
              <a:rPr lang="en-US" sz="2500" b="1" kern="0" dirty="0" err="1">
                <a:solidFill>
                  <a:srgbClr val="002060"/>
                </a:solidFill>
                <a:latin typeface="Century Gothic" panose="020B0502020202020204" pitchFamily="34" charset="0"/>
                <a:ea typeface="Montserrat"/>
                <a:cs typeface="Montserrat"/>
                <a:sym typeface="Montserrat"/>
              </a:rPr>
              <a:t>mit</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1" name="Google Shape;703;p62">
            <a:extLst>
              <a:ext uri="{FF2B5EF4-FFF2-40B4-BE49-F238E27FC236}">
                <a16:creationId xmlns:a16="http://schemas.microsoft.com/office/drawing/2014/main" id="{2EB6B85C-5FB9-4510-B9FB-1CD590C309C4}"/>
              </a:ext>
            </a:extLst>
          </p:cNvPr>
          <p:cNvSpPr/>
          <p:nvPr/>
        </p:nvSpPr>
        <p:spPr>
          <a:xfrm>
            <a:off x="8166919" y="3008224"/>
            <a:ext cx="1933472" cy="793650"/>
          </a:xfrm>
          <a:custGeom>
            <a:avLst/>
            <a:gdLst>
              <a:gd name="connsiteX0" fmla="*/ 0 w 1933472"/>
              <a:gd name="connsiteY0" fmla="*/ 0 h 793650"/>
              <a:gd name="connsiteX1" fmla="*/ 522037 w 1933472"/>
              <a:gd name="connsiteY1" fmla="*/ 0 h 793650"/>
              <a:gd name="connsiteX2" fmla="*/ 986070 w 1933472"/>
              <a:gd name="connsiteY2" fmla="*/ 0 h 793650"/>
              <a:gd name="connsiteX3" fmla="*/ 1450103 w 1933472"/>
              <a:gd name="connsiteY3" fmla="*/ 0 h 793650"/>
              <a:gd name="connsiteX4" fmla="*/ 1933471 w 1933472"/>
              <a:gd name="connsiteY4" fmla="*/ 0 h 793650"/>
              <a:gd name="connsiteX5" fmla="*/ 1933471 w 1933472"/>
              <a:gd name="connsiteY5" fmla="*/ 396825 h 793650"/>
              <a:gd name="connsiteX6" fmla="*/ 1933471 w 1933472"/>
              <a:gd name="connsiteY6" fmla="*/ 793650 h 793650"/>
              <a:gd name="connsiteX7" fmla="*/ 1508107 w 1933472"/>
              <a:gd name="connsiteY7" fmla="*/ 793650 h 793650"/>
              <a:gd name="connsiteX8" fmla="*/ 1044074 w 1933472"/>
              <a:gd name="connsiteY8" fmla="*/ 793650 h 793650"/>
              <a:gd name="connsiteX9" fmla="*/ 522037 w 1933472"/>
              <a:gd name="connsiteY9" fmla="*/ 793650 h 793650"/>
              <a:gd name="connsiteX10" fmla="*/ 0 w 1933472"/>
              <a:gd name="connsiteY10" fmla="*/ 793650 h 793650"/>
              <a:gd name="connsiteX11" fmla="*/ 0 w 1933472"/>
              <a:gd name="connsiteY11" fmla="*/ 388889 h 793650"/>
              <a:gd name="connsiteX12" fmla="*/ 0 w 1933472"/>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3472" h="793650" fill="none" extrusionOk="0">
                <a:moveTo>
                  <a:pt x="0" y="0"/>
                </a:moveTo>
                <a:cubicBezTo>
                  <a:pt x="179063" y="-31977"/>
                  <a:pt x="406044" y="2007"/>
                  <a:pt x="522037" y="0"/>
                </a:cubicBezTo>
                <a:cubicBezTo>
                  <a:pt x="638030" y="-2007"/>
                  <a:pt x="781664" y="38844"/>
                  <a:pt x="986070" y="0"/>
                </a:cubicBezTo>
                <a:cubicBezTo>
                  <a:pt x="1190476" y="-38844"/>
                  <a:pt x="1330614" y="5516"/>
                  <a:pt x="1450103" y="0"/>
                </a:cubicBezTo>
                <a:cubicBezTo>
                  <a:pt x="1569592" y="-5516"/>
                  <a:pt x="1770539" y="32961"/>
                  <a:pt x="1933471" y="0"/>
                </a:cubicBezTo>
                <a:cubicBezTo>
                  <a:pt x="1968394" y="84232"/>
                  <a:pt x="1915531" y="215515"/>
                  <a:pt x="1933471" y="396825"/>
                </a:cubicBezTo>
                <a:cubicBezTo>
                  <a:pt x="1951411" y="578136"/>
                  <a:pt x="1886004" y="611940"/>
                  <a:pt x="1933471" y="793650"/>
                </a:cubicBezTo>
                <a:cubicBezTo>
                  <a:pt x="1818682" y="834509"/>
                  <a:pt x="1678810" y="777448"/>
                  <a:pt x="1508107" y="793650"/>
                </a:cubicBezTo>
                <a:cubicBezTo>
                  <a:pt x="1337404" y="809852"/>
                  <a:pt x="1195824" y="759827"/>
                  <a:pt x="1044074" y="793650"/>
                </a:cubicBezTo>
                <a:cubicBezTo>
                  <a:pt x="892324" y="827473"/>
                  <a:pt x="644314" y="793647"/>
                  <a:pt x="522037" y="793650"/>
                </a:cubicBezTo>
                <a:cubicBezTo>
                  <a:pt x="399760" y="793653"/>
                  <a:pt x="206080" y="735542"/>
                  <a:pt x="0" y="793650"/>
                </a:cubicBezTo>
                <a:cubicBezTo>
                  <a:pt x="-37259" y="656249"/>
                  <a:pt x="48459" y="554944"/>
                  <a:pt x="0" y="388889"/>
                </a:cubicBezTo>
                <a:cubicBezTo>
                  <a:pt x="-48459" y="222834"/>
                  <a:pt x="35228" y="150505"/>
                  <a:pt x="0" y="0"/>
                </a:cubicBezTo>
                <a:close/>
              </a:path>
              <a:path w="1933472" h="793650" stroke="0" extrusionOk="0">
                <a:moveTo>
                  <a:pt x="0" y="0"/>
                </a:moveTo>
                <a:cubicBezTo>
                  <a:pt x="154009" y="-7876"/>
                  <a:pt x="257279" y="17712"/>
                  <a:pt x="483368" y="0"/>
                </a:cubicBezTo>
                <a:cubicBezTo>
                  <a:pt x="709457" y="-17712"/>
                  <a:pt x="847245" y="27244"/>
                  <a:pt x="947401" y="0"/>
                </a:cubicBezTo>
                <a:cubicBezTo>
                  <a:pt x="1047557" y="-27244"/>
                  <a:pt x="1194405" y="22041"/>
                  <a:pt x="1372764" y="0"/>
                </a:cubicBezTo>
                <a:cubicBezTo>
                  <a:pt x="1551123" y="-22041"/>
                  <a:pt x="1703026" y="43916"/>
                  <a:pt x="1933471" y="0"/>
                </a:cubicBezTo>
                <a:cubicBezTo>
                  <a:pt x="1953890" y="113328"/>
                  <a:pt x="1897042" y="199645"/>
                  <a:pt x="1933471" y="388889"/>
                </a:cubicBezTo>
                <a:cubicBezTo>
                  <a:pt x="1969900" y="578133"/>
                  <a:pt x="1930223" y="658835"/>
                  <a:pt x="1933471" y="793650"/>
                </a:cubicBezTo>
                <a:cubicBezTo>
                  <a:pt x="1699942" y="851056"/>
                  <a:pt x="1580901" y="757425"/>
                  <a:pt x="1450103" y="793650"/>
                </a:cubicBezTo>
                <a:cubicBezTo>
                  <a:pt x="1319305" y="829875"/>
                  <a:pt x="1119115" y="778496"/>
                  <a:pt x="1005405" y="793650"/>
                </a:cubicBezTo>
                <a:cubicBezTo>
                  <a:pt x="891695" y="808804"/>
                  <a:pt x="628078" y="790061"/>
                  <a:pt x="522037" y="793650"/>
                </a:cubicBezTo>
                <a:cubicBezTo>
                  <a:pt x="415996" y="797239"/>
                  <a:pt x="238607" y="758600"/>
                  <a:pt x="0" y="793650"/>
                </a:cubicBezTo>
                <a:cubicBezTo>
                  <a:pt x="-2916" y="689636"/>
                  <a:pt x="42643" y="499565"/>
                  <a:pt x="0" y="404762"/>
                </a:cubicBezTo>
                <a:cubicBezTo>
                  <a:pt x="-42643" y="309959"/>
                  <a:pt x="16620" y="185600"/>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Computer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mit</a:t>
            </a:r>
            <a:endParaRPr kumimoji="0" sz="24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2" name="TextBox 41">
            <a:hlinkClick r:id="" action="ppaction://noaction">
              <a:snd r:embed="rId8" name="T2_W2F_9.4.wav"/>
            </a:hlinkClick>
            <a:extLst>
              <a:ext uri="{FF2B5EF4-FFF2-40B4-BE49-F238E27FC236}">
                <a16:creationId xmlns:a16="http://schemas.microsoft.com/office/drawing/2014/main" id="{45691F2F-BF12-4201-A4CA-86FDE6E09DDA}"/>
              </a:ext>
            </a:extLst>
          </p:cNvPr>
          <p:cNvSpPr txBox="1"/>
          <p:nvPr/>
        </p:nvSpPr>
        <p:spPr>
          <a:xfrm>
            <a:off x="123170" y="968948"/>
            <a:ext cx="8755016" cy="584775"/>
          </a:xfrm>
          <a:prstGeom prst="rect">
            <a:avLst/>
          </a:prstGeom>
          <a:solidFill>
            <a:srgbClr val="C2E49C"/>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AR"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Are </a:t>
            </a:r>
            <a:r>
              <a:rPr kumimoji="0" lang="es-AR"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you</a:t>
            </a:r>
            <a:r>
              <a:rPr kumimoji="0" lang="es-AR"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s-AR"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all</a:t>
            </a:r>
            <a:r>
              <a:rPr kumimoji="0" lang="es-AR"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s-AR"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bringin</a:t>
            </a:r>
            <a:r>
              <a:rPr lang="es-AR" sz="3200" b="1" dirty="0">
                <a:solidFill>
                  <a:srgbClr val="002060"/>
                </a:solidFill>
                <a:latin typeface="Century Gothic" panose="020B0502020202020204" pitchFamily="34" charset="0"/>
              </a:rPr>
              <a:t>g </a:t>
            </a:r>
            <a:r>
              <a:rPr lang="es-AR" sz="3200" b="1" dirty="0" err="1">
                <a:solidFill>
                  <a:srgbClr val="002060"/>
                </a:solidFill>
                <a:latin typeface="Century Gothic" panose="020B0502020202020204" pitchFamily="34" charset="0"/>
              </a:rPr>
              <a:t>things</a:t>
            </a:r>
            <a:r>
              <a:rPr lang="es-AR" sz="3200" b="1" dirty="0">
                <a:solidFill>
                  <a:srgbClr val="002060"/>
                </a:solidFill>
                <a:latin typeface="Century Gothic" panose="020B0502020202020204" pitchFamily="34" charset="0"/>
              </a:rPr>
              <a:t> </a:t>
            </a:r>
            <a:r>
              <a:rPr lang="es-AR" sz="3200" b="1" dirty="0" err="1">
                <a:solidFill>
                  <a:srgbClr val="002060"/>
                </a:solidFill>
                <a:latin typeface="Century Gothic" panose="020B0502020202020204" pitchFamily="34" charset="0"/>
              </a:rPr>
              <a:t>on</a:t>
            </a:r>
            <a:r>
              <a:rPr lang="es-AR" sz="3200" b="1" dirty="0">
                <a:solidFill>
                  <a:srgbClr val="002060"/>
                </a:solidFill>
                <a:latin typeface="Century Gothic" panose="020B0502020202020204" pitchFamily="34" charset="0"/>
              </a:rPr>
              <a:t> </a:t>
            </a:r>
            <a:r>
              <a:rPr lang="es-AR" sz="3200" b="1" dirty="0" err="1">
                <a:solidFill>
                  <a:srgbClr val="002060"/>
                </a:solidFill>
                <a:latin typeface="Century Gothic" panose="020B0502020202020204" pitchFamily="34" charset="0"/>
              </a:rPr>
              <a:t>Thursday</a:t>
            </a:r>
            <a:r>
              <a:rPr lang="es-AR" sz="3200" b="1" dirty="0">
                <a:solidFill>
                  <a:srgbClr val="002060"/>
                </a:solidFill>
                <a:latin typeface="Century Gothic" panose="020B0502020202020204" pitchFamily="34" charset="0"/>
              </a:rPr>
              <a:t>?</a:t>
            </a:r>
            <a:endParaRPr kumimoji="0" lang="es-AR"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3" name="Google Shape;698;p62">
            <a:extLst>
              <a:ext uri="{FF2B5EF4-FFF2-40B4-BE49-F238E27FC236}">
                <a16:creationId xmlns:a16="http://schemas.microsoft.com/office/drawing/2014/main" id="{145C97B8-A209-40A2-8228-2524BF3A7398}"/>
              </a:ext>
            </a:extLst>
          </p:cNvPr>
          <p:cNvSpPr/>
          <p:nvPr/>
        </p:nvSpPr>
        <p:spPr>
          <a:xfrm>
            <a:off x="7785091" y="5780901"/>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Ihr</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4" name="Google Shape;698;p62">
            <a:extLst>
              <a:ext uri="{FF2B5EF4-FFF2-40B4-BE49-F238E27FC236}">
                <a16:creationId xmlns:a16="http://schemas.microsoft.com/office/drawing/2014/main" id="{6D9B98E9-2829-411B-AAAA-F9E9516157A9}"/>
              </a:ext>
            </a:extLst>
          </p:cNvPr>
          <p:cNvSpPr/>
          <p:nvPr/>
        </p:nvSpPr>
        <p:spPr>
          <a:xfrm>
            <a:off x="9481380" y="5777030"/>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500" b="1" kern="0" dirty="0">
                <a:solidFill>
                  <a:srgbClr val="002060"/>
                </a:solidFill>
                <a:latin typeface="Century Gothic" panose="020B0502020202020204" pitchFamily="34" charset="0"/>
                <a:ea typeface="Montserrat"/>
                <a:cs typeface="Montserrat"/>
                <a:sym typeface="Montserrat"/>
              </a:rPr>
              <a:t>B</a:t>
            </a: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ringst</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5" name="Google Shape;703;p62">
            <a:extLst>
              <a:ext uri="{FF2B5EF4-FFF2-40B4-BE49-F238E27FC236}">
                <a16:creationId xmlns:a16="http://schemas.microsoft.com/office/drawing/2014/main" id="{6692E3DB-C33C-4322-9C13-4AC6FCD4E7F6}"/>
              </a:ext>
            </a:extLst>
          </p:cNvPr>
          <p:cNvSpPr/>
          <p:nvPr/>
        </p:nvSpPr>
        <p:spPr>
          <a:xfrm>
            <a:off x="9298617" y="3953889"/>
            <a:ext cx="1933472" cy="793650"/>
          </a:xfrm>
          <a:custGeom>
            <a:avLst/>
            <a:gdLst>
              <a:gd name="connsiteX0" fmla="*/ 0 w 1933472"/>
              <a:gd name="connsiteY0" fmla="*/ 0 h 793650"/>
              <a:gd name="connsiteX1" fmla="*/ 522037 w 1933472"/>
              <a:gd name="connsiteY1" fmla="*/ 0 h 793650"/>
              <a:gd name="connsiteX2" fmla="*/ 986070 w 1933472"/>
              <a:gd name="connsiteY2" fmla="*/ 0 h 793650"/>
              <a:gd name="connsiteX3" fmla="*/ 1450103 w 1933472"/>
              <a:gd name="connsiteY3" fmla="*/ 0 h 793650"/>
              <a:gd name="connsiteX4" fmla="*/ 1933471 w 1933472"/>
              <a:gd name="connsiteY4" fmla="*/ 0 h 793650"/>
              <a:gd name="connsiteX5" fmla="*/ 1933471 w 1933472"/>
              <a:gd name="connsiteY5" fmla="*/ 396825 h 793650"/>
              <a:gd name="connsiteX6" fmla="*/ 1933471 w 1933472"/>
              <a:gd name="connsiteY6" fmla="*/ 793650 h 793650"/>
              <a:gd name="connsiteX7" fmla="*/ 1508107 w 1933472"/>
              <a:gd name="connsiteY7" fmla="*/ 793650 h 793650"/>
              <a:gd name="connsiteX8" fmla="*/ 1044074 w 1933472"/>
              <a:gd name="connsiteY8" fmla="*/ 793650 h 793650"/>
              <a:gd name="connsiteX9" fmla="*/ 522037 w 1933472"/>
              <a:gd name="connsiteY9" fmla="*/ 793650 h 793650"/>
              <a:gd name="connsiteX10" fmla="*/ 0 w 1933472"/>
              <a:gd name="connsiteY10" fmla="*/ 793650 h 793650"/>
              <a:gd name="connsiteX11" fmla="*/ 0 w 1933472"/>
              <a:gd name="connsiteY11" fmla="*/ 388889 h 793650"/>
              <a:gd name="connsiteX12" fmla="*/ 0 w 1933472"/>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3472" h="793650" fill="none" extrusionOk="0">
                <a:moveTo>
                  <a:pt x="0" y="0"/>
                </a:moveTo>
                <a:cubicBezTo>
                  <a:pt x="179063" y="-31977"/>
                  <a:pt x="406044" y="2007"/>
                  <a:pt x="522037" y="0"/>
                </a:cubicBezTo>
                <a:cubicBezTo>
                  <a:pt x="638030" y="-2007"/>
                  <a:pt x="781664" y="38844"/>
                  <a:pt x="986070" y="0"/>
                </a:cubicBezTo>
                <a:cubicBezTo>
                  <a:pt x="1190476" y="-38844"/>
                  <a:pt x="1330614" y="5516"/>
                  <a:pt x="1450103" y="0"/>
                </a:cubicBezTo>
                <a:cubicBezTo>
                  <a:pt x="1569592" y="-5516"/>
                  <a:pt x="1770539" y="32961"/>
                  <a:pt x="1933471" y="0"/>
                </a:cubicBezTo>
                <a:cubicBezTo>
                  <a:pt x="1968394" y="84232"/>
                  <a:pt x="1915531" y="215515"/>
                  <a:pt x="1933471" y="396825"/>
                </a:cubicBezTo>
                <a:cubicBezTo>
                  <a:pt x="1951411" y="578136"/>
                  <a:pt x="1886004" y="611940"/>
                  <a:pt x="1933471" y="793650"/>
                </a:cubicBezTo>
                <a:cubicBezTo>
                  <a:pt x="1818682" y="834509"/>
                  <a:pt x="1678810" y="777448"/>
                  <a:pt x="1508107" y="793650"/>
                </a:cubicBezTo>
                <a:cubicBezTo>
                  <a:pt x="1337404" y="809852"/>
                  <a:pt x="1195824" y="759827"/>
                  <a:pt x="1044074" y="793650"/>
                </a:cubicBezTo>
                <a:cubicBezTo>
                  <a:pt x="892324" y="827473"/>
                  <a:pt x="644314" y="793647"/>
                  <a:pt x="522037" y="793650"/>
                </a:cubicBezTo>
                <a:cubicBezTo>
                  <a:pt x="399760" y="793653"/>
                  <a:pt x="206080" y="735542"/>
                  <a:pt x="0" y="793650"/>
                </a:cubicBezTo>
                <a:cubicBezTo>
                  <a:pt x="-37259" y="656249"/>
                  <a:pt x="48459" y="554944"/>
                  <a:pt x="0" y="388889"/>
                </a:cubicBezTo>
                <a:cubicBezTo>
                  <a:pt x="-48459" y="222834"/>
                  <a:pt x="35228" y="150505"/>
                  <a:pt x="0" y="0"/>
                </a:cubicBezTo>
                <a:close/>
              </a:path>
              <a:path w="1933472" h="793650" stroke="0" extrusionOk="0">
                <a:moveTo>
                  <a:pt x="0" y="0"/>
                </a:moveTo>
                <a:cubicBezTo>
                  <a:pt x="154009" y="-7876"/>
                  <a:pt x="257279" y="17712"/>
                  <a:pt x="483368" y="0"/>
                </a:cubicBezTo>
                <a:cubicBezTo>
                  <a:pt x="709457" y="-17712"/>
                  <a:pt x="847245" y="27244"/>
                  <a:pt x="947401" y="0"/>
                </a:cubicBezTo>
                <a:cubicBezTo>
                  <a:pt x="1047557" y="-27244"/>
                  <a:pt x="1194405" y="22041"/>
                  <a:pt x="1372764" y="0"/>
                </a:cubicBezTo>
                <a:cubicBezTo>
                  <a:pt x="1551123" y="-22041"/>
                  <a:pt x="1703026" y="43916"/>
                  <a:pt x="1933471" y="0"/>
                </a:cubicBezTo>
                <a:cubicBezTo>
                  <a:pt x="1953890" y="113328"/>
                  <a:pt x="1897042" y="199645"/>
                  <a:pt x="1933471" y="388889"/>
                </a:cubicBezTo>
                <a:cubicBezTo>
                  <a:pt x="1969900" y="578133"/>
                  <a:pt x="1930223" y="658835"/>
                  <a:pt x="1933471" y="793650"/>
                </a:cubicBezTo>
                <a:cubicBezTo>
                  <a:pt x="1699942" y="851056"/>
                  <a:pt x="1580901" y="757425"/>
                  <a:pt x="1450103" y="793650"/>
                </a:cubicBezTo>
                <a:cubicBezTo>
                  <a:pt x="1319305" y="829875"/>
                  <a:pt x="1119115" y="778496"/>
                  <a:pt x="1005405" y="793650"/>
                </a:cubicBezTo>
                <a:cubicBezTo>
                  <a:pt x="891695" y="808804"/>
                  <a:pt x="628078" y="790061"/>
                  <a:pt x="522037" y="793650"/>
                </a:cubicBezTo>
                <a:cubicBezTo>
                  <a:pt x="415996" y="797239"/>
                  <a:pt x="238607" y="758600"/>
                  <a:pt x="0" y="793650"/>
                </a:cubicBezTo>
                <a:cubicBezTo>
                  <a:pt x="-2916" y="689636"/>
                  <a:pt x="42643" y="499565"/>
                  <a:pt x="0" y="404762"/>
                </a:cubicBezTo>
                <a:cubicBezTo>
                  <a:pt x="-42643" y="309959"/>
                  <a:pt x="16620" y="185600"/>
                  <a:pt x="0" y="0"/>
                </a:cubicBezTo>
                <a:close/>
              </a:path>
            </a:pathLst>
          </a:custGeom>
          <a:solidFill>
            <a:srgbClr val="92D050"/>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500" b="1" kern="0" dirty="0">
                <a:solidFill>
                  <a:srgbClr val="002060"/>
                </a:solidFill>
                <a:latin typeface="Century Gothic" panose="020B0502020202020204" pitchFamily="34" charset="0"/>
                <a:ea typeface="Montserrat"/>
                <a:cs typeface="Montserrat"/>
                <a:sym typeface="Montserrat"/>
              </a:rPr>
              <a:t>am </a:t>
            </a:r>
            <a:r>
              <a:rPr lang="en-US" sz="2500" b="1" kern="0" dirty="0" err="1">
                <a:solidFill>
                  <a:srgbClr val="002060"/>
                </a:solidFill>
                <a:latin typeface="Century Gothic" panose="020B0502020202020204" pitchFamily="34" charset="0"/>
                <a:ea typeface="Montserrat"/>
                <a:cs typeface="Montserrat"/>
                <a:sym typeface="Montserrat"/>
              </a:rPr>
              <a:t>Donnerstag</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pic>
        <p:nvPicPr>
          <p:cNvPr id="3" name="Picture 2">
            <a:extLst>
              <a:ext uri="{FF2B5EF4-FFF2-40B4-BE49-F238E27FC236}">
                <a16:creationId xmlns:a16="http://schemas.microsoft.com/office/drawing/2014/main" id="{E8DB7A81-41CD-CE6D-B47A-98E958A086F0}"/>
              </a:ext>
            </a:extLst>
          </p:cNvPr>
          <p:cNvPicPr>
            <a:picLocks noChangeAspect="1"/>
          </p:cNvPicPr>
          <p:nvPr/>
        </p:nvPicPr>
        <p:blipFill>
          <a:blip r:embed="rId9"/>
          <a:stretch>
            <a:fillRect/>
          </a:stretch>
        </p:blipFill>
        <p:spPr>
          <a:xfrm>
            <a:off x="88128" y="74220"/>
            <a:ext cx="524301" cy="481626"/>
          </a:xfrm>
          <a:prstGeom prst="rect">
            <a:avLst/>
          </a:prstGeom>
        </p:spPr>
      </p:pic>
    </p:spTree>
    <p:extLst>
      <p:ext uri="{BB962C8B-B14F-4D97-AF65-F5344CB8AC3E}">
        <p14:creationId xmlns:p14="http://schemas.microsoft.com/office/powerpoint/2010/main" val="15233180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33" name="Title 2">
            <a:extLst>
              <a:ext uri="{FF2B5EF4-FFF2-40B4-BE49-F238E27FC236}">
                <a16:creationId xmlns:a16="http://schemas.microsoft.com/office/drawing/2014/main" id="{3653E245-4008-4E44-93C1-756AE28CC146}"/>
              </a:ext>
            </a:extLst>
          </p:cNvPr>
          <p:cNvSpPr txBox="1">
            <a:spLocks/>
          </p:cNvSpPr>
          <p:nvPr/>
        </p:nvSpPr>
        <p:spPr>
          <a:xfrm>
            <a:off x="10754910" y="1087776"/>
            <a:ext cx="1442000" cy="459765"/>
          </a:xfrm>
          <a:prstGeom prst="rect">
            <a:avLst/>
          </a:prstGeom>
          <a:solidFill>
            <a:srgbClr val="FFD10D"/>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44546A">
                    <a:lumMod val="10000"/>
                  </a:srgbClr>
                </a:solidFill>
                <a:effectLst/>
                <a:uLnTx/>
                <a:uFillTx/>
                <a:latin typeface="Century Gothic" panose="020B0502020202020204" pitchFamily="34" charset="0"/>
                <a:cs typeface="Calibri"/>
                <a:sym typeface="Calibri"/>
              </a:rPr>
              <a:t>sprechen</a:t>
            </a:r>
            <a:endParaRPr kumimoji="0" lang="en-GB" sz="2000" b="1" i="0" u="none" strike="noStrike" kern="0" cap="none" spc="0" normalizeH="0" baseline="0" noProof="0" dirty="0">
              <a:ln>
                <a:noFill/>
              </a:ln>
              <a:solidFill>
                <a:srgbClr val="44546A">
                  <a:lumMod val="10000"/>
                </a:srgbClr>
              </a:solidFill>
              <a:effectLst/>
              <a:uLnTx/>
              <a:uFillTx/>
              <a:latin typeface="Century Gothic" panose="020B0502020202020204" pitchFamily="34" charset="0"/>
              <a:cs typeface="Calibri"/>
              <a:sym typeface="Calibri"/>
            </a:endParaRPr>
          </a:p>
        </p:txBody>
      </p:sp>
      <p:pic>
        <p:nvPicPr>
          <p:cNvPr id="34" name="Picture 33" descr="Icon&#10;&#10;Description automatically generated">
            <a:extLst>
              <a:ext uri="{FF2B5EF4-FFF2-40B4-BE49-F238E27FC236}">
                <a16:creationId xmlns:a16="http://schemas.microsoft.com/office/drawing/2014/main" id="{3FDEC5B5-0E6C-4571-A222-2D5329C6D4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4910" y="128500"/>
            <a:ext cx="1585097" cy="1066892"/>
          </a:xfrm>
          <a:prstGeom prst="rect">
            <a:avLst/>
          </a:prstGeom>
        </p:spPr>
      </p:pic>
      <p:sp>
        <p:nvSpPr>
          <p:cNvPr id="11" name="Speech Bubble: Rectangle with Corners Rounded 10">
            <a:hlinkClick r:id="" action="ppaction://noaction">
              <a:snd r:embed="rId4" name="T2_W2F_9.1.wav"/>
            </a:hlinkClick>
            <a:extLst>
              <a:ext uri="{FF2B5EF4-FFF2-40B4-BE49-F238E27FC236}">
                <a16:creationId xmlns:a16="http://schemas.microsoft.com/office/drawing/2014/main" id="{5D10F712-46ED-4F32-B662-1465C28A0544}"/>
              </a:ext>
            </a:extLst>
          </p:cNvPr>
          <p:cNvSpPr/>
          <p:nvPr/>
        </p:nvSpPr>
        <p:spPr>
          <a:xfrm>
            <a:off x="3668639" y="151076"/>
            <a:ext cx="4307093" cy="518040"/>
          </a:xfrm>
          <a:prstGeom prst="wedgeRoundRectCallout">
            <a:avLst>
              <a:gd name="adj1" fmla="val -55329"/>
              <a:gd name="adj2" fmla="val -1104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2" name="Graphic 11" descr="Teacher">
            <a:extLst>
              <a:ext uri="{FF2B5EF4-FFF2-40B4-BE49-F238E27FC236}">
                <a16:creationId xmlns:a16="http://schemas.microsoft.com/office/drawing/2014/main" id="{C9B7819E-24C9-411C-985B-E5DA466866B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54572" y="-63618"/>
            <a:ext cx="914400" cy="914400"/>
          </a:xfrm>
          <a:prstGeom prst="rect">
            <a:avLst/>
          </a:prstGeom>
        </p:spPr>
      </p:pic>
      <p:sp>
        <p:nvSpPr>
          <p:cNvPr id="13" name="Google Shape;108;p3">
            <a:hlinkClick r:id="" action="ppaction://noaction">
              <a:snd r:embed="rId4" name="T2_W2F_9.1.wav"/>
            </a:hlinkClick>
            <a:extLst>
              <a:ext uri="{FF2B5EF4-FFF2-40B4-BE49-F238E27FC236}">
                <a16:creationId xmlns:a16="http://schemas.microsoft.com/office/drawing/2014/main" id="{C8C5DDEC-910C-4D4A-B322-CA0B3E582D1F}"/>
              </a:ext>
            </a:extLst>
          </p:cNvPr>
          <p:cNvSpPr txBox="1"/>
          <p:nvPr/>
        </p:nvSpPr>
        <p:spPr>
          <a:xfrm>
            <a:off x="3701084" y="162746"/>
            <a:ext cx="4274648"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rPr>
              <a:t>Sag den </a:t>
            </a:r>
            <a:r>
              <a:rPr kumimoji="0" lang="en-GB" sz="24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cs typeface="+mn-cs"/>
              </a:rPr>
              <a:t>Satz</a:t>
            </a:r>
            <a:r>
              <a:rPr kumimoji="0" lang="en-GB" sz="24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rPr>
              <a:t> auf Deutsch.</a:t>
            </a:r>
            <a:endParaRPr kumimoji="0" sz="2400" b="1" i="0" u="none" strike="noStrike" kern="120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pic>
        <p:nvPicPr>
          <p:cNvPr id="14" name="Picture 13">
            <a:extLst>
              <a:ext uri="{FF2B5EF4-FFF2-40B4-BE49-F238E27FC236}">
                <a16:creationId xmlns:a16="http://schemas.microsoft.com/office/drawing/2014/main" id="{F1E7D29B-EC0E-417F-92C7-F74676F298D7}"/>
              </a:ext>
            </a:extLst>
          </p:cNvPr>
          <p:cNvPicPr>
            <a:picLocks noChangeAspect="1"/>
          </p:cNvPicPr>
          <p:nvPr/>
        </p:nvPicPr>
        <p:blipFill>
          <a:blip r:embed="rId7"/>
          <a:stretch>
            <a:fillRect/>
          </a:stretch>
        </p:blipFill>
        <p:spPr>
          <a:xfrm>
            <a:off x="-143139" y="1804583"/>
            <a:ext cx="6066046" cy="4773582"/>
          </a:xfrm>
          <a:prstGeom prst="rect">
            <a:avLst/>
          </a:prstGeom>
        </p:spPr>
      </p:pic>
      <p:sp>
        <p:nvSpPr>
          <p:cNvPr id="15" name="Google Shape;696;p62">
            <a:extLst>
              <a:ext uri="{FF2B5EF4-FFF2-40B4-BE49-F238E27FC236}">
                <a16:creationId xmlns:a16="http://schemas.microsoft.com/office/drawing/2014/main" id="{CBF40B94-DDCC-43C2-8BB2-A94C3F2D50C8}"/>
              </a:ext>
            </a:extLst>
          </p:cNvPr>
          <p:cNvSpPr/>
          <p:nvPr/>
        </p:nvSpPr>
        <p:spPr>
          <a:xfrm>
            <a:off x="3549916" y="2249793"/>
            <a:ext cx="1116761" cy="4417961"/>
          </a:xfrm>
          <a:custGeom>
            <a:avLst/>
            <a:gdLst>
              <a:gd name="connsiteX0" fmla="*/ 0 w 1116761"/>
              <a:gd name="connsiteY0" fmla="*/ 558381 h 4417961"/>
              <a:gd name="connsiteX1" fmla="*/ 262439 w 1116761"/>
              <a:gd name="connsiteY1" fmla="*/ 295942 h 4417961"/>
              <a:gd name="connsiteX2" fmla="*/ 558381 w 1116761"/>
              <a:gd name="connsiteY2" fmla="*/ 0 h 4417961"/>
              <a:gd name="connsiteX3" fmla="*/ 848739 w 1116761"/>
              <a:gd name="connsiteY3" fmla="*/ 290358 h 4417961"/>
              <a:gd name="connsiteX4" fmla="*/ 1116761 w 1116761"/>
              <a:gd name="connsiteY4" fmla="*/ 558381 h 4417961"/>
              <a:gd name="connsiteX5" fmla="*/ 837571 w 1116761"/>
              <a:gd name="connsiteY5" fmla="*/ 558381 h 4417961"/>
              <a:gd name="connsiteX6" fmla="*/ 837571 w 1116761"/>
              <a:gd name="connsiteY6" fmla="*/ 1186941 h 4417961"/>
              <a:gd name="connsiteX7" fmla="*/ 837571 w 1116761"/>
              <a:gd name="connsiteY7" fmla="*/ 1738310 h 4417961"/>
              <a:gd name="connsiteX8" fmla="*/ 837571 w 1116761"/>
              <a:gd name="connsiteY8" fmla="*/ 2328274 h 4417961"/>
              <a:gd name="connsiteX9" fmla="*/ 837571 w 1116761"/>
              <a:gd name="connsiteY9" fmla="*/ 2841047 h 4417961"/>
              <a:gd name="connsiteX10" fmla="*/ 837571 w 1116761"/>
              <a:gd name="connsiteY10" fmla="*/ 3469607 h 4417961"/>
              <a:gd name="connsiteX11" fmla="*/ 837571 w 1116761"/>
              <a:gd name="connsiteY11" fmla="*/ 4417961 h 4417961"/>
              <a:gd name="connsiteX12" fmla="*/ 279190 w 1116761"/>
              <a:gd name="connsiteY12" fmla="*/ 4417961 h 4417961"/>
              <a:gd name="connsiteX13" fmla="*/ 279190 w 1116761"/>
              <a:gd name="connsiteY13" fmla="*/ 3905188 h 4417961"/>
              <a:gd name="connsiteX14" fmla="*/ 279190 w 1116761"/>
              <a:gd name="connsiteY14" fmla="*/ 3431011 h 4417961"/>
              <a:gd name="connsiteX15" fmla="*/ 279190 w 1116761"/>
              <a:gd name="connsiteY15" fmla="*/ 2995430 h 4417961"/>
              <a:gd name="connsiteX16" fmla="*/ 279190 w 1116761"/>
              <a:gd name="connsiteY16" fmla="*/ 2444062 h 4417961"/>
              <a:gd name="connsiteX17" fmla="*/ 279190 w 1116761"/>
              <a:gd name="connsiteY17" fmla="*/ 2008480 h 4417961"/>
              <a:gd name="connsiteX18" fmla="*/ 279190 w 1116761"/>
              <a:gd name="connsiteY18" fmla="*/ 1572899 h 4417961"/>
              <a:gd name="connsiteX19" fmla="*/ 279190 w 1116761"/>
              <a:gd name="connsiteY19" fmla="*/ 558381 h 4417961"/>
              <a:gd name="connsiteX20" fmla="*/ 0 w 1116761"/>
              <a:gd name="connsiteY20" fmla="*/ 558381 h 441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6761" h="4417961" fill="none" extrusionOk="0">
                <a:moveTo>
                  <a:pt x="0" y="558381"/>
                </a:moveTo>
                <a:cubicBezTo>
                  <a:pt x="79902" y="458605"/>
                  <a:pt x="137169" y="427999"/>
                  <a:pt x="262439" y="295942"/>
                </a:cubicBezTo>
                <a:cubicBezTo>
                  <a:pt x="387709" y="163885"/>
                  <a:pt x="513767" y="101817"/>
                  <a:pt x="558381" y="0"/>
                </a:cubicBezTo>
                <a:cubicBezTo>
                  <a:pt x="648466" y="79038"/>
                  <a:pt x="703108" y="164257"/>
                  <a:pt x="848739" y="290358"/>
                </a:cubicBezTo>
                <a:cubicBezTo>
                  <a:pt x="994369" y="416460"/>
                  <a:pt x="982113" y="434351"/>
                  <a:pt x="1116761" y="558381"/>
                </a:cubicBezTo>
                <a:cubicBezTo>
                  <a:pt x="997670" y="568809"/>
                  <a:pt x="914813" y="527899"/>
                  <a:pt x="837571" y="558381"/>
                </a:cubicBezTo>
                <a:cubicBezTo>
                  <a:pt x="902831" y="762351"/>
                  <a:pt x="796777" y="1030716"/>
                  <a:pt x="837571" y="1186941"/>
                </a:cubicBezTo>
                <a:cubicBezTo>
                  <a:pt x="878365" y="1343166"/>
                  <a:pt x="837274" y="1551472"/>
                  <a:pt x="837571" y="1738310"/>
                </a:cubicBezTo>
                <a:cubicBezTo>
                  <a:pt x="837868" y="1925148"/>
                  <a:pt x="803134" y="2159840"/>
                  <a:pt x="837571" y="2328274"/>
                </a:cubicBezTo>
                <a:cubicBezTo>
                  <a:pt x="872008" y="2496708"/>
                  <a:pt x="830635" y="2622547"/>
                  <a:pt x="837571" y="2841047"/>
                </a:cubicBezTo>
                <a:cubicBezTo>
                  <a:pt x="844507" y="3059547"/>
                  <a:pt x="770388" y="3232673"/>
                  <a:pt x="837571" y="3469607"/>
                </a:cubicBezTo>
                <a:cubicBezTo>
                  <a:pt x="904754" y="3706541"/>
                  <a:pt x="726219" y="4220219"/>
                  <a:pt x="837571" y="4417961"/>
                </a:cubicBezTo>
                <a:cubicBezTo>
                  <a:pt x="661721" y="4476440"/>
                  <a:pt x="537434" y="4369486"/>
                  <a:pt x="279190" y="4417961"/>
                </a:cubicBezTo>
                <a:cubicBezTo>
                  <a:pt x="243122" y="4190694"/>
                  <a:pt x="292412" y="4035471"/>
                  <a:pt x="279190" y="3905188"/>
                </a:cubicBezTo>
                <a:cubicBezTo>
                  <a:pt x="265968" y="3774905"/>
                  <a:pt x="323357" y="3530420"/>
                  <a:pt x="279190" y="3431011"/>
                </a:cubicBezTo>
                <a:cubicBezTo>
                  <a:pt x="235023" y="3331602"/>
                  <a:pt x="282578" y="3143105"/>
                  <a:pt x="279190" y="2995430"/>
                </a:cubicBezTo>
                <a:cubicBezTo>
                  <a:pt x="275802" y="2847755"/>
                  <a:pt x="281626" y="2671616"/>
                  <a:pt x="279190" y="2444062"/>
                </a:cubicBezTo>
                <a:cubicBezTo>
                  <a:pt x="276754" y="2216508"/>
                  <a:pt x="287065" y="2120240"/>
                  <a:pt x="279190" y="2008480"/>
                </a:cubicBezTo>
                <a:cubicBezTo>
                  <a:pt x="271315" y="1896720"/>
                  <a:pt x="280266" y="1740354"/>
                  <a:pt x="279190" y="1572899"/>
                </a:cubicBezTo>
                <a:cubicBezTo>
                  <a:pt x="278114" y="1405444"/>
                  <a:pt x="320579" y="832113"/>
                  <a:pt x="279190" y="558381"/>
                </a:cubicBezTo>
                <a:cubicBezTo>
                  <a:pt x="198667" y="570081"/>
                  <a:pt x="79316" y="557472"/>
                  <a:pt x="0" y="558381"/>
                </a:cubicBezTo>
                <a:close/>
              </a:path>
              <a:path w="1116761" h="4417961" stroke="0" extrusionOk="0">
                <a:moveTo>
                  <a:pt x="0" y="558381"/>
                </a:moveTo>
                <a:cubicBezTo>
                  <a:pt x="100925" y="399511"/>
                  <a:pt x="229314" y="347147"/>
                  <a:pt x="290358" y="268023"/>
                </a:cubicBezTo>
                <a:cubicBezTo>
                  <a:pt x="351402" y="188899"/>
                  <a:pt x="452081" y="143800"/>
                  <a:pt x="558381" y="0"/>
                </a:cubicBezTo>
                <a:cubicBezTo>
                  <a:pt x="655032" y="73865"/>
                  <a:pt x="725475" y="188991"/>
                  <a:pt x="826403" y="268023"/>
                </a:cubicBezTo>
                <a:cubicBezTo>
                  <a:pt x="927331" y="347055"/>
                  <a:pt x="1013027" y="494782"/>
                  <a:pt x="1116761" y="558381"/>
                </a:cubicBezTo>
                <a:cubicBezTo>
                  <a:pt x="1056047" y="589469"/>
                  <a:pt x="910886" y="557551"/>
                  <a:pt x="837571" y="558381"/>
                </a:cubicBezTo>
                <a:cubicBezTo>
                  <a:pt x="883748" y="663960"/>
                  <a:pt x="823363" y="817328"/>
                  <a:pt x="837571" y="1032558"/>
                </a:cubicBezTo>
                <a:cubicBezTo>
                  <a:pt x="851779" y="1247788"/>
                  <a:pt x="817124" y="1427460"/>
                  <a:pt x="837571" y="1545331"/>
                </a:cubicBezTo>
                <a:cubicBezTo>
                  <a:pt x="858018" y="1663202"/>
                  <a:pt x="818260" y="1810690"/>
                  <a:pt x="837571" y="1980912"/>
                </a:cubicBezTo>
                <a:cubicBezTo>
                  <a:pt x="856882" y="2151134"/>
                  <a:pt x="784425" y="2363194"/>
                  <a:pt x="837571" y="2570876"/>
                </a:cubicBezTo>
                <a:cubicBezTo>
                  <a:pt x="890717" y="2778558"/>
                  <a:pt x="830745" y="2792819"/>
                  <a:pt x="837571" y="3006457"/>
                </a:cubicBezTo>
                <a:cubicBezTo>
                  <a:pt x="844397" y="3220095"/>
                  <a:pt x="782136" y="3288882"/>
                  <a:pt x="837571" y="3519230"/>
                </a:cubicBezTo>
                <a:cubicBezTo>
                  <a:pt x="893006" y="3749578"/>
                  <a:pt x="800950" y="3985964"/>
                  <a:pt x="837571" y="4417961"/>
                </a:cubicBezTo>
                <a:cubicBezTo>
                  <a:pt x="695768" y="4419706"/>
                  <a:pt x="463050" y="4359484"/>
                  <a:pt x="279190" y="4417961"/>
                </a:cubicBezTo>
                <a:cubicBezTo>
                  <a:pt x="252869" y="4286366"/>
                  <a:pt x="328695" y="4105987"/>
                  <a:pt x="279190" y="3905188"/>
                </a:cubicBezTo>
                <a:cubicBezTo>
                  <a:pt x="229685" y="3704389"/>
                  <a:pt x="325194" y="3616001"/>
                  <a:pt x="279190" y="3392415"/>
                </a:cubicBezTo>
                <a:cubicBezTo>
                  <a:pt x="233186" y="3168829"/>
                  <a:pt x="317858" y="3049332"/>
                  <a:pt x="279190" y="2918238"/>
                </a:cubicBezTo>
                <a:cubicBezTo>
                  <a:pt x="240522" y="2787144"/>
                  <a:pt x="298191" y="2678216"/>
                  <a:pt x="279190" y="2444062"/>
                </a:cubicBezTo>
                <a:cubicBezTo>
                  <a:pt x="260189" y="2209908"/>
                  <a:pt x="303817" y="2012846"/>
                  <a:pt x="279190" y="1854097"/>
                </a:cubicBezTo>
                <a:cubicBezTo>
                  <a:pt x="254563" y="1695348"/>
                  <a:pt x="324618" y="1535123"/>
                  <a:pt x="279190" y="1264133"/>
                </a:cubicBezTo>
                <a:cubicBezTo>
                  <a:pt x="233762" y="993143"/>
                  <a:pt x="322622" y="765894"/>
                  <a:pt x="279190" y="558381"/>
                </a:cubicBezTo>
                <a:cubicBezTo>
                  <a:pt x="142658" y="562985"/>
                  <a:pt x="112109" y="531881"/>
                  <a:pt x="0" y="558381"/>
                </a:cubicBezTo>
                <a:close/>
              </a:path>
            </a:pathLst>
          </a:custGeom>
          <a:solidFill>
            <a:srgbClr val="92D050"/>
          </a:solidFill>
          <a:ln w="9525" cap="flat" cmpd="sng">
            <a:solidFill>
              <a:srgbClr val="92D050"/>
            </a:solidFill>
            <a:prstDash val="solid"/>
            <a:round/>
            <a:headEnd type="none" w="sm" len="sm"/>
            <a:tailEnd type="none" w="sm" len="sm"/>
            <a:extLst>
              <a:ext uri="{C807C97D-BFC1-408E-A445-0C87EB9F89A2}">
                <ask:lineSketchStyleProps xmlns:ask="http://schemas.microsoft.com/office/drawing/2018/sketchyshapes" sd="3870372988">
                  <a:prstGeom prst="upArrow">
                    <a:avLst>
                      <a:gd name="adj1" fmla="val 50000"/>
                      <a:gd name="adj2" fmla="val 50000"/>
                    </a:avLst>
                  </a:prstGeom>
                  <ask:type>
                    <ask:lineSketchScribble/>
                  </ask:type>
                </ask:lineSketchStyleProps>
              </a:ext>
            </a:extLst>
          </a:ln>
        </p:spPr>
        <p:txBody>
          <a:bodyPr spcFirstLastPara="1" wrap="square" lIns="45713" tIns="45713" rIns="45713" bIns="4571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Google Shape;698;p62">
            <a:extLst>
              <a:ext uri="{FF2B5EF4-FFF2-40B4-BE49-F238E27FC236}">
                <a16:creationId xmlns:a16="http://schemas.microsoft.com/office/drawing/2014/main" id="{750864B4-940B-43C3-A212-54254CF68A43}"/>
              </a:ext>
            </a:extLst>
          </p:cNvPr>
          <p:cNvSpPr/>
          <p:nvPr/>
        </p:nvSpPr>
        <p:spPr>
          <a:xfrm>
            <a:off x="4494586" y="5769219"/>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Spielst</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7" name="Google Shape;701;p62">
            <a:extLst>
              <a:ext uri="{FF2B5EF4-FFF2-40B4-BE49-F238E27FC236}">
                <a16:creationId xmlns:a16="http://schemas.microsoft.com/office/drawing/2014/main" id="{67B4B474-2ACB-449E-9FAF-69D788B71765}"/>
              </a:ext>
            </a:extLst>
          </p:cNvPr>
          <p:cNvSpPr/>
          <p:nvPr/>
        </p:nvSpPr>
        <p:spPr>
          <a:xfrm>
            <a:off x="7725980" y="4898523"/>
            <a:ext cx="1396944" cy="793650"/>
          </a:xfrm>
          <a:custGeom>
            <a:avLst/>
            <a:gdLst>
              <a:gd name="connsiteX0" fmla="*/ 0 w 1396944"/>
              <a:gd name="connsiteY0" fmla="*/ 0 h 793650"/>
              <a:gd name="connsiteX1" fmla="*/ 437709 w 1396944"/>
              <a:gd name="connsiteY1" fmla="*/ 0 h 793650"/>
              <a:gd name="connsiteX2" fmla="*/ 875418 w 1396944"/>
              <a:gd name="connsiteY2" fmla="*/ 0 h 793650"/>
              <a:gd name="connsiteX3" fmla="*/ 1396944 w 1396944"/>
              <a:gd name="connsiteY3" fmla="*/ 0 h 793650"/>
              <a:gd name="connsiteX4" fmla="*/ 1396944 w 1396944"/>
              <a:gd name="connsiteY4" fmla="*/ 396825 h 793650"/>
              <a:gd name="connsiteX5" fmla="*/ 1396944 w 1396944"/>
              <a:gd name="connsiteY5" fmla="*/ 793650 h 793650"/>
              <a:gd name="connsiteX6" fmla="*/ 931296 w 1396944"/>
              <a:gd name="connsiteY6" fmla="*/ 793650 h 793650"/>
              <a:gd name="connsiteX7" fmla="*/ 465648 w 1396944"/>
              <a:gd name="connsiteY7" fmla="*/ 793650 h 793650"/>
              <a:gd name="connsiteX8" fmla="*/ 0 w 1396944"/>
              <a:gd name="connsiteY8" fmla="*/ 793650 h 793650"/>
              <a:gd name="connsiteX9" fmla="*/ 0 w 1396944"/>
              <a:gd name="connsiteY9" fmla="*/ 396825 h 793650"/>
              <a:gd name="connsiteX10" fmla="*/ 0 w 1396944"/>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6944" h="793650" fill="none" extrusionOk="0">
                <a:moveTo>
                  <a:pt x="0" y="0"/>
                </a:moveTo>
                <a:cubicBezTo>
                  <a:pt x="132731" y="-48595"/>
                  <a:pt x="287609" y="22431"/>
                  <a:pt x="437709" y="0"/>
                </a:cubicBezTo>
                <a:cubicBezTo>
                  <a:pt x="587809" y="-22431"/>
                  <a:pt x="715368" y="34144"/>
                  <a:pt x="875418" y="0"/>
                </a:cubicBezTo>
                <a:cubicBezTo>
                  <a:pt x="1035468" y="-34144"/>
                  <a:pt x="1263267" y="31604"/>
                  <a:pt x="1396944" y="0"/>
                </a:cubicBezTo>
                <a:cubicBezTo>
                  <a:pt x="1421103" y="195642"/>
                  <a:pt x="1371327" y="304870"/>
                  <a:pt x="1396944" y="396825"/>
                </a:cubicBezTo>
                <a:cubicBezTo>
                  <a:pt x="1422561" y="488780"/>
                  <a:pt x="1365355" y="618557"/>
                  <a:pt x="1396944" y="793650"/>
                </a:cubicBezTo>
                <a:cubicBezTo>
                  <a:pt x="1232811" y="837834"/>
                  <a:pt x="1163259" y="754201"/>
                  <a:pt x="931296" y="793650"/>
                </a:cubicBezTo>
                <a:cubicBezTo>
                  <a:pt x="699333" y="833099"/>
                  <a:pt x="688405" y="752469"/>
                  <a:pt x="465648" y="793650"/>
                </a:cubicBezTo>
                <a:cubicBezTo>
                  <a:pt x="242891" y="834831"/>
                  <a:pt x="192613" y="792432"/>
                  <a:pt x="0" y="793650"/>
                </a:cubicBezTo>
                <a:cubicBezTo>
                  <a:pt x="-8219" y="690449"/>
                  <a:pt x="30858" y="576740"/>
                  <a:pt x="0" y="396825"/>
                </a:cubicBezTo>
                <a:cubicBezTo>
                  <a:pt x="-30858" y="216910"/>
                  <a:pt x="8543" y="143598"/>
                  <a:pt x="0" y="0"/>
                </a:cubicBezTo>
                <a:close/>
              </a:path>
              <a:path w="1396944" h="793650" stroke="0" extrusionOk="0">
                <a:moveTo>
                  <a:pt x="0" y="0"/>
                </a:moveTo>
                <a:cubicBezTo>
                  <a:pt x="210288" y="-41486"/>
                  <a:pt x="273871" y="29825"/>
                  <a:pt x="465648" y="0"/>
                </a:cubicBezTo>
                <a:cubicBezTo>
                  <a:pt x="657425" y="-29825"/>
                  <a:pt x="723656" y="28656"/>
                  <a:pt x="889388" y="0"/>
                </a:cubicBezTo>
                <a:cubicBezTo>
                  <a:pt x="1055120" y="-28656"/>
                  <a:pt x="1267282" y="40547"/>
                  <a:pt x="1396944" y="0"/>
                </a:cubicBezTo>
                <a:cubicBezTo>
                  <a:pt x="1412990" y="181733"/>
                  <a:pt x="1369077" y="284671"/>
                  <a:pt x="1396944" y="373016"/>
                </a:cubicBezTo>
                <a:cubicBezTo>
                  <a:pt x="1424811" y="461361"/>
                  <a:pt x="1351730" y="678290"/>
                  <a:pt x="1396944" y="793650"/>
                </a:cubicBezTo>
                <a:cubicBezTo>
                  <a:pt x="1155093" y="833035"/>
                  <a:pt x="1128770" y="778295"/>
                  <a:pt x="903357" y="793650"/>
                </a:cubicBezTo>
                <a:cubicBezTo>
                  <a:pt x="677944" y="809005"/>
                  <a:pt x="556787" y="761223"/>
                  <a:pt x="409770" y="793650"/>
                </a:cubicBezTo>
                <a:cubicBezTo>
                  <a:pt x="262753" y="826077"/>
                  <a:pt x="180086" y="765113"/>
                  <a:pt x="0" y="793650"/>
                </a:cubicBezTo>
                <a:cubicBezTo>
                  <a:pt x="-16250" y="641606"/>
                  <a:pt x="2113" y="520739"/>
                  <a:pt x="0" y="388889"/>
                </a:cubicBezTo>
                <a:cubicBezTo>
                  <a:pt x="-2113" y="257039"/>
                  <a:pt x="45691" y="171727"/>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du</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8" name="Google Shape;703;p62">
            <a:extLst>
              <a:ext uri="{FF2B5EF4-FFF2-40B4-BE49-F238E27FC236}">
                <a16:creationId xmlns:a16="http://schemas.microsoft.com/office/drawing/2014/main" id="{D7456D2C-BE59-4545-B97A-B06A22485083}"/>
              </a:ext>
            </a:extLst>
          </p:cNvPr>
          <p:cNvSpPr/>
          <p:nvPr/>
        </p:nvSpPr>
        <p:spPr>
          <a:xfrm>
            <a:off x="4931828" y="3991133"/>
            <a:ext cx="1213375" cy="793650"/>
          </a:xfrm>
          <a:custGeom>
            <a:avLst/>
            <a:gdLst>
              <a:gd name="connsiteX0" fmla="*/ 0 w 1213375"/>
              <a:gd name="connsiteY0" fmla="*/ 0 h 793650"/>
              <a:gd name="connsiteX1" fmla="*/ 416592 w 1213375"/>
              <a:gd name="connsiteY1" fmla="*/ 0 h 793650"/>
              <a:gd name="connsiteX2" fmla="*/ 808917 w 1213375"/>
              <a:gd name="connsiteY2" fmla="*/ 0 h 793650"/>
              <a:gd name="connsiteX3" fmla="*/ 1213375 w 1213375"/>
              <a:gd name="connsiteY3" fmla="*/ 0 h 793650"/>
              <a:gd name="connsiteX4" fmla="*/ 1213375 w 1213375"/>
              <a:gd name="connsiteY4" fmla="*/ 380952 h 793650"/>
              <a:gd name="connsiteX5" fmla="*/ 1213375 w 1213375"/>
              <a:gd name="connsiteY5" fmla="*/ 793650 h 793650"/>
              <a:gd name="connsiteX6" fmla="*/ 784649 w 1213375"/>
              <a:gd name="connsiteY6" fmla="*/ 793650 h 793650"/>
              <a:gd name="connsiteX7" fmla="*/ 416592 w 1213375"/>
              <a:gd name="connsiteY7" fmla="*/ 793650 h 793650"/>
              <a:gd name="connsiteX8" fmla="*/ 0 w 1213375"/>
              <a:gd name="connsiteY8" fmla="*/ 793650 h 793650"/>
              <a:gd name="connsiteX9" fmla="*/ 0 w 1213375"/>
              <a:gd name="connsiteY9" fmla="*/ 396825 h 793650"/>
              <a:gd name="connsiteX10" fmla="*/ 0 w 1213375"/>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3375" h="793650" fill="none" extrusionOk="0">
                <a:moveTo>
                  <a:pt x="0" y="0"/>
                </a:moveTo>
                <a:cubicBezTo>
                  <a:pt x="187840" y="-42075"/>
                  <a:pt x="252826" y="18144"/>
                  <a:pt x="416592" y="0"/>
                </a:cubicBezTo>
                <a:cubicBezTo>
                  <a:pt x="580358" y="-18144"/>
                  <a:pt x="714052" y="43245"/>
                  <a:pt x="808917" y="0"/>
                </a:cubicBezTo>
                <a:cubicBezTo>
                  <a:pt x="903783" y="-43245"/>
                  <a:pt x="1083426" y="39939"/>
                  <a:pt x="1213375" y="0"/>
                </a:cubicBezTo>
                <a:cubicBezTo>
                  <a:pt x="1232915" y="164573"/>
                  <a:pt x="1175613" y="254579"/>
                  <a:pt x="1213375" y="380952"/>
                </a:cubicBezTo>
                <a:cubicBezTo>
                  <a:pt x="1251137" y="507325"/>
                  <a:pt x="1202950" y="654280"/>
                  <a:pt x="1213375" y="793650"/>
                </a:cubicBezTo>
                <a:cubicBezTo>
                  <a:pt x="1021892" y="827932"/>
                  <a:pt x="902875" y="748242"/>
                  <a:pt x="784649" y="793650"/>
                </a:cubicBezTo>
                <a:cubicBezTo>
                  <a:pt x="666423" y="839058"/>
                  <a:pt x="571510" y="755197"/>
                  <a:pt x="416592" y="793650"/>
                </a:cubicBezTo>
                <a:cubicBezTo>
                  <a:pt x="261674" y="832103"/>
                  <a:pt x="155565" y="764718"/>
                  <a:pt x="0" y="793650"/>
                </a:cubicBezTo>
                <a:cubicBezTo>
                  <a:pt x="-158" y="685495"/>
                  <a:pt x="21881" y="589833"/>
                  <a:pt x="0" y="396825"/>
                </a:cubicBezTo>
                <a:cubicBezTo>
                  <a:pt x="-21881" y="203818"/>
                  <a:pt x="7696" y="89522"/>
                  <a:pt x="0" y="0"/>
                </a:cubicBezTo>
                <a:close/>
              </a:path>
              <a:path w="1213375" h="793650" stroke="0" extrusionOk="0">
                <a:moveTo>
                  <a:pt x="0" y="0"/>
                </a:moveTo>
                <a:cubicBezTo>
                  <a:pt x="134008" y="-27661"/>
                  <a:pt x="230144" y="5185"/>
                  <a:pt x="392325" y="0"/>
                </a:cubicBezTo>
                <a:cubicBezTo>
                  <a:pt x="554506" y="-5185"/>
                  <a:pt x="702811" y="10957"/>
                  <a:pt x="808917" y="0"/>
                </a:cubicBezTo>
                <a:cubicBezTo>
                  <a:pt x="915023" y="-10957"/>
                  <a:pt x="1045296" y="17510"/>
                  <a:pt x="1213375" y="0"/>
                </a:cubicBezTo>
                <a:cubicBezTo>
                  <a:pt x="1223719" y="142727"/>
                  <a:pt x="1194037" y="219759"/>
                  <a:pt x="1213375" y="373016"/>
                </a:cubicBezTo>
                <a:cubicBezTo>
                  <a:pt x="1232713" y="526273"/>
                  <a:pt x="1171127" y="618654"/>
                  <a:pt x="1213375" y="793650"/>
                </a:cubicBezTo>
                <a:cubicBezTo>
                  <a:pt x="1048903" y="836536"/>
                  <a:pt x="962656" y="748816"/>
                  <a:pt x="784649" y="793650"/>
                </a:cubicBezTo>
                <a:cubicBezTo>
                  <a:pt x="606642" y="838484"/>
                  <a:pt x="546322" y="747349"/>
                  <a:pt x="380191" y="793650"/>
                </a:cubicBezTo>
                <a:cubicBezTo>
                  <a:pt x="214060" y="839951"/>
                  <a:pt x="121878" y="759041"/>
                  <a:pt x="0" y="793650"/>
                </a:cubicBezTo>
                <a:cubicBezTo>
                  <a:pt x="-34543" y="641800"/>
                  <a:pt x="21440" y="482454"/>
                  <a:pt x="0" y="388889"/>
                </a:cubicBezTo>
                <a:cubicBezTo>
                  <a:pt x="-21440" y="295324"/>
                  <a:pt x="42846" y="130705"/>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Spiele</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9" name="Google Shape;701;p62">
            <a:extLst>
              <a:ext uri="{FF2B5EF4-FFF2-40B4-BE49-F238E27FC236}">
                <a16:creationId xmlns:a16="http://schemas.microsoft.com/office/drawing/2014/main" id="{47DA4A1A-00D5-4D06-8EB2-E434A53DE28F}"/>
              </a:ext>
            </a:extLst>
          </p:cNvPr>
          <p:cNvSpPr/>
          <p:nvPr/>
        </p:nvSpPr>
        <p:spPr>
          <a:xfrm>
            <a:off x="9192369" y="4891979"/>
            <a:ext cx="1933472" cy="793650"/>
          </a:xfrm>
          <a:custGeom>
            <a:avLst/>
            <a:gdLst>
              <a:gd name="connsiteX0" fmla="*/ 0 w 1933472"/>
              <a:gd name="connsiteY0" fmla="*/ 0 h 793650"/>
              <a:gd name="connsiteX1" fmla="*/ 444698 w 1933472"/>
              <a:gd name="connsiteY1" fmla="*/ 0 h 793650"/>
              <a:gd name="connsiteX2" fmla="*/ 966736 w 1933472"/>
              <a:gd name="connsiteY2" fmla="*/ 0 h 793650"/>
              <a:gd name="connsiteX3" fmla="*/ 1411434 w 1933472"/>
              <a:gd name="connsiteY3" fmla="*/ 0 h 793650"/>
              <a:gd name="connsiteX4" fmla="*/ 1933471 w 1933472"/>
              <a:gd name="connsiteY4" fmla="*/ 0 h 793650"/>
              <a:gd name="connsiteX5" fmla="*/ 1933471 w 1933472"/>
              <a:gd name="connsiteY5" fmla="*/ 396825 h 793650"/>
              <a:gd name="connsiteX6" fmla="*/ 1933471 w 1933472"/>
              <a:gd name="connsiteY6" fmla="*/ 793650 h 793650"/>
              <a:gd name="connsiteX7" fmla="*/ 1450103 w 1933472"/>
              <a:gd name="connsiteY7" fmla="*/ 793650 h 793650"/>
              <a:gd name="connsiteX8" fmla="*/ 947401 w 1933472"/>
              <a:gd name="connsiteY8" fmla="*/ 793650 h 793650"/>
              <a:gd name="connsiteX9" fmla="*/ 502702 w 1933472"/>
              <a:gd name="connsiteY9" fmla="*/ 793650 h 793650"/>
              <a:gd name="connsiteX10" fmla="*/ 0 w 1933472"/>
              <a:gd name="connsiteY10" fmla="*/ 793650 h 793650"/>
              <a:gd name="connsiteX11" fmla="*/ 0 w 1933472"/>
              <a:gd name="connsiteY11" fmla="*/ 412698 h 793650"/>
              <a:gd name="connsiteX12" fmla="*/ 0 w 1933472"/>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3472" h="793650" fill="none" extrusionOk="0">
                <a:moveTo>
                  <a:pt x="0" y="0"/>
                </a:moveTo>
                <a:cubicBezTo>
                  <a:pt x="204553" y="-3027"/>
                  <a:pt x="327961" y="48527"/>
                  <a:pt x="444698" y="0"/>
                </a:cubicBezTo>
                <a:cubicBezTo>
                  <a:pt x="561435" y="-48527"/>
                  <a:pt x="817035" y="58646"/>
                  <a:pt x="966736" y="0"/>
                </a:cubicBezTo>
                <a:cubicBezTo>
                  <a:pt x="1116437" y="-58646"/>
                  <a:pt x="1279872" y="20308"/>
                  <a:pt x="1411434" y="0"/>
                </a:cubicBezTo>
                <a:cubicBezTo>
                  <a:pt x="1542996" y="-20308"/>
                  <a:pt x="1742794" y="1812"/>
                  <a:pt x="1933471" y="0"/>
                </a:cubicBezTo>
                <a:cubicBezTo>
                  <a:pt x="1980312" y="182054"/>
                  <a:pt x="1897314" y="310919"/>
                  <a:pt x="1933471" y="396825"/>
                </a:cubicBezTo>
                <a:cubicBezTo>
                  <a:pt x="1969628" y="482732"/>
                  <a:pt x="1900292" y="659732"/>
                  <a:pt x="1933471" y="793650"/>
                </a:cubicBezTo>
                <a:cubicBezTo>
                  <a:pt x="1823718" y="824834"/>
                  <a:pt x="1583452" y="758950"/>
                  <a:pt x="1450103" y="793650"/>
                </a:cubicBezTo>
                <a:cubicBezTo>
                  <a:pt x="1316754" y="828350"/>
                  <a:pt x="1070824" y="776525"/>
                  <a:pt x="947401" y="793650"/>
                </a:cubicBezTo>
                <a:cubicBezTo>
                  <a:pt x="823978" y="810775"/>
                  <a:pt x="659240" y="782196"/>
                  <a:pt x="502702" y="793650"/>
                </a:cubicBezTo>
                <a:cubicBezTo>
                  <a:pt x="346164" y="805104"/>
                  <a:pt x="189693" y="774639"/>
                  <a:pt x="0" y="793650"/>
                </a:cubicBezTo>
                <a:cubicBezTo>
                  <a:pt x="-44701" y="684788"/>
                  <a:pt x="4413" y="505878"/>
                  <a:pt x="0" y="412698"/>
                </a:cubicBezTo>
                <a:cubicBezTo>
                  <a:pt x="-4413" y="319518"/>
                  <a:pt x="28691" y="92545"/>
                  <a:pt x="0" y="0"/>
                </a:cubicBezTo>
                <a:close/>
              </a:path>
              <a:path w="1933472" h="793650" stroke="0" extrusionOk="0">
                <a:moveTo>
                  <a:pt x="0" y="0"/>
                </a:moveTo>
                <a:cubicBezTo>
                  <a:pt x="189532" y="-24951"/>
                  <a:pt x="256291" y="49876"/>
                  <a:pt x="444698" y="0"/>
                </a:cubicBezTo>
                <a:cubicBezTo>
                  <a:pt x="633105" y="-49876"/>
                  <a:pt x="676147" y="10812"/>
                  <a:pt x="889397" y="0"/>
                </a:cubicBezTo>
                <a:cubicBezTo>
                  <a:pt x="1102647" y="-10812"/>
                  <a:pt x="1203858" y="60862"/>
                  <a:pt x="1411434" y="0"/>
                </a:cubicBezTo>
                <a:cubicBezTo>
                  <a:pt x="1619010" y="-60862"/>
                  <a:pt x="1731988" y="52663"/>
                  <a:pt x="1933471" y="0"/>
                </a:cubicBezTo>
                <a:cubicBezTo>
                  <a:pt x="1943608" y="112715"/>
                  <a:pt x="1917117" y="228430"/>
                  <a:pt x="1933471" y="373016"/>
                </a:cubicBezTo>
                <a:cubicBezTo>
                  <a:pt x="1949825" y="517602"/>
                  <a:pt x="1887461" y="665622"/>
                  <a:pt x="1933471" y="793650"/>
                </a:cubicBezTo>
                <a:cubicBezTo>
                  <a:pt x="1735381" y="851168"/>
                  <a:pt x="1640629" y="788611"/>
                  <a:pt x="1450103" y="793650"/>
                </a:cubicBezTo>
                <a:cubicBezTo>
                  <a:pt x="1259577" y="798689"/>
                  <a:pt x="1195470" y="793316"/>
                  <a:pt x="966736" y="793650"/>
                </a:cubicBezTo>
                <a:cubicBezTo>
                  <a:pt x="738002" y="793984"/>
                  <a:pt x="566712" y="777498"/>
                  <a:pt x="464033" y="793650"/>
                </a:cubicBezTo>
                <a:cubicBezTo>
                  <a:pt x="361354" y="809802"/>
                  <a:pt x="116280" y="764733"/>
                  <a:pt x="0" y="793650"/>
                </a:cubicBezTo>
                <a:cubicBezTo>
                  <a:pt x="-6834" y="708792"/>
                  <a:pt x="6589" y="514716"/>
                  <a:pt x="0" y="420635"/>
                </a:cubicBezTo>
                <a:cubicBezTo>
                  <a:pt x="-6589" y="326555"/>
                  <a:pt x="6453" y="147385"/>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680663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spielst</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21" name="Google Shape;702;p62">
            <a:extLst>
              <a:ext uri="{FF2B5EF4-FFF2-40B4-BE49-F238E27FC236}">
                <a16:creationId xmlns:a16="http://schemas.microsoft.com/office/drawing/2014/main" id="{55321DEB-EAF4-4179-BB7C-097C43B1F606}"/>
              </a:ext>
            </a:extLst>
          </p:cNvPr>
          <p:cNvSpPr/>
          <p:nvPr/>
        </p:nvSpPr>
        <p:spPr>
          <a:xfrm>
            <a:off x="6221889" y="3991133"/>
            <a:ext cx="1677005" cy="793650"/>
          </a:xfrm>
          <a:custGeom>
            <a:avLst/>
            <a:gdLst>
              <a:gd name="connsiteX0" fmla="*/ 0 w 1677005"/>
              <a:gd name="connsiteY0" fmla="*/ 0 h 793650"/>
              <a:gd name="connsiteX1" fmla="*/ 525462 w 1677005"/>
              <a:gd name="connsiteY1" fmla="*/ 0 h 793650"/>
              <a:gd name="connsiteX2" fmla="*/ 1084463 w 1677005"/>
              <a:gd name="connsiteY2" fmla="*/ 0 h 793650"/>
              <a:gd name="connsiteX3" fmla="*/ 1677005 w 1677005"/>
              <a:gd name="connsiteY3" fmla="*/ 0 h 793650"/>
              <a:gd name="connsiteX4" fmla="*/ 1677005 w 1677005"/>
              <a:gd name="connsiteY4" fmla="*/ 373016 h 793650"/>
              <a:gd name="connsiteX5" fmla="*/ 1677005 w 1677005"/>
              <a:gd name="connsiteY5" fmla="*/ 793650 h 793650"/>
              <a:gd name="connsiteX6" fmla="*/ 1101233 w 1677005"/>
              <a:gd name="connsiteY6" fmla="*/ 793650 h 793650"/>
              <a:gd name="connsiteX7" fmla="*/ 559002 w 1677005"/>
              <a:gd name="connsiteY7" fmla="*/ 793650 h 793650"/>
              <a:gd name="connsiteX8" fmla="*/ 0 w 1677005"/>
              <a:gd name="connsiteY8" fmla="*/ 793650 h 793650"/>
              <a:gd name="connsiteX9" fmla="*/ 0 w 1677005"/>
              <a:gd name="connsiteY9" fmla="*/ 420635 h 793650"/>
              <a:gd name="connsiteX10" fmla="*/ 0 w 1677005"/>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7005" h="793650" fill="none" extrusionOk="0">
                <a:moveTo>
                  <a:pt x="0" y="0"/>
                </a:moveTo>
                <a:cubicBezTo>
                  <a:pt x="195682" y="-45862"/>
                  <a:pt x="304036" y="17944"/>
                  <a:pt x="525462" y="0"/>
                </a:cubicBezTo>
                <a:cubicBezTo>
                  <a:pt x="746888" y="-17944"/>
                  <a:pt x="807923" y="46082"/>
                  <a:pt x="1084463" y="0"/>
                </a:cubicBezTo>
                <a:cubicBezTo>
                  <a:pt x="1361003" y="-46082"/>
                  <a:pt x="1481092" y="27204"/>
                  <a:pt x="1677005" y="0"/>
                </a:cubicBezTo>
                <a:cubicBezTo>
                  <a:pt x="1682325" y="115102"/>
                  <a:pt x="1645794" y="217579"/>
                  <a:pt x="1677005" y="373016"/>
                </a:cubicBezTo>
                <a:cubicBezTo>
                  <a:pt x="1708216" y="528453"/>
                  <a:pt x="1645405" y="588402"/>
                  <a:pt x="1677005" y="793650"/>
                </a:cubicBezTo>
                <a:cubicBezTo>
                  <a:pt x="1449879" y="805751"/>
                  <a:pt x="1225849" y="759358"/>
                  <a:pt x="1101233" y="793650"/>
                </a:cubicBezTo>
                <a:cubicBezTo>
                  <a:pt x="976617" y="827942"/>
                  <a:pt x="799365" y="765244"/>
                  <a:pt x="559002" y="793650"/>
                </a:cubicBezTo>
                <a:cubicBezTo>
                  <a:pt x="318639" y="822056"/>
                  <a:pt x="241941" y="791299"/>
                  <a:pt x="0" y="793650"/>
                </a:cubicBezTo>
                <a:cubicBezTo>
                  <a:pt x="-16090" y="659836"/>
                  <a:pt x="7313" y="576032"/>
                  <a:pt x="0" y="420635"/>
                </a:cubicBezTo>
                <a:cubicBezTo>
                  <a:pt x="-7313" y="265238"/>
                  <a:pt x="27296" y="128760"/>
                  <a:pt x="0" y="0"/>
                </a:cubicBezTo>
                <a:close/>
              </a:path>
              <a:path w="1677005" h="793650" stroke="0" extrusionOk="0">
                <a:moveTo>
                  <a:pt x="0" y="0"/>
                </a:moveTo>
                <a:cubicBezTo>
                  <a:pt x="175883" y="-17808"/>
                  <a:pt x="332108" y="46787"/>
                  <a:pt x="575772" y="0"/>
                </a:cubicBezTo>
                <a:cubicBezTo>
                  <a:pt x="819436" y="-46787"/>
                  <a:pt x="946684" y="44729"/>
                  <a:pt x="1134773" y="0"/>
                </a:cubicBezTo>
                <a:cubicBezTo>
                  <a:pt x="1322862" y="-44729"/>
                  <a:pt x="1440639" y="21902"/>
                  <a:pt x="1677005" y="0"/>
                </a:cubicBezTo>
                <a:cubicBezTo>
                  <a:pt x="1692242" y="113448"/>
                  <a:pt x="1652222" y="254725"/>
                  <a:pt x="1677005" y="396825"/>
                </a:cubicBezTo>
                <a:cubicBezTo>
                  <a:pt x="1701788" y="538925"/>
                  <a:pt x="1648248" y="684157"/>
                  <a:pt x="1677005" y="793650"/>
                </a:cubicBezTo>
                <a:cubicBezTo>
                  <a:pt x="1425697" y="827135"/>
                  <a:pt x="1309196" y="785990"/>
                  <a:pt x="1101233" y="793650"/>
                </a:cubicBezTo>
                <a:cubicBezTo>
                  <a:pt x="893270" y="801310"/>
                  <a:pt x="844882" y="777951"/>
                  <a:pt x="592542" y="793650"/>
                </a:cubicBezTo>
                <a:cubicBezTo>
                  <a:pt x="340202" y="809349"/>
                  <a:pt x="145601" y="789583"/>
                  <a:pt x="0" y="793650"/>
                </a:cubicBezTo>
                <a:cubicBezTo>
                  <a:pt x="-23697" y="624022"/>
                  <a:pt x="37475" y="584309"/>
                  <a:pt x="0" y="380952"/>
                </a:cubicBezTo>
                <a:cubicBezTo>
                  <a:pt x="-37475" y="177595"/>
                  <a:pt x="36761" y="77288"/>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Ball</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23" name="Google Shape;699;p62">
            <a:extLst>
              <a:ext uri="{FF2B5EF4-FFF2-40B4-BE49-F238E27FC236}">
                <a16:creationId xmlns:a16="http://schemas.microsoft.com/office/drawing/2014/main" id="{041C80BF-788E-453C-8BCB-FAAD2008FCEE}"/>
              </a:ext>
            </a:extLst>
          </p:cNvPr>
          <p:cNvSpPr/>
          <p:nvPr/>
        </p:nvSpPr>
        <p:spPr>
          <a:xfrm>
            <a:off x="4485185" y="4887824"/>
            <a:ext cx="1548969" cy="793650"/>
          </a:xfrm>
          <a:custGeom>
            <a:avLst/>
            <a:gdLst>
              <a:gd name="connsiteX0" fmla="*/ 0 w 1548969"/>
              <a:gd name="connsiteY0" fmla="*/ 0 h 793650"/>
              <a:gd name="connsiteX1" fmla="*/ 469854 w 1548969"/>
              <a:gd name="connsiteY1" fmla="*/ 0 h 793650"/>
              <a:gd name="connsiteX2" fmla="*/ 939707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79114 w 1548969"/>
              <a:gd name="connsiteY6" fmla="*/ 793650 h 793650"/>
              <a:gd name="connsiteX7" fmla="*/ 593771 w 1548969"/>
              <a:gd name="connsiteY7" fmla="*/ 793650 h 793650"/>
              <a:gd name="connsiteX8" fmla="*/ 0 w 1548969"/>
              <a:gd name="connsiteY8" fmla="*/ 793650 h 793650"/>
              <a:gd name="connsiteX9" fmla="*/ 0 w 1548969"/>
              <a:gd name="connsiteY9" fmla="*/ 380952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5242" y="-29798"/>
                  <a:pt x="246806" y="56363"/>
                  <a:pt x="469854" y="0"/>
                </a:cubicBezTo>
                <a:cubicBezTo>
                  <a:pt x="692902" y="-56363"/>
                  <a:pt x="770882" y="36891"/>
                  <a:pt x="939707" y="0"/>
                </a:cubicBezTo>
                <a:cubicBezTo>
                  <a:pt x="1108532" y="-36891"/>
                  <a:pt x="1371953" y="68012"/>
                  <a:pt x="1548968" y="0"/>
                </a:cubicBezTo>
                <a:cubicBezTo>
                  <a:pt x="1575344" y="105973"/>
                  <a:pt x="1504188" y="245784"/>
                  <a:pt x="1548968" y="388889"/>
                </a:cubicBezTo>
                <a:cubicBezTo>
                  <a:pt x="1593748" y="531994"/>
                  <a:pt x="1545017" y="595239"/>
                  <a:pt x="1548968" y="793650"/>
                </a:cubicBezTo>
                <a:cubicBezTo>
                  <a:pt x="1387462" y="810705"/>
                  <a:pt x="1262210" y="737927"/>
                  <a:pt x="1079114" y="793650"/>
                </a:cubicBezTo>
                <a:cubicBezTo>
                  <a:pt x="896018" y="849373"/>
                  <a:pt x="724858" y="767295"/>
                  <a:pt x="593771" y="793650"/>
                </a:cubicBezTo>
                <a:cubicBezTo>
                  <a:pt x="462684" y="820005"/>
                  <a:pt x="189898" y="726118"/>
                  <a:pt x="0" y="793650"/>
                </a:cubicBezTo>
                <a:cubicBezTo>
                  <a:pt x="-12344" y="632305"/>
                  <a:pt x="7961" y="573873"/>
                  <a:pt x="0" y="380952"/>
                </a:cubicBezTo>
                <a:cubicBezTo>
                  <a:pt x="-7961" y="188031"/>
                  <a:pt x="8203" y="93169"/>
                  <a:pt x="0" y="0"/>
                </a:cubicBezTo>
                <a:close/>
              </a:path>
              <a:path w="1548969" h="793650" stroke="0" extrusionOk="0">
                <a:moveTo>
                  <a:pt x="0" y="0"/>
                </a:moveTo>
                <a:cubicBezTo>
                  <a:pt x="131083" y="-6856"/>
                  <a:pt x="271717" y="44924"/>
                  <a:pt x="485343" y="0"/>
                </a:cubicBezTo>
                <a:cubicBezTo>
                  <a:pt x="698969" y="-44924"/>
                  <a:pt x="862953" y="39259"/>
                  <a:pt x="1001666" y="0"/>
                </a:cubicBezTo>
                <a:cubicBezTo>
                  <a:pt x="1140379" y="-39259"/>
                  <a:pt x="1426290" y="36552"/>
                  <a:pt x="1548968" y="0"/>
                </a:cubicBezTo>
                <a:cubicBezTo>
                  <a:pt x="1561710" y="164841"/>
                  <a:pt x="1510886" y="297029"/>
                  <a:pt x="1548968" y="396825"/>
                </a:cubicBezTo>
                <a:cubicBezTo>
                  <a:pt x="1587050" y="496622"/>
                  <a:pt x="1531180" y="649406"/>
                  <a:pt x="1548968" y="793650"/>
                </a:cubicBezTo>
                <a:cubicBezTo>
                  <a:pt x="1386290" y="802970"/>
                  <a:pt x="1223032" y="782458"/>
                  <a:pt x="1048135" y="793650"/>
                </a:cubicBezTo>
                <a:cubicBezTo>
                  <a:pt x="873238" y="804842"/>
                  <a:pt x="636984" y="776845"/>
                  <a:pt x="500833" y="793650"/>
                </a:cubicBezTo>
                <a:cubicBezTo>
                  <a:pt x="364682" y="810455"/>
                  <a:pt x="109902" y="743898"/>
                  <a:pt x="0" y="793650"/>
                </a:cubicBezTo>
                <a:cubicBezTo>
                  <a:pt x="-32094" y="632030"/>
                  <a:pt x="1528" y="586952"/>
                  <a:pt x="0" y="380952"/>
                </a:cubicBezTo>
                <a:cubicBezTo>
                  <a:pt x="-1528" y="174952"/>
                  <a:pt x="31864" y="166713"/>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19419549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spielt</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24" name="Google Shape;700;p62">
            <a:extLst>
              <a:ext uri="{FF2B5EF4-FFF2-40B4-BE49-F238E27FC236}">
                <a16:creationId xmlns:a16="http://schemas.microsoft.com/office/drawing/2014/main" id="{EEADA43E-2E8F-4304-87AB-93517BDEF537}"/>
              </a:ext>
            </a:extLst>
          </p:cNvPr>
          <p:cNvSpPr/>
          <p:nvPr/>
        </p:nvSpPr>
        <p:spPr>
          <a:xfrm>
            <a:off x="6126616" y="4876230"/>
            <a:ext cx="1548969" cy="793650"/>
          </a:xfrm>
          <a:custGeom>
            <a:avLst/>
            <a:gdLst>
              <a:gd name="connsiteX0" fmla="*/ 0 w 1548969"/>
              <a:gd name="connsiteY0" fmla="*/ 0 h 793650"/>
              <a:gd name="connsiteX1" fmla="*/ 516323 w 1548969"/>
              <a:gd name="connsiteY1" fmla="*/ 0 h 793650"/>
              <a:gd name="connsiteX2" fmla="*/ 98617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01666 w 1548969"/>
              <a:gd name="connsiteY6" fmla="*/ 793650 h 793650"/>
              <a:gd name="connsiteX7" fmla="*/ 469854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25713" y="-39782"/>
                  <a:pt x="282426" y="9764"/>
                  <a:pt x="516323" y="0"/>
                </a:cubicBezTo>
                <a:cubicBezTo>
                  <a:pt x="750220" y="-9764"/>
                  <a:pt x="847060" y="28482"/>
                  <a:pt x="986176" y="0"/>
                </a:cubicBezTo>
                <a:cubicBezTo>
                  <a:pt x="1125292" y="-28482"/>
                  <a:pt x="1366742" y="45271"/>
                  <a:pt x="1548968" y="0"/>
                </a:cubicBezTo>
                <a:cubicBezTo>
                  <a:pt x="1564521" y="130857"/>
                  <a:pt x="1509913" y="201210"/>
                  <a:pt x="1548968" y="373016"/>
                </a:cubicBezTo>
                <a:cubicBezTo>
                  <a:pt x="1588023" y="544822"/>
                  <a:pt x="1498717" y="625868"/>
                  <a:pt x="1548968" y="793650"/>
                </a:cubicBezTo>
                <a:cubicBezTo>
                  <a:pt x="1309852" y="799828"/>
                  <a:pt x="1160500" y="730336"/>
                  <a:pt x="1001666" y="793650"/>
                </a:cubicBezTo>
                <a:cubicBezTo>
                  <a:pt x="842832" y="856964"/>
                  <a:pt x="600537" y="763373"/>
                  <a:pt x="469854" y="793650"/>
                </a:cubicBezTo>
                <a:cubicBezTo>
                  <a:pt x="339171" y="823927"/>
                  <a:pt x="168754" y="769828"/>
                  <a:pt x="0" y="793650"/>
                </a:cubicBezTo>
                <a:cubicBezTo>
                  <a:pt x="-38490" y="698616"/>
                  <a:pt x="8858" y="561669"/>
                  <a:pt x="0" y="388889"/>
                </a:cubicBezTo>
                <a:cubicBezTo>
                  <a:pt x="-8858" y="216109"/>
                  <a:pt x="42739" y="121261"/>
                  <a:pt x="0" y="0"/>
                </a:cubicBezTo>
                <a:close/>
              </a:path>
              <a:path w="1548969" h="793650" stroke="0" extrusionOk="0">
                <a:moveTo>
                  <a:pt x="0" y="0"/>
                </a:moveTo>
                <a:cubicBezTo>
                  <a:pt x="124592" y="-46759"/>
                  <a:pt x="271551" y="40728"/>
                  <a:pt x="516323" y="0"/>
                </a:cubicBezTo>
                <a:cubicBezTo>
                  <a:pt x="761095" y="-40728"/>
                  <a:pt x="820109" y="34048"/>
                  <a:pt x="1048135" y="0"/>
                </a:cubicBezTo>
                <a:cubicBezTo>
                  <a:pt x="1276161" y="-34048"/>
                  <a:pt x="1436512" y="8465"/>
                  <a:pt x="1548968" y="0"/>
                </a:cubicBezTo>
                <a:cubicBezTo>
                  <a:pt x="1554986" y="109826"/>
                  <a:pt x="1510901" y="216702"/>
                  <a:pt x="1548968" y="404762"/>
                </a:cubicBezTo>
                <a:cubicBezTo>
                  <a:pt x="1587035" y="592822"/>
                  <a:pt x="1508773" y="641736"/>
                  <a:pt x="1548968" y="793650"/>
                </a:cubicBezTo>
                <a:cubicBezTo>
                  <a:pt x="1340186" y="801861"/>
                  <a:pt x="1177787" y="767046"/>
                  <a:pt x="1048135" y="793650"/>
                </a:cubicBezTo>
                <a:cubicBezTo>
                  <a:pt x="918483" y="820254"/>
                  <a:pt x="640174" y="737057"/>
                  <a:pt x="531812" y="793650"/>
                </a:cubicBezTo>
                <a:cubicBezTo>
                  <a:pt x="423450" y="850243"/>
                  <a:pt x="144764" y="730365"/>
                  <a:pt x="0" y="793650"/>
                </a:cubicBezTo>
                <a:cubicBezTo>
                  <a:pt x="-1821" y="716630"/>
                  <a:pt x="37124" y="500939"/>
                  <a:pt x="0" y="420635"/>
                </a:cubicBezTo>
                <a:cubicBezTo>
                  <a:pt x="-37124" y="340332"/>
                  <a:pt x="43779" y="174418"/>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36470444">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ihr</a:t>
            </a:r>
            <a:endParaRPr kumimoji="0" sz="24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25" name="Google Shape;470;p55">
            <a:extLst>
              <a:ext uri="{FF2B5EF4-FFF2-40B4-BE49-F238E27FC236}">
                <a16:creationId xmlns:a16="http://schemas.microsoft.com/office/drawing/2014/main" id="{E7F2BE45-F17A-41AF-9C5F-A7FF7D9F4D55}"/>
              </a:ext>
            </a:extLst>
          </p:cNvPr>
          <p:cNvSpPr txBox="1"/>
          <p:nvPr/>
        </p:nvSpPr>
        <p:spPr>
          <a:xfrm>
            <a:off x="11472000" y="4680399"/>
            <a:ext cx="448200" cy="373500"/>
          </a:xfrm>
          <a:prstGeom prst="rect">
            <a:avLst/>
          </a:prstGeom>
          <a:noFill/>
          <a:ln>
            <a:noFill/>
          </a:ln>
        </p:spPr>
        <p:txBody>
          <a:bodyPr spcFirstLastPara="1" wrap="square" lIns="91425" tIns="91425" rIns="91425" bIns="91425" anchor="t" anchorCtr="0">
            <a:noAutofit/>
          </a:bodyPr>
          <a:lstStyle/>
          <a:p>
            <a:pPr>
              <a:defRPr/>
            </a:pPr>
            <a:r>
              <a:rPr lang="en-GB" sz="3600" b="1">
                <a:solidFill>
                  <a:srgbClr val="FF0000"/>
                </a:solidFill>
                <a:latin typeface="Modern Love" panose="04090805081005020601" pitchFamily="82" charset="0"/>
                <a:ea typeface="Montserrat"/>
                <a:cs typeface="Montserrat"/>
                <a:sym typeface="Montserrat"/>
              </a:rPr>
              <a:t>3</a:t>
            </a:r>
            <a:endParaRPr sz="3600" b="1">
              <a:solidFill>
                <a:srgbClr val="FF0000"/>
              </a:solidFill>
              <a:latin typeface="Modern Love" panose="04090805081005020601" pitchFamily="82" charset="0"/>
              <a:ea typeface="Montserrat"/>
              <a:cs typeface="Montserrat"/>
              <a:sym typeface="Montserrat"/>
            </a:endParaRPr>
          </a:p>
        </p:txBody>
      </p:sp>
      <p:sp>
        <p:nvSpPr>
          <p:cNvPr id="26" name="Google Shape;471;p55">
            <a:extLst>
              <a:ext uri="{FF2B5EF4-FFF2-40B4-BE49-F238E27FC236}">
                <a16:creationId xmlns:a16="http://schemas.microsoft.com/office/drawing/2014/main" id="{8D5D4324-C7B0-484A-92F9-D7214927F4A0}"/>
              </a:ext>
            </a:extLst>
          </p:cNvPr>
          <p:cNvSpPr txBox="1"/>
          <p:nvPr/>
        </p:nvSpPr>
        <p:spPr>
          <a:xfrm>
            <a:off x="11472000" y="5486674"/>
            <a:ext cx="448200" cy="373500"/>
          </a:xfrm>
          <a:prstGeom prst="rect">
            <a:avLst/>
          </a:prstGeom>
          <a:noFill/>
          <a:ln>
            <a:noFill/>
          </a:ln>
        </p:spPr>
        <p:txBody>
          <a:bodyPr spcFirstLastPara="1" wrap="square" lIns="91425" tIns="91425" rIns="91425" bIns="91425" anchor="t" anchorCtr="0">
            <a:noAutofit/>
          </a:bodyPr>
          <a:lstStyle/>
          <a:p>
            <a:pPr>
              <a:defRPr/>
            </a:pPr>
            <a:r>
              <a:rPr lang="en-GB" sz="3600" b="1">
                <a:solidFill>
                  <a:srgbClr val="FF0000"/>
                </a:solidFill>
                <a:latin typeface="Modern Love" panose="04090805081005020601" pitchFamily="82" charset="0"/>
                <a:ea typeface="Montserrat"/>
                <a:cs typeface="Montserrat"/>
                <a:sym typeface="Montserrat"/>
              </a:rPr>
              <a:t>2</a:t>
            </a:r>
            <a:endParaRPr sz="3600" b="1">
              <a:solidFill>
                <a:srgbClr val="FF0000"/>
              </a:solidFill>
              <a:latin typeface="Modern Love" panose="04090805081005020601" pitchFamily="82" charset="0"/>
              <a:ea typeface="Montserrat"/>
              <a:cs typeface="Montserrat"/>
              <a:sym typeface="Montserrat"/>
            </a:endParaRPr>
          </a:p>
        </p:txBody>
      </p:sp>
      <p:sp>
        <p:nvSpPr>
          <p:cNvPr id="29" name="Google Shape;472;p55">
            <a:extLst>
              <a:ext uri="{FF2B5EF4-FFF2-40B4-BE49-F238E27FC236}">
                <a16:creationId xmlns:a16="http://schemas.microsoft.com/office/drawing/2014/main" id="{ECBB2491-A25F-43F7-8D01-ED8167936E3E}"/>
              </a:ext>
            </a:extLst>
          </p:cNvPr>
          <p:cNvSpPr txBox="1"/>
          <p:nvPr/>
        </p:nvSpPr>
        <p:spPr>
          <a:xfrm>
            <a:off x="11472000" y="6253049"/>
            <a:ext cx="448200" cy="373500"/>
          </a:xfrm>
          <a:prstGeom prst="rect">
            <a:avLst/>
          </a:prstGeom>
          <a:noFill/>
          <a:ln>
            <a:noFill/>
          </a:ln>
        </p:spPr>
        <p:txBody>
          <a:bodyPr spcFirstLastPara="1" wrap="square" lIns="91425" tIns="91425" rIns="91425" bIns="91425" anchor="t" anchorCtr="0">
            <a:noAutofit/>
          </a:bodyPr>
          <a:lstStyle/>
          <a:p>
            <a:pPr>
              <a:defRPr/>
            </a:pPr>
            <a:r>
              <a:rPr lang="en-GB" sz="3600" b="1">
                <a:solidFill>
                  <a:srgbClr val="FF0000"/>
                </a:solidFill>
                <a:latin typeface="Modern Love" panose="04090805081005020601" pitchFamily="82" charset="0"/>
                <a:ea typeface="Montserrat"/>
                <a:cs typeface="Montserrat"/>
                <a:sym typeface="Montserrat"/>
              </a:rPr>
              <a:t>1</a:t>
            </a:r>
            <a:endParaRPr sz="3600" b="1">
              <a:solidFill>
                <a:srgbClr val="FF0000"/>
              </a:solidFill>
              <a:latin typeface="Modern Love" panose="04090805081005020601" pitchFamily="82" charset="0"/>
              <a:ea typeface="Montserrat"/>
              <a:cs typeface="Montserrat"/>
              <a:sym typeface="Montserrat"/>
            </a:endParaRPr>
          </a:p>
          <a:p>
            <a:pPr>
              <a:defRPr/>
            </a:pPr>
            <a:endParaRPr sz="2800" b="1">
              <a:solidFill>
                <a:srgbClr val="FF0000"/>
              </a:solidFill>
              <a:latin typeface="Modern Love" panose="04090805081005020601" pitchFamily="82" charset="0"/>
              <a:ea typeface="Montserrat"/>
              <a:cs typeface="Montserrat"/>
              <a:sym typeface="Montserrat"/>
            </a:endParaRPr>
          </a:p>
        </p:txBody>
      </p:sp>
      <p:sp>
        <p:nvSpPr>
          <p:cNvPr id="30" name="Google Shape;473;p55">
            <a:extLst>
              <a:ext uri="{FF2B5EF4-FFF2-40B4-BE49-F238E27FC236}">
                <a16:creationId xmlns:a16="http://schemas.microsoft.com/office/drawing/2014/main" id="{46FF0E90-04FD-41B0-86B4-B7294DDC0E1A}"/>
              </a:ext>
            </a:extLst>
          </p:cNvPr>
          <p:cNvSpPr txBox="1"/>
          <p:nvPr/>
        </p:nvSpPr>
        <p:spPr>
          <a:xfrm>
            <a:off x="11472000" y="3031549"/>
            <a:ext cx="720000" cy="373500"/>
          </a:xfrm>
          <a:prstGeom prst="rect">
            <a:avLst/>
          </a:prstGeom>
          <a:noFill/>
          <a:ln>
            <a:noFill/>
          </a:ln>
        </p:spPr>
        <p:txBody>
          <a:bodyPr spcFirstLastPara="1" wrap="square" lIns="91425" tIns="91425" rIns="91425" bIns="91425" anchor="t" anchorCtr="0">
            <a:noAutofit/>
          </a:bodyPr>
          <a:lstStyle/>
          <a:p>
            <a:pPr>
              <a:defRPr/>
            </a:pPr>
            <a:r>
              <a:rPr lang="en-GB" sz="3600" b="1">
                <a:solidFill>
                  <a:srgbClr val="FF0000"/>
                </a:solidFill>
                <a:latin typeface="Modern Love" panose="04090805081005020601" pitchFamily="82" charset="0"/>
                <a:ea typeface="Montserrat"/>
                <a:cs typeface="Montserrat"/>
                <a:sym typeface="Montserrat"/>
              </a:rPr>
              <a:t>5</a:t>
            </a:r>
            <a:endParaRPr sz="3600" b="1">
              <a:solidFill>
                <a:srgbClr val="FF0000"/>
              </a:solidFill>
              <a:latin typeface="Modern Love" panose="04090805081005020601" pitchFamily="82" charset="0"/>
              <a:ea typeface="Montserrat"/>
              <a:cs typeface="Montserrat"/>
              <a:sym typeface="Montserrat"/>
            </a:endParaRPr>
          </a:p>
        </p:txBody>
      </p:sp>
      <p:sp>
        <p:nvSpPr>
          <p:cNvPr id="31" name="Google Shape;474;p55">
            <a:extLst>
              <a:ext uri="{FF2B5EF4-FFF2-40B4-BE49-F238E27FC236}">
                <a16:creationId xmlns:a16="http://schemas.microsoft.com/office/drawing/2014/main" id="{4A1CCEF2-89DF-4BC2-83D4-79F21E5C1A60}"/>
              </a:ext>
            </a:extLst>
          </p:cNvPr>
          <p:cNvSpPr txBox="1"/>
          <p:nvPr/>
        </p:nvSpPr>
        <p:spPr>
          <a:xfrm>
            <a:off x="11472000" y="3817874"/>
            <a:ext cx="448200" cy="373500"/>
          </a:xfrm>
          <a:prstGeom prst="rect">
            <a:avLst/>
          </a:prstGeom>
          <a:noFill/>
          <a:ln>
            <a:noFill/>
          </a:ln>
        </p:spPr>
        <p:txBody>
          <a:bodyPr spcFirstLastPara="1" wrap="square" lIns="91425" tIns="91425" rIns="91425" bIns="91425" anchor="t" anchorCtr="0">
            <a:noAutofit/>
          </a:bodyPr>
          <a:lstStyle/>
          <a:p>
            <a:pPr>
              <a:defRPr/>
            </a:pPr>
            <a:r>
              <a:rPr lang="en-GB" sz="3600" b="1">
                <a:solidFill>
                  <a:srgbClr val="FF0000"/>
                </a:solidFill>
                <a:latin typeface="Modern Love" panose="04090805081005020601" pitchFamily="82" charset="0"/>
                <a:ea typeface="Montserrat"/>
                <a:cs typeface="Montserrat"/>
                <a:sym typeface="Montserrat"/>
              </a:rPr>
              <a:t>4</a:t>
            </a:r>
            <a:endParaRPr sz="3600" b="1">
              <a:solidFill>
                <a:srgbClr val="FF0000"/>
              </a:solidFill>
              <a:latin typeface="Modern Love" panose="04090805081005020601" pitchFamily="82" charset="0"/>
              <a:ea typeface="Montserrat"/>
              <a:cs typeface="Montserrat"/>
              <a:sym typeface="Montserrat"/>
            </a:endParaRPr>
          </a:p>
        </p:txBody>
      </p:sp>
      <p:sp>
        <p:nvSpPr>
          <p:cNvPr id="32" name="Google Shape;698;p62">
            <a:extLst>
              <a:ext uri="{FF2B5EF4-FFF2-40B4-BE49-F238E27FC236}">
                <a16:creationId xmlns:a16="http://schemas.microsoft.com/office/drawing/2014/main" id="{5AA75484-9125-4B0C-9FBC-AFC99588A2C8}"/>
              </a:ext>
            </a:extLst>
          </p:cNvPr>
          <p:cNvSpPr/>
          <p:nvPr/>
        </p:nvSpPr>
        <p:spPr>
          <a:xfrm>
            <a:off x="6148447" y="5777030"/>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Du</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9" name="Google Shape;703;p62">
            <a:extLst>
              <a:ext uri="{FF2B5EF4-FFF2-40B4-BE49-F238E27FC236}">
                <a16:creationId xmlns:a16="http://schemas.microsoft.com/office/drawing/2014/main" id="{12D87EB4-824F-47CE-ABAC-02C74F91E1B1}"/>
              </a:ext>
            </a:extLst>
          </p:cNvPr>
          <p:cNvSpPr/>
          <p:nvPr/>
        </p:nvSpPr>
        <p:spPr>
          <a:xfrm>
            <a:off x="4657679" y="3031549"/>
            <a:ext cx="1677005" cy="793650"/>
          </a:xfrm>
          <a:custGeom>
            <a:avLst/>
            <a:gdLst>
              <a:gd name="connsiteX0" fmla="*/ 0 w 1677005"/>
              <a:gd name="connsiteY0" fmla="*/ 0 h 793650"/>
              <a:gd name="connsiteX1" fmla="*/ 575772 w 1677005"/>
              <a:gd name="connsiteY1" fmla="*/ 0 h 793650"/>
              <a:gd name="connsiteX2" fmla="*/ 1118003 w 1677005"/>
              <a:gd name="connsiteY2" fmla="*/ 0 h 793650"/>
              <a:gd name="connsiteX3" fmla="*/ 1677005 w 1677005"/>
              <a:gd name="connsiteY3" fmla="*/ 0 h 793650"/>
              <a:gd name="connsiteX4" fmla="*/ 1677005 w 1677005"/>
              <a:gd name="connsiteY4" fmla="*/ 380952 h 793650"/>
              <a:gd name="connsiteX5" fmla="*/ 1677005 w 1677005"/>
              <a:gd name="connsiteY5" fmla="*/ 793650 h 793650"/>
              <a:gd name="connsiteX6" fmla="*/ 1084463 w 1677005"/>
              <a:gd name="connsiteY6" fmla="*/ 793650 h 793650"/>
              <a:gd name="connsiteX7" fmla="*/ 575772 w 1677005"/>
              <a:gd name="connsiteY7" fmla="*/ 793650 h 793650"/>
              <a:gd name="connsiteX8" fmla="*/ 0 w 1677005"/>
              <a:gd name="connsiteY8" fmla="*/ 793650 h 793650"/>
              <a:gd name="connsiteX9" fmla="*/ 0 w 1677005"/>
              <a:gd name="connsiteY9" fmla="*/ 396825 h 793650"/>
              <a:gd name="connsiteX10" fmla="*/ 0 w 1677005"/>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7005" h="793650" fill="none" extrusionOk="0">
                <a:moveTo>
                  <a:pt x="0" y="0"/>
                </a:moveTo>
                <a:cubicBezTo>
                  <a:pt x="175741" y="-41106"/>
                  <a:pt x="440688" y="68050"/>
                  <a:pt x="575772" y="0"/>
                </a:cubicBezTo>
                <a:cubicBezTo>
                  <a:pt x="710856" y="-68050"/>
                  <a:pt x="947444" y="50322"/>
                  <a:pt x="1118003" y="0"/>
                </a:cubicBezTo>
                <a:cubicBezTo>
                  <a:pt x="1288562" y="-50322"/>
                  <a:pt x="1418272" y="45534"/>
                  <a:pt x="1677005" y="0"/>
                </a:cubicBezTo>
                <a:cubicBezTo>
                  <a:pt x="1696545" y="164573"/>
                  <a:pt x="1639243" y="254579"/>
                  <a:pt x="1677005" y="380952"/>
                </a:cubicBezTo>
                <a:cubicBezTo>
                  <a:pt x="1714767" y="507325"/>
                  <a:pt x="1666580" y="654280"/>
                  <a:pt x="1677005" y="793650"/>
                </a:cubicBezTo>
                <a:cubicBezTo>
                  <a:pt x="1440266" y="859621"/>
                  <a:pt x="1288004" y="733459"/>
                  <a:pt x="1084463" y="793650"/>
                </a:cubicBezTo>
                <a:cubicBezTo>
                  <a:pt x="880922" y="853841"/>
                  <a:pt x="746943" y="741695"/>
                  <a:pt x="575772" y="793650"/>
                </a:cubicBezTo>
                <a:cubicBezTo>
                  <a:pt x="404601" y="845605"/>
                  <a:pt x="181824" y="733583"/>
                  <a:pt x="0" y="793650"/>
                </a:cubicBezTo>
                <a:cubicBezTo>
                  <a:pt x="-158" y="685495"/>
                  <a:pt x="21881" y="589833"/>
                  <a:pt x="0" y="396825"/>
                </a:cubicBezTo>
                <a:cubicBezTo>
                  <a:pt x="-21881" y="203818"/>
                  <a:pt x="7696" y="89522"/>
                  <a:pt x="0" y="0"/>
                </a:cubicBezTo>
                <a:close/>
              </a:path>
              <a:path w="1677005" h="793650" stroke="0" extrusionOk="0">
                <a:moveTo>
                  <a:pt x="0" y="0"/>
                </a:moveTo>
                <a:cubicBezTo>
                  <a:pt x="190584" y="-47973"/>
                  <a:pt x="274868" y="54013"/>
                  <a:pt x="542232" y="0"/>
                </a:cubicBezTo>
                <a:cubicBezTo>
                  <a:pt x="809596" y="-54013"/>
                  <a:pt x="875212" y="64304"/>
                  <a:pt x="1118003" y="0"/>
                </a:cubicBezTo>
                <a:cubicBezTo>
                  <a:pt x="1360794" y="-64304"/>
                  <a:pt x="1456518" y="25567"/>
                  <a:pt x="1677005" y="0"/>
                </a:cubicBezTo>
                <a:cubicBezTo>
                  <a:pt x="1687349" y="142727"/>
                  <a:pt x="1657667" y="219759"/>
                  <a:pt x="1677005" y="373016"/>
                </a:cubicBezTo>
                <a:cubicBezTo>
                  <a:pt x="1696343" y="526273"/>
                  <a:pt x="1634757" y="618654"/>
                  <a:pt x="1677005" y="793650"/>
                </a:cubicBezTo>
                <a:cubicBezTo>
                  <a:pt x="1538041" y="856412"/>
                  <a:pt x="1326187" y="770391"/>
                  <a:pt x="1084463" y="793650"/>
                </a:cubicBezTo>
                <a:cubicBezTo>
                  <a:pt x="842739" y="816909"/>
                  <a:pt x="649514" y="759139"/>
                  <a:pt x="525462" y="793650"/>
                </a:cubicBezTo>
                <a:cubicBezTo>
                  <a:pt x="401410" y="828161"/>
                  <a:pt x="116449" y="790956"/>
                  <a:pt x="0" y="793650"/>
                </a:cubicBezTo>
                <a:cubicBezTo>
                  <a:pt x="-34543" y="641800"/>
                  <a:pt x="21440" y="482454"/>
                  <a:pt x="0" y="388889"/>
                </a:cubicBezTo>
                <a:cubicBezTo>
                  <a:pt x="-21440" y="295324"/>
                  <a:pt x="42846" y="130705"/>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500" b="1" kern="0" dirty="0">
                <a:solidFill>
                  <a:srgbClr val="002060"/>
                </a:solidFill>
                <a:latin typeface="Century Gothic" panose="020B0502020202020204" pitchFamily="34" charset="0"/>
                <a:ea typeface="Montserrat"/>
                <a:cs typeface="Montserrat"/>
                <a:sym typeface="Montserrat"/>
              </a:rPr>
              <a:t>am </a:t>
            </a:r>
            <a:r>
              <a:rPr lang="en-GB" sz="2500" b="1" kern="0" dirty="0" err="1">
                <a:solidFill>
                  <a:srgbClr val="002060"/>
                </a:solidFill>
                <a:latin typeface="Century Gothic" panose="020B0502020202020204" pitchFamily="34" charset="0"/>
                <a:ea typeface="Montserrat"/>
                <a:cs typeface="Montserrat"/>
                <a:sym typeface="Montserrat"/>
              </a:rPr>
              <a:t>Mittwoch</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0" name="Google Shape;702;p62">
            <a:extLst>
              <a:ext uri="{FF2B5EF4-FFF2-40B4-BE49-F238E27FC236}">
                <a16:creationId xmlns:a16="http://schemas.microsoft.com/office/drawing/2014/main" id="{26F55B98-68CB-445B-8412-1D00563059AA}"/>
              </a:ext>
            </a:extLst>
          </p:cNvPr>
          <p:cNvSpPr/>
          <p:nvPr/>
        </p:nvSpPr>
        <p:spPr>
          <a:xfrm>
            <a:off x="6427052" y="3061780"/>
            <a:ext cx="1932344" cy="793650"/>
          </a:xfrm>
          <a:custGeom>
            <a:avLst/>
            <a:gdLst>
              <a:gd name="connsiteX0" fmla="*/ 0 w 1932344"/>
              <a:gd name="connsiteY0" fmla="*/ 0 h 793650"/>
              <a:gd name="connsiteX1" fmla="*/ 521733 w 1932344"/>
              <a:gd name="connsiteY1" fmla="*/ 0 h 793650"/>
              <a:gd name="connsiteX2" fmla="*/ 946849 w 1932344"/>
              <a:gd name="connsiteY2" fmla="*/ 0 h 793650"/>
              <a:gd name="connsiteX3" fmla="*/ 1429935 w 1932344"/>
              <a:gd name="connsiteY3" fmla="*/ 0 h 793650"/>
              <a:gd name="connsiteX4" fmla="*/ 1932344 w 1932344"/>
              <a:gd name="connsiteY4" fmla="*/ 0 h 793650"/>
              <a:gd name="connsiteX5" fmla="*/ 1932344 w 1932344"/>
              <a:gd name="connsiteY5" fmla="*/ 380952 h 793650"/>
              <a:gd name="connsiteX6" fmla="*/ 1932344 w 1932344"/>
              <a:gd name="connsiteY6" fmla="*/ 793650 h 793650"/>
              <a:gd name="connsiteX7" fmla="*/ 1410611 w 1932344"/>
              <a:gd name="connsiteY7" fmla="*/ 793650 h 793650"/>
              <a:gd name="connsiteX8" fmla="*/ 985495 w 1932344"/>
              <a:gd name="connsiteY8" fmla="*/ 793650 h 793650"/>
              <a:gd name="connsiteX9" fmla="*/ 521733 w 1932344"/>
              <a:gd name="connsiteY9" fmla="*/ 793650 h 793650"/>
              <a:gd name="connsiteX10" fmla="*/ 0 w 1932344"/>
              <a:gd name="connsiteY10" fmla="*/ 793650 h 793650"/>
              <a:gd name="connsiteX11" fmla="*/ 0 w 1932344"/>
              <a:gd name="connsiteY11" fmla="*/ 420635 h 793650"/>
              <a:gd name="connsiteX12" fmla="*/ 0 w 1932344"/>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2344" h="793650" fill="none" extrusionOk="0">
                <a:moveTo>
                  <a:pt x="0" y="0"/>
                </a:moveTo>
                <a:cubicBezTo>
                  <a:pt x="164373" y="-50704"/>
                  <a:pt x="329761" y="55981"/>
                  <a:pt x="521733" y="0"/>
                </a:cubicBezTo>
                <a:cubicBezTo>
                  <a:pt x="713705" y="-55981"/>
                  <a:pt x="755794" y="8382"/>
                  <a:pt x="946849" y="0"/>
                </a:cubicBezTo>
                <a:cubicBezTo>
                  <a:pt x="1137904" y="-8382"/>
                  <a:pt x="1315903" y="27922"/>
                  <a:pt x="1429935" y="0"/>
                </a:cubicBezTo>
                <a:cubicBezTo>
                  <a:pt x="1543967" y="-27922"/>
                  <a:pt x="1739185" y="50461"/>
                  <a:pt x="1932344" y="0"/>
                </a:cubicBezTo>
                <a:cubicBezTo>
                  <a:pt x="1953386" y="149403"/>
                  <a:pt x="1929697" y="257988"/>
                  <a:pt x="1932344" y="380952"/>
                </a:cubicBezTo>
                <a:cubicBezTo>
                  <a:pt x="1934991" y="503916"/>
                  <a:pt x="1917016" y="656430"/>
                  <a:pt x="1932344" y="793650"/>
                </a:cubicBezTo>
                <a:cubicBezTo>
                  <a:pt x="1789609" y="839256"/>
                  <a:pt x="1523157" y="755111"/>
                  <a:pt x="1410611" y="793650"/>
                </a:cubicBezTo>
                <a:cubicBezTo>
                  <a:pt x="1298065" y="832189"/>
                  <a:pt x="1074312" y="785035"/>
                  <a:pt x="985495" y="793650"/>
                </a:cubicBezTo>
                <a:cubicBezTo>
                  <a:pt x="896678" y="802265"/>
                  <a:pt x="647321" y="779555"/>
                  <a:pt x="521733" y="793650"/>
                </a:cubicBezTo>
                <a:cubicBezTo>
                  <a:pt x="396145" y="807745"/>
                  <a:pt x="155407" y="745154"/>
                  <a:pt x="0" y="793650"/>
                </a:cubicBezTo>
                <a:cubicBezTo>
                  <a:pt x="-10617" y="642247"/>
                  <a:pt x="38318" y="552437"/>
                  <a:pt x="0" y="420635"/>
                </a:cubicBezTo>
                <a:cubicBezTo>
                  <a:pt x="-38318" y="288833"/>
                  <a:pt x="18553" y="177164"/>
                  <a:pt x="0" y="0"/>
                </a:cubicBezTo>
                <a:close/>
              </a:path>
              <a:path w="1932344" h="793650" stroke="0" extrusionOk="0">
                <a:moveTo>
                  <a:pt x="0" y="0"/>
                </a:moveTo>
                <a:cubicBezTo>
                  <a:pt x="238288" y="-42700"/>
                  <a:pt x="384376" y="2637"/>
                  <a:pt x="502409" y="0"/>
                </a:cubicBezTo>
                <a:cubicBezTo>
                  <a:pt x="620442" y="-2637"/>
                  <a:pt x="857179" y="52749"/>
                  <a:pt x="985495" y="0"/>
                </a:cubicBezTo>
                <a:cubicBezTo>
                  <a:pt x="1113811" y="-52749"/>
                  <a:pt x="1282544" y="2288"/>
                  <a:pt x="1507228" y="0"/>
                </a:cubicBezTo>
                <a:cubicBezTo>
                  <a:pt x="1731912" y="-2288"/>
                  <a:pt x="1778073" y="11015"/>
                  <a:pt x="1932344" y="0"/>
                </a:cubicBezTo>
                <a:cubicBezTo>
                  <a:pt x="1945291" y="96672"/>
                  <a:pt x="1903587" y="287332"/>
                  <a:pt x="1932344" y="396825"/>
                </a:cubicBezTo>
                <a:cubicBezTo>
                  <a:pt x="1961101" y="506319"/>
                  <a:pt x="1895243" y="634534"/>
                  <a:pt x="1932344" y="793650"/>
                </a:cubicBezTo>
                <a:cubicBezTo>
                  <a:pt x="1775398" y="805666"/>
                  <a:pt x="1584914" y="757901"/>
                  <a:pt x="1468581" y="793650"/>
                </a:cubicBezTo>
                <a:cubicBezTo>
                  <a:pt x="1352248" y="829399"/>
                  <a:pt x="1131820" y="748772"/>
                  <a:pt x="1043466" y="793650"/>
                </a:cubicBezTo>
                <a:cubicBezTo>
                  <a:pt x="955113" y="838528"/>
                  <a:pt x="638048" y="745313"/>
                  <a:pt x="521733" y="793650"/>
                </a:cubicBezTo>
                <a:cubicBezTo>
                  <a:pt x="405418" y="841987"/>
                  <a:pt x="115242" y="750510"/>
                  <a:pt x="0" y="793650"/>
                </a:cubicBezTo>
                <a:cubicBezTo>
                  <a:pt x="-42407" y="660760"/>
                  <a:pt x="19301" y="511552"/>
                  <a:pt x="0" y="388889"/>
                </a:cubicBezTo>
                <a:cubicBezTo>
                  <a:pt x="-19301" y="266226"/>
                  <a:pt x="10510" y="143395"/>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mittwochs</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1" name="Google Shape;703;p62">
            <a:extLst>
              <a:ext uri="{FF2B5EF4-FFF2-40B4-BE49-F238E27FC236}">
                <a16:creationId xmlns:a16="http://schemas.microsoft.com/office/drawing/2014/main" id="{2EB6B85C-5FB9-4510-B9FB-1CD590C309C4}"/>
              </a:ext>
            </a:extLst>
          </p:cNvPr>
          <p:cNvSpPr/>
          <p:nvPr/>
        </p:nvSpPr>
        <p:spPr>
          <a:xfrm>
            <a:off x="8480552" y="3031549"/>
            <a:ext cx="1933472" cy="793650"/>
          </a:xfrm>
          <a:custGeom>
            <a:avLst/>
            <a:gdLst>
              <a:gd name="connsiteX0" fmla="*/ 0 w 1933472"/>
              <a:gd name="connsiteY0" fmla="*/ 0 h 793650"/>
              <a:gd name="connsiteX1" fmla="*/ 522037 w 1933472"/>
              <a:gd name="connsiteY1" fmla="*/ 0 h 793650"/>
              <a:gd name="connsiteX2" fmla="*/ 986070 w 1933472"/>
              <a:gd name="connsiteY2" fmla="*/ 0 h 793650"/>
              <a:gd name="connsiteX3" fmla="*/ 1450103 w 1933472"/>
              <a:gd name="connsiteY3" fmla="*/ 0 h 793650"/>
              <a:gd name="connsiteX4" fmla="*/ 1933471 w 1933472"/>
              <a:gd name="connsiteY4" fmla="*/ 0 h 793650"/>
              <a:gd name="connsiteX5" fmla="*/ 1933471 w 1933472"/>
              <a:gd name="connsiteY5" fmla="*/ 396825 h 793650"/>
              <a:gd name="connsiteX6" fmla="*/ 1933471 w 1933472"/>
              <a:gd name="connsiteY6" fmla="*/ 793650 h 793650"/>
              <a:gd name="connsiteX7" fmla="*/ 1508107 w 1933472"/>
              <a:gd name="connsiteY7" fmla="*/ 793650 h 793650"/>
              <a:gd name="connsiteX8" fmla="*/ 1044074 w 1933472"/>
              <a:gd name="connsiteY8" fmla="*/ 793650 h 793650"/>
              <a:gd name="connsiteX9" fmla="*/ 522037 w 1933472"/>
              <a:gd name="connsiteY9" fmla="*/ 793650 h 793650"/>
              <a:gd name="connsiteX10" fmla="*/ 0 w 1933472"/>
              <a:gd name="connsiteY10" fmla="*/ 793650 h 793650"/>
              <a:gd name="connsiteX11" fmla="*/ 0 w 1933472"/>
              <a:gd name="connsiteY11" fmla="*/ 388889 h 793650"/>
              <a:gd name="connsiteX12" fmla="*/ 0 w 1933472"/>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3472" h="793650" fill="none" extrusionOk="0">
                <a:moveTo>
                  <a:pt x="0" y="0"/>
                </a:moveTo>
                <a:cubicBezTo>
                  <a:pt x="179063" y="-31977"/>
                  <a:pt x="406044" y="2007"/>
                  <a:pt x="522037" y="0"/>
                </a:cubicBezTo>
                <a:cubicBezTo>
                  <a:pt x="638030" y="-2007"/>
                  <a:pt x="781664" y="38844"/>
                  <a:pt x="986070" y="0"/>
                </a:cubicBezTo>
                <a:cubicBezTo>
                  <a:pt x="1190476" y="-38844"/>
                  <a:pt x="1330614" y="5516"/>
                  <a:pt x="1450103" y="0"/>
                </a:cubicBezTo>
                <a:cubicBezTo>
                  <a:pt x="1569592" y="-5516"/>
                  <a:pt x="1770539" y="32961"/>
                  <a:pt x="1933471" y="0"/>
                </a:cubicBezTo>
                <a:cubicBezTo>
                  <a:pt x="1968394" y="84232"/>
                  <a:pt x="1915531" y="215515"/>
                  <a:pt x="1933471" y="396825"/>
                </a:cubicBezTo>
                <a:cubicBezTo>
                  <a:pt x="1951411" y="578136"/>
                  <a:pt x="1886004" y="611940"/>
                  <a:pt x="1933471" y="793650"/>
                </a:cubicBezTo>
                <a:cubicBezTo>
                  <a:pt x="1818682" y="834509"/>
                  <a:pt x="1678810" y="777448"/>
                  <a:pt x="1508107" y="793650"/>
                </a:cubicBezTo>
                <a:cubicBezTo>
                  <a:pt x="1337404" y="809852"/>
                  <a:pt x="1195824" y="759827"/>
                  <a:pt x="1044074" y="793650"/>
                </a:cubicBezTo>
                <a:cubicBezTo>
                  <a:pt x="892324" y="827473"/>
                  <a:pt x="644314" y="793647"/>
                  <a:pt x="522037" y="793650"/>
                </a:cubicBezTo>
                <a:cubicBezTo>
                  <a:pt x="399760" y="793653"/>
                  <a:pt x="206080" y="735542"/>
                  <a:pt x="0" y="793650"/>
                </a:cubicBezTo>
                <a:cubicBezTo>
                  <a:pt x="-37259" y="656249"/>
                  <a:pt x="48459" y="554944"/>
                  <a:pt x="0" y="388889"/>
                </a:cubicBezTo>
                <a:cubicBezTo>
                  <a:pt x="-48459" y="222834"/>
                  <a:pt x="35228" y="150505"/>
                  <a:pt x="0" y="0"/>
                </a:cubicBezTo>
                <a:close/>
              </a:path>
              <a:path w="1933472" h="793650" stroke="0" extrusionOk="0">
                <a:moveTo>
                  <a:pt x="0" y="0"/>
                </a:moveTo>
                <a:cubicBezTo>
                  <a:pt x="154009" y="-7876"/>
                  <a:pt x="257279" y="17712"/>
                  <a:pt x="483368" y="0"/>
                </a:cubicBezTo>
                <a:cubicBezTo>
                  <a:pt x="709457" y="-17712"/>
                  <a:pt x="847245" y="27244"/>
                  <a:pt x="947401" y="0"/>
                </a:cubicBezTo>
                <a:cubicBezTo>
                  <a:pt x="1047557" y="-27244"/>
                  <a:pt x="1194405" y="22041"/>
                  <a:pt x="1372764" y="0"/>
                </a:cubicBezTo>
                <a:cubicBezTo>
                  <a:pt x="1551123" y="-22041"/>
                  <a:pt x="1703026" y="43916"/>
                  <a:pt x="1933471" y="0"/>
                </a:cubicBezTo>
                <a:cubicBezTo>
                  <a:pt x="1953890" y="113328"/>
                  <a:pt x="1897042" y="199645"/>
                  <a:pt x="1933471" y="388889"/>
                </a:cubicBezTo>
                <a:cubicBezTo>
                  <a:pt x="1969900" y="578133"/>
                  <a:pt x="1930223" y="658835"/>
                  <a:pt x="1933471" y="793650"/>
                </a:cubicBezTo>
                <a:cubicBezTo>
                  <a:pt x="1699942" y="851056"/>
                  <a:pt x="1580901" y="757425"/>
                  <a:pt x="1450103" y="793650"/>
                </a:cubicBezTo>
                <a:cubicBezTo>
                  <a:pt x="1319305" y="829875"/>
                  <a:pt x="1119115" y="778496"/>
                  <a:pt x="1005405" y="793650"/>
                </a:cubicBezTo>
                <a:cubicBezTo>
                  <a:pt x="891695" y="808804"/>
                  <a:pt x="628078" y="790061"/>
                  <a:pt x="522037" y="793650"/>
                </a:cubicBezTo>
                <a:cubicBezTo>
                  <a:pt x="415996" y="797239"/>
                  <a:pt x="238607" y="758600"/>
                  <a:pt x="0" y="793650"/>
                </a:cubicBezTo>
                <a:cubicBezTo>
                  <a:pt x="-2916" y="689636"/>
                  <a:pt x="42643" y="499565"/>
                  <a:pt x="0" y="404762"/>
                </a:cubicBezTo>
                <a:cubicBezTo>
                  <a:pt x="-42643" y="309959"/>
                  <a:pt x="16620" y="185600"/>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dienstags</a:t>
            </a:r>
            <a:endParaRPr kumimoji="0" sz="24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2" name="TextBox 41">
            <a:extLst>
              <a:ext uri="{FF2B5EF4-FFF2-40B4-BE49-F238E27FC236}">
                <a16:creationId xmlns:a16="http://schemas.microsoft.com/office/drawing/2014/main" id="{45691F2F-BF12-4201-A4CA-86FDE6E09DDA}"/>
              </a:ext>
            </a:extLst>
          </p:cNvPr>
          <p:cNvSpPr txBox="1"/>
          <p:nvPr/>
        </p:nvSpPr>
        <p:spPr>
          <a:xfrm>
            <a:off x="123170" y="968948"/>
            <a:ext cx="8893239" cy="584775"/>
          </a:xfrm>
          <a:prstGeom prst="rect">
            <a:avLst/>
          </a:prstGeom>
          <a:solidFill>
            <a:srgbClr val="C2E49C"/>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AR"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You</a:t>
            </a:r>
            <a:r>
              <a:rPr kumimoji="0" lang="es-AR"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s-AR"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all</a:t>
            </a:r>
            <a:r>
              <a:rPr kumimoji="0" lang="es-AR"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are </a:t>
            </a:r>
            <a:r>
              <a:rPr kumimoji="0" lang="es-AR"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playing</a:t>
            </a:r>
            <a:r>
              <a:rPr kumimoji="0" lang="es-AR"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s-AR"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football</a:t>
            </a:r>
            <a:r>
              <a:rPr kumimoji="0" lang="es-AR"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s-AR"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on</a:t>
            </a:r>
            <a:r>
              <a:rPr kumimoji="0" lang="es-AR"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s-AR"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Wednesdays</a:t>
            </a:r>
            <a:r>
              <a:rPr kumimoji="0" lang="es-AR"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43" name="Google Shape;698;p62">
            <a:extLst>
              <a:ext uri="{FF2B5EF4-FFF2-40B4-BE49-F238E27FC236}">
                <a16:creationId xmlns:a16="http://schemas.microsoft.com/office/drawing/2014/main" id="{145C97B8-A209-40A2-8228-2524BF3A7398}"/>
              </a:ext>
            </a:extLst>
          </p:cNvPr>
          <p:cNvSpPr/>
          <p:nvPr/>
        </p:nvSpPr>
        <p:spPr>
          <a:xfrm>
            <a:off x="7785091" y="5780901"/>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Ihr</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4" name="Google Shape;698;p62">
            <a:extLst>
              <a:ext uri="{FF2B5EF4-FFF2-40B4-BE49-F238E27FC236}">
                <a16:creationId xmlns:a16="http://schemas.microsoft.com/office/drawing/2014/main" id="{6D9B98E9-2829-411B-AAAA-F9E9516157A9}"/>
              </a:ext>
            </a:extLst>
          </p:cNvPr>
          <p:cNvSpPr/>
          <p:nvPr/>
        </p:nvSpPr>
        <p:spPr>
          <a:xfrm>
            <a:off x="9481380" y="5777030"/>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Spielt</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5" name="Google Shape;703;p62">
            <a:extLst>
              <a:ext uri="{FF2B5EF4-FFF2-40B4-BE49-F238E27FC236}">
                <a16:creationId xmlns:a16="http://schemas.microsoft.com/office/drawing/2014/main" id="{6692E3DB-C33C-4322-9C13-4AC6FCD4E7F6}"/>
              </a:ext>
            </a:extLst>
          </p:cNvPr>
          <p:cNvSpPr/>
          <p:nvPr/>
        </p:nvSpPr>
        <p:spPr>
          <a:xfrm>
            <a:off x="7975580" y="3974032"/>
            <a:ext cx="2633720" cy="793650"/>
          </a:xfrm>
          <a:custGeom>
            <a:avLst/>
            <a:gdLst>
              <a:gd name="connsiteX0" fmla="*/ 0 w 2633720"/>
              <a:gd name="connsiteY0" fmla="*/ 0 h 793650"/>
              <a:gd name="connsiteX1" fmla="*/ 474070 w 2633720"/>
              <a:gd name="connsiteY1" fmla="*/ 0 h 793650"/>
              <a:gd name="connsiteX2" fmla="*/ 921802 w 2633720"/>
              <a:gd name="connsiteY2" fmla="*/ 0 h 793650"/>
              <a:gd name="connsiteX3" fmla="*/ 1448546 w 2633720"/>
              <a:gd name="connsiteY3" fmla="*/ 0 h 793650"/>
              <a:gd name="connsiteX4" fmla="*/ 1975290 w 2633720"/>
              <a:gd name="connsiteY4" fmla="*/ 0 h 793650"/>
              <a:gd name="connsiteX5" fmla="*/ 2633720 w 2633720"/>
              <a:gd name="connsiteY5" fmla="*/ 0 h 793650"/>
              <a:gd name="connsiteX6" fmla="*/ 2633720 w 2633720"/>
              <a:gd name="connsiteY6" fmla="*/ 380952 h 793650"/>
              <a:gd name="connsiteX7" fmla="*/ 2633720 w 2633720"/>
              <a:gd name="connsiteY7" fmla="*/ 793650 h 793650"/>
              <a:gd name="connsiteX8" fmla="*/ 2054302 w 2633720"/>
              <a:gd name="connsiteY8" fmla="*/ 793650 h 793650"/>
              <a:gd name="connsiteX9" fmla="*/ 1501220 w 2633720"/>
              <a:gd name="connsiteY9" fmla="*/ 793650 h 793650"/>
              <a:gd name="connsiteX10" fmla="*/ 921802 w 2633720"/>
              <a:gd name="connsiteY10" fmla="*/ 793650 h 793650"/>
              <a:gd name="connsiteX11" fmla="*/ 0 w 2633720"/>
              <a:gd name="connsiteY11" fmla="*/ 793650 h 793650"/>
              <a:gd name="connsiteX12" fmla="*/ 0 w 2633720"/>
              <a:gd name="connsiteY12" fmla="*/ 412698 h 793650"/>
              <a:gd name="connsiteX13" fmla="*/ 0 w 2633720"/>
              <a:gd name="connsiteY13"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33720" h="793650" fill="none" extrusionOk="0">
                <a:moveTo>
                  <a:pt x="0" y="0"/>
                </a:moveTo>
                <a:cubicBezTo>
                  <a:pt x="190595" y="-43496"/>
                  <a:pt x="362116" y="53275"/>
                  <a:pt x="474070" y="0"/>
                </a:cubicBezTo>
                <a:cubicBezTo>
                  <a:pt x="586024" y="-53275"/>
                  <a:pt x="737726" y="10631"/>
                  <a:pt x="921802" y="0"/>
                </a:cubicBezTo>
                <a:cubicBezTo>
                  <a:pt x="1105878" y="-10631"/>
                  <a:pt x="1198705" y="12049"/>
                  <a:pt x="1448546" y="0"/>
                </a:cubicBezTo>
                <a:cubicBezTo>
                  <a:pt x="1698387" y="-12049"/>
                  <a:pt x="1813933" y="36545"/>
                  <a:pt x="1975290" y="0"/>
                </a:cubicBezTo>
                <a:cubicBezTo>
                  <a:pt x="2136647" y="-36545"/>
                  <a:pt x="2318977" y="56262"/>
                  <a:pt x="2633720" y="0"/>
                </a:cubicBezTo>
                <a:cubicBezTo>
                  <a:pt x="2646906" y="126332"/>
                  <a:pt x="2602770" y="209721"/>
                  <a:pt x="2633720" y="380952"/>
                </a:cubicBezTo>
                <a:cubicBezTo>
                  <a:pt x="2664670" y="552183"/>
                  <a:pt x="2623218" y="605713"/>
                  <a:pt x="2633720" y="793650"/>
                </a:cubicBezTo>
                <a:cubicBezTo>
                  <a:pt x="2438172" y="822829"/>
                  <a:pt x="2197476" y="785711"/>
                  <a:pt x="2054302" y="793650"/>
                </a:cubicBezTo>
                <a:cubicBezTo>
                  <a:pt x="1911128" y="801589"/>
                  <a:pt x="1753751" y="765098"/>
                  <a:pt x="1501220" y="793650"/>
                </a:cubicBezTo>
                <a:cubicBezTo>
                  <a:pt x="1248689" y="822202"/>
                  <a:pt x="1167857" y="760831"/>
                  <a:pt x="921802" y="793650"/>
                </a:cubicBezTo>
                <a:cubicBezTo>
                  <a:pt x="675747" y="826469"/>
                  <a:pt x="218049" y="744453"/>
                  <a:pt x="0" y="793650"/>
                </a:cubicBezTo>
                <a:cubicBezTo>
                  <a:pt x="-32294" y="682863"/>
                  <a:pt x="5614" y="540802"/>
                  <a:pt x="0" y="412698"/>
                </a:cubicBezTo>
                <a:cubicBezTo>
                  <a:pt x="-5614" y="284594"/>
                  <a:pt x="35075" y="150073"/>
                  <a:pt x="0" y="0"/>
                </a:cubicBezTo>
                <a:close/>
              </a:path>
              <a:path w="2633720" h="793650" stroke="0" extrusionOk="0">
                <a:moveTo>
                  <a:pt x="0" y="0"/>
                </a:moveTo>
                <a:cubicBezTo>
                  <a:pt x="220362" y="-49436"/>
                  <a:pt x="360227" y="22920"/>
                  <a:pt x="526744" y="0"/>
                </a:cubicBezTo>
                <a:cubicBezTo>
                  <a:pt x="693261" y="-22920"/>
                  <a:pt x="869247" y="31256"/>
                  <a:pt x="1027151" y="0"/>
                </a:cubicBezTo>
                <a:cubicBezTo>
                  <a:pt x="1185055" y="-31256"/>
                  <a:pt x="1354401" y="22573"/>
                  <a:pt x="1474883" y="0"/>
                </a:cubicBezTo>
                <a:cubicBezTo>
                  <a:pt x="1595365" y="-22573"/>
                  <a:pt x="1761210" y="17961"/>
                  <a:pt x="1948953" y="0"/>
                </a:cubicBezTo>
                <a:cubicBezTo>
                  <a:pt x="2136696" y="-17961"/>
                  <a:pt x="2345518" y="62382"/>
                  <a:pt x="2633720" y="0"/>
                </a:cubicBezTo>
                <a:cubicBezTo>
                  <a:pt x="2649439" y="88253"/>
                  <a:pt x="2615110" y="281073"/>
                  <a:pt x="2633720" y="373016"/>
                </a:cubicBezTo>
                <a:cubicBezTo>
                  <a:pt x="2652330" y="464959"/>
                  <a:pt x="2618801" y="681110"/>
                  <a:pt x="2633720" y="793650"/>
                </a:cubicBezTo>
                <a:cubicBezTo>
                  <a:pt x="2471880" y="794517"/>
                  <a:pt x="2317745" y="765629"/>
                  <a:pt x="2054302" y="793650"/>
                </a:cubicBezTo>
                <a:cubicBezTo>
                  <a:pt x="1790859" y="821671"/>
                  <a:pt x="1772807" y="787947"/>
                  <a:pt x="1527558" y="793650"/>
                </a:cubicBezTo>
                <a:cubicBezTo>
                  <a:pt x="1282309" y="799353"/>
                  <a:pt x="1291623" y="781354"/>
                  <a:pt x="1079825" y="793650"/>
                </a:cubicBezTo>
                <a:cubicBezTo>
                  <a:pt x="868027" y="805946"/>
                  <a:pt x="694631" y="751378"/>
                  <a:pt x="579418" y="793650"/>
                </a:cubicBezTo>
                <a:cubicBezTo>
                  <a:pt x="464205" y="835922"/>
                  <a:pt x="233520" y="733535"/>
                  <a:pt x="0" y="793650"/>
                </a:cubicBezTo>
                <a:cubicBezTo>
                  <a:pt x="-10876" y="704799"/>
                  <a:pt x="35115" y="519711"/>
                  <a:pt x="0" y="396825"/>
                </a:cubicBezTo>
                <a:cubicBezTo>
                  <a:pt x="-35115" y="273940"/>
                  <a:pt x="34334" y="111278"/>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500" b="1" kern="0" dirty="0" err="1">
                <a:solidFill>
                  <a:srgbClr val="002060"/>
                </a:solidFill>
                <a:latin typeface="Century Gothic" panose="020B0502020202020204" pitchFamily="34" charset="0"/>
                <a:ea typeface="Montserrat"/>
                <a:cs typeface="Montserrat"/>
                <a:sym typeface="Montserrat"/>
              </a:rPr>
              <a:t>Fußball</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pic>
        <p:nvPicPr>
          <p:cNvPr id="3" name="Picture 2">
            <a:extLst>
              <a:ext uri="{FF2B5EF4-FFF2-40B4-BE49-F238E27FC236}">
                <a16:creationId xmlns:a16="http://schemas.microsoft.com/office/drawing/2014/main" id="{9BA7D480-B406-99A0-74FD-FBC58A700767}"/>
              </a:ext>
            </a:extLst>
          </p:cNvPr>
          <p:cNvPicPr>
            <a:picLocks noChangeAspect="1"/>
          </p:cNvPicPr>
          <p:nvPr/>
        </p:nvPicPr>
        <p:blipFill>
          <a:blip r:embed="rId8"/>
          <a:stretch>
            <a:fillRect/>
          </a:stretch>
        </p:blipFill>
        <p:spPr>
          <a:xfrm>
            <a:off x="88128" y="121079"/>
            <a:ext cx="524301" cy="481626"/>
          </a:xfrm>
          <a:prstGeom prst="rect">
            <a:avLst/>
          </a:prstGeom>
        </p:spPr>
      </p:pic>
    </p:spTree>
    <p:extLst>
      <p:ext uri="{BB962C8B-B14F-4D97-AF65-F5344CB8AC3E}">
        <p14:creationId xmlns:p14="http://schemas.microsoft.com/office/powerpoint/2010/main" val="778704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500"/>
                                        <p:tgtEl>
                                          <p:spTgt spid="30"/>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1500"/>
                                        <p:tgtEl>
                                          <p:spTgt spid="31"/>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1500"/>
                                        <p:tgtEl>
                                          <p:spTgt spid="25"/>
                                        </p:tgtEl>
                                      </p:cBhvr>
                                    </p:animEffect>
                                  </p:childTnLst>
                                </p:cTn>
                              </p:par>
                            </p:childTnLst>
                          </p:cTn>
                        </p:par>
                        <p:par>
                          <p:cTn id="16" fill="hold">
                            <p:stCondLst>
                              <p:cond delay="4500"/>
                            </p:stCondLst>
                            <p:childTnLst>
                              <p:par>
                                <p:cTn id="17" presetID="10" presetClass="entr" presetSubtype="0"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1500"/>
                                        <p:tgtEl>
                                          <p:spTgt spid="26"/>
                                        </p:tgtEl>
                                      </p:cBhvr>
                                    </p:animEffect>
                                  </p:childTnLst>
                                </p:cTn>
                              </p:par>
                            </p:childTnLst>
                          </p:cTn>
                        </p:par>
                        <p:par>
                          <p:cTn id="20" fill="hold">
                            <p:stCondLst>
                              <p:cond delay="6000"/>
                            </p:stCondLst>
                            <p:childTnLst>
                              <p:par>
                                <p:cTn id="21" presetID="10" presetClass="entr" presetSubtype="0" fill="hold" nodeType="after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1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33" name="Title 2">
            <a:extLst>
              <a:ext uri="{FF2B5EF4-FFF2-40B4-BE49-F238E27FC236}">
                <a16:creationId xmlns:a16="http://schemas.microsoft.com/office/drawing/2014/main" id="{3653E245-4008-4E44-93C1-756AE28CC146}"/>
              </a:ext>
            </a:extLst>
          </p:cNvPr>
          <p:cNvSpPr txBox="1">
            <a:spLocks/>
          </p:cNvSpPr>
          <p:nvPr/>
        </p:nvSpPr>
        <p:spPr>
          <a:xfrm>
            <a:off x="10754910" y="1087776"/>
            <a:ext cx="1442000" cy="459765"/>
          </a:xfrm>
          <a:prstGeom prst="rect">
            <a:avLst/>
          </a:prstGeom>
          <a:solidFill>
            <a:srgbClr val="FFD10D"/>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44546A">
                    <a:lumMod val="10000"/>
                  </a:srgbClr>
                </a:solidFill>
                <a:effectLst/>
                <a:uLnTx/>
                <a:uFillTx/>
                <a:latin typeface="Century Gothic" panose="020B0502020202020204" pitchFamily="34" charset="0"/>
                <a:cs typeface="Calibri"/>
                <a:sym typeface="Calibri"/>
              </a:rPr>
              <a:t>sprechen</a:t>
            </a:r>
            <a:endParaRPr kumimoji="0" lang="en-GB" sz="2000" b="1" i="0" u="none" strike="noStrike" kern="0" cap="none" spc="0" normalizeH="0" baseline="0" noProof="0" dirty="0">
              <a:ln>
                <a:noFill/>
              </a:ln>
              <a:solidFill>
                <a:srgbClr val="44546A">
                  <a:lumMod val="10000"/>
                </a:srgbClr>
              </a:solidFill>
              <a:effectLst/>
              <a:uLnTx/>
              <a:uFillTx/>
              <a:latin typeface="Century Gothic" panose="020B0502020202020204" pitchFamily="34" charset="0"/>
              <a:cs typeface="Calibri"/>
              <a:sym typeface="Calibri"/>
            </a:endParaRPr>
          </a:p>
        </p:txBody>
      </p:sp>
      <p:pic>
        <p:nvPicPr>
          <p:cNvPr id="34" name="Picture 33" descr="Icon&#10;&#10;Description automatically generated">
            <a:extLst>
              <a:ext uri="{FF2B5EF4-FFF2-40B4-BE49-F238E27FC236}">
                <a16:creationId xmlns:a16="http://schemas.microsoft.com/office/drawing/2014/main" id="{3FDEC5B5-0E6C-4571-A222-2D5329C6D4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4910" y="128500"/>
            <a:ext cx="1585097" cy="1066892"/>
          </a:xfrm>
          <a:prstGeom prst="rect">
            <a:avLst/>
          </a:prstGeom>
        </p:spPr>
      </p:pic>
      <p:sp>
        <p:nvSpPr>
          <p:cNvPr id="11" name="Speech Bubble: Rectangle with Corners Rounded 10">
            <a:hlinkClick r:id="" action="ppaction://noaction">
              <a:snd r:embed="rId4" name="T2_W2F_9.1.wav"/>
            </a:hlinkClick>
            <a:extLst>
              <a:ext uri="{FF2B5EF4-FFF2-40B4-BE49-F238E27FC236}">
                <a16:creationId xmlns:a16="http://schemas.microsoft.com/office/drawing/2014/main" id="{5D10F712-46ED-4F32-B662-1465C28A0544}"/>
              </a:ext>
            </a:extLst>
          </p:cNvPr>
          <p:cNvSpPr/>
          <p:nvPr/>
        </p:nvSpPr>
        <p:spPr>
          <a:xfrm>
            <a:off x="3668639" y="151076"/>
            <a:ext cx="4307093" cy="518040"/>
          </a:xfrm>
          <a:prstGeom prst="wedgeRoundRectCallout">
            <a:avLst>
              <a:gd name="adj1" fmla="val -55329"/>
              <a:gd name="adj2" fmla="val -1104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2" name="Graphic 11" descr="Teacher">
            <a:extLst>
              <a:ext uri="{FF2B5EF4-FFF2-40B4-BE49-F238E27FC236}">
                <a16:creationId xmlns:a16="http://schemas.microsoft.com/office/drawing/2014/main" id="{C9B7819E-24C9-411C-985B-E5DA466866B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54572" y="-63618"/>
            <a:ext cx="914400" cy="914400"/>
          </a:xfrm>
          <a:prstGeom prst="rect">
            <a:avLst/>
          </a:prstGeom>
        </p:spPr>
      </p:pic>
      <p:sp>
        <p:nvSpPr>
          <p:cNvPr id="13" name="Google Shape;108;p3">
            <a:hlinkClick r:id="" action="ppaction://noaction">
              <a:snd r:embed="rId4" name="T2_W2F_9.1.wav"/>
            </a:hlinkClick>
            <a:extLst>
              <a:ext uri="{FF2B5EF4-FFF2-40B4-BE49-F238E27FC236}">
                <a16:creationId xmlns:a16="http://schemas.microsoft.com/office/drawing/2014/main" id="{C8C5DDEC-910C-4D4A-B322-CA0B3E582D1F}"/>
              </a:ext>
            </a:extLst>
          </p:cNvPr>
          <p:cNvSpPr txBox="1"/>
          <p:nvPr/>
        </p:nvSpPr>
        <p:spPr>
          <a:xfrm>
            <a:off x="3701084" y="162746"/>
            <a:ext cx="4274648"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rPr>
              <a:t>Sag den </a:t>
            </a:r>
            <a:r>
              <a:rPr kumimoji="0" lang="en-GB" sz="24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cs typeface="+mn-cs"/>
              </a:rPr>
              <a:t>Satz</a:t>
            </a:r>
            <a:r>
              <a:rPr kumimoji="0" lang="en-GB" sz="24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rPr>
              <a:t> auf Deutsch.</a:t>
            </a:r>
            <a:endParaRPr kumimoji="0" sz="2400" b="1" i="0" u="none" strike="noStrike" kern="120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pic>
        <p:nvPicPr>
          <p:cNvPr id="14" name="Picture 13">
            <a:extLst>
              <a:ext uri="{FF2B5EF4-FFF2-40B4-BE49-F238E27FC236}">
                <a16:creationId xmlns:a16="http://schemas.microsoft.com/office/drawing/2014/main" id="{F1E7D29B-EC0E-417F-92C7-F74676F298D7}"/>
              </a:ext>
            </a:extLst>
          </p:cNvPr>
          <p:cNvPicPr>
            <a:picLocks noChangeAspect="1"/>
          </p:cNvPicPr>
          <p:nvPr/>
        </p:nvPicPr>
        <p:blipFill>
          <a:blip r:embed="rId7"/>
          <a:stretch>
            <a:fillRect/>
          </a:stretch>
        </p:blipFill>
        <p:spPr>
          <a:xfrm>
            <a:off x="-143139" y="1804583"/>
            <a:ext cx="6066046" cy="4773582"/>
          </a:xfrm>
          <a:prstGeom prst="rect">
            <a:avLst/>
          </a:prstGeom>
        </p:spPr>
      </p:pic>
      <p:sp>
        <p:nvSpPr>
          <p:cNvPr id="15" name="Google Shape;696;p62">
            <a:extLst>
              <a:ext uri="{FF2B5EF4-FFF2-40B4-BE49-F238E27FC236}">
                <a16:creationId xmlns:a16="http://schemas.microsoft.com/office/drawing/2014/main" id="{CBF40B94-DDCC-43C2-8BB2-A94C3F2D50C8}"/>
              </a:ext>
            </a:extLst>
          </p:cNvPr>
          <p:cNvSpPr/>
          <p:nvPr/>
        </p:nvSpPr>
        <p:spPr>
          <a:xfrm>
            <a:off x="3549916" y="2249793"/>
            <a:ext cx="1116761" cy="4417961"/>
          </a:xfrm>
          <a:custGeom>
            <a:avLst/>
            <a:gdLst>
              <a:gd name="connsiteX0" fmla="*/ 0 w 1116761"/>
              <a:gd name="connsiteY0" fmla="*/ 558381 h 4417961"/>
              <a:gd name="connsiteX1" fmla="*/ 262439 w 1116761"/>
              <a:gd name="connsiteY1" fmla="*/ 295942 h 4417961"/>
              <a:gd name="connsiteX2" fmla="*/ 558381 w 1116761"/>
              <a:gd name="connsiteY2" fmla="*/ 0 h 4417961"/>
              <a:gd name="connsiteX3" fmla="*/ 848739 w 1116761"/>
              <a:gd name="connsiteY3" fmla="*/ 290358 h 4417961"/>
              <a:gd name="connsiteX4" fmla="*/ 1116761 w 1116761"/>
              <a:gd name="connsiteY4" fmla="*/ 558381 h 4417961"/>
              <a:gd name="connsiteX5" fmla="*/ 837571 w 1116761"/>
              <a:gd name="connsiteY5" fmla="*/ 558381 h 4417961"/>
              <a:gd name="connsiteX6" fmla="*/ 837571 w 1116761"/>
              <a:gd name="connsiteY6" fmla="*/ 1186941 h 4417961"/>
              <a:gd name="connsiteX7" fmla="*/ 837571 w 1116761"/>
              <a:gd name="connsiteY7" fmla="*/ 1738310 h 4417961"/>
              <a:gd name="connsiteX8" fmla="*/ 837571 w 1116761"/>
              <a:gd name="connsiteY8" fmla="*/ 2328274 h 4417961"/>
              <a:gd name="connsiteX9" fmla="*/ 837571 w 1116761"/>
              <a:gd name="connsiteY9" fmla="*/ 2841047 h 4417961"/>
              <a:gd name="connsiteX10" fmla="*/ 837571 w 1116761"/>
              <a:gd name="connsiteY10" fmla="*/ 3469607 h 4417961"/>
              <a:gd name="connsiteX11" fmla="*/ 837571 w 1116761"/>
              <a:gd name="connsiteY11" fmla="*/ 4417961 h 4417961"/>
              <a:gd name="connsiteX12" fmla="*/ 279190 w 1116761"/>
              <a:gd name="connsiteY12" fmla="*/ 4417961 h 4417961"/>
              <a:gd name="connsiteX13" fmla="*/ 279190 w 1116761"/>
              <a:gd name="connsiteY13" fmla="*/ 3905188 h 4417961"/>
              <a:gd name="connsiteX14" fmla="*/ 279190 w 1116761"/>
              <a:gd name="connsiteY14" fmla="*/ 3431011 h 4417961"/>
              <a:gd name="connsiteX15" fmla="*/ 279190 w 1116761"/>
              <a:gd name="connsiteY15" fmla="*/ 2995430 h 4417961"/>
              <a:gd name="connsiteX16" fmla="*/ 279190 w 1116761"/>
              <a:gd name="connsiteY16" fmla="*/ 2444062 h 4417961"/>
              <a:gd name="connsiteX17" fmla="*/ 279190 w 1116761"/>
              <a:gd name="connsiteY17" fmla="*/ 2008480 h 4417961"/>
              <a:gd name="connsiteX18" fmla="*/ 279190 w 1116761"/>
              <a:gd name="connsiteY18" fmla="*/ 1572899 h 4417961"/>
              <a:gd name="connsiteX19" fmla="*/ 279190 w 1116761"/>
              <a:gd name="connsiteY19" fmla="*/ 558381 h 4417961"/>
              <a:gd name="connsiteX20" fmla="*/ 0 w 1116761"/>
              <a:gd name="connsiteY20" fmla="*/ 558381 h 441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6761" h="4417961" fill="none" extrusionOk="0">
                <a:moveTo>
                  <a:pt x="0" y="558381"/>
                </a:moveTo>
                <a:cubicBezTo>
                  <a:pt x="79902" y="458605"/>
                  <a:pt x="137169" y="427999"/>
                  <a:pt x="262439" y="295942"/>
                </a:cubicBezTo>
                <a:cubicBezTo>
                  <a:pt x="387709" y="163885"/>
                  <a:pt x="513767" y="101817"/>
                  <a:pt x="558381" y="0"/>
                </a:cubicBezTo>
                <a:cubicBezTo>
                  <a:pt x="648466" y="79038"/>
                  <a:pt x="703108" y="164257"/>
                  <a:pt x="848739" y="290358"/>
                </a:cubicBezTo>
                <a:cubicBezTo>
                  <a:pt x="994369" y="416460"/>
                  <a:pt x="982113" y="434351"/>
                  <a:pt x="1116761" y="558381"/>
                </a:cubicBezTo>
                <a:cubicBezTo>
                  <a:pt x="997670" y="568809"/>
                  <a:pt x="914813" y="527899"/>
                  <a:pt x="837571" y="558381"/>
                </a:cubicBezTo>
                <a:cubicBezTo>
                  <a:pt x="902831" y="762351"/>
                  <a:pt x="796777" y="1030716"/>
                  <a:pt x="837571" y="1186941"/>
                </a:cubicBezTo>
                <a:cubicBezTo>
                  <a:pt x="878365" y="1343166"/>
                  <a:pt x="837274" y="1551472"/>
                  <a:pt x="837571" y="1738310"/>
                </a:cubicBezTo>
                <a:cubicBezTo>
                  <a:pt x="837868" y="1925148"/>
                  <a:pt x="803134" y="2159840"/>
                  <a:pt x="837571" y="2328274"/>
                </a:cubicBezTo>
                <a:cubicBezTo>
                  <a:pt x="872008" y="2496708"/>
                  <a:pt x="830635" y="2622547"/>
                  <a:pt x="837571" y="2841047"/>
                </a:cubicBezTo>
                <a:cubicBezTo>
                  <a:pt x="844507" y="3059547"/>
                  <a:pt x="770388" y="3232673"/>
                  <a:pt x="837571" y="3469607"/>
                </a:cubicBezTo>
                <a:cubicBezTo>
                  <a:pt x="904754" y="3706541"/>
                  <a:pt x="726219" y="4220219"/>
                  <a:pt x="837571" y="4417961"/>
                </a:cubicBezTo>
                <a:cubicBezTo>
                  <a:pt x="661721" y="4476440"/>
                  <a:pt x="537434" y="4369486"/>
                  <a:pt x="279190" y="4417961"/>
                </a:cubicBezTo>
                <a:cubicBezTo>
                  <a:pt x="243122" y="4190694"/>
                  <a:pt x="292412" y="4035471"/>
                  <a:pt x="279190" y="3905188"/>
                </a:cubicBezTo>
                <a:cubicBezTo>
                  <a:pt x="265968" y="3774905"/>
                  <a:pt x="323357" y="3530420"/>
                  <a:pt x="279190" y="3431011"/>
                </a:cubicBezTo>
                <a:cubicBezTo>
                  <a:pt x="235023" y="3331602"/>
                  <a:pt x="282578" y="3143105"/>
                  <a:pt x="279190" y="2995430"/>
                </a:cubicBezTo>
                <a:cubicBezTo>
                  <a:pt x="275802" y="2847755"/>
                  <a:pt x="281626" y="2671616"/>
                  <a:pt x="279190" y="2444062"/>
                </a:cubicBezTo>
                <a:cubicBezTo>
                  <a:pt x="276754" y="2216508"/>
                  <a:pt x="287065" y="2120240"/>
                  <a:pt x="279190" y="2008480"/>
                </a:cubicBezTo>
                <a:cubicBezTo>
                  <a:pt x="271315" y="1896720"/>
                  <a:pt x="280266" y="1740354"/>
                  <a:pt x="279190" y="1572899"/>
                </a:cubicBezTo>
                <a:cubicBezTo>
                  <a:pt x="278114" y="1405444"/>
                  <a:pt x="320579" y="832113"/>
                  <a:pt x="279190" y="558381"/>
                </a:cubicBezTo>
                <a:cubicBezTo>
                  <a:pt x="198667" y="570081"/>
                  <a:pt x="79316" y="557472"/>
                  <a:pt x="0" y="558381"/>
                </a:cubicBezTo>
                <a:close/>
              </a:path>
              <a:path w="1116761" h="4417961" stroke="0" extrusionOk="0">
                <a:moveTo>
                  <a:pt x="0" y="558381"/>
                </a:moveTo>
                <a:cubicBezTo>
                  <a:pt x="100925" y="399511"/>
                  <a:pt x="229314" y="347147"/>
                  <a:pt x="290358" y="268023"/>
                </a:cubicBezTo>
                <a:cubicBezTo>
                  <a:pt x="351402" y="188899"/>
                  <a:pt x="452081" y="143800"/>
                  <a:pt x="558381" y="0"/>
                </a:cubicBezTo>
                <a:cubicBezTo>
                  <a:pt x="655032" y="73865"/>
                  <a:pt x="725475" y="188991"/>
                  <a:pt x="826403" y="268023"/>
                </a:cubicBezTo>
                <a:cubicBezTo>
                  <a:pt x="927331" y="347055"/>
                  <a:pt x="1013027" y="494782"/>
                  <a:pt x="1116761" y="558381"/>
                </a:cubicBezTo>
                <a:cubicBezTo>
                  <a:pt x="1056047" y="589469"/>
                  <a:pt x="910886" y="557551"/>
                  <a:pt x="837571" y="558381"/>
                </a:cubicBezTo>
                <a:cubicBezTo>
                  <a:pt x="883748" y="663960"/>
                  <a:pt x="823363" y="817328"/>
                  <a:pt x="837571" y="1032558"/>
                </a:cubicBezTo>
                <a:cubicBezTo>
                  <a:pt x="851779" y="1247788"/>
                  <a:pt x="817124" y="1427460"/>
                  <a:pt x="837571" y="1545331"/>
                </a:cubicBezTo>
                <a:cubicBezTo>
                  <a:pt x="858018" y="1663202"/>
                  <a:pt x="818260" y="1810690"/>
                  <a:pt x="837571" y="1980912"/>
                </a:cubicBezTo>
                <a:cubicBezTo>
                  <a:pt x="856882" y="2151134"/>
                  <a:pt x="784425" y="2363194"/>
                  <a:pt x="837571" y="2570876"/>
                </a:cubicBezTo>
                <a:cubicBezTo>
                  <a:pt x="890717" y="2778558"/>
                  <a:pt x="830745" y="2792819"/>
                  <a:pt x="837571" y="3006457"/>
                </a:cubicBezTo>
                <a:cubicBezTo>
                  <a:pt x="844397" y="3220095"/>
                  <a:pt x="782136" y="3288882"/>
                  <a:pt x="837571" y="3519230"/>
                </a:cubicBezTo>
                <a:cubicBezTo>
                  <a:pt x="893006" y="3749578"/>
                  <a:pt x="800950" y="3985964"/>
                  <a:pt x="837571" y="4417961"/>
                </a:cubicBezTo>
                <a:cubicBezTo>
                  <a:pt x="695768" y="4419706"/>
                  <a:pt x="463050" y="4359484"/>
                  <a:pt x="279190" y="4417961"/>
                </a:cubicBezTo>
                <a:cubicBezTo>
                  <a:pt x="252869" y="4286366"/>
                  <a:pt x="328695" y="4105987"/>
                  <a:pt x="279190" y="3905188"/>
                </a:cubicBezTo>
                <a:cubicBezTo>
                  <a:pt x="229685" y="3704389"/>
                  <a:pt x="325194" y="3616001"/>
                  <a:pt x="279190" y="3392415"/>
                </a:cubicBezTo>
                <a:cubicBezTo>
                  <a:pt x="233186" y="3168829"/>
                  <a:pt x="317858" y="3049332"/>
                  <a:pt x="279190" y="2918238"/>
                </a:cubicBezTo>
                <a:cubicBezTo>
                  <a:pt x="240522" y="2787144"/>
                  <a:pt x="298191" y="2678216"/>
                  <a:pt x="279190" y="2444062"/>
                </a:cubicBezTo>
                <a:cubicBezTo>
                  <a:pt x="260189" y="2209908"/>
                  <a:pt x="303817" y="2012846"/>
                  <a:pt x="279190" y="1854097"/>
                </a:cubicBezTo>
                <a:cubicBezTo>
                  <a:pt x="254563" y="1695348"/>
                  <a:pt x="324618" y="1535123"/>
                  <a:pt x="279190" y="1264133"/>
                </a:cubicBezTo>
                <a:cubicBezTo>
                  <a:pt x="233762" y="993143"/>
                  <a:pt x="322622" y="765894"/>
                  <a:pt x="279190" y="558381"/>
                </a:cubicBezTo>
                <a:cubicBezTo>
                  <a:pt x="142658" y="562985"/>
                  <a:pt x="112109" y="531881"/>
                  <a:pt x="0" y="558381"/>
                </a:cubicBezTo>
                <a:close/>
              </a:path>
            </a:pathLst>
          </a:custGeom>
          <a:solidFill>
            <a:srgbClr val="92D050"/>
          </a:solidFill>
          <a:ln w="9525" cap="flat" cmpd="sng">
            <a:solidFill>
              <a:srgbClr val="92D050"/>
            </a:solidFill>
            <a:prstDash val="solid"/>
            <a:round/>
            <a:headEnd type="none" w="sm" len="sm"/>
            <a:tailEnd type="none" w="sm" len="sm"/>
            <a:extLst>
              <a:ext uri="{C807C97D-BFC1-408E-A445-0C87EB9F89A2}">
                <ask:lineSketchStyleProps xmlns:ask="http://schemas.microsoft.com/office/drawing/2018/sketchyshapes" sd="3870372988">
                  <a:prstGeom prst="upArrow">
                    <a:avLst>
                      <a:gd name="adj1" fmla="val 50000"/>
                      <a:gd name="adj2" fmla="val 50000"/>
                    </a:avLst>
                  </a:prstGeom>
                  <ask:type>
                    <ask:lineSketchScribble/>
                  </ask:type>
                </ask:lineSketchStyleProps>
              </a:ext>
            </a:extLst>
          </a:ln>
        </p:spPr>
        <p:txBody>
          <a:bodyPr spcFirstLastPara="1" wrap="square" lIns="45713" tIns="45713" rIns="45713" bIns="4571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Google Shape;698;p62">
            <a:extLst>
              <a:ext uri="{FF2B5EF4-FFF2-40B4-BE49-F238E27FC236}">
                <a16:creationId xmlns:a16="http://schemas.microsoft.com/office/drawing/2014/main" id="{750864B4-940B-43C3-A212-54254CF68A43}"/>
              </a:ext>
            </a:extLst>
          </p:cNvPr>
          <p:cNvSpPr/>
          <p:nvPr/>
        </p:nvSpPr>
        <p:spPr>
          <a:xfrm>
            <a:off x="4494586" y="5769219"/>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Spielst</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7" name="Google Shape;701;p62">
            <a:extLst>
              <a:ext uri="{FF2B5EF4-FFF2-40B4-BE49-F238E27FC236}">
                <a16:creationId xmlns:a16="http://schemas.microsoft.com/office/drawing/2014/main" id="{67B4B474-2ACB-449E-9FAF-69D788B71765}"/>
              </a:ext>
            </a:extLst>
          </p:cNvPr>
          <p:cNvSpPr/>
          <p:nvPr/>
        </p:nvSpPr>
        <p:spPr>
          <a:xfrm>
            <a:off x="7725980" y="4898523"/>
            <a:ext cx="1396944" cy="793650"/>
          </a:xfrm>
          <a:custGeom>
            <a:avLst/>
            <a:gdLst>
              <a:gd name="connsiteX0" fmla="*/ 0 w 1396944"/>
              <a:gd name="connsiteY0" fmla="*/ 0 h 793650"/>
              <a:gd name="connsiteX1" fmla="*/ 437709 w 1396944"/>
              <a:gd name="connsiteY1" fmla="*/ 0 h 793650"/>
              <a:gd name="connsiteX2" fmla="*/ 875418 w 1396944"/>
              <a:gd name="connsiteY2" fmla="*/ 0 h 793650"/>
              <a:gd name="connsiteX3" fmla="*/ 1396944 w 1396944"/>
              <a:gd name="connsiteY3" fmla="*/ 0 h 793650"/>
              <a:gd name="connsiteX4" fmla="*/ 1396944 w 1396944"/>
              <a:gd name="connsiteY4" fmla="*/ 396825 h 793650"/>
              <a:gd name="connsiteX5" fmla="*/ 1396944 w 1396944"/>
              <a:gd name="connsiteY5" fmla="*/ 793650 h 793650"/>
              <a:gd name="connsiteX6" fmla="*/ 931296 w 1396944"/>
              <a:gd name="connsiteY6" fmla="*/ 793650 h 793650"/>
              <a:gd name="connsiteX7" fmla="*/ 465648 w 1396944"/>
              <a:gd name="connsiteY7" fmla="*/ 793650 h 793650"/>
              <a:gd name="connsiteX8" fmla="*/ 0 w 1396944"/>
              <a:gd name="connsiteY8" fmla="*/ 793650 h 793650"/>
              <a:gd name="connsiteX9" fmla="*/ 0 w 1396944"/>
              <a:gd name="connsiteY9" fmla="*/ 396825 h 793650"/>
              <a:gd name="connsiteX10" fmla="*/ 0 w 1396944"/>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6944" h="793650" fill="none" extrusionOk="0">
                <a:moveTo>
                  <a:pt x="0" y="0"/>
                </a:moveTo>
                <a:cubicBezTo>
                  <a:pt x="132731" y="-48595"/>
                  <a:pt x="287609" y="22431"/>
                  <a:pt x="437709" y="0"/>
                </a:cubicBezTo>
                <a:cubicBezTo>
                  <a:pt x="587809" y="-22431"/>
                  <a:pt x="715368" y="34144"/>
                  <a:pt x="875418" y="0"/>
                </a:cubicBezTo>
                <a:cubicBezTo>
                  <a:pt x="1035468" y="-34144"/>
                  <a:pt x="1263267" y="31604"/>
                  <a:pt x="1396944" y="0"/>
                </a:cubicBezTo>
                <a:cubicBezTo>
                  <a:pt x="1421103" y="195642"/>
                  <a:pt x="1371327" y="304870"/>
                  <a:pt x="1396944" y="396825"/>
                </a:cubicBezTo>
                <a:cubicBezTo>
                  <a:pt x="1422561" y="488780"/>
                  <a:pt x="1365355" y="618557"/>
                  <a:pt x="1396944" y="793650"/>
                </a:cubicBezTo>
                <a:cubicBezTo>
                  <a:pt x="1232811" y="837834"/>
                  <a:pt x="1163259" y="754201"/>
                  <a:pt x="931296" y="793650"/>
                </a:cubicBezTo>
                <a:cubicBezTo>
                  <a:pt x="699333" y="833099"/>
                  <a:pt x="688405" y="752469"/>
                  <a:pt x="465648" y="793650"/>
                </a:cubicBezTo>
                <a:cubicBezTo>
                  <a:pt x="242891" y="834831"/>
                  <a:pt x="192613" y="792432"/>
                  <a:pt x="0" y="793650"/>
                </a:cubicBezTo>
                <a:cubicBezTo>
                  <a:pt x="-8219" y="690449"/>
                  <a:pt x="30858" y="576740"/>
                  <a:pt x="0" y="396825"/>
                </a:cubicBezTo>
                <a:cubicBezTo>
                  <a:pt x="-30858" y="216910"/>
                  <a:pt x="8543" y="143598"/>
                  <a:pt x="0" y="0"/>
                </a:cubicBezTo>
                <a:close/>
              </a:path>
              <a:path w="1396944" h="793650" stroke="0" extrusionOk="0">
                <a:moveTo>
                  <a:pt x="0" y="0"/>
                </a:moveTo>
                <a:cubicBezTo>
                  <a:pt x="210288" y="-41486"/>
                  <a:pt x="273871" y="29825"/>
                  <a:pt x="465648" y="0"/>
                </a:cubicBezTo>
                <a:cubicBezTo>
                  <a:pt x="657425" y="-29825"/>
                  <a:pt x="723656" y="28656"/>
                  <a:pt x="889388" y="0"/>
                </a:cubicBezTo>
                <a:cubicBezTo>
                  <a:pt x="1055120" y="-28656"/>
                  <a:pt x="1267282" y="40547"/>
                  <a:pt x="1396944" y="0"/>
                </a:cubicBezTo>
                <a:cubicBezTo>
                  <a:pt x="1412990" y="181733"/>
                  <a:pt x="1369077" y="284671"/>
                  <a:pt x="1396944" y="373016"/>
                </a:cubicBezTo>
                <a:cubicBezTo>
                  <a:pt x="1424811" y="461361"/>
                  <a:pt x="1351730" y="678290"/>
                  <a:pt x="1396944" y="793650"/>
                </a:cubicBezTo>
                <a:cubicBezTo>
                  <a:pt x="1155093" y="833035"/>
                  <a:pt x="1128770" y="778295"/>
                  <a:pt x="903357" y="793650"/>
                </a:cubicBezTo>
                <a:cubicBezTo>
                  <a:pt x="677944" y="809005"/>
                  <a:pt x="556787" y="761223"/>
                  <a:pt x="409770" y="793650"/>
                </a:cubicBezTo>
                <a:cubicBezTo>
                  <a:pt x="262753" y="826077"/>
                  <a:pt x="180086" y="765113"/>
                  <a:pt x="0" y="793650"/>
                </a:cubicBezTo>
                <a:cubicBezTo>
                  <a:pt x="-16250" y="641606"/>
                  <a:pt x="2113" y="520739"/>
                  <a:pt x="0" y="388889"/>
                </a:cubicBezTo>
                <a:cubicBezTo>
                  <a:pt x="-2113" y="257039"/>
                  <a:pt x="45691" y="171727"/>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du</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8" name="Google Shape;703;p62">
            <a:extLst>
              <a:ext uri="{FF2B5EF4-FFF2-40B4-BE49-F238E27FC236}">
                <a16:creationId xmlns:a16="http://schemas.microsoft.com/office/drawing/2014/main" id="{D7456D2C-BE59-4545-B97A-B06A22485083}"/>
              </a:ext>
            </a:extLst>
          </p:cNvPr>
          <p:cNvSpPr/>
          <p:nvPr/>
        </p:nvSpPr>
        <p:spPr>
          <a:xfrm>
            <a:off x="4931828" y="3991133"/>
            <a:ext cx="1213375" cy="793650"/>
          </a:xfrm>
          <a:custGeom>
            <a:avLst/>
            <a:gdLst>
              <a:gd name="connsiteX0" fmla="*/ 0 w 1213375"/>
              <a:gd name="connsiteY0" fmla="*/ 0 h 793650"/>
              <a:gd name="connsiteX1" fmla="*/ 416592 w 1213375"/>
              <a:gd name="connsiteY1" fmla="*/ 0 h 793650"/>
              <a:gd name="connsiteX2" fmla="*/ 808917 w 1213375"/>
              <a:gd name="connsiteY2" fmla="*/ 0 h 793650"/>
              <a:gd name="connsiteX3" fmla="*/ 1213375 w 1213375"/>
              <a:gd name="connsiteY3" fmla="*/ 0 h 793650"/>
              <a:gd name="connsiteX4" fmla="*/ 1213375 w 1213375"/>
              <a:gd name="connsiteY4" fmla="*/ 380952 h 793650"/>
              <a:gd name="connsiteX5" fmla="*/ 1213375 w 1213375"/>
              <a:gd name="connsiteY5" fmla="*/ 793650 h 793650"/>
              <a:gd name="connsiteX6" fmla="*/ 784649 w 1213375"/>
              <a:gd name="connsiteY6" fmla="*/ 793650 h 793650"/>
              <a:gd name="connsiteX7" fmla="*/ 416592 w 1213375"/>
              <a:gd name="connsiteY7" fmla="*/ 793650 h 793650"/>
              <a:gd name="connsiteX8" fmla="*/ 0 w 1213375"/>
              <a:gd name="connsiteY8" fmla="*/ 793650 h 793650"/>
              <a:gd name="connsiteX9" fmla="*/ 0 w 1213375"/>
              <a:gd name="connsiteY9" fmla="*/ 396825 h 793650"/>
              <a:gd name="connsiteX10" fmla="*/ 0 w 1213375"/>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3375" h="793650" fill="none" extrusionOk="0">
                <a:moveTo>
                  <a:pt x="0" y="0"/>
                </a:moveTo>
                <a:cubicBezTo>
                  <a:pt x="187840" y="-42075"/>
                  <a:pt x="252826" y="18144"/>
                  <a:pt x="416592" y="0"/>
                </a:cubicBezTo>
                <a:cubicBezTo>
                  <a:pt x="580358" y="-18144"/>
                  <a:pt x="714052" y="43245"/>
                  <a:pt x="808917" y="0"/>
                </a:cubicBezTo>
                <a:cubicBezTo>
                  <a:pt x="903783" y="-43245"/>
                  <a:pt x="1083426" y="39939"/>
                  <a:pt x="1213375" y="0"/>
                </a:cubicBezTo>
                <a:cubicBezTo>
                  <a:pt x="1232915" y="164573"/>
                  <a:pt x="1175613" y="254579"/>
                  <a:pt x="1213375" y="380952"/>
                </a:cubicBezTo>
                <a:cubicBezTo>
                  <a:pt x="1251137" y="507325"/>
                  <a:pt x="1202950" y="654280"/>
                  <a:pt x="1213375" y="793650"/>
                </a:cubicBezTo>
                <a:cubicBezTo>
                  <a:pt x="1021892" y="827932"/>
                  <a:pt x="902875" y="748242"/>
                  <a:pt x="784649" y="793650"/>
                </a:cubicBezTo>
                <a:cubicBezTo>
                  <a:pt x="666423" y="839058"/>
                  <a:pt x="571510" y="755197"/>
                  <a:pt x="416592" y="793650"/>
                </a:cubicBezTo>
                <a:cubicBezTo>
                  <a:pt x="261674" y="832103"/>
                  <a:pt x="155565" y="764718"/>
                  <a:pt x="0" y="793650"/>
                </a:cubicBezTo>
                <a:cubicBezTo>
                  <a:pt x="-158" y="685495"/>
                  <a:pt x="21881" y="589833"/>
                  <a:pt x="0" y="396825"/>
                </a:cubicBezTo>
                <a:cubicBezTo>
                  <a:pt x="-21881" y="203818"/>
                  <a:pt x="7696" y="89522"/>
                  <a:pt x="0" y="0"/>
                </a:cubicBezTo>
                <a:close/>
              </a:path>
              <a:path w="1213375" h="793650" stroke="0" extrusionOk="0">
                <a:moveTo>
                  <a:pt x="0" y="0"/>
                </a:moveTo>
                <a:cubicBezTo>
                  <a:pt x="134008" y="-27661"/>
                  <a:pt x="230144" y="5185"/>
                  <a:pt x="392325" y="0"/>
                </a:cubicBezTo>
                <a:cubicBezTo>
                  <a:pt x="554506" y="-5185"/>
                  <a:pt x="702811" y="10957"/>
                  <a:pt x="808917" y="0"/>
                </a:cubicBezTo>
                <a:cubicBezTo>
                  <a:pt x="915023" y="-10957"/>
                  <a:pt x="1045296" y="17510"/>
                  <a:pt x="1213375" y="0"/>
                </a:cubicBezTo>
                <a:cubicBezTo>
                  <a:pt x="1223719" y="142727"/>
                  <a:pt x="1194037" y="219759"/>
                  <a:pt x="1213375" y="373016"/>
                </a:cubicBezTo>
                <a:cubicBezTo>
                  <a:pt x="1232713" y="526273"/>
                  <a:pt x="1171127" y="618654"/>
                  <a:pt x="1213375" y="793650"/>
                </a:cubicBezTo>
                <a:cubicBezTo>
                  <a:pt x="1048903" y="836536"/>
                  <a:pt x="962656" y="748816"/>
                  <a:pt x="784649" y="793650"/>
                </a:cubicBezTo>
                <a:cubicBezTo>
                  <a:pt x="606642" y="838484"/>
                  <a:pt x="546322" y="747349"/>
                  <a:pt x="380191" y="793650"/>
                </a:cubicBezTo>
                <a:cubicBezTo>
                  <a:pt x="214060" y="839951"/>
                  <a:pt x="121878" y="759041"/>
                  <a:pt x="0" y="793650"/>
                </a:cubicBezTo>
                <a:cubicBezTo>
                  <a:pt x="-34543" y="641800"/>
                  <a:pt x="21440" y="482454"/>
                  <a:pt x="0" y="388889"/>
                </a:cubicBezTo>
                <a:cubicBezTo>
                  <a:pt x="-21440" y="295324"/>
                  <a:pt x="42846" y="130705"/>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Spiele</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9" name="Google Shape;701;p62">
            <a:extLst>
              <a:ext uri="{FF2B5EF4-FFF2-40B4-BE49-F238E27FC236}">
                <a16:creationId xmlns:a16="http://schemas.microsoft.com/office/drawing/2014/main" id="{47DA4A1A-00D5-4D06-8EB2-E434A53DE28F}"/>
              </a:ext>
            </a:extLst>
          </p:cNvPr>
          <p:cNvSpPr/>
          <p:nvPr/>
        </p:nvSpPr>
        <p:spPr>
          <a:xfrm>
            <a:off x="9192369" y="4891979"/>
            <a:ext cx="1933472" cy="793650"/>
          </a:xfrm>
          <a:custGeom>
            <a:avLst/>
            <a:gdLst>
              <a:gd name="connsiteX0" fmla="*/ 0 w 1933472"/>
              <a:gd name="connsiteY0" fmla="*/ 0 h 793650"/>
              <a:gd name="connsiteX1" fmla="*/ 444698 w 1933472"/>
              <a:gd name="connsiteY1" fmla="*/ 0 h 793650"/>
              <a:gd name="connsiteX2" fmla="*/ 966736 w 1933472"/>
              <a:gd name="connsiteY2" fmla="*/ 0 h 793650"/>
              <a:gd name="connsiteX3" fmla="*/ 1411434 w 1933472"/>
              <a:gd name="connsiteY3" fmla="*/ 0 h 793650"/>
              <a:gd name="connsiteX4" fmla="*/ 1933471 w 1933472"/>
              <a:gd name="connsiteY4" fmla="*/ 0 h 793650"/>
              <a:gd name="connsiteX5" fmla="*/ 1933471 w 1933472"/>
              <a:gd name="connsiteY5" fmla="*/ 396825 h 793650"/>
              <a:gd name="connsiteX6" fmla="*/ 1933471 w 1933472"/>
              <a:gd name="connsiteY6" fmla="*/ 793650 h 793650"/>
              <a:gd name="connsiteX7" fmla="*/ 1450103 w 1933472"/>
              <a:gd name="connsiteY7" fmla="*/ 793650 h 793650"/>
              <a:gd name="connsiteX8" fmla="*/ 947401 w 1933472"/>
              <a:gd name="connsiteY8" fmla="*/ 793650 h 793650"/>
              <a:gd name="connsiteX9" fmla="*/ 502702 w 1933472"/>
              <a:gd name="connsiteY9" fmla="*/ 793650 h 793650"/>
              <a:gd name="connsiteX10" fmla="*/ 0 w 1933472"/>
              <a:gd name="connsiteY10" fmla="*/ 793650 h 793650"/>
              <a:gd name="connsiteX11" fmla="*/ 0 w 1933472"/>
              <a:gd name="connsiteY11" fmla="*/ 412698 h 793650"/>
              <a:gd name="connsiteX12" fmla="*/ 0 w 1933472"/>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3472" h="793650" fill="none" extrusionOk="0">
                <a:moveTo>
                  <a:pt x="0" y="0"/>
                </a:moveTo>
                <a:cubicBezTo>
                  <a:pt x="204553" y="-3027"/>
                  <a:pt x="327961" y="48527"/>
                  <a:pt x="444698" y="0"/>
                </a:cubicBezTo>
                <a:cubicBezTo>
                  <a:pt x="561435" y="-48527"/>
                  <a:pt x="817035" y="58646"/>
                  <a:pt x="966736" y="0"/>
                </a:cubicBezTo>
                <a:cubicBezTo>
                  <a:pt x="1116437" y="-58646"/>
                  <a:pt x="1279872" y="20308"/>
                  <a:pt x="1411434" y="0"/>
                </a:cubicBezTo>
                <a:cubicBezTo>
                  <a:pt x="1542996" y="-20308"/>
                  <a:pt x="1742794" y="1812"/>
                  <a:pt x="1933471" y="0"/>
                </a:cubicBezTo>
                <a:cubicBezTo>
                  <a:pt x="1980312" y="182054"/>
                  <a:pt x="1897314" y="310919"/>
                  <a:pt x="1933471" y="396825"/>
                </a:cubicBezTo>
                <a:cubicBezTo>
                  <a:pt x="1969628" y="482732"/>
                  <a:pt x="1900292" y="659732"/>
                  <a:pt x="1933471" y="793650"/>
                </a:cubicBezTo>
                <a:cubicBezTo>
                  <a:pt x="1823718" y="824834"/>
                  <a:pt x="1583452" y="758950"/>
                  <a:pt x="1450103" y="793650"/>
                </a:cubicBezTo>
                <a:cubicBezTo>
                  <a:pt x="1316754" y="828350"/>
                  <a:pt x="1070824" y="776525"/>
                  <a:pt x="947401" y="793650"/>
                </a:cubicBezTo>
                <a:cubicBezTo>
                  <a:pt x="823978" y="810775"/>
                  <a:pt x="659240" y="782196"/>
                  <a:pt x="502702" y="793650"/>
                </a:cubicBezTo>
                <a:cubicBezTo>
                  <a:pt x="346164" y="805104"/>
                  <a:pt x="189693" y="774639"/>
                  <a:pt x="0" y="793650"/>
                </a:cubicBezTo>
                <a:cubicBezTo>
                  <a:pt x="-44701" y="684788"/>
                  <a:pt x="4413" y="505878"/>
                  <a:pt x="0" y="412698"/>
                </a:cubicBezTo>
                <a:cubicBezTo>
                  <a:pt x="-4413" y="319518"/>
                  <a:pt x="28691" y="92545"/>
                  <a:pt x="0" y="0"/>
                </a:cubicBezTo>
                <a:close/>
              </a:path>
              <a:path w="1933472" h="793650" stroke="0" extrusionOk="0">
                <a:moveTo>
                  <a:pt x="0" y="0"/>
                </a:moveTo>
                <a:cubicBezTo>
                  <a:pt x="189532" y="-24951"/>
                  <a:pt x="256291" y="49876"/>
                  <a:pt x="444698" y="0"/>
                </a:cubicBezTo>
                <a:cubicBezTo>
                  <a:pt x="633105" y="-49876"/>
                  <a:pt x="676147" y="10812"/>
                  <a:pt x="889397" y="0"/>
                </a:cubicBezTo>
                <a:cubicBezTo>
                  <a:pt x="1102647" y="-10812"/>
                  <a:pt x="1203858" y="60862"/>
                  <a:pt x="1411434" y="0"/>
                </a:cubicBezTo>
                <a:cubicBezTo>
                  <a:pt x="1619010" y="-60862"/>
                  <a:pt x="1731988" y="52663"/>
                  <a:pt x="1933471" y="0"/>
                </a:cubicBezTo>
                <a:cubicBezTo>
                  <a:pt x="1943608" y="112715"/>
                  <a:pt x="1917117" y="228430"/>
                  <a:pt x="1933471" y="373016"/>
                </a:cubicBezTo>
                <a:cubicBezTo>
                  <a:pt x="1949825" y="517602"/>
                  <a:pt x="1887461" y="665622"/>
                  <a:pt x="1933471" y="793650"/>
                </a:cubicBezTo>
                <a:cubicBezTo>
                  <a:pt x="1735381" y="851168"/>
                  <a:pt x="1640629" y="788611"/>
                  <a:pt x="1450103" y="793650"/>
                </a:cubicBezTo>
                <a:cubicBezTo>
                  <a:pt x="1259577" y="798689"/>
                  <a:pt x="1195470" y="793316"/>
                  <a:pt x="966736" y="793650"/>
                </a:cubicBezTo>
                <a:cubicBezTo>
                  <a:pt x="738002" y="793984"/>
                  <a:pt x="566712" y="777498"/>
                  <a:pt x="464033" y="793650"/>
                </a:cubicBezTo>
                <a:cubicBezTo>
                  <a:pt x="361354" y="809802"/>
                  <a:pt x="116280" y="764733"/>
                  <a:pt x="0" y="793650"/>
                </a:cubicBezTo>
                <a:cubicBezTo>
                  <a:pt x="-6834" y="708792"/>
                  <a:pt x="6589" y="514716"/>
                  <a:pt x="0" y="420635"/>
                </a:cubicBezTo>
                <a:cubicBezTo>
                  <a:pt x="-6589" y="326555"/>
                  <a:pt x="6453" y="147385"/>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680663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spielst</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21" name="Google Shape;702;p62">
            <a:extLst>
              <a:ext uri="{FF2B5EF4-FFF2-40B4-BE49-F238E27FC236}">
                <a16:creationId xmlns:a16="http://schemas.microsoft.com/office/drawing/2014/main" id="{55321DEB-EAF4-4179-BB7C-097C43B1F606}"/>
              </a:ext>
            </a:extLst>
          </p:cNvPr>
          <p:cNvSpPr/>
          <p:nvPr/>
        </p:nvSpPr>
        <p:spPr>
          <a:xfrm>
            <a:off x="6221889" y="3991133"/>
            <a:ext cx="1677005" cy="793650"/>
          </a:xfrm>
          <a:custGeom>
            <a:avLst/>
            <a:gdLst>
              <a:gd name="connsiteX0" fmla="*/ 0 w 1677005"/>
              <a:gd name="connsiteY0" fmla="*/ 0 h 793650"/>
              <a:gd name="connsiteX1" fmla="*/ 525462 w 1677005"/>
              <a:gd name="connsiteY1" fmla="*/ 0 h 793650"/>
              <a:gd name="connsiteX2" fmla="*/ 1084463 w 1677005"/>
              <a:gd name="connsiteY2" fmla="*/ 0 h 793650"/>
              <a:gd name="connsiteX3" fmla="*/ 1677005 w 1677005"/>
              <a:gd name="connsiteY3" fmla="*/ 0 h 793650"/>
              <a:gd name="connsiteX4" fmla="*/ 1677005 w 1677005"/>
              <a:gd name="connsiteY4" fmla="*/ 373016 h 793650"/>
              <a:gd name="connsiteX5" fmla="*/ 1677005 w 1677005"/>
              <a:gd name="connsiteY5" fmla="*/ 793650 h 793650"/>
              <a:gd name="connsiteX6" fmla="*/ 1101233 w 1677005"/>
              <a:gd name="connsiteY6" fmla="*/ 793650 h 793650"/>
              <a:gd name="connsiteX7" fmla="*/ 559002 w 1677005"/>
              <a:gd name="connsiteY7" fmla="*/ 793650 h 793650"/>
              <a:gd name="connsiteX8" fmla="*/ 0 w 1677005"/>
              <a:gd name="connsiteY8" fmla="*/ 793650 h 793650"/>
              <a:gd name="connsiteX9" fmla="*/ 0 w 1677005"/>
              <a:gd name="connsiteY9" fmla="*/ 420635 h 793650"/>
              <a:gd name="connsiteX10" fmla="*/ 0 w 1677005"/>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7005" h="793650" fill="none" extrusionOk="0">
                <a:moveTo>
                  <a:pt x="0" y="0"/>
                </a:moveTo>
                <a:cubicBezTo>
                  <a:pt x="195682" y="-45862"/>
                  <a:pt x="304036" y="17944"/>
                  <a:pt x="525462" y="0"/>
                </a:cubicBezTo>
                <a:cubicBezTo>
                  <a:pt x="746888" y="-17944"/>
                  <a:pt x="807923" y="46082"/>
                  <a:pt x="1084463" y="0"/>
                </a:cubicBezTo>
                <a:cubicBezTo>
                  <a:pt x="1361003" y="-46082"/>
                  <a:pt x="1481092" y="27204"/>
                  <a:pt x="1677005" y="0"/>
                </a:cubicBezTo>
                <a:cubicBezTo>
                  <a:pt x="1682325" y="115102"/>
                  <a:pt x="1645794" y="217579"/>
                  <a:pt x="1677005" y="373016"/>
                </a:cubicBezTo>
                <a:cubicBezTo>
                  <a:pt x="1708216" y="528453"/>
                  <a:pt x="1645405" y="588402"/>
                  <a:pt x="1677005" y="793650"/>
                </a:cubicBezTo>
                <a:cubicBezTo>
                  <a:pt x="1449879" y="805751"/>
                  <a:pt x="1225849" y="759358"/>
                  <a:pt x="1101233" y="793650"/>
                </a:cubicBezTo>
                <a:cubicBezTo>
                  <a:pt x="976617" y="827942"/>
                  <a:pt x="799365" y="765244"/>
                  <a:pt x="559002" y="793650"/>
                </a:cubicBezTo>
                <a:cubicBezTo>
                  <a:pt x="318639" y="822056"/>
                  <a:pt x="241941" y="791299"/>
                  <a:pt x="0" y="793650"/>
                </a:cubicBezTo>
                <a:cubicBezTo>
                  <a:pt x="-16090" y="659836"/>
                  <a:pt x="7313" y="576032"/>
                  <a:pt x="0" y="420635"/>
                </a:cubicBezTo>
                <a:cubicBezTo>
                  <a:pt x="-7313" y="265238"/>
                  <a:pt x="27296" y="128760"/>
                  <a:pt x="0" y="0"/>
                </a:cubicBezTo>
                <a:close/>
              </a:path>
              <a:path w="1677005" h="793650" stroke="0" extrusionOk="0">
                <a:moveTo>
                  <a:pt x="0" y="0"/>
                </a:moveTo>
                <a:cubicBezTo>
                  <a:pt x="175883" y="-17808"/>
                  <a:pt x="332108" y="46787"/>
                  <a:pt x="575772" y="0"/>
                </a:cubicBezTo>
                <a:cubicBezTo>
                  <a:pt x="819436" y="-46787"/>
                  <a:pt x="946684" y="44729"/>
                  <a:pt x="1134773" y="0"/>
                </a:cubicBezTo>
                <a:cubicBezTo>
                  <a:pt x="1322862" y="-44729"/>
                  <a:pt x="1440639" y="21902"/>
                  <a:pt x="1677005" y="0"/>
                </a:cubicBezTo>
                <a:cubicBezTo>
                  <a:pt x="1692242" y="113448"/>
                  <a:pt x="1652222" y="254725"/>
                  <a:pt x="1677005" y="396825"/>
                </a:cubicBezTo>
                <a:cubicBezTo>
                  <a:pt x="1701788" y="538925"/>
                  <a:pt x="1648248" y="684157"/>
                  <a:pt x="1677005" y="793650"/>
                </a:cubicBezTo>
                <a:cubicBezTo>
                  <a:pt x="1425697" y="827135"/>
                  <a:pt x="1309196" y="785990"/>
                  <a:pt x="1101233" y="793650"/>
                </a:cubicBezTo>
                <a:cubicBezTo>
                  <a:pt x="893270" y="801310"/>
                  <a:pt x="844882" y="777951"/>
                  <a:pt x="592542" y="793650"/>
                </a:cubicBezTo>
                <a:cubicBezTo>
                  <a:pt x="340202" y="809349"/>
                  <a:pt x="145601" y="789583"/>
                  <a:pt x="0" y="793650"/>
                </a:cubicBezTo>
                <a:cubicBezTo>
                  <a:pt x="-23697" y="624022"/>
                  <a:pt x="37475" y="584309"/>
                  <a:pt x="0" y="380952"/>
                </a:cubicBezTo>
                <a:cubicBezTo>
                  <a:pt x="-37475" y="177595"/>
                  <a:pt x="36761" y="77288"/>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Ball</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23" name="Google Shape;699;p62">
            <a:extLst>
              <a:ext uri="{FF2B5EF4-FFF2-40B4-BE49-F238E27FC236}">
                <a16:creationId xmlns:a16="http://schemas.microsoft.com/office/drawing/2014/main" id="{041C80BF-788E-453C-8BCB-FAAD2008FCEE}"/>
              </a:ext>
            </a:extLst>
          </p:cNvPr>
          <p:cNvSpPr/>
          <p:nvPr/>
        </p:nvSpPr>
        <p:spPr>
          <a:xfrm>
            <a:off x="4485185" y="4887824"/>
            <a:ext cx="1548969" cy="793650"/>
          </a:xfrm>
          <a:custGeom>
            <a:avLst/>
            <a:gdLst>
              <a:gd name="connsiteX0" fmla="*/ 0 w 1548969"/>
              <a:gd name="connsiteY0" fmla="*/ 0 h 793650"/>
              <a:gd name="connsiteX1" fmla="*/ 469854 w 1548969"/>
              <a:gd name="connsiteY1" fmla="*/ 0 h 793650"/>
              <a:gd name="connsiteX2" fmla="*/ 939707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79114 w 1548969"/>
              <a:gd name="connsiteY6" fmla="*/ 793650 h 793650"/>
              <a:gd name="connsiteX7" fmla="*/ 593771 w 1548969"/>
              <a:gd name="connsiteY7" fmla="*/ 793650 h 793650"/>
              <a:gd name="connsiteX8" fmla="*/ 0 w 1548969"/>
              <a:gd name="connsiteY8" fmla="*/ 793650 h 793650"/>
              <a:gd name="connsiteX9" fmla="*/ 0 w 1548969"/>
              <a:gd name="connsiteY9" fmla="*/ 380952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5242" y="-29798"/>
                  <a:pt x="246806" y="56363"/>
                  <a:pt x="469854" y="0"/>
                </a:cubicBezTo>
                <a:cubicBezTo>
                  <a:pt x="692902" y="-56363"/>
                  <a:pt x="770882" y="36891"/>
                  <a:pt x="939707" y="0"/>
                </a:cubicBezTo>
                <a:cubicBezTo>
                  <a:pt x="1108532" y="-36891"/>
                  <a:pt x="1371953" y="68012"/>
                  <a:pt x="1548968" y="0"/>
                </a:cubicBezTo>
                <a:cubicBezTo>
                  <a:pt x="1575344" y="105973"/>
                  <a:pt x="1504188" y="245784"/>
                  <a:pt x="1548968" y="388889"/>
                </a:cubicBezTo>
                <a:cubicBezTo>
                  <a:pt x="1593748" y="531994"/>
                  <a:pt x="1545017" y="595239"/>
                  <a:pt x="1548968" y="793650"/>
                </a:cubicBezTo>
                <a:cubicBezTo>
                  <a:pt x="1387462" y="810705"/>
                  <a:pt x="1262210" y="737927"/>
                  <a:pt x="1079114" y="793650"/>
                </a:cubicBezTo>
                <a:cubicBezTo>
                  <a:pt x="896018" y="849373"/>
                  <a:pt x="724858" y="767295"/>
                  <a:pt x="593771" y="793650"/>
                </a:cubicBezTo>
                <a:cubicBezTo>
                  <a:pt x="462684" y="820005"/>
                  <a:pt x="189898" y="726118"/>
                  <a:pt x="0" y="793650"/>
                </a:cubicBezTo>
                <a:cubicBezTo>
                  <a:pt x="-12344" y="632305"/>
                  <a:pt x="7961" y="573873"/>
                  <a:pt x="0" y="380952"/>
                </a:cubicBezTo>
                <a:cubicBezTo>
                  <a:pt x="-7961" y="188031"/>
                  <a:pt x="8203" y="93169"/>
                  <a:pt x="0" y="0"/>
                </a:cubicBezTo>
                <a:close/>
              </a:path>
              <a:path w="1548969" h="793650" stroke="0" extrusionOk="0">
                <a:moveTo>
                  <a:pt x="0" y="0"/>
                </a:moveTo>
                <a:cubicBezTo>
                  <a:pt x="131083" y="-6856"/>
                  <a:pt x="271717" y="44924"/>
                  <a:pt x="485343" y="0"/>
                </a:cubicBezTo>
                <a:cubicBezTo>
                  <a:pt x="698969" y="-44924"/>
                  <a:pt x="862953" y="39259"/>
                  <a:pt x="1001666" y="0"/>
                </a:cubicBezTo>
                <a:cubicBezTo>
                  <a:pt x="1140379" y="-39259"/>
                  <a:pt x="1426290" y="36552"/>
                  <a:pt x="1548968" y="0"/>
                </a:cubicBezTo>
                <a:cubicBezTo>
                  <a:pt x="1561710" y="164841"/>
                  <a:pt x="1510886" y="297029"/>
                  <a:pt x="1548968" y="396825"/>
                </a:cubicBezTo>
                <a:cubicBezTo>
                  <a:pt x="1587050" y="496622"/>
                  <a:pt x="1531180" y="649406"/>
                  <a:pt x="1548968" y="793650"/>
                </a:cubicBezTo>
                <a:cubicBezTo>
                  <a:pt x="1386290" y="802970"/>
                  <a:pt x="1223032" y="782458"/>
                  <a:pt x="1048135" y="793650"/>
                </a:cubicBezTo>
                <a:cubicBezTo>
                  <a:pt x="873238" y="804842"/>
                  <a:pt x="636984" y="776845"/>
                  <a:pt x="500833" y="793650"/>
                </a:cubicBezTo>
                <a:cubicBezTo>
                  <a:pt x="364682" y="810455"/>
                  <a:pt x="109902" y="743898"/>
                  <a:pt x="0" y="793650"/>
                </a:cubicBezTo>
                <a:cubicBezTo>
                  <a:pt x="-32094" y="632030"/>
                  <a:pt x="1528" y="586952"/>
                  <a:pt x="0" y="380952"/>
                </a:cubicBezTo>
                <a:cubicBezTo>
                  <a:pt x="-1528" y="174952"/>
                  <a:pt x="31864" y="166713"/>
                  <a:pt x="0" y="0"/>
                </a:cubicBezTo>
                <a:close/>
              </a:path>
            </a:pathLst>
          </a:custGeom>
          <a:solidFill>
            <a:srgbClr val="92D050"/>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19419549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spielt</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24" name="Google Shape;700;p62">
            <a:extLst>
              <a:ext uri="{FF2B5EF4-FFF2-40B4-BE49-F238E27FC236}">
                <a16:creationId xmlns:a16="http://schemas.microsoft.com/office/drawing/2014/main" id="{EEADA43E-2E8F-4304-87AB-93517BDEF537}"/>
              </a:ext>
            </a:extLst>
          </p:cNvPr>
          <p:cNvSpPr/>
          <p:nvPr/>
        </p:nvSpPr>
        <p:spPr>
          <a:xfrm>
            <a:off x="6126616" y="4876230"/>
            <a:ext cx="1548969" cy="793650"/>
          </a:xfrm>
          <a:custGeom>
            <a:avLst/>
            <a:gdLst>
              <a:gd name="connsiteX0" fmla="*/ 0 w 1548969"/>
              <a:gd name="connsiteY0" fmla="*/ 0 h 793650"/>
              <a:gd name="connsiteX1" fmla="*/ 516323 w 1548969"/>
              <a:gd name="connsiteY1" fmla="*/ 0 h 793650"/>
              <a:gd name="connsiteX2" fmla="*/ 98617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01666 w 1548969"/>
              <a:gd name="connsiteY6" fmla="*/ 793650 h 793650"/>
              <a:gd name="connsiteX7" fmla="*/ 469854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25713" y="-39782"/>
                  <a:pt x="282426" y="9764"/>
                  <a:pt x="516323" y="0"/>
                </a:cubicBezTo>
                <a:cubicBezTo>
                  <a:pt x="750220" y="-9764"/>
                  <a:pt x="847060" y="28482"/>
                  <a:pt x="986176" y="0"/>
                </a:cubicBezTo>
                <a:cubicBezTo>
                  <a:pt x="1125292" y="-28482"/>
                  <a:pt x="1366742" y="45271"/>
                  <a:pt x="1548968" y="0"/>
                </a:cubicBezTo>
                <a:cubicBezTo>
                  <a:pt x="1564521" y="130857"/>
                  <a:pt x="1509913" y="201210"/>
                  <a:pt x="1548968" y="373016"/>
                </a:cubicBezTo>
                <a:cubicBezTo>
                  <a:pt x="1588023" y="544822"/>
                  <a:pt x="1498717" y="625868"/>
                  <a:pt x="1548968" y="793650"/>
                </a:cubicBezTo>
                <a:cubicBezTo>
                  <a:pt x="1309852" y="799828"/>
                  <a:pt x="1160500" y="730336"/>
                  <a:pt x="1001666" y="793650"/>
                </a:cubicBezTo>
                <a:cubicBezTo>
                  <a:pt x="842832" y="856964"/>
                  <a:pt x="600537" y="763373"/>
                  <a:pt x="469854" y="793650"/>
                </a:cubicBezTo>
                <a:cubicBezTo>
                  <a:pt x="339171" y="823927"/>
                  <a:pt x="168754" y="769828"/>
                  <a:pt x="0" y="793650"/>
                </a:cubicBezTo>
                <a:cubicBezTo>
                  <a:pt x="-38490" y="698616"/>
                  <a:pt x="8858" y="561669"/>
                  <a:pt x="0" y="388889"/>
                </a:cubicBezTo>
                <a:cubicBezTo>
                  <a:pt x="-8858" y="216109"/>
                  <a:pt x="42739" y="121261"/>
                  <a:pt x="0" y="0"/>
                </a:cubicBezTo>
                <a:close/>
              </a:path>
              <a:path w="1548969" h="793650" stroke="0" extrusionOk="0">
                <a:moveTo>
                  <a:pt x="0" y="0"/>
                </a:moveTo>
                <a:cubicBezTo>
                  <a:pt x="124592" y="-46759"/>
                  <a:pt x="271551" y="40728"/>
                  <a:pt x="516323" y="0"/>
                </a:cubicBezTo>
                <a:cubicBezTo>
                  <a:pt x="761095" y="-40728"/>
                  <a:pt x="820109" y="34048"/>
                  <a:pt x="1048135" y="0"/>
                </a:cubicBezTo>
                <a:cubicBezTo>
                  <a:pt x="1276161" y="-34048"/>
                  <a:pt x="1436512" y="8465"/>
                  <a:pt x="1548968" y="0"/>
                </a:cubicBezTo>
                <a:cubicBezTo>
                  <a:pt x="1554986" y="109826"/>
                  <a:pt x="1510901" y="216702"/>
                  <a:pt x="1548968" y="404762"/>
                </a:cubicBezTo>
                <a:cubicBezTo>
                  <a:pt x="1587035" y="592822"/>
                  <a:pt x="1508773" y="641736"/>
                  <a:pt x="1548968" y="793650"/>
                </a:cubicBezTo>
                <a:cubicBezTo>
                  <a:pt x="1340186" y="801861"/>
                  <a:pt x="1177787" y="767046"/>
                  <a:pt x="1048135" y="793650"/>
                </a:cubicBezTo>
                <a:cubicBezTo>
                  <a:pt x="918483" y="820254"/>
                  <a:pt x="640174" y="737057"/>
                  <a:pt x="531812" y="793650"/>
                </a:cubicBezTo>
                <a:cubicBezTo>
                  <a:pt x="423450" y="850243"/>
                  <a:pt x="144764" y="730365"/>
                  <a:pt x="0" y="793650"/>
                </a:cubicBezTo>
                <a:cubicBezTo>
                  <a:pt x="-1821" y="716630"/>
                  <a:pt x="37124" y="500939"/>
                  <a:pt x="0" y="420635"/>
                </a:cubicBezTo>
                <a:cubicBezTo>
                  <a:pt x="-37124" y="340332"/>
                  <a:pt x="43779" y="174418"/>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36470444">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ihr</a:t>
            </a:r>
            <a:endParaRPr kumimoji="0" sz="24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2" name="Google Shape;698;p62">
            <a:extLst>
              <a:ext uri="{FF2B5EF4-FFF2-40B4-BE49-F238E27FC236}">
                <a16:creationId xmlns:a16="http://schemas.microsoft.com/office/drawing/2014/main" id="{5AA75484-9125-4B0C-9FBC-AFC99588A2C8}"/>
              </a:ext>
            </a:extLst>
          </p:cNvPr>
          <p:cNvSpPr/>
          <p:nvPr/>
        </p:nvSpPr>
        <p:spPr>
          <a:xfrm>
            <a:off x="6148447" y="5777030"/>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Du</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9" name="Google Shape;703;p62">
            <a:extLst>
              <a:ext uri="{FF2B5EF4-FFF2-40B4-BE49-F238E27FC236}">
                <a16:creationId xmlns:a16="http://schemas.microsoft.com/office/drawing/2014/main" id="{12D87EB4-824F-47CE-ABAC-02C74F91E1B1}"/>
              </a:ext>
            </a:extLst>
          </p:cNvPr>
          <p:cNvSpPr/>
          <p:nvPr/>
        </p:nvSpPr>
        <p:spPr>
          <a:xfrm>
            <a:off x="4657679" y="3031549"/>
            <a:ext cx="1677005" cy="793650"/>
          </a:xfrm>
          <a:custGeom>
            <a:avLst/>
            <a:gdLst>
              <a:gd name="connsiteX0" fmla="*/ 0 w 1677005"/>
              <a:gd name="connsiteY0" fmla="*/ 0 h 793650"/>
              <a:gd name="connsiteX1" fmla="*/ 575772 w 1677005"/>
              <a:gd name="connsiteY1" fmla="*/ 0 h 793650"/>
              <a:gd name="connsiteX2" fmla="*/ 1118003 w 1677005"/>
              <a:gd name="connsiteY2" fmla="*/ 0 h 793650"/>
              <a:gd name="connsiteX3" fmla="*/ 1677005 w 1677005"/>
              <a:gd name="connsiteY3" fmla="*/ 0 h 793650"/>
              <a:gd name="connsiteX4" fmla="*/ 1677005 w 1677005"/>
              <a:gd name="connsiteY4" fmla="*/ 380952 h 793650"/>
              <a:gd name="connsiteX5" fmla="*/ 1677005 w 1677005"/>
              <a:gd name="connsiteY5" fmla="*/ 793650 h 793650"/>
              <a:gd name="connsiteX6" fmla="*/ 1084463 w 1677005"/>
              <a:gd name="connsiteY6" fmla="*/ 793650 h 793650"/>
              <a:gd name="connsiteX7" fmla="*/ 575772 w 1677005"/>
              <a:gd name="connsiteY7" fmla="*/ 793650 h 793650"/>
              <a:gd name="connsiteX8" fmla="*/ 0 w 1677005"/>
              <a:gd name="connsiteY8" fmla="*/ 793650 h 793650"/>
              <a:gd name="connsiteX9" fmla="*/ 0 w 1677005"/>
              <a:gd name="connsiteY9" fmla="*/ 396825 h 793650"/>
              <a:gd name="connsiteX10" fmla="*/ 0 w 1677005"/>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7005" h="793650" fill="none" extrusionOk="0">
                <a:moveTo>
                  <a:pt x="0" y="0"/>
                </a:moveTo>
                <a:cubicBezTo>
                  <a:pt x="175741" y="-41106"/>
                  <a:pt x="440688" y="68050"/>
                  <a:pt x="575772" y="0"/>
                </a:cubicBezTo>
                <a:cubicBezTo>
                  <a:pt x="710856" y="-68050"/>
                  <a:pt x="947444" y="50322"/>
                  <a:pt x="1118003" y="0"/>
                </a:cubicBezTo>
                <a:cubicBezTo>
                  <a:pt x="1288562" y="-50322"/>
                  <a:pt x="1418272" y="45534"/>
                  <a:pt x="1677005" y="0"/>
                </a:cubicBezTo>
                <a:cubicBezTo>
                  <a:pt x="1696545" y="164573"/>
                  <a:pt x="1639243" y="254579"/>
                  <a:pt x="1677005" y="380952"/>
                </a:cubicBezTo>
                <a:cubicBezTo>
                  <a:pt x="1714767" y="507325"/>
                  <a:pt x="1666580" y="654280"/>
                  <a:pt x="1677005" y="793650"/>
                </a:cubicBezTo>
                <a:cubicBezTo>
                  <a:pt x="1440266" y="859621"/>
                  <a:pt x="1288004" y="733459"/>
                  <a:pt x="1084463" y="793650"/>
                </a:cubicBezTo>
                <a:cubicBezTo>
                  <a:pt x="880922" y="853841"/>
                  <a:pt x="746943" y="741695"/>
                  <a:pt x="575772" y="793650"/>
                </a:cubicBezTo>
                <a:cubicBezTo>
                  <a:pt x="404601" y="845605"/>
                  <a:pt x="181824" y="733583"/>
                  <a:pt x="0" y="793650"/>
                </a:cubicBezTo>
                <a:cubicBezTo>
                  <a:pt x="-158" y="685495"/>
                  <a:pt x="21881" y="589833"/>
                  <a:pt x="0" y="396825"/>
                </a:cubicBezTo>
                <a:cubicBezTo>
                  <a:pt x="-21881" y="203818"/>
                  <a:pt x="7696" y="89522"/>
                  <a:pt x="0" y="0"/>
                </a:cubicBezTo>
                <a:close/>
              </a:path>
              <a:path w="1677005" h="793650" stroke="0" extrusionOk="0">
                <a:moveTo>
                  <a:pt x="0" y="0"/>
                </a:moveTo>
                <a:cubicBezTo>
                  <a:pt x="190584" y="-47973"/>
                  <a:pt x="274868" y="54013"/>
                  <a:pt x="542232" y="0"/>
                </a:cubicBezTo>
                <a:cubicBezTo>
                  <a:pt x="809596" y="-54013"/>
                  <a:pt x="875212" y="64304"/>
                  <a:pt x="1118003" y="0"/>
                </a:cubicBezTo>
                <a:cubicBezTo>
                  <a:pt x="1360794" y="-64304"/>
                  <a:pt x="1456518" y="25567"/>
                  <a:pt x="1677005" y="0"/>
                </a:cubicBezTo>
                <a:cubicBezTo>
                  <a:pt x="1687349" y="142727"/>
                  <a:pt x="1657667" y="219759"/>
                  <a:pt x="1677005" y="373016"/>
                </a:cubicBezTo>
                <a:cubicBezTo>
                  <a:pt x="1696343" y="526273"/>
                  <a:pt x="1634757" y="618654"/>
                  <a:pt x="1677005" y="793650"/>
                </a:cubicBezTo>
                <a:cubicBezTo>
                  <a:pt x="1538041" y="856412"/>
                  <a:pt x="1326187" y="770391"/>
                  <a:pt x="1084463" y="793650"/>
                </a:cubicBezTo>
                <a:cubicBezTo>
                  <a:pt x="842739" y="816909"/>
                  <a:pt x="649514" y="759139"/>
                  <a:pt x="525462" y="793650"/>
                </a:cubicBezTo>
                <a:cubicBezTo>
                  <a:pt x="401410" y="828161"/>
                  <a:pt x="116449" y="790956"/>
                  <a:pt x="0" y="793650"/>
                </a:cubicBezTo>
                <a:cubicBezTo>
                  <a:pt x="-34543" y="641800"/>
                  <a:pt x="21440" y="482454"/>
                  <a:pt x="0" y="388889"/>
                </a:cubicBezTo>
                <a:cubicBezTo>
                  <a:pt x="-21440" y="295324"/>
                  <a:pt x="42846" y="130705"/>
                  <a:pt x="0" y="0"/>
                </a:cubicBezTo>
                <a:close/>
              </a:path>
            </a:pathLst>
          </a:custGeom>
          <a:solidFill>
            <a:srgbClr val="92D050"/>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500" b="1" kern="0" dirty="0">
                <a:solidFill>
                  <a:srgbClr val="002060"/>
                </a:solidFill>
                <a:latin typeface="Century Gothic" panose="020B0502020202020204" pitchFamily="34" charset="0"/>
                <a:ea typeface="Montserrat"/>
                <a:cs typeface="Montserrat"/>
                <a:sym typeface="Montserrat"/>
              </a:rPr>
              <a:t>am </a:t>
            </a:r>
            <a:r>
              <a:rPr lang="en-GB" sz="2500" b="1" kern="0" dirty="0" err="1">
                <a:solidFill>
                  <a:srgbClr val="002060"/>
                </a:solidFill>
                <a:latin typeface="Century Gothic" panose="020B0502020202020204" pitchFamily="34" charset="0"/>
                <a:ea typeface="Montserrat"/>
                <a:cs typeface="Montserrat"/>
                <a:sym typeface="Montserrat"/>
              </a:rPr>
              <a:t>Mittwoch</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0" name="Google Shape;702;p62">
            <a:extLst>
              <a:ext uri="{FF2B5EF4-FFF2-40B4-BE49-F238E27FC236}">
                <a16:creationId xmlns:a16="http://schemas.microsoft.com/office/drawing/2014/main" id="{26F55B98-68CB-445B-8412-1D00563059AA}"/>
              </a:ext>
            </a:extLst>
          </p:cNvPr>
          <p:cNvSpPr/>
          <p:nvPr/>
        </p:nvSpPr>
        <p:spPr>
          <a:xfrm>
            <a:off x="6427052" y="3061780"/>
            <a:ext cx="1932344" cy="793650"/>
          </a:xfrm>
          <a:custGeom>
            <a:avLst/>
            <a:gdLst>
              <a:gd name="connsiteX0" fmla="*/ 0 w 1932344"/>
              <a:gd name="connsiteY0" fmla="*/ 0 h 793650"/>
              <a:gd name="connsiteX1" fmla="*/ 521733 w 1932344"/>
              <a:gd name="connsiteY1" fmla="*/ 0 h 793650"/>
              <a:gd name="connsiteX2" fmla="*/ 946849 w 1932344"/>
              <a:gd name="connsiteY2" fmla="*/ 0 h 793650"/>
              <a:gd name="connsiteX3" fmla="*/ 1429935 w 1932344"/>
              <a:gd name="connsiteY3" fmla="*/ 0 h 793650"/>
              <a:gd name="connsiteX4" fmla="*/ 1932344 w 1932344"/>
              <a:gd name="connsiteY4" fmla="*/ 0 h 793650"/>
              <a:gd name="connsiteX5" fmla="*/ 1932344 w 1932344"/>
              <a:gd name="connsiteY5" fmla="*/ 380952 h 793650"/>
              <a:gd name="connsiteX6" fmla="*/ 1932344 w 1932344"/>
              <a:gd name="connsiteY6" fmla="*/ 793650 h 793650"/>
              <a:gd name="connsiteX7" fmla="*/ 1410611 w 1932344"/>
              <a:gd name="connsiteY7" fmla="*/ 793650 h 793650"/>
              <a:gd name="connsiteX8" fmla="*/ 985495 w 1932344"/>
              <a:gd name="connsiteY8" fmla="*/ 793650 h 793650"/>
              <a:gd name="connsiteX9" fmla="*/ 521733 w 1932344"/>
              <a:gd name="connsiteY9" fmla="*/ 793650 h 793650"/>
              <a:gd name="connsiteX10" fmla="*/ 0 w 1932344"/>
              <a:gd name="connsiteY10" fmla="*/ 793650 h 793650"/>
              <a:gd name="connsiteX11" fmla="*/ 0 w 1932344"/>
              <a:gd name="connsiteY11" fmla="*/ 420635 h 793650"/>
              <a:gd name="connsiteX12" fmla="*/ 0 w 1932344"/>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2344" h="793650" fill="none" extrusionOk="0">
                <a:moveTo>
                  <a:pt x="0" y="0"/>
                </a:moveTo>
                <a:cubicBezTo>
                  <a:pt x="164373" y="-50704"/>
                  <a:pt x="329761" y="55981"/>
                  <a:pt x="521733" y="0"/>
                </a:cubicBezTo>
                <a:cubicBezTo>
                  <a:pt x="713705" y="-55981"/>
                  <a:pt x="755794" y="8382"/>
                  <a:pt x="946849" y="0"/>
                </a:cubicBezTo>
                <a:cubicBezTo>
                  <a:pt x="1137904" y="-8382"/>
                  <a:pt x="1315903" y="27922"/>
                  <a:pt x="1429935" y="0"/>
                </a:cubicBezTo>
                <a:cubicBezTo>
                  <a:pt x="1543967" y="-27922"/>
                  <a:pt x="1739185" y="50461"/>
                  <a:pt x="1932344" y="0"/>
                </a:cubicBezTo>
                <a:cubicBezTo>
                  <a:pt x="1953386" y="149403"/>
                  <a:pt x="1929697" y="257988"/>
                  <a:pt x="1932344" y="380952"/>
                </a:cubicBezTo>
                <a:cubicBezTo>
                  <a:pt x="1934991" y="503916"/>
                  <a:pt x="1917016" y="656430"/>
                  <a:pt x="1932344" y="793650"/>
                </a:cubicBezTo>
                <a:cubicBezTo>
                  <a:pt x="1789609" y="839256"/>
                  <a:pt x="1523157" y="755111"/>
                  <a:pt x="1410611" y="793650"/>
                </a:cubicBezTo>
                <a:cubicBezTo>
                  <a:pt x="1298065" y="832189"/>
                  <a:pt x="1074312" y="785035"/>
                  <a:pt x="985495" y="793650"/>
                </a:cubicBezTo>
                <a:cubicBezTo>
                  <a:pt x="896678" y="802265"/>
                  <a:pt x="647321" y="779555"/>
                  <a:pt x="521733" y="793650"/>
                </a:cubicBezTo>
                <a:cubicBezTo>
                  <a:pt x="396145" y="807745"/>
                  <a:pt x="155407" y="745154"/>
                  <a:pt x="0" y="793650"/>
                </a:cubicBezTo>
                <a:cubicBezTo>
                  <a:pt x="-10617" y="642247"/>
                  <a:pt x="38318" y="552437"/>
                  <a:pt x="0" y="420635"/>
                </a:cubicBezTo>
                <a:cubicBezTo>
                  <a:pt x="-38318" y="288833"/>
                  <a:pt x="18553" y="177164"/>
                  <a:pt x="0" y="0"/>
                </a:cubicBezTo>
                <a:close/>
              </a:path>
              <a:path w="1932344" h="793650" stroke="0" extrusionOk="0">
                <a:moveTo>
                  <a:pt x="0" y="0"/>
                </a:moveTo>
                <a:cubicBezTo>
                  <a:pt x="238288" y="-42700"/>
                  <a:pt x="384376" y="2637"/>
                  <a:pt x="502409" y="0"/>
                </a:cubicBezTo>
                <a:cubicBezTo>
                  <a:pt x="620442" y="-2637"/>
                  <a:pt x="857179" y="52749"/>
                  <a:pt x="985495" y="0"/>
                </a:cubicBezTo>
                <a:cubicBezTo>
                  <a:pt x="1113811" y="-52749"/>
                  <a:pt x="1282544" y="2288"/>
                  <a:pt x="1507228" y="0"/>
                </a:cubicBezTo>
                <a:cubicBezTo>
                  <a:pt x="1731912" y="-2288"/>
                  <a:pt x="1778073" y="11015"/>
                  <a:pt x="1932344" y="0"/>
                </a:cubicBezTo>
                <a:cubicBezTo>
                  <a:pt x="1945291" y="96672"/>
                  <a:pt x="1903587" y="287332"/>
                  <a:pt x="1932344" y="396825"/>
                </a:cubicBezTo>
                <a:cubicBezTo>
                  <a:pt x="1961101" y="506319"/>
                  <a:pt x="1895243" y="634534"/>
                  <a:pt x="1932344" y="793650"/>
                </a:cubicBezTo>
                <a:cubicBezTo>
                  <a:pt x="1775398" y="805666"/>
                  <a:pt x="1584914" y="757901"/>
                  <a:pt x="1468581" y="793650"/>
                </a:cubicBezTo>
                <a:cubicBezTo>
                  <a:pt x="1352248" y="829399"/>
                  <a:pt x="1131820" y="748772"/>
                  <a:pt x="1043466" y="793650"/>
                </a:cubicBezTo>
                <a:cubicBezTo>
                  <a:pt x="955113" y="838528"/>
                  <a:pt x="638048" y="745313"/>
                  <a:pt x="521733" y="793650"/>
                </a:cubicBezTo>
                <a:cubicBezTo>
                  <a:pt x="405418" y="841987"/>
                  <a:pt x="115242" y="750510"/>
                  <a:pt x="0" y="793650"/>
                </a:cubicBezTo>
                <a:cubicBezTo>
                  <a:pt x="-42407" y="660760"/>
                  <a:pt x="19301" y="511552"/>
                  <a:pt x="0" y="388889"/>
                </a:cubicBezTo>
                <a:cubicBezTo>
                  <a:pt x="-19301" y="266226"/>
                  <a:pt x="10510" y="143395"/>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mittwochs</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1" name="Google Shape;703;p62">
            <a:extLst>
              <a:ext uri="{FF2B5EF4-FFF2-40B4-BE49-F238E27FC236}">
                <a16:creationId xmlns:a16="http://schemas.microsoft.com/office/drawing/2014/main" id="{2EB6B85C-5FB9-4510-B9FB-1CD590C309C4}"/>
              </a:ext>
            </a:extLst>
          </p:cNvPr>
          <p:cNvSpPr/>
          <p:nvPr/>
        </p:nvSpPr>
        <p:spPr>
          <a:xfrm>
            <a:off x="8480552" y="3031549"/>
            <a:ext cx="1933472" cy="793650"/>
          </a:xfrm>
          <a:custGeom>
            <a:avLst/>
            <a:gdLst>
              <a:gd name="connsiteX0" fmla="*/ 0 w 1933472"/>
              <a:gd name="connsiteY0" fmla="*/ 0 h 793650"/>
              <a:gd name="connsiteX1" fmla="*/ 522037 w 1933472"/>
              <a:gd name="connsiteY1" fmla="*/ 0 h 793650"/>
              <a:gd name="connsiteX2" fmla="*/ 986070 w 1933472"/>
              <a:gd name="connsiteY2" fmla="*/ 0 h 793650"/>
              <a:gd name="connsiteX3" fmla="*/ 1450103 w 1933472"/>
              <a:gd name="connsiteY3" fmla="*/ 0 h 793650"/>
              <a:gd name="connsiteX4" fmla="*/ 1933471 w 1933472"/>
              <a:gd name="connsiteY4" fmla="*/ 0 h 793650"/>
              <a:gd name="connsiteX5" fmla="*/ 1933471 w 1933472"/>
              <a:gd name="connsiteY5" fmla="*/ 396825 h 793650"/>
              <a:gd name="connsiteX6" fmla="*/ 1933471 w 1933472"/>
              <a:gd name="connsiteY6" fmla="*/ 793650 h 793650"/>
              <a:gd name="connsiteX7" fmla="*/ 1508107 w 1933472"/>
              <a:gd name="connsiteY7" fmla="*/ 793650 h 793650"/>
              <a:gd name="connsiteX8" fmla="*/ 1044074 w 1933472"/>
              <a:gd name="connsiteY8" fmla="*/ 793650 h 793650"/>
              <a:gd name="connsiteX9" fmla="*/ 522037 w 1933472"/>
              <a:gd name="connsiteY9" fmla="*/ 793650 h 793650"/>
              <a:gd name="connsiteX10" fmla="*/ 0 w 1933472"/>
              <a:gd name="connsiteY10" fmla="*/ 793650 h 793650"/>
              <a:gd name="connsiteX11" fmla="*/ 0 w 1933472"/>
              <a:gd name="connsiteY11" fmla="*/ 388889 h 793650"/>
              <a:gd name="connsiteX12" fmla="*/ 0 w 1933472"/>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3472" h="793650" fill="none" extrusionOk="0">
                <a:moveTo>
                  <a:pt x="0" y="0"/>
                </a:moveTo>
                <a:cubicBezTo>
                  <a:pt x="179063" y="-31977"/>
                  <a:pt x="406044" y="2007"/>
                  <a:pt x="522037" y="0"/>
                </a:cubicBezTo>
                <a:cubicBezTo>
                  <a:pt x="638030" y="-2007"/>
                  <a:pt x="781664" y="38844"/>
                  <a:pt x="986070" y="0"/>
                </a:cubicBezTo>
                <a:cubicBezTo>
                  <a:pt x="1190476" y="-38844"/>
                  <a:pt x="1330614" y="5516"/>
                  <a:pt x="1450103" y="0"/>
                </a:cubicBezTo>
                <a:cubicBezTo>
                  <a:pt x="1569592" y="-5516"/>
                  <a:pt x="1770539" y="32961"/>
                  <a:pt x="1933471" y="0"/>
                </a:cubicBezTo>
                <a:cubicBezTo>
                  <a:pt x="1968394" y="84232"/>
                  <a:pt x="1915531" y="215515"/>
                  <a:pt x="1933471" y="396825"/>
                </a:cubicBezTo>
                <a:cubicBezTo>
                  <a:pt x="1951411" y="578136"/>
                  <a:pt x="1886004" y="611940"/>
                  <a:pt x="1933471" y="793650"/>
                </a:cubicBezTo>
                <a:cubicBezTo>
                  <a:pt x="1818682" y="834509"/>
                  <a:pt x="1678810" y="777448"/>
                  <a:pt x="1508107" y="793650"/>
                </a:cubicBezTo>
                <a:cubicBezTo>
                  <a:pt x="1337404" y="809852"/>
                  <a:pt x="1195824" y="759827"/>
                  <a:pt x="1044074" y="793650"/>
                </a:cubicBezTo>
                <a:cubicBezTo>
                  <a:pt x="892324" y="827473"/>
                  <a:pt x="644314" y="793647"/>
                  <a:pt x="522037" y="793650"/>
                </a:cubicBezTo>
                <a:cubicBezTo>
                  <a:pt x="399760" y="793653"/>
                  <a:pt x="206080" y="735542"/>
                  <a:pt x="0" y="793650"/>
                </a:cubicBezTo>
                <a:cubicBezTo>
                  <a:pt x="-37259" y="656249"/>
                  <a:pt x="48459" y="554944"/>
                  <a:pt x="0" y="388889"/>
                </a:cubicBezTo>
                <a:cubicBezTo>
                  <a:pt x="-48459" y="222834"/>
                  <a:pt x="35228" y="150505"/>
                  <a:pt x="0" y="0"/>
                </a:cubicBezTo>
                <a:close/>
              </a:path>
              <a:path w="1933472" h="793650" stroke="0" extrusionOk="0">
                <a:moveTo>
                  <a:pt x="0" y="0"/>
                </a:moveTo>
                <a:cubicBezTo>
                  <a:pt x="154009" y="-7876"/>
                  <a:pt x="257279" y="17712"/>
                  <a:pt x="483368" y="0"/>
                </a:cubicBezTo>
                <a:cubicBezTo>
                  <a:pt x="709457" y="-17712"/>
                  <a:pt x="847245" y="27244"/>
                  <a:pt x="947401" y="0"/>
                </a:cubicBezTo>
                <a:cubicBezTo>
                  <a:pt x="1047557" y="-27244"/>
                  <a:pt x="1194405" y="22041"/>
                  <a:pt x="1372764" y="0"/>
                </a:cubicBezTo>
                <a:cubicBezTo>
                  <a:pt x="1551123" y="-22041"/>
                  <a:pt x="1703026" y="43916"/>
                  <a:pt x="1933471" y="0"/>
                </a:cubicBezTo>
                <a:cubicBezTo>
                  <a:pt x="1953890" y="113328"/>
                  <a:pt x="1897042" y="199645"/>
                  <a:pt x="1933471" y="388889"/>
                </a:cubicBezTo>
                <a:cubicBezTo>
                  <a:pt x="1969900" y="578133"/>
                  <a:pt x="1930223" y="658835"/>
                  <a:pt x="1933471" y="793650"/>
                </a:cubicBezTo>
                <a:cubicBezTo>
                  <a:pt x="1699942" y="851056"/>
                  <a:pt x="1580901" y="757425"/>
                  <a:pt x="1450103" y="793650"/>
                </a:cubicBezTo>
                <a:cubicBezTo>
                  <a:pt x="1319305" y="829875"/>
                  <a:pt x="1119115" y="778496"/>
                  <a:pt x="1005405" y="793650"/>
                </a:cubicBezTo>
                <a:cubicBezTo>
                  <a:pt x="891695" y="808804"/>
                  <a:pt x="628078" y="790061"/>
                  <a:pt x="522037" y="793650"/>
                </a:cubicBezTo>
                <a:cubicBezTo>
                  <a:pt x="415996" y="797239"/>
                  <a:pt x="238607" y="758600"/>
                  <a:pt x="0" y="793650"/>
                </a:cubicBezTo>
                <a:cubicBezTo>
                  <a:pt x="-2916" y="689636"/>
                  <a:pt x="42643" y="499565"/>
                  <a:pt x="0" y="404762"/>
                </a:cubicBezTo>
                <a:cubicBezTo>
                  <a:pt x="-42643" y="309959"/>
                  <a:pt x="16620" y="185600"/>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dienstags</a:t>
            </a:r>
            <a:endParaRPr kumimoji="0" sz="24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2" name="TextBox 41">
            <a:hlinkClick r:id="" action="ppaction://noaction">
              <a:snd r:embed="rId8" name="T2_W2F_9.5.wav"/>
            </a:hlinkClick>
            <a:extLst>
              <a:ext uri="{FF2B5EF4-FFF2-40B4-BE49-F238E27FC236}">
                <a16:creationId xmlns:a16="http://schemas.microsoft.com/office/drawing/2014/main" id="{45691F2F-BF12-4201-A4CA-86FDE6E09DDA}"/>
              </a:ext>
            </a:extLst>
          </p:cNvPr>
          <p:cNvSpPr txBox="1"/>
          <p:nvPr/>
        </p:nvSpPr>
        <p:spPr>
          <a:xfrm>
            <a:off x="123170" y="968948"/>
            <a:ext cx="8893239" cy="584775"/>
          </a:xfrm>
          <a:prstGeom prst="rect">
            <a:avLst/>
          </a:prstGeom>
          <a:solidFill>
            <a:srgbClr val="C2E49C"/>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AR"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You</a:t>
            </a:r>
            <a:r>
              <a:rPr kumimoji="0" lang="es-AR"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s-AR"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all</a:t>
            </a:r>
            <a:r>
              <a:rPr kumimoji="0" lang="es-AR"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are </a:t>
            </a:r>
            <a:r>
              <a:rPr kumimoji="0" lang="es-AR"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playing</a:t>
            </a:r>
            <a:r>
              <a:rPr kumimoji="0" lang="es-AR"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s-AR"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football</a:t>
            </a:r>
            <a:r>
              <a:rPr kumimoji="0" lang="es-AR"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s-AR"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on</a:t>
            </a:r>
            <a:r>
              <a:rPr kumimoji="0" lang="es-AR"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s-AR"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Wednesday</a:t>
            </a:r>
            <a:r>
              <a:rPr kumimoji="0" lang="es-AR"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43" name="Google Shape;698;p62">
            <a:extLst>
              <a:ext uri="{FF2B5EF4-FFF2-40B4-BE49-F238E27FC236}">
                <a16:creationId xmlns:a16="http://schemas.microsoft.com/office/drawing/2014/main" id="{145C97B8-A209-40A2-8228-2524BF3A7398}"/>
              </a:ext>
            </a:extLst>
          </p:cNvPr>
          <p:cNvSpPr/>
          <p:nvPr/>
        </p:nvSpPr>
        <p:spPr>
          <a:xfrm>
            <a:off x="7785091" y="5780901"/>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rgbClr val="92D050"/>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Ihr</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4" name="Google Shape;698;p62">
            <a:extLst>
              <a:ext uri="{FF2B5EF4-FFF2-40B4-BE49-F238E27FC236}">
                <a16:creationId xmlns:a16="http://schemas.microsoft.com/office/drawing/2014/main" id="{6D9B98E9-2829-411B-AAAA-F9E9516157A9}"/>
              </a:ext>
            </a:extLst>
          </p:cNvPr>
          <p:cNvSpPr/>
          <p:nvPr/>
        </p:nvSpPr>
        <p:spPr>
          <a:xfrm>
            <a:off x="9481380" y="5777030"/>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Spielt</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5" name="Google Shape;703;p62">
            <a:extLst>
              <a:ext uri="{FF2B5EF4-FFF2-40B4-BE49-F238E27FC236}">
                <a16:creationId xmlns:a16="http://schemas.microsoft.com/office/drawing/2014/main" id="{6692E3DB-C33C-4322-9C13-4AC6FCD4E7F6}"/>
              </a:ext>
            </a:extLst>
          </p:cNvPr>
          <p:cNvSpPr/>
          <p:nvPr/>
        </p:nvSpPr>
        <p:spPr>
          <a:xfrm>
            <a:off x="7975732" y="3991133"/>
            <a:ext cx="2633720" cy="793650"/>
          </a:xfrm>
          <a:custGeom>
            <a:avLst/>
            <a:gdLst>
              <a:gd name="connsiteX0" fmla="*/ 0 w 2633720"/>
              <a:gd name="connsiteY0" fmla="*/ 0 h 793650"/>
              <a:gd name="connsiteX1" fmla="*/ 474070 w 2633720"/>
              <a:gd name="connsiteY1" fmla="*/ 0 h 793650"/>
              <a:gd name="connsiteX2" fmla="*/ 921802 w 2633720"/>
              <a:gd name="connsiteY2" fmla="*/ 0 h 793650"/>
              <a:gd name="connsiteX3" fmla="*/ 1448546 w 2633720"/>
              <a:gd name="connsiteY3" fmla="*/ 0 h 793650"/>
              <a:gd name="connsiteX4" fmla="*/ 1975290 w 2633720"/>
              <a:gd name="connsiteY4" fmla="*/ 0 h 793650"/>
              <a:gd name="connsiteX5" fmla="*/ 2633720 w 2633720"/>
              <a:gd name="connsiteY5" fmla="*/ 0 h 793650"/>
              <a:gd name="connsiteX6" fmla="*/ 2633720 w 2633720"/>
              <a:gd name="connsiteY6" fmla="*/ 380952 h 793650"/>
              <a:gd name="connsiteX7" fmla="*/ 2633720 w 2633720"/>
              <a:gd name="connsiteY7" fmla="*/ 793650 h 793650"/>
              <a:gd name="connsiteX8" fmla="*/ 2054302 w 2633720"/>
              <a:gd name="connsiteY8" fmla="*/ 793650 h 793650"/>
              <a:gd name="connsiteX9" fmla="*/ 1501220 w 2633720"/>
              <a:gd name="connsiteY9" fmla="*/ 793650 h 793650"/>
              <a:gd name="connsiteX10" fmla="*/ 921802 w 2633720"/>
              <a:gd name="connsiteY10" fmla="*/ 793650 h 793650"/>
              <a:gd name="connsiteX11" fmla="*/ 0 w 2633720"/>
              <a:gd name="connsiteY11" fmla="*/ 793650 h 793650"/>
              <a:gd name="connsiteX12" fmla="*/ 0 w 2633720"/>
              <a:gd name="connsiteY12" fmla="*/ 412698 h 793650"/>
              <a:gd name="connsiteX13" fmla="*/ 0 w 2633720"/>
              <a:gd name="connsiteY13"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33720" h="793650" fill="none" extrusionOk="0">
                <a:moveTo>
                  <a:pt x="0" y="0"/>
                </a:moveTo>
                <a:cubicBezTo>
                  <a:pt x="190595" y="-43496"/>
                  <a:pt x="362116" y="53275"/>
                  <a:pt x="474070" y="0"/>
                </a:cubicBezTo>
                <a:cubicBezTo>
                  <a:pt x="586024" y="-53275"/>
                  <a:pt x="737726" y="10631"/>
                  <a:pt x="921802" y="0"/>
                </a:cubicBezTo>
                <a:cubicBezTo>
                  <a:pt x="1105878" y="-10631"/>
                  <a:pt x="1198705" y="12049"/>
                  <a:pt x="1448546" y="0"/>
                </a:cubicBezTo>
                <a:cubicBezTo>
                  <a:pt x="1698387" y="-12049"/>
                  <a:pt x="1813933" y="36545"/>
                  <a:pt x="1975290" y="0"/>
                </a:cubicBezTo>
                <a:cubicBezTo>
                  <a:pt x="2136647" y="-36545"/>
                  <a:pt x="2318977" y="56262"/>
                  <a:pt x="2633720" y="0"/>
                </a:cubicBezTo>
                <a:cubicBezTo>
                  <a:pt x="2646906" y="126332"/>
                  <a:pt x="2602770" y="209721"/>
                  <a:pt x="2633720" y="380952"/>
                </a:cubicBezTo>
                <a:cubicBezTo>
                  <a:pt x="2664670" y="552183"/>
                  <a:pt x="2623218" y="605713"/>
                  <a:pt x="2633720" y="793650"/>
                </a:cubicBezTo>
                <a:cubicBezTo>
                  <a:pt x="2438172" y="822829"/>
                  <a:pt x="2197476" y="785711"/>
                  <a:pt x="2054302" y="793650"/>
                </a:cubicBezTo>
                <a:cubicBezTo>
                  <a:pt x="1911128" y="801589"/>
                  <a:pt x="1753751" y="765098"/>
                  <a:pt x="1501220" y="793650"/>
                </a:cubicBezTo>
                <a:cubicBezTo>
                  <a:pt x="1248689" y="822202"/>
                  <a:pt x="1167857" y="760831"/>
                  <a:pt x="921802" y="793650"/>
                </a:cubicBezTo>
                <a:cubicBezTo>
                  <a:pt x="675747" y="826469"/>
                  <a:pt x="218049" y="744453"/>
                  <a:pt x="0" y="793650"/>
                </a:cubicBezTo>
                <a:cubicBezTo>
                  <a:pt x="-32294" y="682863"/>
                  <a:pt x="5614" y="540802"/>
                  <a:pt x="0" y="412698"/>
                </a:cubicBezTo>
                <a:cubicBezTo>
                  <a:pt x="-5614" y="284594"/>
                  <a:pt x="35075" y="150073"/>
                  <a:pt x="0" y="0"/>
                </a:cubicBezTo>
                <a:close/>
              </a:path>
              <a:path w="2633720" h="793650" stroke="0" extrusionOk="0">
                <a:moveTo>
                  <a:pt x="0" y="0"/>
                </a:moveTo>
                <a:cubicBezTo>
                  <a:pt x="220362" y="-49436"/>
                  <a:pt x="360227" y="22920"/>
                  <a:pt x="526744" y="0"/>
                </a:cubicBezTo>
                <a:cubicBezTo>
                  <a:pt x="693261" y="-22920"/>
                  <a:pt x="869247" y="31256"/>
                  <a:pt x="1027151" y="0"/>
                </a:cubicBezTo>
                <a:cubicBezTo>
                  <a:pt x="1185055" y="-31256"/>
                  <a:pt x="1354401" y="22573"/>
                  <a:pt x="1474883" y="0"/>
                </a:cubicBezTo>
                <a:cubicBezTo>
                  <a:pt x="1595365" y="-22573"/>
                  <a:pt x="1761210" y="17961"/>
                  <a:pt x="1948953" y="0"/>
                </a:cubicBezTo>
                <a:cubicBezTo>
                  <a:pt x="2136696" y="-17961"/>
                  <a:pt x="2345518" y="62382"/>
                  <a:pt x="2633720" y="0"/>
                </a:cubicBezTo>
                <a:cubicBezTo>
                  <a:pt x="2649439" y="88253"/>
                  <a:pt x="2615110" y="281073"/>
                  <a:pt x="2633720" y="373016"/>
                </a:cubicBezTo>
                <a:cubicBezTo>
                  <a:pt x="2652330" y="464959"/>
                  <a:pt x="2618801" y="681110"/>
                  <a:pt x="2633720" y="793650"/>
                </a:cubicBezTo>
                <a:cubicBezTo>
                  <a:pt x="2471880" y="794517"/>
                  <a:pt x="2317745" y="765629"/>
                  <a:pt x="2054302" y="793650"/>
                </a:cubicBezTo>
                <a:cubicBezTo>
                  <a:pt x="1790859" y="821671"/>
                  <a:pt x="1772807" y="787947"/>
                  <a:pt x="1527558" y="793650"/>
                </a:cubicBezTo>
                <a:cubicBezTo>
                  <a:pt x="1282309" y="799353"/>
                  <a:pt x="1291623" y="781354"/>
                  <a:pt x="1079825" y="793650"/>
                </a:cubicBezTo>
                <a:cubicBezTo>
                  <a:pt x="868027" y="805946"/>
                  <a:pt x="694631" y="751378"/>
                  <a:pt x="579418" y="793650"/>
                </a:cubicBezTo>
                <a:cubicBezTo>
                  <a:pt x="464205" y="835922"/>
                  <a:pt x="233520" y="733535"/>
                  <a:pt x="0" y="793650"/>
                </a:cubicBezTo>
                <a:cubicBezTo>
                  <a:pt x="-10876" y="704799"/>
                  <a:pt x="35115" y="519711"/>
                  <a:pt x="0" y="396825"/>
                </a:cubicBezTo>
                <a:cubicBezTo>
                  <a:pt x="-35115" y="273940"/>
                  <a:pt x="34334" y="111278"/>
                  <a:pt x="0" y="0"/>
                </a:cubicBezTo>
                <a:close/>
              </a:path>
            </a:pathLst>
          </a:custGeom>
          <a:solidFill>
            <a:srgbClr val="92D050"/>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500" b="1" kern="0" dirty="0" err="1">
                <a:solidFill>
                  <a:srgbClr val="002060"/>
                </a:solidFill>
                <a:latin typeface="Century Gothic" panose="020B0502020202020204" pitchFamily="34" charset="0"/>
                <a:ea typeface="Montserrat"/>
                <a:cs typeface="Montserrat"/>
                <a:sym typeface="Montserrat"/>
              </a:rPr>
              <a:t>Fußball</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pic>
        <p:nvPicPr>
          <p:cNvPr id="3" name="Picture 2">
            <a:extLst>
              <a:ext uri="{FF2B5EF4-FFF2-40B4-BE49-F238E27FC236}">
                <a16:creationId xmlns:a16="http://schemas.microsoft.com/office/drawing/2014/main" id="{9BA7D480-B406-99A0-74FD-FBC58A700767}"/>
              </a:ext>
            </a:extLst>
          </p:cNvPr>
          <p:cNvPicPr>
            <a:picLocks noChangeAspect="1"/>
          </p:cNvPicPr>
          <p:nvPr/>
        </p:nvPicPr>
        <p:blipFill>
          <a:blip r:embed="rId9"/>
          <a:stretch>
            <a:fillRect/>
          </a:stretch>
        </p:blipFill>
        <p:spPr>
          <a:xfrm>
            <a:off x="88128" y="121079"/>
            <a:ext cx="524301" cy="481626"/>
          </a:xfrm>
          <a:prstGeom prst="rect">
            <a:avLst/>
          </a:prstGeom>
        </p:spPr>
      </p:pic>
    </p:spTree>
    <p:extLst>
      <p:ext uri="{BB962C8B-B14F-4D97-AF65-F5344CB8AC3E}">
        <p14:creationId xmlns:p14="http://schemas.microsoft.com/office/powerpoint/2010/main" val="40519465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33" name="Title 2">
            <a:extLst>
              <a:ext uri="{FF2B5EF4-FFF2-40B4-BE49-F238E27FC236}">
                <a16:creationId xmlns:a16="http://schemas.microsoft.com/office/drawing/2014/main" id="{3653E245-4008-4E44-93C1-756AE28CC146}"/>
              </a:ext>
            </a:extLst>
          </p:cNvPr>
          <p:cNvSpPr txBox="1">
            <a:spLocks/>
          </p:cNvSpPr>
          <p:nvPr/>
        </p:nvSpPr>
        <p:spPr>
          <a:xfrm>
            <a:off x="10754910" y="1087776"/>
            <a:ext cx="1442000" cy="459765"/>
          </a:xfrm>
          <a:prstGeom prst="rect">
            <a:avLst/>
          </a:prstGeom>
          <a:solidFill>
            <a:srgbClr val="FFD10D"/>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44546A">
                    <a:lumMod val="10000"/>
                  </a:srgbClr>
                </a:solidFill>
                <a:effectLst/>
                <a:uLnTx/>
                <a:uFillTx/>
                <a:latin typeface="Century Gothic" panose="020B0502020202020204" pitchFamily="34" charset="0"/>
                <a:cs typeface="Calibri"/>
                <a:sym typeface="Calibri"/>
              </a:rPr>
              <a:t>sprechen</a:t>
            </a:r>
            <a:endParaRPr kumimoji="0" lang="en-GB" sz="2000" b="1" i="0" u="none" strike="noStrike" kern="0" cap="none" spc="0" normalizeH="0" baseline="0" noProof="0" dirty="0">
              <a:ln>
                <a:noFill/>
              </a:ln>
              <a:solidFill>
                <a:srgbClr val="44546A">
                  <a:lumMod val="10000"/>
                </a:srgbClr>
              </a:solidFill>
              <a:effectLst/>
              <a:uLnTx/>
              <a:uFillTx/>
              <a:latin typeface="Century Gothic" panose="020B0502020202020204" pitchFamily="34" charset="0"/>
              <a:cs typeface="Calibri"/>
              <a:sym typeface="Calibri"/>
            </a:endParaRPr>
          </a:p>
        </p:txBody>
      </p:sp>
      <p:pic>
        <p:nvPicPr>
          <p:cNvPr id="34" name="Picture 33" descr="Icon&#10;&#10;Description automatically generated">
            <a:extLst>
              <a:ext uri="{FF2B5EF4-FFF2-40B4-BE49-F238E27FC236}">
                <a16:creationId xmlns:a16="http://schemas.microsoft.com/office/drawing/2014/main" id="{3FDEC5B5-0E6C-4571-A222-2D5329C6D4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4910" y="128500"/>
            <a:ext cx="1585097" cy="1066892"/>
          </a:xfrm>
          <a:prstGeom prst="rect">
            <a:avLst/>
          </a:prstGeom>
        </p:spPr>
      </p:pic>
      <p:sp>
        <p:nvSpPr>
          <p:cNvPr id="11" name="Speech Bubble: Rectangle with Corners Rounded 10">
            <a:hlinkClick r:id="" action="ppaction://noaction">
              <a:snd r:embed="rId4" name="T2_W2F_9.1.wav"/>
            </a:hlinkClick>
            <a:extLst>
              <a:ext uri="{FF2B5EF4-FFF2-40B4-BE49-F238E27FC236}">
                <a16:creationId xmlns:a16="http://schemas.microsoft.com/office/drawing/2014/main" id="{5D10F712-46ED-4F32-B662-1465C28A0544}"/>
              </a:ext>
            </a:extLst>
          </p:cNvPr>
          <p:cNvSpPr/>
          <p:nvPr/>
        </p:nvSpPr>
        <p:spPr>
          <a:xfrm>
            <a:off x="3668639" y="151076"/>
            <a:ext cx="4307093" cy="518040"/>
          </a:xfrm>
          <a:prstGeom prst="wedgeRoundRectCallout">
            <a:avLst>
              <a:gd name="adj1" fmla="val -55329"/>
              <a:gd name="adj2" fmla="val -1104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2" name="Graphic 11" descr="Teacher">
            <a:extLst>
              <a:ext uri="{FF2B5EF4-FFF2-40B4-BE49-F238E27FC236}">
                <a16:creationId xmlns:a16="http://schemas.microsoft.com/office/drawing/2014/main" id="{C9B7819E-24C9-411C-985B-E5DA466866B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54572" y="-63618"/>
            <a:ext cx="914400" cy="914400"/>
          </a:xfrm>
          <a:prstGeom prst="rect">
            <a:avLst/>
          </a:prstGeom>
        </p:spPr>
      </p:pic>
      <p:sp>
        <p:nvSpPr>
          <p:cNvPr id="13" name="Google Shape;108;p3">
            <a:hlinkClick r:id="" action="ppaction://noaction">
              <a:snd r:embed="rId4" name="T2_W2F_9.1.wav"/>
            </a:hlinkClick>
            <a:extLst>
              <a:ext uri="{FF2B5EF4-FFF2-40B4-BE49-F238E27FC236}">
                <a16:creationId xmlns:a16="http://schemas.microsoft.com/office/drawing/2014/main" id="{C8C5DDEC-910C-4D4A-B322-CA0B3E582D1F}"/>
              </a:ext>
            </a:extLst>
          </p:cNvPr>
          <p:cNvSpPr txBox="1"/>
          <p:nvPr/>
        </p:nvSpPr>
        <p:spPr>
          <a:xfrm>
            <a:off x="3701084" y="162746"/>
            <a:ext cx="4274648"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rPr>
              <a:t>Sag den </a:t>
            </a:r>
            <a:r>
              <a:rPr kumimoji="0" lang="en-GB" sz="24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cs typeface="+mn-cs"/>
              </a:rPr>
              <a:t>Satz</a:t>
            </a:r>
            <a:r>
              <a:rPr kumimoji="0" lang="en-GB" sz="24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rPr>
              <a:t> auf Deutsch.</a:t>
            </a:r>
            <a:endParaRPr kumimoji="0" sz="2400" b="1" i="0" u="none" strike="noStrike" kern="120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pic>
        <p:nvPicPr>
          <p:cNvPr id="14" name="Picture 13">
            <a:extLst>
              <a:ext uri="{FF2B5EF4-FFF2-40B4-BE49-F238E27FC236}">
                <a16:creationId xmlns:a16="http://schemas.microsoft.com/office/drawing/2014/main" id="{F1E7D29B-EC0E-417F-92C7-F74676F298D7}"/>
              </a:ext>
            </a:extLst>
          </p:cNvPr>
          <p:cNvPicPr>
            <a:picLocks noChangeAspect="1"/>
          </p:cNvPicPr>
          <p:nvPr/>
        </p:nvPicPr>
        <p:blipFill>
          <a:blip r:embed="rId7"/>
          <a:stretch>
            <a:fillRect/>
          </a:stretch>
        </p:blipFill>
        <p:spPr>
          <a:xfrm>
            <a:off x="-143139" y="1804583"/>
            <a:ext cx="6066046" cy="4773582"/>
          </a:xfrm>
          <a:prstGeom prst="rect">
            <a:avLst/>
          </a:prstGeom>
        </p:spPr>
      </p:pic>
      <p:sp>
        <p:nvSpPr>
          <p:cNvPr id="15" name="Google Shape;696;p62">
            <a:extLst>
              <a:ext uri="{FF2B5EF4-FFF2-40B4-BE49-F238E27FC236}">
                <a16:creationId xmlns:a16="http://schemas.microsoft.com/office/drawing/2014/main" id="{CBF40B94-DDCC-43C2-8BB2-A94C3F2D50C8}"/>
              </a:ext>
            </a:extLst>
          </p:cNvPr>
          <p:cNvSpPr/>
          <p:nvPr/>
        </p:nvSpPr>
        <p:spPr>
          <a:xfrm>
            <a:off x="3549916" y="2249793"/>
            <a:ext cx="1116761" cy="4417961"/>
          </a:xfrm>
          <a:custGeom>
            <a:avLst/>
            <a:gdLst>
              <a:gd name="connsiteX0" fmla="*/ 0 w 1116761"/>
              <a:gd name="connsiteY0" fmla="*/ 558381 h 4417961"/>
              <a:gd name="connsiteX1" fmla="*/ 262439 w 1116761"/>
              <a:gd name="connsiteY1" fmla="*/ 295942 h 4417961"/>
              <a:gd name="connsiteX2" fmla="*/ 558381 w 1116761"/>
              <a:gd name="connsiteY2" fmla="*/ 0 h 4417961"/>
              <a:gd name="connsiteX3" fmla="*/ 848739 w 1116761"/>
              <a:gd name="connsiteY3" fmla="*/ 290358 h 4417961"/>
              <a:gd name="connsiteX4" fmla="*/ 1116761 w 1116761"/>
              <a:gd name="connsiteY4" fmla="*/ 558381 h 4417961"/>
              <a:gd name="connsiteX5" fmla="*/ 837571 w 1116761"/>
              <a:gd name="connsiteY5" fmla="*/ 558381 h 4417961"/>
              <a:gd name="connsiteX6" fmla="*/ 837571 w 1116761"/>
              <a:gd name="connsiteY6" fmla="*/ 1186941 h 4417961"/>
              <a:gd name="connsiteX7" fmla="*/ 837571 w 1116761"/>
              <a:gd name="connsiteY7" fmla="*/ 1738310 h 4417961"/>
              <a:gd name="connsiteX8" fmla="*/ 837571 w 1116761"/>
              <a:gd name="connsiteY8" fmla="*/ 2328274 h 4417961"/>
              <a:gd name="connsiteX9" fmla="*/ 837571 w 1116761"/>
              <a:gd name="connsiteY9" fmla="*/ 2841047 h 4417961"/>
              <a:gd name="connsiteX10" fmla="*/ 837571 w 1116761"/>
              <a:gd name="connsiteY10" fmla="*/ 3469607 h 4417961"/>
              <a:gd name="connsiteX11" fmla="*/ 837571 w 1116761"/>
              <a:gd name="connsiteY11" fmla="*/ 4417961 h 4417961"/>
              <a:gd name="connsiteX12" fmla="*/ 279190 w 1116761"/>
              <a:gd name="connsiteY12" fmla="*/ 4417961 h 4417961"/>
              <a:gd name="connsiteX13" fmla="*/ 279190 w 1116761"/>
              <a:gd name="connsiteY13" fmla="*/ 3905188 h 4417961"/>
              <a:gd name="connsiteX14" fmla="*/ 279190 w 1116761"/>
              <a:gd name="connsiteY14" fmla="*/ 3431011 h 4417961"/>
              <a:gd name="connsiteX15" fmla="*/ 279190 w 1116761"/>
              <a:gd name="connsiteY15" fmla="*/ 2995430 h 4417961"/>
              <a:gd name="connsiteX16" fmla="*/ 279190 w 1116761"/>
              <a:gd name="connsiteY16" fmla="*/ 2444062 h 4417961"/>
              <a:gd name="connsiteX17" fmla="*/ 279190 w 1116761"/>
              <a:gd name="connsiteY17" fmla="*/ 2008480 h 4417961"/>
              <a:gd name="connsiteX18" fmla="*/ 279190 w 1116761"/>
              <a:gd name="connsiteY18" fmla="*/ 1572899 h 4417961"/>
              <a:gd name="connsiteX19" fmla="*/ 279190 w 1116761"/>
              <a:gd name="connsiteY19" fmla="*/ 558381 h 4417961"/>
              <a:gd name="connsiteX20" fmla="*/ 0 w 1116761"/>
              <a:gd name="connsiteY20" fmla="*/ 558381 h 441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6761" h="4417961" fill="none" extrusionOk="0">
                <a:moveTo>
                  <a:pt x="0" y="558381"/>
                </a:moveTo>
                <a:cubicBezTo>
                  <a:pt x="79902" y="458605"/>
                  <a:pt x="137169" y="427999"/>
                  <a:pt x="262439" y="295942"/>
                </a:cubicBezTo>
                <a:cubicBezTo>
                  <a:pt x="387709" y="163885"/>
                  <a:pt x="513767" y="101817"/>
                  <a:pt x="558381" y="0"/>
                </a:cubicBezTo>
                <a:cubicBezTo>
                  <a:pt x="648466" y="79038"/>
                  <a:pt x="703108" y="164257"/>
                  <a:pt x="848739" y="290358"/>
                </a:cubicBezTo>
                <a:cubicBezTo>
                  <a:pt x="994369" y="416460"/>
                  <a:pt x="982113" y="434351"/>
                  <a:pt x="1116761" y="558381"/>
                </a:cubicBezTo>
                <a:cubicBezTo>
                  <a:pt x="997670" y="568809"/>
                  <a:pt x="914813" y="527899"/>
                  <a:pt x="837571" y="558381"/>
                </a:cubicBezTo>
                <a:cubicBezTo>
                  <a:pt x="902831" y="762351"/>
                  <a:pt x="796777" y="1030716"/>
                  <a:pt x="837571" y="1186941"/>
                </a:cubicBezTo>
                <a:cubicBezTo>
                  <a:pt x="878365" y="1343166"/>
                  <a:pt x="837274" y="1551472"/>
                  <a:pt x="837571" y="1738310"/>
                </a:cubicBezTo>
                <a:cubicBezTo>
                  <a:pt x="837868" y="1925148"/>
                  <a:pt x="803134" y="2159840"/>
                  <a:pt x="837571" y="2328274"/>
                </a:cubicBezTo>
                <a:cubicBezTo>
                  <a:pt x="872008" y="2496708"/>
                  <a:pt x="830635" y="2622547"/>
                  <a:pt x="837571" y="2841047"/>
                </a:cubicBezTo>
                <a:cubicBezTo>
                  <a:pt x="844507" y="3059547"/>
                  <a:pt x="770388" y="3232673"/>
                  <a:pt x="837571" y="3469607"/>
                </a:cubicBezTo>
                <a:cubicBezTo>
                  <a:pt x="904754" y="3706541"/>
                  <a:pt x="726219" y="4220219"/>
                  <a:pt x="837571" y="4417961"/>
                </a:cubicBezTo>
                <a:cubicBezTo>
                  <a:pt x="661721" y="4476440"/>
                  <a:pt x="537434" y="4369486"/>
                  <a:pt x="279190" y="4417961"/>
                </a:cubicBezTo>
                <a:cubicBezTo>
                  <a:pt x="243122" y="4190694"/>
                  <a:pt x="292412" y="4035471"/>
                  <a:pt x="279190" y="3905188"/>
                </a:cubicBezTo>
                <a:cubicBezTo>
                  <a:pt x="265968" y="3774905"/>
                  <a:pt x="323357" y="3530420"/>
                  <a:pt x="279190" y="3431011"/>
                </a:cubicBezTo>
                <a:cubicBezTo>
                  <a:pt x="235023" y="3331602"/>
                  <a:pt x="282578" y="3143105"/>
                  <a:pt x="279190" y="2995430"/>
                </a:cubicBezTo>
                <a:cubicBezTo>
                  <a:pt x="275802" y="2847755"/>
                  <a:pt x="281626" y="2671616"/>
                  <a:pt x="279190" y="2444062"/>
                </a:cubicBezTo>
                <a:cubicBezTo>
                  <a:pt x="276754" y="2216508"/>
                  <a:pt x="287065" y="2120240"/>
                  <a:pt x="279190" y="2008480"/>
                </a:cubicBezTo>
                <a:cubicBezTo>
                  <a:pt x="271315" y="1896720"/>
                  <a:pt x="280266" y="1740354"/>
                  <a:pt x="279190" y="1572899"/>
                </a:cubicBezTo>
                <a:cubicBezTo>
                  <a:pt x="278114" y="1405444"/>
                  <a:pt x="320579" y="832113"/>
                  <a:pt x="279190" y="558381"/>
                </a:cubicBezTo>
                <a:cubicBezTo>
                  <a:pt x="198667" y="570081"/>
                  <a:pt x="79316" y="557472"/>
                  <a:pt x="0" y="558381"/>
                </a:cubicBezTo>
                <a:close/>
              </a:path>
              <a:path w="1116761" h="4417961" stroke="0" extrusionOk="0">
                <a:moveTo>
                  <a:pt x="0" y="558381"/>
                </a:moveTo>
                <a:cubicBezTo>
                  <a:pt x="100925" y="399511"/>
                  <a:pt x="229314" y="347147"/>
                  <a:pt x="290358" y="268023"/>
                </a:cubicBezTo>
                <a:cubicBezTo>
                  <a:pt x="351402" y="188899"/>
                  <a:pt x="452081" y="143800"/>
                  <a:pt x="558381" y="0"/>
                </a:cubicBezTo>
                <a:cubicBezTo>
                  <a:pt x="655032" y="73865"/>
                  <a:pt x="725475" y="188991"/>
                  <a:pt x="826403" y="268023"/>
                </a:cubicBezTo>
                <a:cubicBezTo>
                  <a:pt x="927331" y="347055"/>
                  <a:pt x="1013027" y="494782"/>
                  <a:pt x="1116761" y="558381"/>
                </a:cubicBezTo>
                <a:cubicBezTo>
                  <a:pt x="1056047" y="589469"/>
                  <a:pt x="910886" y="557551"/>
                  <a:pt x="837571" y="558381"/>
                </a:cubicBezTo>
                <a:cubicBezTo>
                  <a:pt x="883748" y="663960"/>
                  <a:pt x="823363" y="817328"/>
                  <a:pt x="837571" y="1032558"/>
                </a:cubicBezTo>
                <a:cubicBezTo>
                  <a:pt x="851779" y="1247788"/>
                  <a:pt x="817124" y="1427460"/>
                  <a:pt x="837571" y="1545331"/>
                </a:cubicBezTo>
                <a:cubicBezTo>
                  <a:pt x="858018" y="1663202"/>
                  <a:pt x="818260" y="1810690"/>
                  <a:pt x="837571" y="1980912"/>
                </a:cubicBezTo>
                <a:cubicBezTo>
                  <a:pt x="856882" y="2151134"/>
                  <a:pt x="784425" y="2363194"/>
                  <a:pt x="837571" y="2570876"/>
                </a:cubicBezTo>
                <a:cubicBezTo>
                  <a:pt x="890717" y="2778558"/>
                  <a:pt x="830745" y="2792819"/>
                  <a:pt x="837571" y="3006457"/>
                </a:cubicBezTo>
                <a:cubicBezTo>
                  <a:pt x="844397" y="3220095"/>
                  <a:pt x="782136" y="3288882"/>
                  <a:pt x="837571" y="3519230"/>
                </a:cubicBezTo>
                <a:cubicBezTo>
                  <a:pt x="893006" y="3749578"/>
                  <a:pt x="800950" y="3985964"/>
                  <a:pt x="837571" y="4417961"/>
                </a:cubicBezTo>
                <a:cubicBezTo>
                  <a:pt x="695768" y="4419706"/>
                  <a:pt x="463050" y="4359484"/>
                  <a:pt x="279190" y="4417961"/>
                </a:cubicBezTo>
                <a:cubicBezTo>
                  <a:pt x="252869" y="4286366"/>
                  <a:pt x="328695" y="4105987"/>
                  <a:pt x="279190" y="3905188"/>
                </a:cubicBezTo>
                <a:cubicBezTo>
                  <a:pt x="229685" y="3704389"/>
                  <a:pt x="325194" y="3616001"/>
                  <a:pt x="279190" y="3392415"/>
                </a:cubicBezTo>
                <a:cubicBezTo>
                  <a:pt x="233186" y="3168829"/>
                  <a:pt x="317858" y="3049332"/>
                  <a:pt x="279190" y="2918238"/>
                </a:cubicBezTo>
                <a:cubicBezTo>
                  <a:pt x="240522" y="2787144"/>
                  <a:pt x="298191" y="2678216"/>
                  <a:pt x="279190" y="2444062"/>
                </a:cubicBezTo>
                <a:cubicBezTo>
                  <a:pt x="260189" y="2209908"/>
                  <a:pt x="303817" y="2012846"/>
                  <a:pt x="279190" y="1854097"/>
                </a:cubicBezTo>
                <a:cubicBezTo>
                  <a:pt x="254563" y="1695348"/>
                  <a:pt x="324618" y="1535123"/>
                  <a:pt x="279190" y="1264133"/>
                </a:cubicBezTo>
                <a:cubicBezTo>
                  <a:pt x="233762" y="993143"/>
                  <a:pt x="322622" y="765894"/>
                  <a:pt x="279190" y="558381"/>
                </a:cubicBezTo>
                <a:cubicBezTo>
                  <a:pt x="142658" y="562985"/>
                  <a:pt x="112109" y="531881"/>
                  <a:pt x="0" y="558381"/>
                </a:cubicBezTo>
                <a:close/>
              </a:path>
            </a:pathLst>
          </a:custGeom>
          <a:solidFill>
            <a:srgbClr val="92D050"/>
          </a:solidFill>
          <a:ln w="9525" cap="flat" cmpd="sng">
            <a:solidFill>
              <a:srgbClr val="92D050"/>
            </a:solidFill>
            <a:prstDash val="solid"/>
            <a:round/>
            <a:headEnd type="none" w="sm" len="sm"/>
            <a:tailEnd type="none" w="sm" len="sm"/>
            <a:extLst>
              <a:ext uri="{C807C97D-BFC1-408E-A445-0C87EB9F89A2}">
                <ask:lineSketchStyleProps xmlns:ask="http://schemas.microsoft.com/office/drawing/2018/sketchyshapes" sd="3870372988">
                  <a:prstGeom prst="upArrow">
                    <a:avLst>
                      <a:gd name="adj1" fmla="val 50000"/>
                      <a:gd name="adj2" fmla="val 50000"/>
                    </a:avLst>
                  </a:prstGeom>
                  <ask:type>
                    <ask:lineSketchScribble/>
                  </ask:type>
                </ask:lineSketchStyleProps>
              </a:ext>
            </a:extLst>
          </a:ln>
        </p:spPr>
        <p:txBody>
          <a:bodyPr spcFirstLastPara="1" wrap="square" lIns="45713" tIns="45713" rIns="45713" bIns="4571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Google Shape;698;p62">
            <a:extLst>
              <a:ext uri="{FF2B5EF4-FFF2-40B4-BE49-F238E27FC236}">
                <a16:creationId xmlns:a16="http://schemas.microsoft.com/office/drawing/2014/main" id="{750864B4-940B-43C3-A212-54254CF68A43}"/>
              </a:ext>
            </a:extLst>
          </p:cNvPr>
          <p:cNvSpPr/>
          <p:nvPr/>
        </p:nvSpPr>
        <p:spPr>
          <a:xfrm>
            <a:off x="4494586" y="5769219"/>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Holst</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7" name="Google Shape;701;p62">
            <a:extLst>
              <a:ext uri="{FF2B5EF4-FFF2-40B4-BE49-F238E27FC236}">
                <a16:creationId xmlns:a16="http://schemas.microsoft.com/office/drawing/2014/main" id="{67B4B474-2ACB-449E-9FAF-69D788B71765}"/>
              </a:ext>
            </a:extLst>
          </p:cNvPr>
          <p:cNvSpPr/>
          <p:nvPr/>
        </p:nvSpPr>
        <p:spPr>
          <a:xfrm>
            <a:off x="7725980" y="4898523"/>
            <a:ext cx="1396944" cy="793650"/>
          </a:xfrm>
          <a:custGeom>
            <a:avLst/>
            <a:gdLst>
              <a:gd name="connsiteX0" fmla="*/ 0 w 1396944"/>
              <a:gd name="connsiteY0" fmla="*/ 0 h 793650"/>
              <a:gd name="connsiteX1" fmla="*/ 437709 w 1396944"/>
              <a:gd name="connsiteY1" fmla="*/ 0 h 793650"/>
              <a:gd name="connsiteX2" fmla="*/ 875418 w 1396944"/>
              <a:gd name="connsiteY2" fmla="*/ 0 h 793650"/>
              <a:gd name="connsiteX3" fmla="*/ 1396944 w 1396944"/>
              <a:gd name="connsiteY3" fmla="*/ 0 h 793650"/>
              <a:gd name="connsiteX4" fmla="*/ 1396944 w 1396944"/>
              <a:gd name="connsiteY4" fmla="*/ 396825 h 793650"/>
              <a:gd name="connsiteX5" fmla="*/ 1396944 w 1396944"/>
              <a:gd name="connsiteY5" fmla="*/ 793650 h 793650"/>
              <a:gd name="connsiteX6" fmla="*/ 931296 w 1396944"/>
              <a:gd name="connsiteY6" fmla="*/ 793650 h 793650"/>
              <a:gd name="connsiteX7" fmla="*/ 465648 w 1396944"/>
              <a:gd name="connsiteY7" fmla="*/ 793650 h 793650"/>
              <a:gd name="connsiteX8" fmla="*/ 0 w 1396944"/>
              <a:gd name="connsiteY8" fmla="*/ 793650 h 793650"/>
              <a:gd name="connsiteX9" fmla="*/ 0 w 1396944"/>
              <a:gd name="connsiteY9" fmla="*/ 396825 h 793650"/>
              <a:gd name="connsiteX10" fmla="*/ 0 w 1396944"/>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6944" h="793650" fill="none" extrusionOk="0">
                <a:moveTo>
                  <a:pt x="0" y="0"/>
                </a:moveTo>
                <a:cubicBezTo>
                  <a:pt x="132731" y="-48595"/>
                  <a:pt x="287609" y="22431"/>
                  <a:pt x="437709" y="0"/>
                </a:cubicBezTo>
                <a:cubicBezTo>
                  <a:pt x="587809" y="-22431"/>
                  <a:pt x="715368" y="34144"/>
                  <a:pt x="875418" y="0"/>
                </a:cubicBezTo>
                <a:cubicBezTo>
                  <a:pt x="1035468" y="-34144"/>
                  <a:pt x="1263267" y="31604"/>
                  <a:pt x="1396944" y="0"/>
                </a:cubicBezTo>
                <a:cubicBezTo>
                  <a:pt x="1421103" y="195642"/>
                  <a:pt x="1371327" y="304870"/>
                  <a:pt x="1396944" y="396825"/>
                </a:cubicBezTo>
                <a:cubicBezTo>
                  <a:pt x="1422561" y="488780"/>
                  <a:pt x="1365355" y="618557"/>
                  <a:pt x="1396944" y="793650"/>
                </a:cubicBezTo>
                <a:cubicBezTo>
                  <a:pt x="1232811" y="837834"/>
                  <a:pt x="1163259" y="754201"/>
                  <a:pt x="931296" y="793650"/>
                </a:cubicBezTo>
                <a:cubicBezTo>
                  <a:pt x="699333" y="833099"/>
                  <a:pt x="688405" y="752469"/>
                  <a:pt x="465648" y="793650"/>
                </a:cubicBezTo>
                <a:cubicBezTo>
                  <a:pt x="242891" y="834831"/>
                  <a:pt x="192613" y="792432"/>
                  <a:pt x="0" y="793650"/>
                </a:cubicBezTo>
                <a:cubicBezTo>
                  <a:pt x="-8219" y="690449"/>
                  <a:pt x="30858" y="576740"/>
                  <a:pt x="0" y="396825"/>
                </a:cubicBezTo>
                <a:cubicBezTo>
                  <a:pt x="-30858" y="216910"/>
                  <a:pt x="8543" y="143598"/>
                  <a:pt x="0" y="0"/>
                </a:cubicBezTo>
                <a:close/>
              </a:path>
              <a:path w="1396944" h="793650" stroke="0" extrusionOk="0">
                <a:moveTo>
                  <a:pt x="0" y="0"/>
                </a:moveTo>
                <a:cubicBezTo>
                  <a:pt x="210288" y="-41486"/>
                  <a:pt x="273871" y="29825"/>
                  <a:pt x="465648" y="0"/>
                </a:cubicBezTo>
                <a:cubicBezTo>
                  <a:pt x="657425" y="-29825"/>
                  <a:pt x="723656" y="28656"/>
                  <a:pt x="889388" y="0"/>
                </a:cubicBezTo>
                <a:cubicBezTo>
                  <a:pt x="1055120" y="-28656"/>
                  <a:pt x="1267282" y="40547"/>
                  <a:pt x="1396944" y="0"/>
                </a:cubicBezTo>
                <a:cubicBezTo>
                  <a:pt x="1412990" y="181733"/>
                  <a:pt x="1369077" y="284671"/>
                  <a:pt x="1396944" y="373016"/>
                </a:cubicBezTo>
                <a:cubicBezTo>
                  <a:pt x="1424811" y="461361"/>
                  <a:pt x="1351730" y="678290"/>
                  <a:pt x="1396944" y="793650"/>
                </a:cubicBezTo>
                <a:cubicBezTo>
                  <a:pt x="1155093" y="833035"/>
                  <a:pt x="1128770" y="778295"/>
                  <a:pt x="903357" y="793650"/>
                </a:cubicBezTo>
                <a:cubicBezTo>
                  <a:pt x="677944" y="809005"/>
                  <a:pt x="556787" y="761223"/>
                  <a:pt x="409770" y="793650"/>
                </a:cubicBezTo>
                <a:cubicBezTo>
                  <a:pt x="262753" y="826077"/>
                  <a:pt x="180086" y="765113"/>
                  <a:pt x="0" y="793650"/>
                </a:cubicBezTo>
                <a:cubicBezTo>
                  <a:pt x="-16250" y="641606"/>
                  <a:pt x="2113" y="520739"/>
                  <a:pt x="0" y="388889"/>
                </a:cubicBezTo>
                <a:cubicBezTo>
                  <a:pt x="-2113" y="257039"/>
                  <a:pt x="45691" y="171727"/>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du</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8" name="Google Shape;703;p62">
            <a:extLst>
              <a:ext uri="{FF2B5EF4-FFF2-40B4-BE49-F238E27FC236}">
                <a16:creationId xmlns:a16="http://schemas.microsoft.com/office/drawing/2014/main" id="{D7456D2C-BE59-4545-B97A-B06A22485083}"/>
              </a:ext>
            </a:extLst>
          </p:cNvPr>
          <p:cNvSpPr/>
          <p:nvPr/>
        </p:nvSpPr>
        <p:spPr>
          <a:xfrm>
            <a:off x="4570203" y="3953889"/>
            <a:ext cx="1607200" cy="793650"/>
          </a:xfrm>
          <a:custGeom>
            <a:avLst/>
            <a:gdLst>
              <a:gd name="connsiteX0" fmla="*/ 0 w 1607200"/>
              <a:gd name="connsiteY0" fmla="*/ 0 h 793650"/>
              <a:gd name="connsiteX1" fmla="*/ 551805 w 1607200"/>
              <a:gd name="connsiteY1" fmla="*/ 0 h 793650"/>
              <a:gd name="connsiteX2" fmla="*/ 1071467 w 1607200"/>
              <a:gd name="connsiteY2" fmla="*/ 0 h 793650"/>
              <a:gd name="connsiteX3" fmla="*/ 1607200 w 1607200"/>
              <a:gd name="connsiteY3" fmla="*/ 0 h 793650"/>
              <a:gd name="connsiteX4" fmla="*/ 1607200 w 1607200"/>
              <a:gd name="connsiteY4" fmla="*/ 380952 h 793650"/>
              <a:gd name="connsiteX5" fmla="*/ 1607200 w 1607200"/>
              <a:gd name="connsiteY5" fmla="*/ 793650 h 793650"/>
              <a:gd name="connsiteX6" fmla="*/ 1039323 w 1607200"/>
              <a:gd name="connsiteY6" fmla="*/ 793650 h 793650"/>
              <a:gd name="connsiteX7" fmla="*/ 551805 w 1607200"/>
              <a:gd name="connsiteY7" fmla="*/ 793650 h 793650"/>
              <a:gd name="connsiteX8" fmla="*/ 0 w 1607200"/>
              <a:gd name="connsiteY8" fmla="*/ 793650 h 793650"/>
              <a:gd name="connsiteX9" fmla="*/ 0 w 1607200"/>
              <a:gd name="connsiteY9" fmla="*/ 396825 h 793650"/>
              <a:gd name="connsiteX10" fmla="*/ 0 w 1607200"/>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07200" h="793650" fill="none" extrusionOk="0">
                <a:moveTo>
                  <a:pt x="0" y="0"/>
                </a:moveTo>
                <a:cubicBezTo>
                  <a:pt x="194759" y="-12890"/>
                  <a:pt x="303618" y="19846"/>
                  <a:pt x="551805" y="0"/>
                </a:cubicBezTo>
                <a:cubicBezTo>
                  <a:pt x="799993" y="-19846"/>
                  <a:pt x="963996" y="48806"/>
                  <a:pt x="1071467" y="0"/>
                </a:cubicBezTo>
                <a:cubicBezTo>
                  <a:pt x="1178938" y="-48806"/>
                  <a:pt x="1463133" y="20683"/>
                  <a:pt x="1607200" y="0"/>
                </a:cubicBezTo>
                <a:cubicBezTo>
                  <a:pt x="1626740" y="164573"/>
                  <a:pt x="1569438" y="254579"/>
                  <a:pt x="1607200" y="380952"/>
                </a:cubicBezTo>
                <a:cubicBezTo>
                  <a:pt x="1644962" y="507325"/>
                  <a:pt x="1596775" y="654280"/>
                  <a:pt x="1607200" y="793650"/>
                </a:cubicBezTo>
                <a:cubicBezTo>
                  <a:pt x="1348733" y="822730"/>
                  <a:pt x="1291900" y="752043"/>
                  <a:pt x="1039323" y="793650"/>
                </a:cubicBezTo>
                <a:cubicBezTo>
                  <a:pt x="786746" y="835257"/>
                  <a:pt x="692903" y="738284"/>
                  <a:pt x="551805" y="793650"/>
                </a:cubicBezTo>
                <a:cubicBezTo>
                  <a:pt x="410707" y="849016"/>
                  <a:pt x="255833" y="728914"/>
                  <a:pt x="0" y="793650"/>
                </a:cubicBezTo>
                <a:cubicBezTo>
                  <a:pt x="-158" y="685495"/>
                  <a:pt x="21881" y="589833"/>
                  <a:pt x="0" y="396825"/>
                </a:cubicBezTo>
                <a:cubicBezTo>
                  <a:pt x="-21881" y="203818"/>
                  <a:pt x="7696" y="89522"/>
                  <a:pt x="0" y="0"/>
                </a:cubicBezTo>
                <a:close/>
              </a:path>
              <a:path w="1607200" h="793650" stroke="0" extrusionOk="0">
                <a:moveTo>
                  <a:pt x="0" y="0"/>
                </a:moveTo>
                <a:cubicBezTo>
                  <a:pt x="223873" y="-54011"/>
                  <a:pt x="309968" y="33657"/>
                  <a:pt x="519661" y="0"/>
                </a:cubicBezTo>
                <a:cubicBezTo>
                  <a:pt x="729354" y="-33657"/>
                  <a:pt x="876810" y="6267"/>
                  <a:pt x="1071467" y="0"/>
                </a:cubicBezTo>
                <a:cubicBezTo>
                  <a:pt x="1266124" y="-6267"/>
                  <a:pt x="1356243" y="1400"/>
                  <a:pt x="1607200" y="0"/>
                </a:cubicBezTo>
                <a:cubicBezTo>
                  <a:pt x="1617544" y="142727"/>
                  <a:pt x="1587862" y="219759"/>
                  <a:pt x="1607200" y="373016"/>
                </a:cubicBezTo>
                <a:cubicBezTo>
                  <a:pt x="1626538" y="526273"/>
                  <a:pt x="1564952" y="618654"/>
                  <a:pt x="1607200" y="793650"/>
                </a:cubicBezTo>
                <a:cubicBezTo>
                  <a:pt x="1325020" y="838293"/>
                  <a:pt x="1182662" y="743192"/>
                  <a:pt x="1039323" y="793650"/>
                </a:cubicBezTo>
                <a:cubicBezTo>
                  <a:pt x="895984" y="844108"/>
                  <a:pt x="616851" y="775458"/>
                  <a:pt x="503589" y="793650"/>
                </a:cubicBezTo>
                <a:cubicBezTo>
                  <a:pt x="390327" y="811842"/>
                  <a:pt x="154210" y="764961"/>
                  <a:pt x="0" y="793650"/>
                </a:cubicBezTo>
                <a:cubicBezTo>
                  <a:pt x="-34543" y="641800"/>
                  <a:pt x="21440" y="482454"/>
                  <a:pt x="0" y="388889"/>
                </a:cubicBezTo>
                <a:cubicBezTo>
                  <a:pt x="-21440" y="295324"/>
                  <a:pt x="42846" y="130705"/>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Opa</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9" name="Google Shape;701;p62">
            <a:extLst>
              <a:ext uri="{FF2B5EF4-FFF2-40B4-BE49-F238E27FC236}">
                <a16:creationId xmlns:a16="http://schemas.microsoft.com/office/drawing/2014/main" id="{47DA4A1A-00D5-4D06-8EB2-E434A53DE28F}"/>
              </a:ext>
            </a:extLst>
          </p:cNvPr>
          <p:cNvSpPr/>
          <p:nvPr/>
        </p:nvSpPr>
        <p:spPr>
          <a:xfrm>
            <a:off x="9192369" y="4891979"/>
            <a:ext cx="1933472" cy="793650"/>
          </a:xfrm>
          <a:custGeom>
            <a:avLst/>
            <a:gdLst>
              <a:gd name="connsiteX0" fmla="*/ 0 w 1933472"/>
              <a:gd name="connsiteY0" fmla="*/ 0 h 793650"/>
              <a:gd name="connsiteX1" fmla="*/ 444698 w 1933472"/>
              <a:gd name="connsiteY1" fmla="*/ 0 h 793650"/>
              <a:gd name="connsiteX2" fmla="*/ 966736 w 1933472"/>
              <a:gd name="connsiteY2" fmla="*/ 0 h 793650"/>
              <a:gd name="connsiteX3" fmla="*/ 1411434 w 1933472"/>
              <a:gd name="connsiteY3" fmla="*/ 0 h 793650"/>
              <a:gd name="connsiteX4" fmla="*/ 1933471 w 1933472"/>
              <a:gd name="connsiteY4" fmla="*/ 0 h 793650"/>
              <a:gd name="connsiteX5" fmla="*/ 1933471 w 1933472"/>
              <a:gd name="connsiteY5" fmla="*/ 396825 h 793650"/>
              <a:gd name="connsiteX6" fmla="*/ 1933471 w 1933472"/>
              <a:gd name="connsiteY6" fmla="*/ 793650 h 793650"/>
              <a:gd name="connsiteX7" fmla="*/ 1450103 w 1933472"/>
              <a:gd name="connsiteY7" fmla="*/ 793650 h 793650"/>
              <a:gd name="connsiteX8" fmla="*/ 947401 w 1933472"/>
              <a:gd name="connsiteY8" fmla="*/ 793650 h 793650"/>
              <a:gd name="connsiteX9" fmla="*/ 502702 w 1933472"/>
              <a:gd name="connsiteY9" fmla="*/ 793650 h 793650"/>
              <a:gd name="connsiteX10" fmla="*/ 0 w 1933472"/>
              <a:gd name="connsiteY10" fmla="*/ 793650 h 793650"/>
              <a:gd name="connsiteX11" fmla="*/ 0 w 1933472"/>
              <a:gd name="connsiteY11" fmla="*/ 412698 h 793650"/>
              <a:gd name="connsiteX12" fmla="*/ 0 w 1933472"/>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3472" h="793650" fill="none" extrusionOk="0">
                <a:moveTo>
                  <a:pt x="0" y="0"/>
                </a:moveTo>
                <a:cubicBezTo>
                  <a:pt x="204553" y="-3027"/>
                  <a:pt x="327961" y="48527"/>
                  <a:pt x="444698" y="0"/>
                </a:cubicBezTo>
                <a:cubicBezTo>
                  <a:pt x="561435" y="-48527"/>
                  <a:pt x="817035" y="58646"/>
                  <a:pt x="966736" y="0"/>
                </a:cubicBezTo>
                <a:cubicBezTo>
                  <a:pt x="1116437" y="-58646"/>
                  <a:pt x="1279872" y="20308"/>
                  <a:pt x="1411434" y="0"/>
                </a:cubicBezTo>
                <a:cubicBezTo>
                  <a:pt x="1542996" y="-20308"/>
                  <a:pt x="1742794" y="1812"/>
                  <a:pt x="1933471" y="0"/>
                </a:cubicBezTo>
                <a:cubicBezTo>
                  <a:pt x="1980312" y="182054"/>
                  <a:pt x="1897314" y="310919"/>
                  <a:pt x="1933471" y="396825"/>
                </a:cubicBezTo>
                <a:cubicBezTo>
                  <a:pt x="1969628" y="482732"/>
                  <a:pt x="1900292" y="659732"/>
                  <a:pt x="1933471" y="793650"/>
                </a:cubicBezTo>
                <a:cubicBezTo>
                  <a:pt x="1823718" y="824834"/>
                  <a:pt x="1583452" y="758950"/>
                  <a:pt x="1450103" y="793650"/>
                </a:cubicBezTo>
                <a:cubicBezTo>
                  <a:pt x="1316754" y="828350"/>
                  <a:pt x="1070824" y="776525"/>
                  <a:pt x="947401" y="793650"/>
                </a:cubicBezTo>
                <a:cubicBezTo>
                  <a:pt x="823978" y="810775"/>
                  <a:pt x="659240" y="782196"/>
                  <a:pt x="502702" y="793650"/>
                </a:cubicBezTo>
                <a:cubicBezTo>
                  <a:pt x="346164" y="805104"/>
                  <a:pt x="189693" y="774639"/>
                  <a:pt x="0" y="793650"/>
                </a:cubicBezTo>
                <a:cubicBezTo>
                  <a:pt x="-44701" y="684788"/>
                  <a:pt x="4413" y="505878"/>
                  <a:pt x="0" y="412698"/>
                </a:cubicBezTo>
                <a:cubicBezTo>
                  <a:pt x="-4413" y="319518"/>
                  <a:pt x="28691" y="92545"/>
                  <a:pt x="0" y="0"/>
                </a:cubicBezTo>
                <a:close/>
              </a:path>
              <a:path w="1933472" h="793650" stroke="0" extrusionOk="0">
                <a:moveTo>
                  <a:pt x="0" y="0"/>
                </a:moveTo>
                <a:cubicBezTo>
                  <a:pt x="189532" y="-24951"/>
                  <a:pt x="256291" y="49876"/>
                  <a:pt x="444698" y="0"/>
                </a:cubicBezTo>
                <a:cubicBezTo>
                  <a:pt x="633105" y="-49876"/>
                  <a:pt x="676147" y="10812"/>
                  <a:pt x="889397" y="0"/>
                </a:cubicBezTo>
                <a:cubicBezTo>
                  <a:pt x="1102647" y="-10812"/>
                  <a:pt x="1203858" y="60862"/>
                  <a:pt x="1411434" y="0"/>
                </a:cubicBezTo>
                <a:cubicBezTo>
                  <a:pt x="1619010" y="-60862"/>
                  <a:pt x="1731988" y="52663"/>
                  <a:pt x="1933471" y="0"/>
                </a:cubicBezTo>
                <a:cubicBezTo>
                  <a:pt x="1943608" y="112715"/>
                  <a:pt x="1917117" y="228430"/>
                  <a:pt x="1933471" y="373016"/>
                </a:cubicBezTo>
                <a:cubicBezTo>
                  <a:pt x="1949825" y="517602"/>
                  <a:pt x="1887461" y="665622"/>
                  <a:pt x="1933471" y="793650"/>
                </a:cubicBezTo>
                <a:cubicBezTo>
                  <a:pt x="1735381" y="851168"/>
                  <a:pt x="1640629" y="788611"/>
                  <a:pt x="1450103" y="793650"/>
                </a:cubicBezTo>
                <a:cubicBezTo>
                  <a:pt x="1259577" y="798689"/>
                  <a:pt x="1195470" y="793316"/>
                  <a:pt x="966736" y="793650"/>
                </a:cubicBezTo>
                <a:cubicBezTo>
                  <a:pt x="738002" y="793984"/>
                  <a:pt x="566712" y="777498"/>
                  <a:pt x="464033" y="793650"/>
                </a:cubicBezTo>
                <a:cubicBezTo>
                  <a:pt x="361354" y="809802"/>
                  <a:pt x="116280" y="764733"/>
                  <a:pt x="0" y="793650"/>
                </a:cubicBezTo>
                <a:cubicBezTo>
                  <a:pt x="-6834" y="708792"/>
                  <a:pt x="6589" y="514716"/>
                  <a:pt x="0" y="420635"/>
                </a:cubicBezTo>
                <a:cubicBezTo>
                  <a:pt x="-6589" y="326555"/>
                  <a:pt x="6453" y="147385"/>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680663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holst</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21" name="Google Shape;702;p62">
            <a:extLst>
              <a:ext uri="{FF2B5EF4-FFF2-40B4-BE49-F238E27FC236}">
                <a16:creationId xmlns:a16="http://schemas.microsoft.com/office/drawing/2014/main" id="{55321DEB-EAF4-4179-BB7C-097C43B1F606}"/>
              </a:ext>
            </a:extLst>
          </p:cNvPr>
          <p:cNvSpPr/>
          <p:nvPr/>
        </p:nvSpPr>
        <p:spPr>
          <a:xfrm>
            <a:off x="6246331" y="3964217"/>
            <a:ext cx="1729401" cy="793650"/>
          </a:xfrm>
          <a:custGeom>
            <a:avLst/>
            <a:gdLst>
              <a:gd name="connsiteX0" fmla="*/ 0 w 1729401"/>
              <a:gd name="connsiteY0" fmla="*/ 0 h 793650"/>
              <a:gd name="connsiteX1" fmla="*/ 541879 w 1729401"/>
              <a:gd name="connsiteY1" fmla="*/ 0 h 793650"/>
              <a:gd name="connsiteX2" fmla="*/ 1118346 w 1729401"/>
              <a:gd name="connsiteY2" fmla="*/ 0 h 793650"/>
              <a:gd name="connsiteX3" fmla="*/ 1729401 w 1729401"/>
              <a:gd name="connsiteY3" fmla="*/ 0 h 793650"/>
              <a:gd name="connsiteX4" fmla="*/ 1729401 w 1729401"/>
              <a:gd name="connsiteY4" fmla="*/ 373016 h 793650"/>
              <a:gd name="connsiteX5" fmla="*/ 1729401 w 1729401"/>
              <a:gd name="connsiteY5" fmla="*/ 793650 h 793650"/>
              <a:gd name="connsiteX6" fmla="*/ 1135640 w 1729401"/>
              <a:gd name="connsiteY6" fmla="*/ 793650 h 793650"/>
              <a:gd name="connsiteX7" fmla="*/ 576467 w 1729401"/>
              <a:gd name="connsiteY7" fmla="*/ 793650 h 793650"/>
              <a:gd name="connsiteX8" fmla="*/ 0 w 1729401"/>
              <a:gd name="connsiteY8" fmla="*/ 793650 h 793650"/>
              <a:gd name="connsiteX9" fmla="*/ 0 w 1729401"/>
              <a:gd name="connsiteY9" fmla="*/ 420635 h 793650"/>
              <a:gd name="connsiteX10" fmla="*/ 0 w 1729401"/>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29401" h="793650" fill="none" extrusionOk="0">
                <a:moveTo>
                  <a:pt x="0" y="0"/>
                </a:moveTo>
                <a:cubicBezTo>
                  <a:pt x="140002" y="-14012"/>
                  <a:pt x="417047" y="41482"/>
                  <a:pt x="541879" y="0"/>
                </a:cubicBezTo>
                <a:cubicBezTo>
                  <a:pt x="666711" y="-41482"/>
                  <a:pt x="856936" y="1830"/>
                  <a:pt x="1118346" y="0"/>
                </a:cubicBezTo>
                <a:cubicBezTo>
                  <a:pt x="1379756" y="-1830"/>
                  <a:pt x="1488830" y="33266"/>
                  <a:pt x="1729401" y="0"/>
                </a:cubicBezTo>
                <a:cubicBezTo>
                  <a:pt x="1734721" y="115102"/>
                  <a:pt x="1698190" y="217579"/>
                  <a:pt x="1729401" y="373016"/>
                </a:cubicBezTo>
                <a:cubicBezTo>
                  <a:pt x="1760612" y="528453"/>
                  <a:pt x="1697801" y="588402"/>
                  <a:pt x="1729401" y="793650"/>
                </a:cubicBezTo>
                <a:cubicBezTo>
                  <a:pt x="1435035" y="815922"/>
                  <a:pt x="1362276" y="736251"/>
                  <a:pt x="1135640" y="793650"/>
                </a:cubicBezTo>
                <a:cubicBezTo>
                  <a:pt x="909004" y="851049"/>
                  <a:pt x="707440" y="772996"/>
                  <a:pt x="576467" y="793650"/>
                </a:cubicBezTo>
                <a:cubicBezTo>
                  <a:pt x="445494" y="814304"/>
                  <a:pt x="189643" y="756476"/>
                  <a:pt x="0" y="793650"/>
                </a:cubicBezTo>
                <a:cubicBezTo>
                  <a:pt x="-16090" y="659836"/>
                  <a:pt x="7313" y="576032"/>
                  <a:pt x="0" y="420635"/>
                </a:cubicBezTo>
                <a:cubicBezTo>
                  <a:pt x="-7313" y="265238"/>
                  <a:pt x="27296" y="128760"/>
                  <a:pt x="0" y="0"/>
                </a:cubicBezTo>
                <a:close/>
              </a:path>
              <a:path w="1729401" h="793650" stroke="0" extrusionOk="0">
                <a:moveTo>
                  <a:pt x="0" y="0"/>
                </a:moveTo>
                <a:cubicBezTo>
                  <a:pt x="188350" y="-57744"/>
                  <a:pt x="409078" y="64780"/>
                  <a:pt x="593761" y="0"/>
                </a:cubicBezTo>
                <a:cubicBezTo>
                  <a:pt x="778444" y="-64780"/>
                  <a:pt x="945979" y="63437"/>
                  <a:pt x="1170228" y="0"/>
                </a:cubicBezTo>
                <a:cubicBezTo>
                  <a:pt x="1394477" y="-63437"/>
                  <a:pt x="1539333" y="50277"/>
                  <a:pt x="1729401" y="0"/>
                </a:cubicBezTo>
                <a:cubicBezTo>
                  <a:pt x="1744638" y="113448"/>
                  <a:pt x="1704618" y="254725"/>
                  <a:pt x="1729401" y="396825"/>
                </a:cubicBezTo>
                <a:cubicBezTo>
                  <a:pt x="1754184" y="538925"/>
                  <a:pt x="1700644" y="684157"/>
                  <a:pt x="1729401" y="793650"/>
                </a:cubicBezTo>
                <a:cubicBezTo>
                  <a:pt x="1602526" y="839599"/>
                  <a:pt x="1329066" y="740742"/>
                  <a:pt x="1135640" y="793650"/>
                </a:cubicBezTo>
                <a:cubicBezTo>
                  <a:pt x="942214" y="846558"/>
                  <a:pt x="773907" y="789025"/>
                  <a:pt x="611055" y="793650"/>
                </a:cubicBezTo>
                <a:cubicBezTo>
                  <a:pt x="448204" y="798275"/>
                  <a:pt x="140030" y="766614"/>
                  <a:pt x="0" y="793650"/>
                </a:cubicBezTo>
                <a:cubicBezTo>
                  <a:pt x="-23697" y="624022"/>
                  <a:pt x="37475" y="584309"/>
                  <a:pt x="0" y="380952"/>
                </a:cubicBezTo>
                <a:cubicBezTo>
                  <a:pt x="-37475" y="177595"/>
                  <a:pt x="36761" y="77288"/>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Oma</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23" name="Google Shape;699;p62">
            <a:extLst>
              <a:ext uri="{FF2B5EF4-FFF2-40B4-BE49-F238E27FC236}">
                <a16:creationId xmlns:a16="http://schemas.microsoft.com/office/drawing/2014/main" id="{041C80BF-788E-453C-8BCB-FAAD2008FCEE}"/>
              </a:ext>
            </a:extLst>
          </p:cNvPr>
          <p:cNvSpPr/>
          <p:nvPr/>
        </p:nvSpPr>
        <p:spPr>
          <a:xfrm>
            <a:off x="4485185" y="4887824"/>
            <a:ext cx="1548969" cy="793650"/>
          </a:xfrm>
          <a:custGeom>
            <a:avLst/>
            <a:gdLst>
              <a:gd name="connsiteX0" fmla="*/ 0 w 1548969"/>
              <a:gd name="connsiteY0" fmla="*/ 0 h 793650"/>
              <a:gd name="connsiteX1" fmla="*/ 469854 w 1548969"/>
              <a:gd name="connsiteY1" fmla="*/ 0 h 793650"/>
              <a:gd name="connsiteX2" fmla="*/ 939707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79114 w 1548969"/>
              <a:gd name="connsiteY6" fmla="*/ 793650 h 793650"/>
              <a:gd name="connsiteX7" fmla="*/ 593771 w 1548969"/>
              <a:gd name="connsiteY7" fmla="*/ 793650 h 793650"/>
              <a:gd name="connsiteX8" fmla="*/ 0 w 1548969"/>
              <a:gd name="connsiteY8" fmla="*/ 793650 h 793650"/>
              <a:gd name="connsiteX9" fmla="*/ 0 w 1548969"/>
              <a:gd name="connsiteY9" fmla="*/ 380952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5242" y="-29798"/>
                  <a:pt x="246806" y="56363"/>
                  <a:pt x="469854" y="0"/>
                </a:cubicBezTo>
                <a:cubicBezTo>
                  <a:pt x="692902" y="-56363"/>
                  <a:pt x="770882" y="36891"/>
                  <a:pt x="939707" y="0"/>
                </a:cubicBezTo>
                <a:cubicBezTo>
                  <a:pt x="1108532" y="-36891"/>
                  <a:pt x="1371953" y="68012"/>
                  <a:pt x="1548968" y="0"/>
                </a:cubicBezTo>
                <a:cubicBezTo>
                  <a:pt x="1575344" y="105973"/>
                  <a:pt x="1504188" y="245784"/>
                  <a:pt x="1548968" y="388889"/>
                </a:cubicBezTo>
                <a:cubicBezTo>
                  <a:pt x="1593748" y="531994"/>
                  <a:pt x="1545017" y="595239"/>
                  <a:pt x="1548968" y="793650"/>
                </a:cubicBezTo>
                <a:cubicBezTo>
                  <a:pt x="1387462" y="810705"/>
                  <a:pt x="1262210" y="737927"/>
                  <a:pt x="1079114" y="793650"/>
                </a:cubicBezTo>
                <a:cubicBezTo>
                  <a:pt x="896018" y="849373"/>
                  <a:pt x="724858" y="767295"/>
                  <a:pt x="593771" y="793650"/>
                </a:cubicBezTo>
                <a:cubicBezTo>
                  <a:pt x="462684" y="820005"/>
                  <a:pt x="189898" y="726118"/>
                  <a:pt x="0" y="793650"/>
                </a:cubicBezTo>
                <a:cubicBezTo>
                  <a:pt x="-12344" y="632305"/>
                  <a:pt x="7961" y="573873"/>
                  <a:pt x="0" y="380952"/>
                </a:cubicBezTo>
                <a:cubicBezTo>
                  <a:pt x="-7961" y="188031"/>
                  <a:pt x="8203" y="93169"/>
                  <a:pt x="0" y="0"/>
                </a:cubicBezTo>
                <a:close/>
              </a:path>
              <a:path w="1548969" h="793650" stroke="0" extrusionOk="0">
                <a:moveTo>
                  <a:pt x="0" y="0"/>
                </a:moveTo>
                <a:cubicBezTo>
                  <a:pt x="131083" y="-6856"/>
                  <a:pt x="271717" y="44924"/>
                  <a:pt x="485343" y="0"/>
                </a:cubicBezTo>
                <a:cubicBezTo>
                  <a:pt x="698969" y="-44924"/>
                  <a:pt x="862953" y="39259"/>
                  <a:pt x="1001666" y="0"/>
                </a:cubicBezTo>
                <a:cubicBezTo>
                  <a:pt x="1140379" y="-39259"/>
                  <a:pt x="1426290" y="36552"/>
                  <a:pt x="1548968" y="0"/>
                </a:cubicBezTo>
                <a:cubicBezTo>
                  <a:pt x="1561710" y="164841"/>
                  <a:pt x="1510886" y="297029"/>
                  <a:pt x="1548968" y="396825"/>
                </a:cubicBezTo>
                <a:cubicBezTo>
                  <a:pt x="1587050" y="496622"/>
                  <a:pt x="1531180" y="649406"/>
                  <a:pt x="1548968" y="793650"/>
                </a:cubicBezTo>
                <a:cubicBezTo>
                  <a:pt x="1386290" y="802970"/>
                  <a:pt x="1223032" y="782458"/>
                  <a:pt x="1048135" y="793650"/>
                </a:cubicBezTo>
                <a:cubicBezTo>
                  <a:pt x="873238" y="804842"/>
                  <a:pt x="636984" y="776845"/>
                  <a:pt x="500833" y="793650"/>
                </a:cubicBezTo>
                <a:cubicBezTo>
                  <a:pt x="364682" y="810455"/>
                  <a:pt x="109902" y="743898"/>
                  <a:pt x="0" y="793650"/>
                </a:cubicBezTo>
                <a:cubicBezTo>
                  <a:pt x="-32094" y="632030"/>
                  <a:pt x="1528" y="586952"/>
                  <a:pt x="0" y="380952"/>
                </a:cubicBezTo>
                <a:cubicBezTo>
                  <a:pt x="-1528" y="174952"/>
                  <a:pt x="31864" y="166713"/>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19419549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holt</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24" name="Google Shape;700;p62">
            <a:extLst>
              <a:ext uri="{FF2B5EF4-FFF2-40B4-BE49-F238E27FC236}">
                <a16:creationId xmlns:a16="http://schemas.microsoft.com/office/drawing/2014/main" id="{EEADA43E-2E8F-4304-87AB-93517BDEF537}"/>
              </a:ext>
            </a:extLst>
          </p:cNvPr>
          <p:cNvSpPr/>
          <p:nvPr/>
        </p:nvSpPr>
        <p:spPr>
          <a:xfrm>
            <a:off x="6126616" y="4876230"/>
            <a:ext cx="1548969" cy="793650"/>
          </a:xfrm>
          <a:custGeom>
            <a:avLst/>
            <a:gdLst>
              <a:gd name="connsiteX0" fmla="*/ 0 w 1548969"/>
              <a:gd name="connsiteY0" fmla="*/ 0 h 793650"/>
              <a:gd name="connsiteX1" fmla="*/ 516323 w 1548969"/>
              <a:gd name="connsiteY1" fmla="*/ 0 h 793650"/>
              <a:gd name="connsiteX2" fmla="*/ 98617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01666 w 1548969"/>
              <a:gd name="connsiteY6" fmla="*/ 793650 h 793650"/>
              <a:gd name="connsiteX7" fmla="*/ 469854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25713" y="-39782"/>
                  <a:pt x="282426" y="9764"/>
                  <a:pt x="516323" y="0"/>
                </a:cubicBezTo>
                <a:cubicBezTo>
                  <a:pt x="750220" y="-9764"/>
                  <a:pt x="847060" y="28482"/>
                  <a:pt x="986176" y="0"/>
                </a:cubicBezTo>
                <a:cubicBezTo>
                  <a:pt x="1125292" y="-28482"/>
                  <a:pt x="1366742" y="45271"/>
                  <a:pt x="1548968" y="0"/>
                </a:cubicBezTo>
                <a:cubicBezTo>
                  <a:pt x="1564521" y="130857"/>
                  <a:pt x="1509913" y="201210"/>
                  <a:pt x="1548968" y="373016"/>
                </a:cubicBezTo>
                <a:cubicBezTo>
                  <a:pt x="1588023" y="544822"/>
                  <a:pt x="1498717" y="625868"/>
                  <a:pt x="1548968" y="793650"/>
                </a:cubicBezTo>
                <a:cubicBezTo>
                  <a:pt x="1309852" y="799828"/>
                  <a:pt x="1160500" y="730336"/>
                  <a:pt x="1001666" y="793650"/>
                </a:cubicBezTo>
                <a:cubicBezTo>
                  <a:pt x="842832" y="856964"/>
                  <a:pt x="600537" y="763373"/>
                  <a:pt x="469854" y="793650"/>
                </a:cubicBezTo>
                <a:cubicBezTo>
                  <a:pt x="339171" y="823927"/>
                  <a:pt x="168754" y="769828"/>
                  <a:pt x="0" y="793650"/>
                </a:cubicBezTo>
                <a:cubicBezTo>
                  <a:pt x="-38490" y="698616"/>
                  <a:pt x="8858" y="561669"/>
                  <a:pt x="0" y="388889"/>
                </a:cubicBezTo>
                <a:cubicBezTo>
                  <a:pt x="-8858" y="216109"/>
                  <a:pt x="42739" y="121261"/>
                  <a:pt x="0" y="0"/>
                </a:cubicBezTo>
                <a:close/>
              </a:path>
              <a:path w="1548969" h="793650" stroke="0" extrusionOk="0">
                <a:moveTo>
                  <a:pt x="0" y="0"/>
                </a:moveTo>
                <a:cubicBezTo>
                  <a:pt x="124592" y="-46759"/>
                  <a:pt x="271551" y="40728"/>
                  <a:pt x="516323" y="0"/>
                </a:cubicBezTo>
                <a:cubicBezTo>
                  <a:pt x="761095" y="-40728"/>
                  <a:pt x="820109" y="34048"/>
                  <a:pt x="1048135" y="0"/>
                </a:cubicBezTo>
                <a:cubicBezTo>
                  <a:pt x="1276161" y="-34048"/>
                  <a:pt x="1436512" y="8465"/>
                  <a:pt x="1548968" y="0"/>
                </a:cubicBezTo>
                <a:cubicBezTo>
                  <a:pt x="1554986" y="109826"/>
                  <a:pt x="1510901" y="216702"/>
                  <a:pt x="1548968" y="404762"/>
                </a:cubicBezTo>
                <a:cubicBezTo>
                  <a:pt x="1587035" y="592822"/>
                  <a:pt x="1508773" y="641736"/>
                  <a:pt x="1548968" y="793650"/>
                </a:cubicBezTo>
                <a:cubicBezTo>
                  <a:pt x="1340186" y="801861"/>
                  <a:pt x="1177787" y="767046"/>
                  <a:pt x="1048135" y="793650"/>
                </a:cubicBezTo>
                <a:cubicBezTo>
                  <a:pt x="918483" y="820254"/>
                  <a:pt x="640174" y="737057"/>
                  <a:pt x="531812" y="793650"/>
                </a:cubicBezTo>
                <a:cubicBezTo>
                  <a:pt x="423450" y="850243"/>
                  <a:pt x="144764" y="730365"/>
                  <a:pt x="0" y="793650"/>
                </a:cubicBezTo>
                <a:cubicBezTo>
                  <a:pt x="-1821" y="716630"/>
                  <a:pt x="37124" y="500939"/>
                  <a:pt x="0" y="420635"/>
                </a:cubicBezTo>
                <a:cubicBezTo>
                  <a:pt x="-37124" y="340332"/>
                  <a:pt x="43779" y="174418"/>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36470444">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ihr</a:t>
            </a:r>
            <a:endParaRPr kumimoji="0" sz="24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25" name="Google Shape;470;p55">
            <a:extLst>
              <a:ext uri="{FF2B5EF4-FFF2-40B4-BE49-F238E27FC236}">
                <a16:creationId xmlns:a16="http://schemas.microsoft.com/office/drawing/2014/main" id="{E7F2BE45-F17A-41AF-9C5F-A7FF7D9F4D55}"/>
              </a:ext>
            </a:extLst>
          </p:cNvPr>
          <p:cNvSpPr txBox="1"/>
          <p:nvPr/>
        </p:nvSpPr>
        <p:spPr>
          <a:xfrm>
            <a:off x="11472000" y="4680399"/>
            <a:ext cx="448200" cy="373500"/>
          </a:xfrm>
          <a:prstGeom prst="rect">
            <a:avLst/>
          </a:prstGeom>
          <a:noFill/>
          <a:ln>
            <a:noFill/>
          </a:ln>
        </p:spPr>
        <p:txBody>
          <a:bodyPr spcFirstLastPara="1" wrap="square" lIns="91425" tIns="91425" rIns="91425" bIns="91425" anchor="t" anchorCtr="0">
            <a:noAutofit/>
          </a:bodyPr>
          <a:lstStyle/>
          <a:p>
            <a:pPr>
              <a:defRPr/>
            </a:pPr>
            <a:r>
              <a:rPr lang="en-GB" sz="3600" b="1">
                <a:solidFill>
                  <a:srgbClr val="FF0000"/>
                </a:solidFill>
                <a:latin typeface="Modern Love" panose="04090805081005020601" pitchFamily="82" charset="0"/>
                <a:ea typeface="Montserrat"/>
                <a:cs typeface="Montserrat"/>
                <a:sym typeface="Montserrat"/>
              </a:rPr>
              <a:t>3</a:t>
            </a:r>
            <a:endParaRPr sz="3600" b="1">
              <a:solidFill>
                <a:srgbClr val="FF0000"/>
              </a:solidFill>
              <a:latin typeface="Modern Love" panose="04090805081005020601" pitchFamily="82" charset="0"/>
              <a:ea typeface="Montserrat"/>
              <a:cs typeface="Montserrat"/>
              <a:sym typeface="Montserrat"/>
            </a:endParaRPr>
          </a:p>
        </p:txBody>
      </p:sp>
      <p:sp>
        <p:nvSpPr>
          <p:cNvPr id="26" name="Google Shape;471;p55">
            <a:extLst>
              <a:ext uri="{FF2B5EF4-FFF2-40B4-BE49-F238E27FC236}">
                <a16:creationId xmlns:a16="http://schemas.microsoft.com/office/drawing/2014/main" id="{8D5D4324-C7B0-484A-92F9-D7214927F4A0}"/>
              </a:ext>
            </a:extLst>
          </p:cNvPr>
          <p:cNvSpPr txBox="1"/>
          <p:nvPr/>
        </p:nvSpPr>
        <p:spPr>
          <a:xfrm>
            <a:off x="11472000" y="5486674"/>
            <a:ext cx="448200" cy="373500"/>
          </a:xfrm>
          <a:prstGeom prst="rect">
            <a:avLst/>
          </a:prstGeom>
          <a:noFill/>
          <a:ln>
            <a:noFill/>
          </a:ln>
        </p:spPr>
        <p:txBody>
          <a:bodyPr spcFirstLastPara="1" wrap="square" lIns="91425" tIns="91425" rIns="91425" bIns="91425" anchor="t" anchorCtr="0">
            <a:noAutofit/>
          </a:bodyPr>
          <a:lstStyle/>
          <a:p>
            <a:pPr>
              <a:defRPr/>
            </a:pPr>
            <a:r>
              <a:rPr lang="en-GB" sz="3600" b="1">
                <a:solidFill>
                  <a:srgbClr val="FF0000"/>
                </a:solidFill>
                <a:latin typeface="Modern Love" panose="04090805081005020601" pitchFamily="82" charset="0"/>
                <a:ea typeface="Montserrat"/>
                <a:cs typeface="Montserrat"/>
                <a:sym typeface="Montserrat"/>
              </a:rPr>
              <a:t>2</a:t>
            </a:r>
            <a:endParaRPr sz="3600" b="1">
              <a:solidFill>
                <a:srgbClr val="FF0000"/>
              </a:solidFill>
              <a:latin typeface="Modern Love" panose="04090805081005020601" pitchFamily="82" charset="0"/>
              <a:ea typeface="Montserrat"/>
              <a:cs typeface="Montserrat"/>
              <a:sym typeface="Montserrat"/>
            </a:endParaRPr>
          </a:p>
        </p:txBody>
      </p:sp>
      <p:sp>
        <p:nvSpPr>
          <p:cNvPr id="29" name="Google Shape;472;p55">
            <a:extLst>
              <a:ext uri="{FF2B5EF4-FFF2-40B4-BE49-F238E27FC236}">
                <a16:creationId xmlns:a16="http://schemas.microsoft.com/office/drawing/2014/main" id="{ECBB2491-A25F-43F7-8D01-ED8167936E3E}"/>
              </a:ext>
            </a:extLst>
          </p:cNvPr>
          <p:cNvSpPr txBox="1"/>
          <p:nvPr/>
        </p:nvSpPr>
        <p:spPr>
          <a:xfrm>
            <a:off x="11472000" y="6253049"/>
            <a:ext cx="448200" cy="373500"/>
          </a:xfrm>
          <a:prstGeom prst="rect">
            <a:avLst/>
          </a:prstGeom>
          <a:noFill/>
          <a:ln>
            <a:noFill/>
          </a:ln>
        </p:spPr>
        <p:txBody>
          <a:bodyPr spcFirstLastPara="1" wrap="square" lIns="91425" tIns="91425" rIns="91425" bIns="91425" anchor="t" anchorCtr="0">
            <a:noAutofit/>
          </a:bodyPr>
          <a:lstStyle/>
          <a:p>
            <a:pPr>
              <a:defRPr/>
            </a:pPr>
            <a:r>
              <a:rPr lang="en-GB" sz="3600" b="1">
                <a:solidFill>
                  <a:srgbClr val="FF0000"/>
                </a:solidFill>
                <a:latin typeface="Modern Love" panose="04090805081005020601" pitchFamily="82" charset="0"/>
                <a:ea typeface="Montserrat"/>
                <a:cs typeface="Montserrat"/>
                <a:sym typeface="Montserrat"/>
              </a:rPr>
              <a:t>1</a:t>
            </a:r>
            <a:endParaRPr sz="3600" b="1">
              <a:solidFill>
                <a:srgbClr val="FF0000"/>
              </a:solidFill>
              <a:latin typeface="Modern Love" panose="04090805081005020601" pitchFamily="82" charset="0"/>
              <a:ea typeface="Montserrat"/>
              <a:cs typeface="Montserrat"/>
              <a:sym typeface="Montserrat"/>
            </a:endParaRPr>
          </a:p>
          <a:p>
            <a:pPr>
              <a:defRPr/>
            </a:pPr>
            <a:endParaRPr sz="2800" b="1">
              <a:solidFill>
                <a:srgbClr val="FF0000"/>
              </a:solidFill>
              <a:latin typeface="Modern Love" panose="04090805081005020601" pitchFamily="82" charset="0"/>
              <a:ea typeface="Montserrat"/>
              <a:cs typeface="Montserrat"/>
              <a:sym typeface="Montserrat"/>
            </a:endParaRPr>
          </a:p>
        </p:txBody>
      </p:sp>
      <p:sp>
        <p:nvSpPr>
          <p:cNvPr id="30" name="Google Shape;473;p55">
            <a:extLst>
              <a:ext uri="{FF2B5EF4-FFF2-40B4-BE49-F238E27FC236}">
                <a16:creationId xmlns:a16="http://schemas.microsoft.com/office/drawing/2014/main" id="{46FF0E90-04FD-41B0-86B4-B7294DDC0E1A}"/>
              </a:ext>
            </a:extLst>
          </p:cNvPr>
          <p:cNvSpPr txBox="1"/>
          <p:nvPr/>
        </p:nvSpPr>
        <p:spPr>
          <a:xfrm>
            <a:off x="11472000" y="3031549"/>
            <a:ext cx="720000" cy="373500"/>
          </a:xfrm>
          <a:prstGeom prst="rect">
            <a:avLst/>
          </a:prstGeom>
          <a:noFill/>
          <a:ln>
            <a:noFill/>
          </a:ln>
        </p:spPr>
        <p:txBody>
          <a:bodyPr spcFirstLastPara="1" wrap="square" lIns="91425" tIns="91425" rIns="91425" bIns="91425" anchor="t" anchorCtr="0">
            <a:noAutofit/>
          </a:bodyPr>
          <a:lstStyle/>
          <a:p>
            <a:pPr>
              <a:defRPr/>
            </a:pPr>
            <a:r>
              <a:rPr lang="en-GB" sz="3600" b="1">
                <a:solidFill>
                  <a:srgbClr val="FF0000"/>
                </a:solidFill>
                <a:latin typeface="Modern Love" panose="04090805081005020601" pitchFamily="82" charset="0"/>
                <a:ea typeface="Montserrat"/>
                <a:cs typeface="Montserrat"/>
                <a:sym typeface="Montserrat"/>
              </a:rPr>
              <a:t>5</a:t>
            </a:r>
            <a:endParaRPr sz="3600" b="1">
              <a:solidFill>
                <a:srgbClr val="FF0000"/>
              </a:solidFill>
              <a:latin typeface="Modern Love" panose="04090805081005020601" pitchFamily="82" charset="0"/>
              <a:ea typeface="Montserrat"/>
              <a:cs typeface="Montserrat"/>
              <a:sym typeface="Montserrat"/>
            </a:endParaRPr>
          </a:p>
        </p:txBody>
      </p:sp>
      <p:sp>
        <p:nvSpPr>
          <p:cNvPr id="31" name="Google Shape;474;p55">
            <a:extLst>
              <a:ext uri="{FF2B5EF4-FFF2-40B4-BE49-F238E27FC236}">
                <a16:creationId xmlns:a16="http://schemas.microsoft.com/office/drawing/2014/main" id="{4A1CCEF2-89DF-4BC2-83D4-79F21E5C1A60}"/>
              </a:ext>
            </a:extLst>
          </p:cNvPr>
          <p:cNvSpPr txBox="1"/>
          <p:nvPr/>
        </p:nvSpPr>
        <p:spPr>
          <a:xfrm>
            <a:off x="11472000" y="3817874"/>
            <a:ext cx="448200" cy="373500"/>
          </a:xfrm>
          <a:prstGeom prst="rect">
            <a:avLst/>
          </a:prstGeom>
          <a:noFill/>
          <a:ln>
            <a:noFill/>
          </a:ln>
        </p:spPr>
        <p:txBody>
          <a:bodyPr spcFirstLastPara="1" wrap="square" lIns="91425" tIns="91425" rIns="91425" bIns="91425" anchor="t" anchorCtr="0">
            <a:noAutofit/>
          </a:bodyPr>
          <a:lstStyle/>
          <a:p>
            <a:pPr>
              <a:defRPr/>
            </a:pPr>
            <a:r>
              <a:rPr lang="en-GB" sz="3600" b="1">
                <a:solidFill>
                  <a:srgbClr val="FF0000"/>
                </a:solidFill>
                <a:latin typeface="Modern Love" panose="04090805081005020601" pitchFamily="82" charset="0"/>
                <a:ea typeface="Montserrat"/>
                <a:cs typeface="Montserrat"/>
                <a:sym typeface="Montserrat"/>
              </a:rPr>
              <a:t>4</a:t>
            </a:r>
            <a:endParaRPr sz="3600" b="1">
              <a:solidFill>
                <a:srgbClr val="FF0000"/>
              </a:solidFill>
              <a:latin typeface="Modern Love" panose="04090805081005020601" pitchFamily="82" charset="0"/>
              <a:ea typeface="Montserrat"/>
              <a:cs typeface="Montserrat"/>
              <a:sym typeface="Montserrat"/>
            </a:endParaRPr>
          </a:p>
        </p:txBody>
      </p:sp>
      <p:sp>
        <p:nvSpPr>
          <p:cNvPr id="32" name="Google Shape;698;p62">
            <a:extLst>
              <a:ext uri="{FF2B5EF4-FFF2-40B4-BE49-F238E27FC236}">
                <a16:creationId xmlns:a16="http://schemas.microsoft.com/office/drawing/2014/main" id="{5AA75484-9125-4B0C-9FBC-AFC99588A2C8}"/>
              </a:ext>
            </a:extLst>
          </p:cNvPr>
          <p:cNvSpPr/>
          <p:nvPr/>
        </p:nvSpPr>
        <p:spPr>
          <a:xfrm>
            <a:off x="6148447" y="5777030"/>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Du</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9" name="Google Shape;703;p62">
            <a:extLst>
              <a:ext uri="{FF2B5EF4-FFF2-40B4-BE49-F238E27FC236}">
                <a16:creationId xmlns:a16="http://schemas.microsoft.com/office/drawing/2014/main" id="{12D87EB4-824F-47CE-ABAC-02C74F91E1B1}"/>
              </a:ext>
            </a:extLst>
          </p:cNvPr>
          <p:cNvSpPr/>
          <p:nvPr/>
        </p:nvSpPr>
        <p:spPr>
          <a:xfrm>
            <a:off x="4657679" y="3031549"/>
            <a:ext cx="1677005" cy="793650"/>
          </a:xfrm>
          <a:custGeom>
            <a:avLst/>
            <a:gdLst>
              <a:gd name="connsiteX0" fmla="*/ 0 w 1677005"/>
              <a:gd name="connsiteY0" fmla="*/ 0 h 793650"/>
              <a:gd name="connsiteX1" fmla="*/ 575772 w 1677005"/>
              <a:gd name="connsiteY1" fmla="*/ 0 h 793650"/>
              <a:gd name="connsiteX2" fmla="*/ 1118003 w 1677005"/>
              <a:gd name="connsiteY2" fmla="*/ 0 h 793650"/>
              <a:gd name="connsiteX3" fmla="*/ 1677005 w 1677005"/>
              <a:gd name="connsiteY3" fmla="*/ 0 h 793650"/>
              <a:gd name="connsiteX4" fmla="*/ 1677005 w 1677005"/>
              <a:gd name="connsiteY4" fmla="*/ 380952 h 793650"/>
              <a:gd name="connsiteX5" fmla="*/ 1677005 w 1677005"/>
              <a:gd name="connsiteY5" fmla="*/ 793650 h 793650"/>
              <a:gd name="connsiteX6" fmla="*/ 1084463 w 1677005"/>
              <a:gd name="connsiteY6" fmla="*/ 793650 h 793650"/>
              <a:gd name="connsiteX7" fmla="*/ 575772 w 1677005"/>
              <a:gd name="connsiteY7" fmla="*/ 793650 h 793650"/>
              <a:gd name="connsiteX8" fmla="*/ 0 w 1677005"/>
              <a:gd name="connsiteY8" fmla="*/ 793650 h 793650"/>
              <a:gd name="connsiteX9" fmla="*/ 0 w 1677005"/>
              <a:gd name="connsiteY9" fmla="*/ 396825 h 793650"/>
              <a:gd name="connsiteX10" fmla="*/ 0 w 1677005"/>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7005" h="793650" fill="none" extrusionOk="0">
                <a:moveTo>
                  <a:pt x="0" y="0"/>
                </a:moveTo>
                <a:cubicBezTo>
                  <a:pt x="175741" y="-41106"/>
                  <a:pt x="440688" y="68050"/>
                  <a:pt x="575772" y="0"/>
                </a:cubicBezTo>
                <a:cubicBezTo>
                  <a:pt x="710856" y="-68050"/>
                  <a:pt x="947444" y="50322"/>
                  <a:pt x="1118003" y="0"/>
                </a:cubicBezTo>
                <a:cubicBezTo>
                  <a:pt x="1288562" y="-50322"/>
                  <a:pt x="1418272" y="45534"/>
                  <a:pt x="1677005" y="0"/>
                </a:cubicBezTo>
                <a:cubicBezTo>
                  <a:pt x="1696545" y="164573"/>
                  <a:pt x="1639243" y="254579"/>
                  <a:pt x="1677005" y="380952"/>
                </a:cubicBezTo>
                <a:cubicBezTo>
                  <a:pt x="1714767" y="507325"/>
                  <a:pt x="1666580" y="654280"/>
                  <a:pt x="1677005" y="793650"/>
                </a:cubicBezTo>
                <a:cubicBezTo>
                  <a:pt x="1440266" y="859621"/>
                  <a:pt x="1288004" y="733459"/>
                  <a:pt x="1084463" y="793650"/>
                </a:cubicBezTo>
                <a:cubicBezTo>
                  <a:pt x="880922" y="853841"/>
                  <a:pt x="746943" y="741695"/>
                  <a:pt x="575772" y="793650"/>
                </a:cubicBezTo>
                <a:cubicBezTo>
                  <a:pt x="404601" y="845605"/>
                  <a:pt x="181824" y="733583"/>
                  <a:pt x="0" y="793650"/>
                </a:cubicBezTo>
                <a:cubicBezTo>
                  <a:pt x="-158" y="685495"/>
                  <a:pt x="21881" y="589833"/>
                  <a:pt x="0" y="396825"/>
                </a:cubicBezTo>
                <a:cubicBezTo>
                  <a:pt x="-21881" y="203818"/>
                  <a:pt x="7696" y="89522"/>
                  <a:pt x="0" y="0"/>
                </a:cubicBezTo>
                <a:close/>
              </a:path>
              <a:path w="1677005" h="793650" stroke="0" extrusionOk="0">
                <a:moveTo>
                  <a:pt x="0" y="0"/>
                </a:moveTo>
                <a:cubicBezTo>
                  <a:pt x="190584" y="-47973"/>
                  <a:pt x="274868" y="54013"/>
                  <a:pt x="542232" y="0"/>
                </a:cubicBezTo>
                <a:cubicBezTo>
                  <a:pt x="809596" y="-54013"/>
                  <a:pt x="875212" y="64304"/>
                  <a:pt x="1118003" y="0"/>
                </a:cubicBezTo>
                <a:cubicBezTo>
                  <a:pt x="1360794" y="-64304"/>
                  <a:pt x="1456518" y="25567"/>
                  <a:pt x="1677005" y="0"/>
                </a:cubicBezTo>
                <a:cubicBezTo>
                  <a:pt x="1687349" y="142727"/>
                  <a:pt x="1657667" y="219759"/>
                  <a:pt x="1677005" y="373016"/>
                </a:cubicBezTo>
                <a:cubicBezTo>
                  <a:pt x="1696343" y="526273"/>
                  <a:pt x="1634757" y="618654"/>
                  <a:pt x="1677005" y="793650"/>
                </a:cubicBezTo>
                <a:cubicBezTo>
                  <a:pt x="1538041" y="856412"/>
                  <a:pt x="1326187" y="770391"/>
                  <a:pt x="1084463" y="793650"/>
                </a:cubicBezTo>
                <a:cubicBezTo>
                  <a:pt x="842739" y="816909"/>
                  <a:pt x="649514" y="759139"/>
                  <a:pt x="525462" y="793650"/>
                </a:cubicBezTo>
                <a:cubicBezTo>
                  <a:pt x="401410" y="828161"/>
                  <a:pt x="116449" y="790956"/>
                  <a:pt x="0" y="793650"/>
                </a:cubicBezTo>
                <a:cubicBezTo>
                  <a:pt x="-34543" y="641800"/>
                  <a:pt x="21440" y="482454"/>
                  <a:pt x="0" y="388889"/>
                </a:cubicBezTo>
                <a:cubicBezTo>
                  <a:pt x="-21440" y="295324"/>
                  <a:pt x="42846" y="130705"/>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f</a:t>
            </a: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reitags</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0" name="Google Shape;702;p62">
            <a:extLst>
              <a:ext uri="{FF2B5EF4-FFF2-40B4-BE49-F238E27FC236}">
                <a16:creationId xmlns:a16="http://schemas.microsoft.com/office/drawing/2014/main" id="{26F55B98-68CB-445B-8412-1D00563059AA}"/>
              </a:ext>
            </a:extLst>
          </p:cNvPr>
          <p:cNvSpPr/>
          <p:nvPr/>
        </p:nvSpPr>
        <p:spPr>
          <a:xfrm>
            <a:off x="6522497" y="3008681"/>
            <a:ext cx="1729401" cy="793650"/>
          </a:xfrm>
          <a:custGeom>
            <a:avLst/>
            <a:gdLst>
              <a:gd name="connsiteX0" fmla="*/ 0 w 1729401"/>
              <a:gd name="connsiteY0" fmla="*/ 0 h 793650"/>
              <a:gd name="connsiteX1" fmla="*/ 541879 w 1729401"/>
              <a:gd name="connsiteY1" fmla="*/ 0 h 793650"/>
              <a:gd name="connsiteX2" fmla="*/ 1118346 w 1729401"/>
              <a:gd name="connsiteY2" fmla="*/ 0 h 793650"/>
              <a:gd name="connsiteX3" fmla="*/ 1729401 w 1729401"/>
              <a:gd name="connsiteY3" fmla="*/ 0 h 793650"/>
              <a:gd name="connsiteX4" fmla="*/ 1729401 w 1729401"/>
              <a:gd name="connsiteY4" fmla="*/ 373016 h 793650"/>
              <a:gd name="connsiteX5" fmla="*/ 1729401 w 1729401"/>
              <a:gd name="connsiteY5" fmla="*/ 793650 h 793650"/>
              <a:gd name="connsiteX6" fmla="*/ 1135640 w 1729401"/>
              <a:gd name="connsiteY6" fmla="*/ 793650 h 793650"/>
              <a:gd name="connsiteX7" fmla="*/ 576467 w 1729401"/>
              <a:gd name="connsiteY7" fmla="*/ 793650 h 793650"/>
              <a:gd name="connsiteX8" fmla="*/ 0 w 1729401"/>
              <a:gd name="connsiteY8" fmla="*/ 793650 h 793650"/>
              <a:gd name="connsiteX9" fmla="*/ 0 w 1729401"/>
              <a:gd name="connsiteY9" fmla="*/ 420635 h 793650"/>
              <a:gd name="connsiteX10" fmla="*/ 0 w 1729401"/>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29401" h="793650" fill="none" extrusionOk="0">
                <a:moveTo>
                  <a:pt x="0" y="0"/>
                </a:moveTo>
                <a:cubicBezTo>
                  <a:pt x="140002" y="-14012"/>
                  <a:pt x="417047" y="41482"/>
                  <a:pt x="541879" y="0"/>
                </a:cubicBezTo>
                <a:cubicBezTo>
                  <a:pt x="666711" y="-41482"/>
                  <a:pt x="856936" y="1830"/>
                  <a:pt x="1118346" y="0"/>
                </a:cubicBezTo>
                <a:cubicBezTo>
                  <a:pt x="1379756" y="-1830"/>
                  <a:pt x="1488830" y="33266"/>
                  <a:pt x="1729401" y="0"/>
                </a:cubicBezTo>
                <a:cubicBezTo>
                  <a:pt x="1734721" y="115102"/>
                  <a:pt x="1698190" y="217579"/>
                  <a:pt x="1729401" y="373016"/>
                </a:cubicBezTo>
                <a:cubicBezTo>
                  <a:pt x="1760612" y="528453"/>
                  <a:pt x="1697801" y="588402"/>
                  <a:pt x="1729401" y="793650"/>
                </a:cubicBezTo>
                <a:cubicBezTo>
                  <a:pt x="1435035" y="815922"/>
                  <a:pt x="1362276" y="736251"/>
                  <a:pt x="1135640" y="793650"/>
                </a:cubicBezTo>
                <a:cubicBezTo>
                  <a:pt x="909004" y="851049"/>
                  <a:pt x="707440" y="772996"/>
                  <a:pt x="576467" y="793650"/>
                </a:cubicBezTo>
                <a:cubicBezTo>
                  <a:pt x="445494" y="814304"/>
                  <a:pt x="189643" y="756476"/>
                  <a:pt x="0" y="793650"/>
                </a:cubicBezTo>
                <a:cubicBezTo>
                  <a:pt x="-16090" y="659836"/>
                  <a:pt x="7313" y="576032"/>
                  <a:pt x="0" y="420635"/>
                </a:cubicBezTo>
                <a:cubicBezTo>
                  <a:pt x="-7313" y="265238"/>
                  <a:pt x="27296" y="128760"/>
                  <a:pt x="0" y="0"/>
                </a:cubicBezTo>
                <a:close/>
              </a:path>
              <a:path w="1729401" h="793650" stroke="0" extrusionOk="0">
                <a:moveTo>
                  <a:pt x="0" y="0"/>
                </a:moveTo>
                <a:cubicBezTo>
                  <a:pt x="188350" y="-57744"/>
                  <a:pt x="409078" y="64780"/>
                  <a:pt x="593761" y="0"/>
                </a:cubicBezTo>
                <a:cubicBezTo>
                  <a:pt x="778444" y="-64780"/>
                  <a:pt x="945979" y="63437"/>
                  <a:pt x="1170228" y="0"/>
                </a:cubicBezTo>
                <a:cubicBezTo>
                  <a:pt x="1394477" y="-63437"/>
                  <a:pt x="1539333" y="50277"/>
                  <a:pt x="1729401" y="0"/>
                </a:cubicBezTo>
                <a:cubicBezTo>
                  <a:pt x="1744638" y="113448"/>
                  <a:pt x="1704618" y="254725"/>
                  <a:pt x="1729401" y="396825"/>
                </a:cubicBezTo>
                <a:cubicBezTo>
                  <a:pt x="1754184" y="538925"/>
                  <a:pt x="1700644" y="684157"/>
                  <a:pt x="1729401" y="793650"/>
                </a:cubicBezTo>
                <a:cubicBezTo>
                  <a:pt x="1602526" y="839599"/>
                  <a:pt x="1329066" y="740742"/>
                  <a:pt x="1135640" y="793650"/>
                </a:cubicBezTo>
                <a:cubicBezTo>
                  <a:pt x="942214" y="846558"/>
                  <a:pt x="773907" y="789025"/>
                  <a:pt x="611055" y="793650"/>
                </a:cubicBezTo>
                <a:cubicBezTo>
                  <a:pt x="448204" y="798275"/>
                  <a:pt x="140030" y="766614"/>
                  <a:pt x="0" y="793650"/>
                </a:cubicBezTo>
                <a:cubicBezTo>
                  <a:pt x="-23697" y="624022"/>
                  <a:pt x="37475" y="584309"/>
                  <a:pt x="0" y="380952"/>
                </a:cubicBezTo>
                <a:cubicBezTo>
                  <a:pt x="-37475" y="177595"/>
                  <a:pt x="36761" y="77288"/>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sonntags</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1" name="Google Shape;703;p62">
            <a:extLst>
              <a:ext uri="{FF2B5EF4-FFF2-40B4-BE49-F238E27FC236}">
                <a16:creationId xmlns:a16="http://schemas.microsoft.com/office/drawing/2014/main" id="{2EB6B85C-5FB9-4510-B9FB-1CD590C309C4}"/>
              </a:ext>
            </a:extLst>
          </p:cNvPr>
          <p:cNvSpPr/>
          <p:nvPr/>
        </p:nvSpPr>
        <p:spPr>
          <a:xfrm>
            <a:off x="8439711" y="3029139"/>
            <a:ext cx="2274352" cy="793650"/>
          </a:xfrm>
          <a:custGeom>
            <a:avLst/>
            <a:gdLst>
              <a:gd name="connsiteX0" fmla="*/ 0 w 2274352"/>
              <a:gd name="connsiteY0" fmla="*/ 0 h 793650"/>
              <a:gd name="connsiteX1" fmla="*/ 614075 w 2274352"/>
              <a:gd name="connsiteY1" fmla="*/ 0 h 793650"/>
              <a:gd name="connsiteX2" fmla="*/ 1159920 w 2274352"/>
              <a:gd name="connsiteY2" fmla="*/ 0 h 793650"/>
              <a:gd name="connsiteX3" fmla="*/ 1705764 w 2274352"/>
              <a:gd name="connsiteY3" fmla="*/ 0 h 793650"/>
              <a:gd name="connsiteX4" fmla="*/ 2274352 w 2274352"/>
              <a:gd name="connsiteY4" fmla="*/ 0 h 793650"/>
              <a:gd name="connsiteX5" fmla="*/ 2274352 w 2274352"/>
              <a:gd name="connsiteY5" fmla="*/ 396825 h 793650"/>
              <a:gd name="connsiteX6" fmla="*/ 2274352 w 2274352"/>
              <a:gd name="connsiteY6" fmla="*/ 793650 h 793650"/>
              <a:gd name="connsiteX7" fmla="*/ 1773995 w 2274352"/>
              <a:gd name="connsiteY7" fmla="*/ 793650 h 793650"/>
              <a:gd name="connsiteX8" fmla="*/ 1228150 w 2274352"/>
              <a:gd name="connsiteY8" fmla="*/ 793650 h 793650"/>
              <a:gd name="connsiteX9" fmla="*/ 614075 w 2274352"/>
              <a:gd name="connsiteY9" fmla="*/ 793650 h 793650"/>
              <a:gd name="connsiteX10" fmla="*/ 0 w 2274352"/>
              <a:gd name="connsiteY10" fmla="*/ 793650 h 793650"/>
              <a:gd name="connsiteX11" fmla="*/ 0 w 2274352"/>
              <a:gd name="connsiteY11" fmla="*/ 388889 h 793650"/>
              <a:gd name="connsiteX12" fmla="*/ 0 w 2274352"/>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74352" h="793650" fill="none" extrusionOk="0">
                <a:moveTo>
                  <a:pt x="0" y="0"/>
                </a:moveTo>
                <a:cubicBezTo>
                  <a:pt x="159275" y="-59529"/>
                  <a:pt x="367531" y="23947"/>
                  <a:pt x="614075" y="0"/>
                </a:cubicBezTo>
                <a:cubicBezTo>
                  <a:pt x="860619" y="-23947"/>
                  <a:pt x="1044820" y="63706"/>
                  <a:pt x="1159920" y="0"/>
                </a:cubicBezTo>
                <a:cubicBezTo>
                  <a:pt x="1275020" y="-63706"/>
                  <a:pt x="1576082" y="20212"/>
                  <a:pt x="1705764" y="0"/>
                </a:cubicBezTo>
                <a:cubicBezTo>
                  <a:pt x="1835446" y="-20212"/>
                  <a:pt x="2135737" y="13251"/>
                  <a:pt x="2274352" y="0"/>
                </a:cubicBezTo>
                <a:cubicBezTo>
                  <a:pt x="2309275" y="84232"/>
                  <a:pt x="2256412" y="215515"/>
                  <a:pt x="2274352" y="396825"/>
                </a:cubicBezTo>
                <a:cubicBezTo>
                  <a:pt x="2292292" y="578136"/>
                  <a:pt x="2226885" y="611940"/>
                  <a:pt x="2274352" y="793650"/>
                </a:cubicBezTo>
                <a:cubicBezTo>
                  <a:pt x="2129045" y="819990"/>
                  <a:pt x="1943567" y="769745"/>
                  <a:pt x="1773995" y="793650"/>
                </a:cubicBezTo>
                <a:cubicBezTo>
                  <a:pt x="1604423" y="817555"/>
                  <a:pt x="1339816" y="771627"/>
                  <a:pt x="1228150" y="793650"/>
                </a:cubicBezTo>
                <a:cubicBezTo>
                  <a:pt x="1116485" y="815673"/>
                  <a:pt x="771512" y="741642"/>
                  <a:pt x="614075" y="793650"/>
                </a:cubicBezTo>
                <a:cubicBezTo>
                  <a:pt x="456639" y="845658"/>
                  <a:pt x="146901" y="758591"/>
                  <a:pt x="0" y="793650"/>
                </a:cubicBezTo>
                <a:cubicBezTo>
                  <a:pt x="-37259" y="656249"/>
                  <a:pt x="48459" y="554944"/>
                  <a:pt x="0" y="388889"/>
                </a:cubicBezTo>
                <a:cubicBezTo>
                  <a:pt x="-48459" y="222834"/>
                  <a:pt x="35228" y="150505"/>
                  <a:pt x="0" y="0"/>
                </a:cubicBezTo>
                <a:close/>
              </a:path>
              <a:path w="2274352" h="793650" stroke="0" extrusionOk="0">
                <a:moveTo>
                  <a:pt x="0" y="0"/>
                </a:moveTo>
                <a:cubicBezTo>
                  <a:pt x="216551" y="-63250"/>
                  <a:pt x="295390" y="54161"/>
                  <a:pt x="568588" y="0"/>
                </a:cubicBezTo>
                <a:cubicBezTo>
                  <a:pt x="841786" y="-54161"/>
                  <a:pt x="994490" y="12832"/>
                  <a:pt x="1114432" y="0"/>
                </a:cubicBezTo>
                <a:cubicBezTo>
                  <a:pt x="1234374" y="-12832"/>
                  <a:pt x="1479358" y="22926"/>
                  <a:pt x="1614790" y="0"/>
                </a:cubicBezTo>
                <a:cubicBezTo>
                  <a:pt x="1750222" y="-22926"/>
                  <a:pt x="2103071" y="24678"/>
                  <a:pt x="2274352" y="0"/>
                </a:cubicBezTo>
                <a:cubicBezTo>
                  <a:pt x="2294771" y="113328"/>
                  <a:pt x="2237923" y="199645"/>
                  <a:pt x="2274352" y="388889"/>
                </a:cubicBezTo>
                <a:cubicBezTo>
                  <a:pt x="2310781" y="578133"/>
                  <a:pt x="2271104" y="658835"/>
                  <a:pt x="2274352" y="793650"/>
                </a:cubicBezTo>
                <a:cubicBezTo>
                  <a:pt x="2031944" y="824518"/>
                  <a:pt x="1978612" y="771886"/>
                  <a:pt x="1705764" y="793650"/>
                </a:cubicBezTo>
                <a:cubicBezTo>
                  <a:pt x="1432916" y="815414"/>
                  <a:pt x="1416954" y="774031"/>
                  <a:pt x="1182663" y="793650"/>
                </a:cubicBezTo>
                <a:cubicBezTo>
                  <a:pt x="948372" y="813269"/>
                  <a:pt x="739783" y="774114"/>
                  <a:pt x="614075" y="793650"/>
                </a:cubicBezTo>
                <a:cubicBezTo>
                  <a:pt x="488367" y="813186"/>
                  <a:pt x="191289" y="733303"/>
                  <a:pt x="0" y="793650"/>
                </a:cubicBezTo>
                <a:cubicBezTo>
                  <a:pt x="-2916" y="689636"/>
                  <a:pt x="42643" y="499565"/>
                  <a:pt x="0" y="404762"/>
                </a:cubicBezTo>
                <a:cubicBezTo>
                  <a:pt x="-42643" y="309959"/>
                  <a:pt x="16620" y="185600"/>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am Sonntag</a:t>
            </a:r>
            <a:endParaRPr kumimoji="0" sz="24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2" name="TextBox 41">
            <a:extLst>
              <a:ext uri="{FF2B5EF4-FFF2-40B4-BE49-F238E27FC236}">
                <a16:creationId xmlns:a16="http://schemas.microsoft.com/office/drawing/2014/main" id="{45691F2F-BF12-4201-A4CA-86FDE6E09DDA}"/>
              </a:ext>
            </a:extLst>
          </p:cNvPr>
          <p:cNvSpPr txBox="1"/>
          <p:nvPr/>
        </p:nvSpPr>
        <p:spPr>
          <a:xfrm>
            <a:off x="123170" y="968948"/>
            <a:ext cx="7795299" cy="584775"/>
          </a:xfrm>
          <a:prstGeom prst="rect">
            <a:avLst/>
          </a:prstGeom>
          <a:solidFill>
            <a:srgbClr val="C2E49C"/>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AR"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Are </a:t>
            </a:r>
            <a:r>
              <a:rPr kumimoji="0" lang="es-AR"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you</a:t>
            </a:r>
            <a:r>
              <a:rPr kumimoji="0" lang="es-AR"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s-AR"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fetching</a:t>
            </a:r>
            <a:r>
              <a:rPr kumimoji="0" lang="es-AR"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Opa </a:t>
            </a:r>
            <a:r>
              <a:rPr kumimoji="0" lang="es-AR"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on</a:t>
            </a:r>
            <a:r>
              <a:rPr kumimoji="0" lang="es-AR"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s-AR"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Sundays</a:t>
            </a:r>
            <a:r>
              <a:rPr kumimoji="0" lang="es-AR"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43" name="Google Shape;698;p62">
            <a:extLst>
              <a:ext uri="{FF2B5EF4-FFF2-40B4-BE49-F238E27FC236}">
                <a16:creationId xmlns:a16="http://schemas.microsoft.com/office/drawing/2014/main" id="{145C97B8-A209-40A2-8228-2524BF3A7398}"/>
              </a:ext>
            </a:extLst>
          </p:cNvPr>
          <p:cNvSpPr/>
          <p:nvPr/>
        </p:nvSpPr>
        <p:spPr>
          <a:xfrm>
            <a:off x="7785091" y="5780901"/>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Ihr</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4" name="Google Shape;698;p62">
            <a:extLst>
              <a:ext uri="{FF2B5EF4-FFF2-40B4-BE49-F238E27FC236}">
                <a16:creationId xmlns:a16="http://schemas.microsoft.com/office/drawing/2014/main" id="{6D9B98E9-2829-411B-AAAA-F9E9516157A9}"/>
              </a:ext>
            </a:extLst>
          </p:cNvPr>
          <p:cNvSpPr/>
          <p:nvPr/>
        </p:nvSpPr>
        <p:spPr>
          <a:xfrm>
            <a:off x="9481380" y="5777030"/>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Holt</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5" name="Google Shape;703;p62">
            <a:extLst>
              <a:ext uri="{FF2B5EF4-FFF2-40B4-BE49-F238E27FC236}">
                <a16:creationId xmlns:a16="http://schemas.microsoft.com/office/drawing/2014/main" id="{6692E3DB-C33C-4322-9C13-4AC6FCD4E7F6}"/>
              </a:ext>
            </a:extLst>
          </p:cNvPr>
          <p:cNvSpPr/>
          <p:nvPr/>
        </p:nvSpPr>
        <p:spPr>
          <a:xfrm>
            <a:off x="9283309" y="3953889"/>
            <a:ext cx="2094580" cy="793650"/>
          </a:xfrm>
          <a:custGeom>
            <a:avLst/>
            <a:gdLst>
              <a:gd name="connsiteX0" fmla="*/ 0 w 2094580"/>
              <a:gd name="connsiteY0" fmla="*/ 0 h 793650"/>
              <a:gd name="connsiteX1" fmla="*/ 565537 w 2094580"/>
              <a:gd name="connsiteY1" fmla="*/ 0 h 793650"/>
              <a:gd name="connsiteX2" fmla="*/ 1068236 w 2094580"/>
              <a:gd name="connsiteY2" fmla="*/ 0 h 793650"/>
              <a:gd name="connsiteX3" fmla="*/ 1570935 w 2094580"/>
              <a:gd name="connsiteY3" fmla="*/ 0 h 793650"/>
              <a:gd name="connsiteX4" fmla="*/ 2094580 w 2094580"/>
              <a:gd name="connsiteY4" fmla="*/ 0 h 793650"/>
              <a:gd name="connsiteX5" fmla="*/ 2094580 w 2094580"/>
              <a:gd name="connsiteY5" fmla="*/ 396825 h 793650"/>
              <a:gd name="connsiteX6" fmla="*/ 2094580 w 2094580"/>
              <a:gd name="connsiteY6" fmla="*/ 793650 h 793650"/>
              <a:gd name="connsiteX7" fmla="*/ 1633772 w 2094580"/>
              <a:gd name="connsiteY7" fmla="*/ 793650 h 793650"/>
              <a:gd name="connsiteX8" fmla="*/ 1131073 w 2094580"/>
              <a:gd name="connsiteY8" fmla="*/ 793650 h 793650"/>
              <a:gd name="connsiteX9" fmla="*/ 565537 w 2094580"/>
              <a:gd name="connsiteY9" fmla="*/ 793650 h 793650"/>
              <a:gd name="connsiteX10" fmla="*/ 0 w 2094580"/>
              <a:gd name="connsiteY10" fmla="*/ 793650 h 793650"/>
              <a:gd name="connsiteX11" fmla="*/ 0 w 2094580"/>
              <a:gd name="connsiteY11" fmla="*/ 388889 h 793650"/>
              <a:gd name="connsiteX12" fmla="*/ 0 w 2094580"/>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94580" h="793650" fill="none" extrusionOk="0">
                <a:moveTo>
                  <a:pt x="0" y="0"/>
                </a:moveTo>
                <a:cubicBezTo>
                  <a:pt x="186668" y="-42972"/>
                  <a:pt x="295915" y="41206"/>
                  <a:pt x="565537" y="0"/>
                </a:cubicBezTo>
                <a:cubicBezTo>
                  <a:pt x="835159" y="-41206"/>
                  <a:pt x="930322" y="3514"/>
                  <a:pt x="1068236" y="0"/>
                </a:cubicBezTo>
                <a:cubicBezTo>
                  <a:pt x="1206150" y="-3514"/>
                  <a:pt x="1429927" y="29192"/>
                  <a:pt x="1570935" y="0"/>
                </a:cubicBezTo>
                <a:cubicBezTo>
                  <a:pt x="1711943" y="-29192"/>
                  <a:pt x="1840744" y="45527"/>
                  <a:pt x="2094580" y="0"/>
                </a:cubicBezTo>
                <a:cubicBezTo>
                  <a:pt x="2129503" y="84232"/>
                  <a:pt x="2076640" y="215515"/>
                  <a:pt x="2094580" y="396825"/>
                </a:cubicBezTo>
                <a:cubicBezTo>
                  <a:pt x="2112520" y="578136"/>
                  <a:pt x="2047113" y="611940"/>
                  <a:pt x="2094580" y="793650"/>
                </a:cubicBezTo>
                <a:cubicBezTo>
                  <a:pt x="1930359" y="813799"/>
                  <a:pt x="1864001" y="755125"/>
                  <a:pt x="1633772" y="793650"/>
                </a:cubicBezTo>
                <a:cubicBezTo>
                  <a:pt x="1403543" y="832175"/>
                  <a:pt x="1239063" y="764418"/>
                  <a:pt x="1131073" y="793650"/>
                </a:cubicBezTo>
                <a:cubicBezTo>
                  <a:pt x="1023083" y="822882"/>
                  <a:pt x="727028" y="735747"/>
                  <a:pt x="565537" y="793650"/>
                </a:cubicBezTo>
                <a:cubicBezTo>
                  <a:pt x="404046" y="851553"/>
                  <a:pt x="207641" y="767540"/>
                  <a:pt x="0" y="793650"/>
                </a:cubicBezTo>
                <a:cubicBezTo>
                  <a:pt x="-37259" y="656249"/>
                  <a:pt x="48459" y="554944"/>
                  <a:pt x="0" y="388889"/>
                </a:cubicBezTo>
                <a:cubicBezTo>
                  <a:pt x="-48459" y="222834"/>
                  <a:pt x="35228" y="150505"/>
                  <a:pt x="0" y="0"/>
                </a:cubicBezTo>
                <a:close/>
              </a:path>
              <a:path w="2094580" h="793650" stroke="0" extrusionOk="0">
                <a:moveTo>
                  <a:pt x="0" y="0"/>
                </a:moveTo>
                <a:cubicBezTo>
                  <a:pt x="241622" y="-25388"/>
                  <a:pt x="315813" y="9253"/>
                  <a:pt x="523645" y="0"/>
                </a:cubicBezTo>
                <a:cubicBezTo>
                  <a:pt x="731478" y="-9253"/>
                  <a:pt x="797037" y="12260"/>
                  <a:pt x="1026344" y="0"/>
                </a:cubicBezTo>
                <a:cubicBezTo>
                  <a:pt x="1255651" y="-12260"/>
                  <a:pt x="1307282" y="5958"/>
                  <a:pt x="1487152" y="0"/>
                </a:cubicBezTo>
                <a:cubicBezTo>
                  <a:pt x="1667022" y="-5958"/>
                  <a:pt x="1845659" y="31347"/>
                  <a:pt x="2094580" y="0"/>
                </a:cubicBezTo>
                <a:cubicBezTo>
                  <a:pt x="2114999" y="113328"/>
                  <a:pt x="2058151" y="199645"/>
                  <a:pt x="2094580" y="388889"/>
                </a:cubicBezTo>
                <a:cubicBezTo>
                  <a:pt x="2131009" y="578133"/>
                  <a:pt x="2091332" y="658835"/>
                  <a:pt x="2094580" y="793650"/>
                </a:cubicBezTo>
                <a:cubicBezTo>
                  <a:pt x="1874192" y="844677"/>
                  <a:pt x="1766198" y="755729"/>
                  <a:pt x="1570935" y="793650"/>
                </a:cubicBezTo>
                <a:cubicBezTo>
                  <a:pt x="1375673" y="831571"/>
                  <a:pt x="1200860" y="765111"/>
                  <a:pt x="1089182" y="793650"/>
                </a:cubicBezTo>
                <a:cubicBezTo>
                  <a:pt x="977504" y="822189"/>
                  <a:pt x="762554" y="782269"/>
                  <a:pt x="565537" y="793650"/>
                </a:cubicBezTo>
                <a:cubicBezTo>
                  <a:pt x="368521" y="805031"/>
                  <a:pt x="165849" y="753951"/>
                  <a:pt x="0" y="793650"/>
                </a:cubicBezTo>
                <a:cubicBezTo>
                  <a:pt x="-2916" y="689636"/>
                  <a:pt x="42643" y="499565"/>
                  <a:pt x="0" y="404762"/>
                </a:cubicBezTo>
                <a:cubicBezTo>
                  <a:pt x="-42643" y="309959"/>
                  <a:pt x="16620" y="185600"/>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500" b="1" kern="0" dirty="0" err="1">
                <a:solidFill>
                  <a:srgbClr val="002060"/>
                </a:solidFill>
                <a:latin typeface="Century Gothic" panose="020B0502020202020204" pitchFamily="34" charset="0"/>
                <a:ea typeface="Montserrat"/>
                <a:cs typeface="Montserrat"/>
                <a:sym typeface="Montserrat"/>
              </a:rPr>
              <a:t>eine</a:t>
            </a:r>
            <a:r>
              <a:rPr lang="en-US" sz="2500" b="1" kern="0" dirty="0">
                <a:solidFill>
                  <a:srgbClr val="002060"/>
                </a:solidFill>
                <a:latin typeface="Century Gothic" panose="020B0502020202020204" pitchFamily="34" charset="0"/>
                <a:ea typeface="Montserrat"/>
                <a:cs typeface="Montserrat"/>
                <a:sym typeface="Montserrat"/>
              </a:rPr>
              <a:t>  </a:t>
            </a:r>
            <a:r>
              <a:rPr lang="en-US" sz="2500" b="1" kern="0" dirty="0" err="1">
                <a:solidFill>
                  <a:srgbClr val="002060"/>
                </a:solidFill>
                <a:latin typeface="Century Gothic" panose="020B0502020202020204" pitchFamily="34" charset="0"/>
                <a:ea typeface="Montserrat"/>
                <a:cs typeface="Montserrat"/>
                <a:sym typeface="Montserrat"/>
              </a:rPr>
              <a:t>Freundin</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 name="Google Shape;702;p62">
            <a:extLst>
              <a:ext uri="{FF2B5EF4-FFF2-40B4-BE49-F238E27FC236}">
                <a16:creationId xmlns:a16="http://schemas.microsoft.com/office/drawing/2014/main" id="{46899109-9023-26AA-228C-AEB41B6BEC4B}"/>
              </a:ext>
            </a:extLst>
          </p:cNvPr>
          <p:cNvSpPr/>
          <p:nvPr/>
        </p:nvSpPr>
        <p:spPr>
          <a:xfrm>
            <a:off x="8001930" y="3964217"/>
            <a:ext cx="1213467" cy="793650"/>
          </a:xfrm>
          <a:custGeom>
            <a:avLst/>
            <a:gdLst>
              <a:gd name="connsiteX0" fmla="*/ 0 w 1213467"/>
              <a:gd name="connsiteY0" fmla="*/ 0 h 793650"/>
              <a:gd name="connsiteX1" fmla="*/ 380220 w 1213467"/>
              <a:gd name="connsiteY1" fmla="*/ 0 h 793650"/>
              <a:gd name="connsiteX2" fmla="*/ 784709 w 1213467"/>
              <a:gd name="connsiteY2" fmla="*/ 0 h 793650"/>
              <a:gd name="connsiteX3" fmla="*/ 1213467 w 1213467"/>
              <a:gd name="connsiteY3" fmla="*/ 0 h 793650"/>
              <a:gd name="connsiteX4" fmla="*/ 1213467 w 1213467"/>
              <a:gd name="connsiteY4" fmla="*/ 373016 h 793650"/>
              <a:gd name="connsiteX5" fmla="*/ 1213467 w 1213467"/>
              <a:gd name="connsiteY5" fmla="*/ 793650 h 793650"/>
              <a:gd name="connsiteX6" fmla="*/ 796843 w 1213467"/>
              <a:gd name="connsiteY6" fmla="*/ 793650 h 793650"/>
              <a:gd name="connsiteX7" fmla="*/ 404489 w 1213467"/>
              <a:gd name="connsiteY7" fmla="*/ 793650 h 793650"/>
              <a:gd name="connsiteX8" fmla="*/ 0 w 1213467"/>
              <a:gd name="connsiteY8" fmla="*/ 793650 h 793650"/>
              <a:gd name="connsiteX9" fmla="*/ 0 w 1213467"/>
              <a:gd name="connsiteY9" fmla="*/ 420635 h 793650"/>
              <a:gd name="connsiteX10" fmla="*/ 0 w 1213467"/>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3467" h="793650" fill="none" extrusionOk="0">
                <a:moveTo>
                  <a:pt x="0" y="0"/>
                </a:moveTo>
                <a:cubicBezTo>
                  <a:pt x="78247" y="-1324"/>
                  <a:pt x="255785" y="4027"/>
                  <a:pt x="380220" y="0"/>
                </a:cubicBezTo>
                <a:cubicBezTo>
                  <a:pt x="504655" y="-4027"/>
                  <a:pt x="697110" y="39622"/>
                  <a:pt x="784709" y="0"/>
                </a:cubicBezTo>
                <a:cubicBezTo>
                  <a:pt x="872308" y="-39622"/>
                  <a:pt x="999233" y="2074"/>
                  <a:pt x="1213467" y="0"/>
                </a:cubicBezTo>
                <a:cubicBezTo>
                  <a:pt x="1218787" y="115102"/>
                  <a:pt x="1182256" y="217579"/>
                  <a:pt x="1213467" y="373016"/>
                </a:cubicBezTo>
                <a:cubicBezTo>
                  <a:pt x="1244678" y="528453"/>
                  <a:pt x="1181867" y="588402"/>
                  <a:pt x="1213467" y="793650"/>
                </a:cubicBezTo>
                <a:cubicBezTo>
                  <a:pt x="1063442" y="815566"/>
                  <a:pt x="956872" y="756783"/>
                  <a:pt x="796843" y="793650"/>
                </a:cubicBezTo>
                <a:cubicBezTo>
                  <a:pt x="636814" y="830517"/>
                  <a:pt x="491223" y="776323"/>
                  <a:pt x="404489" y="793650"/>
                </a:cubicBezTo>
                <a:cubicBezTo>
                  <a:pt x="317755" y="810977"/>
                  <a:pt x="154539" y="760083"/>
                  <a:pt x="0" y="793650"/>
                </a:cubicBezTo>
                <a:cubicBezTo>
                  <a:pt x="-16090" y="659836"/>
                  <a:pt x="7313" y="576032"/>
                  <a:pt x="0" y="420635"/>
                </a:cubicBezTo>
                <a:cubicBezTo>
                  <a:pt x="-7313" y="265238"/>
                  <a:pt x="27296" y="128760"/>
                  <a:pt x="0" y="0"/>
                </a:cubicBezTo>
                <a:close/>
              </a:path>
              <a:path w="1213467" h="793650" stroke="0" extrusionOk="0">
                <a:moveTo>
                  <a:pt x="0" y="0"/>
                </a:moveTo>
                <a:cubicBezTo>
                  <a:pt x="205644" y="-15019"/>
                  <a:pt x="285476" y="34430"/>
                  <a:pt x="416624" y="0"/>
                </a:cubicBezTo>
                <a:cubicBezTo>
                  <a:pt x="547772" y="-34430"/>
                  <a:pt x="706274" y="11129"/>
                  <a:pt x="821113" y="0"/>
                </a:cubicBezTo>
                <a:cubicBezTo>
                  <a:pt x="935952" y="-11129"/>
                  <a:pt x="1096148" y="30199"/>
                  <a:pt x="1213467" y="0"/>
                </a:cubicBezTo>
                <a:cubicBezTo>
                  <a:pt x="1228704" y="113448"/>
                  <a:pt x="1188684" y="254725"/>
                  <a:pt x="1213467" y="396825"/>
                </a:cubicBezTo>
                <a:cubicBezTo>
                  <a:pt x="1238250" y="538925"/>
                  <a:pt x="1184710" y="684157"/>
                  <a:pt x="1213467" y="793650"/>
                </a:cubicBezTo>
                <a:cubicBezTo>
                  <a:pt x="1020169" y="829226"/>
                  <a:pt x="910442" y="787378"/>
                  <a:pt x="796843" y="793650"/>
                </a:cubicBezTo>
                <a:cubicBezTo>
                  <a:pt x="683244" y="799922"/>
                  <a:pt x="520980" y="786146"/>
                  <a:pt x="428758" y="793650"/>
                </a:cubicBezTo>
                <a:cubicBezTo>
                  <a:pt x="336537" y="801154"/>
                  <a:pt x="140891" y="778014"/>
                  <a:pt x="0" y="793650"/>
                </a:cubicBezTo>
                <a:cubicBezTo>
                  <a:pt x="-23697" y="624022"/>
                  <a:pt x="37475" y="584309"/>
                  <a:pt x="0" y="380952"/>
                </a:cubicBezTo>
                <a:cubicBezTo>
                  <a:pt x="-37475" y="177595"/>
                  <a:pt x="36761" y="77288"/>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einen</a:t>
            </a:r>
            <a:r>
              <a:rPr kumimoji="0" lang="en-US"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 Freund</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pic>
        <p:nvPicPr>
          <p:cNvPr id="4" name="Picture 3">
            <a:extLst>
              <a:ext uri="{FF2B5EF4-FFF2-40B4-BE49-F238E27FC236}">
                <a16:creationId xmlns:a16="http://schemas.microsoft.com/office/drawing/2014/main" id="{EBF8F2C4-78DA-A04A-8142-6A8E16254982}"/>
              </a:ext>
            </a:extLst>
          </p:cNvPr>
          <p:cNvPicPr>
            <a:picLocks noChangeAspect="1"/>
          </p:cNvPicPr>
          <p:nvPr/>
        </p:nvPicPr>
        <p:blipFill>
          <a:blip r:embed="rId8"/>
          <a:stretch>
            <a:fillRect/>
          </a:stretch>
        </p:blipFill>
        <p:spPr>
          <a:xfrm>
            <a:off x="103619" y="91565"/>
            <a:ext cx="524301" cy="481626"/>
          </a:xfrm>
          <a:prstGeom prst="rect">
            <a:avLst/>
          </a:prstGeom>
        </p:spPr>
      </p:pic>
    </p:spTree>
    <p:extLst>
      <p:ext uri="{BB962C8B-B14F-4D97-AF65-F5344CB8AC3E}">
        <p14:creationId xmlns:p14="http://schemas.microsoft.com/office/powerpoint/2010/main" val="452946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500"/>
                                        <p:tgtEl>
                                          <p:spTgt spid="30"/>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1500"/>
                                        <p:tgtEl>
                                          <p:spTgt spid="31"/>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1500"/>
                                        <p:tgtEl>
                                          <p:spTgt spid="25"/>
                                        </p:tgtEl>
                                      </p:cBhvr>
                                    </p:animEffect>
                                  </p:childTnLst>
                                </p:cTn>
                              </p:par>
                            </p:childTnLst>
                          </p:cTn>
                        </p:par>
                        <p:par>
                          <p:cTn id="16" fill="hold">
                            <p:stCondLst>
                              <p:cond delay="4500"/>
                            </p:stCondLst>
                            <p:childTnLst>
                              <p:par>
                                <p:cTn id="17" presetID="10" presetClass="entr" presetSubtype="0"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1500"/>
                                        <p:tgtEl>
                                          <p:spTgt spid="26"/>
                                        </p:tgtEl>
                                      </p:cBhvr>
                                    </p:animEffect>
                                  </p:childTnLst>
                                </p:cTn>
                              </p:par>
                            </p:childTnLst>
                          </p:cTn>
                        </p:par>
                        <p:par>
                          <p:cTn id="20" fill="hold">
                            <p:stCondLst>
                              <p:cond delay="6000"/>
                            </p:stCondLst>
                            <p:childTnLst>
                              <p:par>
                                <p:cTn id="21" presetID="10" presetClass="entr" presetSubtype="0" fill="hold" nodeType="after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1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33" name="Title 2">
            <a:extLst>
              <a:ext uri="{FF2B5EF4-FFF2-40B4-BE49-F238E27FC236}">
                <a16:creationId xmlns:a16="http://schemas.microsoft.com/office/drawing/2014/main" id="{3653E245-4008-4E44-93C1-756AE28CC146}"/>
              </a:ext>
            </a:extLst>
          </p:cNvPr>
          <p:cNvSpPr txBox="1">
            <a:spLocks/>
          </p:cNvSpPr>
          <p:nvPr/>
        </p:nvSpPr>
        <p:spPr>
          <a:xfrm>
            <a:off x="10754910" y="1087776"/>
            <a:ext cx="1442000" cy="459765"/>
          </a:xfrm>
          <a:prstGeom prst="rect">
            <a:avLst/>
          </a:prstGeom>
          <a:solidFill>
            <a:srgbClr val="FFD10D"/>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44546A">
                    <a:lumMod val="10000"/>
                  </a:srgbClr>
                </a:solidFill>
                <a:effectLst/>
                <a:uLnTx/>
                <a:uFillTx/>
                <a:latin typeface="Century Gothic" panose="020B0502020202020204" pitchFamily="34" charset="0"/>
                <a:cs typeface="Calibri"/>
                <a:sym typeface="Calibri"/>
              </a:rPr>
              <a:t>sprechen</a:t>
            </a:r>
            <a:endParaRPr kumimoji="0" lang="en-GB" sz="2000" b="1" i="0" u="none" strike="noStrike" kern="0" cap="none" spc="0" normalizeH="0" baseline="0" noProof="0" dirty="0">
              <a:ln>
                <a:noFill/>
              </a:ln>
              <a:solidFill>
                <a:srgbClr val="44546A">
                  <a:lumMod val="10000"/>
                </a:srgbClr>
              </a:solidFill>
              <a:effectLst/>
              <a:uLnTx/>
              <a:uFillTx/>
              <a:latin typeface="Century Gothic" panose="020B0502020202020204" pitchFamily="34" charset="0"/>
              <a:cs typeface="Calibri"/>
              <a:sym typeface="Calibri"/>
            </a:endParaRPr>
          </a:p>
        </p:txBody>
      </p:sp>
      <p:pic>
        <p:nvPicPr>
          <p:cNvPr id="34" name="Picture 33" descr="Icon&#10;&#10;Description automatically generated">
            <a:extLst>
              <a:ext uri="{FF2B5EF4-FFF2-40B4-BE49-F238E27FC236}">
                <a16:creationId xmlns:a16="http://schemas.microsoft.com/office/drawing/2014/main" id="{3FDEC5B5-0E6C-4571-A222-2D5329C6D4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4910" y="128500"/>
            <a:ext cx="1585097" cy="1066892"/>
          </a:xfrm>
          <a:prstGeom prst="rect">
            <a:avLst/>
          </a:prstGeom>
        </p:spPr>
      </p:pic>
      <p:sp>
        <p:nvSpPr>
          <p:cNvPr id="11" name="Speech Bubble: Rectangle with Corners Rounded 10">
            <a:hlinkClick r:id="" action="ppaction://noaction">
              <a:snd r:embed="rId4" name="T2_W2F_9.1.wav"/>
            </a:hlinkClick>
            <a:extLst>
              <a:ext uri="{FF2B5EF4-FFF2-40B4-BE49-F238E27FC236}">
                <a16:creationId xmlns:a16="http://schemas.microsoft.com/office/drawing/2014/main" id="{5D10F712-46ED-4F32-B662-1465C28A0544}"/>
              </a:ext>
            </a:extLst>
          </p:cNvPr>
          <p:cNvSpPr/>
          <p:nvPr/>
        </p:nvSpPr>
        <p:spPr>
          <a:xfrm>
            <a:off x="3668639" y="151076"/>
            <a:ext cx="4307093" cy="518040"/>
          </a:xfrm>
          <a:prstGeom prst="wedgeRoundRectCallout">
            <a:avLst>
              <a:gd name="adj1" fmla="val -55329"/>
              <a:gd name="adj2" fmla="val -1104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2" name="Graphic 11" descr="Teacher">
            <a:extLst>
              <a:ext uri="{FF2B5EF4-FFF2-40B4-BE49-F238E27FC236}">
                <a16:creationId xmlns:a16="http://schemas.microsoft.com/office/drawing/2014/main" id="{C9B7819E-24C9-411C-985B-E5DA466866B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54572" y="-63618"/>
            <a:ext cx="914400" cy="914400"/>
          </a:xfrm>
          <a:prstGeom prst="rect">
            <a:avLst/>
          </a:prstGeom>
        </p:spPr>
      </p:pic>
      <p:sp>
        <p:nvSpPr>
          <p:cNvPr id="13" name="Google Shape;108;p3">
            <a:hlinkClick r:id="" action="ppaction://noaction">
              <a:snd r:embed="rId4" name="T2_W2F_9.1.wav"/>
            </a:hlinkClick>
            <a:extLst>
              <a:ext uri="{FF2B5EF4-FFF2-40B4-BE49-F238E27FC236}">
                <a16:creationId xmlns:a16="http://schemas.microsoft.com/office/drawing/2014/main" id="{C8C5DDEC-910C-4D4A-B322-CA0B3E582D1F}"/>
              </a:ext>
            </a:extLst>
          </p:cNvPr>
          <p:cNvSpPr txBox="1"/>
          <p:nvPr/>
        </p:nvSpPr>
        <p:spPr>
          <a:xfrm>
            <a:off x="3701084" y="162746"/>
            <a:ext cx="4274648"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rPr>
              <a:t>Sag den </a:t>
            </a:r>
            <a:r>
              <a:rPr kumimoji="0" lang="en-GB" sz="24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cs typeface="+mn-cs"/>
              </a:rPr>
              <a:t>Satz</a:t>
            </a:r>
            <a:r>
              <a:rPr kumimoji="0" lang="en-GB" sz="24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rPr>
              <a:t> auf Deutsch.</a:t>
            </a:r>
            <a:endParaRPr kumimoji="0" sz="2400" b="1" i="0" u="none" strike="noStrike" kern="120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pic>
        <p:nvPicPr>
          <p:cNvPr id="14" name="Picture 13">
            <a:extLst>
              <a:ext uri="{FF2B5EF4-FFF2-40B4-BE49-F238E27FC236}">
                <a16:creationId xmlns:a16="http://schemas.microsoft.com/office/drawing/2014/main" id="{F1E7D29B-EC0E-417F-92C7-F74676F298D7}"/>
              </a:ext>
            </a:extLst>
          </p:cNvPr>
          <p:cNvPicPr>
            <a:picLocks noChangeAspect="1"/>
          </p:cNvPicPr>
          <p:nvPr/>
        </p:nvPicPr>
        <p:blipFill>
          <a:blip r:embed="rId7"/>
          <a:stretch>
            <a:fillRect/>
          </a:stretch>
        </p:blipFill>
        <p:spPr>
          <a:xfrm>
            <a:off x="-143139" y="1804583"/>
            <a:ext cx="6066046" cy="4773582"/>
          </a:xfrm>
          <a:prstGeom prst="rect">
            <a:avLst/>
          </a:prstGeom>
        </p:spPr>
      </p:pic>
      <p:sp>
        <p:nvSpPr>
          <p:cNvPr id="15" name="Google Shape;696;p62">
            <a:extLst>
              <a:ext uri="{FF2B5EF4-FFF2-40B4-BE49-F238E27FC236}">
                <a16:creationId xmlns:a16="http://schemas.microsoft.com/office/drawing/2014/main" id="{CBF40B94-DDCC-43C2-8BB2-A94C3F2D50C8}"/>
              </a:ext>
            </a:extLst>
          </p:cNvPr>
          <p:cNvSpPr/>
          <p:nvPr/>
        </p:nvSpPr>
        <p:spPr>
          <a:xfrm>
            <a:off x="3549916" y="2249793"/>
            <a:ext cx="1116761" cy="4417961"/>
          </a:xfrm>
          <a:custGeom>
            <a:avLst/>
            <a:gdLst>
              <a:gd name="connsiteX0" fmla="*/ 0 w 1116761"/>
              <a:gd name="connsiteY0" fmla="*/ 558381 h 4417961"/>
              <a:gd name="connsiteX1" fmla="*/ 262439 w 1116761"/>
              <a:gd name="connsiteY1" fmla="*/ 295942 h 4417961"/>
              <a:gd name="connsiteX2" fmla="*/ 558381 w 1116761"/>
              <a:gd name="connsiteY2" fmla="*/ 0 h 4417961"/>
              <a:gd name="connsiteX3" fmla="*/ 848739 w 1116761"/>
              <a:gd name="connsiteY3" fmla="*/ 290358 h 4417961"/>
              <a:gd name="connsiteX4" fmla="*/ 1116761 w 1116761"/>
              <a:gd name="connsiteY4" fmla="*/ 558381 h 4417961"/>
              <a:gd name="connsiteX5" fmla="*/ 837571 w 1116761"/>
              <a:gd name="connsiteY5" fmla="*/ 558381 h 4417961"/>
              <a:gd name="connsiteX6" fmla="*/ 837571 w 1116761"/>
              <a:gd name="connsiteY6" fmla="*/ 1186941 h 4417961"/>
              <a:gd name="connsiteX7" fmla="*/ 837571 w 1116761"/>
              <a:gd name="connsiteY7" fmla="*/ 1738310 h 4417961"/>
              <a:gd name="connsiteX8" fmla="*/ 837571 w 1116761"/>
              <a:gd name="connsiteY8" fmla="*/ 2328274 h 4417961"/>
              <a:gd name="connsiteX9" fmla="*/ 837571 w 1116761"/>
              <a:gd name="connsiteY9" fmla="*/ 2841047 h 4417961"/>
              <a:gd name="connsiteX10" fmla="*/ 837571 w 1116761"/>
              <a:gd name="connsiteY10" fmla="*/ 3469607 h 4417961"/>
              <a:gd name="connsiteX11" fmla="*/ 837571 w 1116761"/>
              <a:gd name="connsiteY11" fmla="*/ 4417961 h 4417961"/>
              <a:gd name="connsiteX12" fmla="*/ 279190 w 1116761"/>
              <a:gd name="connsiteY12" fmla="*/ 4417961 h 4417961"/>
              <a:gd name="connsiteX13" fmla="*/ 279190 w 1116761"/>
              <a:gd name="connsiteY13" fmla="*/ 3905188 h 4417961"/>
              <a:gd name="connsiteX14" fmla="*/ 279190 w 1116761"/>
              <a:gd name="connsiteY14" fmla="*/ 3431011 h 4417961"/>
              <a:gd name="connsiteX15" fmla="*/ 279190 w 1116761"/>
              <a:gd name="connsiteY15" fmla="*/ 2995430 h 4417961"/>
              <a:gd name="connsiteX16" fmla="*/ 279190 w 1116761"/>
              <a:gd name="connsiteY16" fmla="*/ 2444062 h 4417961"/>
              <a:gd name="connsiteX17" fmla="*/ 279190 w 1116761"/>
              <a:gd name="connsiteY17" fmla="*/ 2008480 h 4417961"/>
              <a:gd name="connsiteX18" fmla="*/ 279190 w 1116761"/>
              <a:gd name="connsiteY18" fmla="*/ 1572899 h 4417961"/>
              <a:gd name="connsiteX19" fmla="*/ 279190 w 1116761"/>
              <a:gd name="connsiteY19" fmla="*/ 558381 h 4417961"/>
              <a:gd name="connsiteX20" fmla="*/ 0 w 1116761"/>
              <a:gd name="connsiteY20" fmla="*/ 558381 h 441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6761" h="4417961" fill="none" extrusionOk="0">
                <a:moveTo>
                  <a:pt x="0" y="558381"/>
                </a:moveTo>
                <a:cubicBezTo>
                  <a:pt x="79902" y="458605"/>
                  <a:pt x="137169" y="427999"/>
                  <a:pt x="262439" y="295942"/>
                </a:cubicBezTo>
                <a:cubicBezTo>
                  <a:pt x="387709" y="163885"/>
                  <a:pt x="513767" y="101817"/>
                  <a:pt x="558381" y="0"/>
                </a:cubicBezTo>
                <a:cubicBezTo>
                  <a:pt x="648466" y="79038"/>
                  <a:pt x="703108" y="164257"/>
                  <a:pt x="848739" y="290358"/>
                </a:cubicBezTo>
                <a:cubicBezTo>
                  <a:pt x="994369" y="416460"/>
                  <a:pt x="982113" y="434351"/>
                  <a:pt x="1116761" y="558381"/>
                </a:cubicBezTo>
                <a:cubicBezTo>
                  <a:pt x="997670" y="568809"/>
                  <a:pt x="914813" y="527899"/>
                  <a:pt x="837571" y="558381"/>
                </a:cubicBezTo>
                <a:cubicBezTo>
                  <a:pt x="902831" y="762351"/>
                  <a:pt x="796777" y="1030716"/>
                  <a:pt x="837571" y="1186941"/>
                </a:cubicBezTo>
                <a:cubicBezTo>
                  <a:pt x="878365" y="1343166"/>
                  <a:pt x="837274" y="1551472"/>
                  <a:pt x="837571" y="1738310"/>
                </a:cubicBezTo>
                <a:cubicBezTo>
                  <a:pt x="837868" y="1925148"/>
                  <a:pt x="803134" y="2159840"/>
                  <a:pt x="837571" y="2328274"/>
                </a:cubicBezTo>
                <a:cubicBezTo>
                  <a:pt x="872008" y="2496708"/>
                  <a:pt x="830635" y="2622547"/>
                  <a:pt x="837571" y="2841047"/>
                </a:cubicBezTo>
                <a:cubicBezTo>
                  <a:pt x="844507" y="3059547"/>
                  <a:pt x="770388" y="3232673"/>
                  <a:pt x="837571" y="3469607"/>
                </a:cubicBezTo>
                <a:cubicBezTo>
                  <a:pt x="904754" y="3706541"/>
                  <a:pt x="726219" y="4220219"/>
                  <a:pt x="837571" y="4417961"/>
                </a:cubicBezTo>
                <a:cubicBezTo>
                  <a:pt x="661721" y="4476440"/>
                  <a:pt x="537434" y="4369486"/>
                  <a:pt x="279190" y="4417961"/>
                </a:cubicBezTo>
                <a:cubicBezTo>
                  <a:pt x="243122" y="4190694"/>
                  <a:pt x="292412" y="4035471"/>
                  <a:pt x="279190" y="3905188"/>
                </a:cubicBezTo>
                <a:cubicBezTo>
                  <a:pt x="265968" y="3774905"/>
                  <a:pt x="323357" y="3530420"/>
                  <a:pt x="279190" y="3431011"/>
                </a:cubicBezTo>
                <a:cubicBezTo>
                  <a:pt x="235023" y="3331602"/>
                  <a:pt x="282578" y="3143105"/>
                  <a:pt x="279190" y="2995430"/>
                </a:cubicBezTo>
                <a:cubicBezTo>
                  <a:pt x="275802" y="2847755"/>
                  <a:pt x="281626" y="2671616"/>
                  <a:pt x="279190" y="2444062"/>
                </a:cubicBezTo>
                <a:cubicBezTo>
                  <a:pt x="276754" y="2216508"/>
                  <a:pt x="287065" y="2120240"/>
                  <a:pt x="279190" y="2008480"/>
                </a:cubicBezTo>
                <a:cubicBezTo>
                  <a:pt x="271315" y="1896720"/>
                  <a:pt x="280266" y="1740354"/>
                  <a:pt x="279190" y="1572899"/>
                </a:cubicBezTo>
                <a:cubicBezTo>
                  <a:pt x="278114" y="1405444"/>
                  <a:pt x="320579" y="832113"/>
                  <a:pt x="279190" y="558381"/>
                </a:cubicBezTo>
                <a:cubicBezTo>
                  <a:pt x="198667" y="570081"/>
                  <a:pt x="79316" y="557472"/>
                  <a:pt x="0" y="558381"/>
                </a:cubicBezTo>
                <a:close/>
              </a:path>
              <a:path w="1116761" h="4417961" stroke="0" extrusionOk="0">
                <a:moveTo>
                  <a:pt x="0" y="558381"/>
                </a:moveTo>
                <a:cubicBezTo>
                  <a:pt x="100925" y="399511"/>
                  <a:pt x="229314" y="347147"/>
                  <a:pt x="290358" y="268023"/>
                </a:cubicBezTo>
                <a:cubicBezTo>
                  <a:pt x="351402" y="188899"/>
                  <a:pt x="452081" y="143800"/>
                  <a:pt x="558381" y="0"/>
                </a:cubicBezTo>
                <a:cubicBezTo>
                  <a:pt x="655032" y="73865"/>
                  <a:pt x="725475" y="188991"/>
                  <a:pt x="826403" y="268023"/>
                </a:cubicBezTo>
                <a:cubicBezTo>
                  <a:pt x="927331" y="347055"/>
                  <a:pt x="1013027" y="494782"/>
                  <a:pt x="1116761" y="558381"/>
                </a:cubicBezTo>
                <a:cubicBezTo>
                  <a:pt x="1056047" y="589469"/>
                  <a:pt x="910886" y="557551"/>
                  <a:pt x="837571" y="558381"/>
                </a:cubicBezTo>
                <a:cubicBezTo>
                  <a:pt x="883748" y="663960"/>
                  <a:pt x="823363" y="817328"/>
                  <a:pt x="837571" y="1032558"/>
                </a:cubicBezTo>
                <a:cubicBezTo>
                  <a:pt x="851779" y="1247788"/>
                  <a:pt x="817124" y="1427460"/>
                  <a:pt x="837571" y="1545331"/>
                </a:cubicBezTo>
                <a:cubicBezTo>
                  <a:pt x="858018" y="1663202"/>
                  <a:pt x="818260" y="1810690"/>
                  <a:pt x="837571" y="1980912"/>
                </a:cubicBezTo>
                <a:cubicBezTo>
                  <a:pt x="856882" y="2151134"/>
                  <a:pt x="784425" y="2363194"/>
                  <a:pt x="837571" y="2570876"/>
                </a:cubicBezTo>
                <a:cubicBezTo>
                  <a:pt x="890717" y="2778558"/>
                  <a:pt x="830745" y="2792819"/>
                  <a:pt x="837571" y="3006457"/>
                </a:cubicBezTo>
                <a:cubicBezTo>
                  <a:pt x="844397" y="3220095"/>
                  <a:pt x="782136" y="3288882"/>
                  <a:pt x="837571" y="3519230"/>
                </a:cubicBezTo>
                <a:cubicBezTo>
                  <a:pt x="893006" y="3749578"/>
                  <a:pt x="800950" y="3985964"/>
                  <a:pt x="837571" y="4417961"/>
                </a:cubicBezTo>
                <a:cubicBezTo>
                  <a:pt x="695768" y="4419706"/>
                  <a:pt x="463050" y="4359484"/>
                  <a:pt x="279190" y="4417961"/>
                </a:cubicBezTo>
                <a:cubicBezTo>
                  <a:pt x="252869" y="4286366"/>
                  <a:pt x="328695" y="4105987"/>
                  <a:pt x="279190" y="3905188"/>
                </a:cubicBezTo>
                <a:cubicBezTo>
                  <a:pt x="229685" y="3704389"/>
                  <a:pt x="325194" y="3616001"/>
                  <a:pt x="279190" y="3392415"/>
                </a:cubicBezTo>
                <a:cubicBezTo>
                  <a:pt x="233186" y="3168829"/>
                  <a:pt x="317858" y="3049332"/>
                  <a:pt x="279190" y="2918238"/>
                </a:cubicBezTo>
                <a:cubicBezTo>
                  <a:pt x="240522" y="2787144"/>
                  <a:pt x="298191" y="2678216"/>
                  <a:pt x="279190" y="2444062"/>
                </a:cubicBezTo>
                <a:cubicBezTo>
                  <a:pt x="260189" y="2209908"/>
                  <a:pt x="303817" y="2012846"/>
                  <a:pt x="279190" y="1854097"/>
                </a:cubicBezTo>
                <a:cubicBezTo>
                  <a:pt x="254563" y="1695348"/>
                  <a:pt x="324618" y="1535123"/>
                  <a:pt x="279190" y="1264133"/>
                </a:cubicBezTo>
                <a:cubicBezTo>
                  <a:pt x="233762" y="993143"/>
                  <a:pt x="322622" y="765894"/>
                  <a:pt x="279190" y="558381"/>
                </a:cubicBezTo>
                <a:cubicBezTo>
                  <a:pt x="142658" y="562985"/>
                  <a:pt x="112109" y="531881"/>
                  <a:pt x="0" y="558381"/>
                </a:cubicBezTo>
                <a:close/>
              </a:path>
            </a:pathLst>
          </a:custGeom>
          <a:solidFill>
            <a:srgbClr val="92D050"/>
          </a:solidFill>
          <a:ln w="9525" cap="flat" cmpd="sng">
            <a:solidFill>
              <a:srgbClr val="92D050"/>
            </a:solidFill>
            <a:prstDash val="solid"/>
            <a:round/>
            <a:headEnd type="none" w="sm" len="sm"/>
            <a:tailEnd type="none" w="sm" len="sm"/>
            <a:extLst>
              <a:ext uri="{C807C97D-BFC1-408E-A445-0C87EB9F89A2}">
                <ask:lineSketchStyleProps xmlns:ask="http://schemas.microsoft.com/office/drawing/2018/sketchyshapes" sd="3870372988">
                  <a:prstGeom prst="upArrow">
                    <a:avLst>
                      <a:gd name="adj1" fmla="val 50000"/>
                      <a:gd name="adj2" fmla="val 50000"/>
                    </a:avLst>
                  </a:prstGeom>
                  <ask:type>
                    <ask:lineSketchScribble/>
                  </ask:type>
                </ask:lineSketchStyleProps>
              </a:ext>
            </a:extLst>
          </a:ln>
        </p:spPr>
        <p:txBody>
          <a:bodyPr spcFirstLastPara="1" wrap="square" lIns="45713" tIns="45713" rIns="45713" bIns="4571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Google Shape;698;p62">
            <a:extLst>
              <a:ext uri="{FF2B5EF4-FFF2-40B4-BE49-F238E27FC236}">
                <a16:creationId xmlns:a16="http://schemas.microsoft.com/office/drawing/2014/main" id="{750864B4-940B-43C3-A212-54254CF68A43}"/>
              </a:ext>
            </a:extLst>
          </p:cNvPr>
          <p:cNvSpPr/>
          <p:nvPr/>
        </p:nvSpPr>
        <p:spPr>
          <a:xfrm>
            <a:off x="4494586" y="5769219"/>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rgbClr val="92D050"/>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Holst</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7" name="Google Shape;701;p62">
            <a:extLst>
              <a:ext uri="{FF2B5EF4-FFF2-40B4-BE49-F238E27FC236}">
                <a16:creationId xmlns:a16="http://schemas.microsoft.com/office/drawing/2014/main" id="{67B4B474-2ACB-449E-9FAF-69D788B71765}"/>
              </a:ext>
            </a:extLst>
          </p:cNvPr>
          <p:cNvSpPr/>
          <p:nvPr/>
        </p:nvSpPr>
        <p:spPr>
          <a:xfrm>
            <a:off x="7725980" y="4898523"/>
            <a:ext cx="1396944" cy="793650"/>
          </a:xfrm>
          <a:custGeom>
            <a:avLst/>
            <a:gdLst>
              <a:gd name="connsiteX0" fmla="*/ 0 w 1396944"/>
              <a:gd name="connsiteY0" fmla="*/ 0 h 793650"/>
              <a:gd name="connsiteX1" fmla="*/ 437709 w 1396944"/>
              <a:gd name="connsiteY1" fmla="*/ 0 h 793650"/>
              <a:gd name="connsiteX2" fmla="*/ 875418 w 1396944"/>
              <a:gd name="connsiteY2" fmla="*/ 0 h 793650"/>
              <a:gd name="connsiteX3" fmla="*/ 1396944 w 1396944"/>
              <a:gd name="connsiteY3" fmla="*/ 0 h 793650"/>
              <a:gd name="connsiteX4" fmla="*/ 1396944 w 1396944"/>
              <a:gd name="connsiteY4" fmla="*/ 396825 h 793650"/>
              <a:gd name="connsiteX5" fmla="*/ 1396944 w 1396944"/>
              <a:gd name="connsiteY5" fmla="*/ 793650 h 793650"/>
              <a:gd name="connsiteX6" fmla="*/ 931296 w 1396944"/>
              <a:gd name="connsiteY6" fmla="*/ 793650 h 793650"/>
              <a:gd name="connsiteX7" fmla="*/ 465648 w 1396944"/>
              <a:gd name="connsiteY7" fmla="*/ 793650 h 793650"/>
              <a:gd name="connsiteX8" fmla="*/ 0 w 1396944"/>
              <a:gd name="connsiteY8" fmla="*/ 793650 h 793650"/>
              <a:gd name="connsiteX9" fmla="*/ 0 w 1396944"/>
              <a:gd name="connsiteY9" fmla="*/ 396825 h 793650"/>
              <a:gd name="connsiteX10" fmla="*/ 0 w 1396944"/>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6944" h="793650" fill="none" extrusionOk="0">
                <a:moveTo>
                  <a:pt x="0" y="0"/>
                </a:moveTo>
                <a:cubicBezTo>
                  <a:pt x="132731" y="-48595"/>
                  <a:pt x="287609" y="22431"/>
                  <a:pt x="437709" y="0"/>
                </a:cubicBezTo>
                <a:cubicBezTo>
                  <a:pt x="587809" y="-22431"/>
                  <a:pt x="715368" y="34144"/>
                  <a:pt x="875418" y="0"/>
                </a:cubicBezTo>
                <a:cubicBezTo>
                  <a:pt x="1035468" y="-34144"/>
                  <a:pt x="1263267" y="31604"/>
                  <a:pt x="1396944" y="0"/>
                </a:cubicBezTo>
                <a:cubicBezTo>
                  <a:pt x="1421103" y="195642"/>
                  <a:pt x="1371327" y="304870"/>
                  <a:pt x="1396944" y="396825"/>
                </a:cubicBezTo>
                <a:cubicBezTo>
                  <a:pt x="1422561" y="488780"/>
                  <a:pt x="1365355" y="618557"/>
                  <a:pt x="1396944" y="793650"/>
                </a:cubicBezTo>
                <a:cubicBezTo>
                  <a:pt x="1232811" y="837834"/>
                  <a:pt x="1163259" y="754201"/>
                  <a:pt x="931296" y="793650"/>
                </a:cubicBezTo>
                <a:cubicBezTo>
                  <a:pt x="699333" y="833099"/>
                  <a:pt x="688405" y="752469"/>
                  <a:pt x="465648" y="793650"/>
                </a:cubicBezTo>
                <a:cubicBezTo>
                  <a:pt x="242891" y="834831"/>
                  <a:pt x="192613" y="792432"/>
                  <a:pt x="0" y="793650"/>
                </a:cubicBezTo>
                <a:cubicBezTo>
                  <a:pt x="-8219" y="690449"/>
                  <a:pt x="30858" y="576740"/>
                  <a:pt x="0" y="396825"/>
                </a:cubicBezTo>
                <a:cubicBezTo>
                  <a:pt x="-30858" y="216910"/>
                  <a:pt x="8543" y="143598"/>
                  <a:pt x="0" y="0"/>
                </a:cubicBezTo>
                <a:close/>
              </a:path>
              <a:path w="1396944" h="793650" stroke="0" extrusionOk="0">
                <a:moveTo>
                  <a:pt x="0" y="0"/>
                </a:moveTo>
                <a:cubicBezTo>
                  <a:pt x="210288" y="-41486"/>
                  <a:pt x="273871" y="29825"/>
                  <a:pt x="465648" y="0"/>
                </a:cubicBezTo>
                <a:cubicBezTo>
                  <a:pt x="657425" y="-29825"/>
                  <a:pt x="723656" y="28656"/>
                  <a:pt x="889388" y="0"/>
                </a:cubicBezTo>
                <a:cubicBezTo>
                  <a:pt x="1055120" y="-28656"/>
                  <a:pt x="1267282" y="40547"/>
                  <a:pt x="1396944" y="0"/>
                </a:cubicBezTo>
                <a:cubicBezTo>
                  <a:pt x="1412990" y="181733"/>
                  <a:pt x="1369077" y="284671"/>
                  <a:pt x="1396944" y="373016"/>
                </a:cubicBezTo>
                <a:cubicBezTo>
                  <a:pt x="1424811" y="461361"/>
                  <a:pt x="1351730" y="678290"/>
                  <a:pt x="1396944" y="793650"/>
                </a:cubicBezTo>
                <a:cubicBezTo>
                  <a:pt x="1155093" y="833035"/>
                  <a:pt x="1128770" y="778295"/>
                  <a:pt x="903357" y="793650"/>
                </a:cubicBezTo>
                <a:cubicBezTo>
                  <a:pt x="677944" y="809005"/>
                  <a:pt x="556787" y="761223"/>
                  <a:pt x="409770" y="793650"/>
                </a:cubicBezTo>
                <a:cubicBezTo>
                  <a:pt x="262753" y="826077"/>
                  <a:pt x="180086" y="765113"/>
                  <a:pt x="0" y="793650"/>
                </a:cubicBezTo>
                <a:cubicBezTo>
                  <a:pt x="-16250" y="641606"/>
                  <a:pt x="2113" y="520739"/>
                  <a:pt x="0" y="388889"/>
                </a:cubicBezTo>
                <a:cubicBezTo>
                  <a:pt x="-2113" y="257039"/>
                  <a:pt x="45691" y="171727"/>
                  <a:pt x="0" y="0"/>
                </a:cubicBezTo>
                <a:close/>
              </a:path>
            </a:pathLst>
          </a:custGeom>
          <a:solidFill>
            <a:srgbClr val="92D050"/>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du</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8" name="Google Shape;703;p62">
            <a:extLst>
              <a:ext uri="{FF2B5EF4-FFF2-40B4-BE49-F238E27FC236}">
                <a16:creationId xmlns:a16="http://schemas.microsoft.com/office/drawing/2014/main" id="{D7456D2C-BE59-4545-B97A-B06A22485083}"/>
              </a:ext>
            </a:extLst>
          </p:cNvPr>
          <p:cNvSpPr/>
          <p:nvPr/>
        </p:nvSpPr>
        <p:spPr>
          <a:xfrm>
            <a:off x="4570203" y="3953889"/>
            <a:ext cx="1607200" cy="793650"/>
          </a:xfrm>
          <a:custGeom>
            <a:avLst/>
            <a:gdLst>
              <a:gd name="connsiteX0" fmla="*/ 0 w 1607200"/>
              <a:gd name="connsiteY0" fmla="*/ 0 h 793650"/>
              <a:gd name="connsiteX1" fmla="*/ 551805 w 1607200"/>
              <a:gd name="connsiteY1" fmla="*/ 0 h 793650"/>
              <a:gd name="connsiteX2" fmla="*/ 1071467 w 1607200"/>
              <a:gd name="connsiteY2" fmla="*/ 0 h 793650"/>
              <a:gd name="connsiteX3" fmla="*/ 1607200 w 1607200"/>
              <a:gd name="connsiteY3" fmla="*/ 0 h 793650"/>
              <a:gd name="connsiteX4" fmla="*/ 1607200 w 1607200"/>
              <a:gd name="connsiteY4" fmla="*/ 380952 h 793650"/>
              <a:gd name="connsiteX5" fmla="*/ 1607200 w 1607200"/>
              <a:gd name="connsiteY5" fmla="*/ 793650 h 793650"/>
              <a:gd name="connsiteX6" fmla="*/ 1039323 w 1607200"/>
              <a:gd name="connsiteY6" fmla="*/ 793650 h 793650"/>
              <a:gd name="connsiteX7" fmla="*/ 551805 w 1607200"/>
              <a:gd name="connsiteY7" fmla="*/ 793650 h 793650"/>
              <a:gd name="connsiteX8" fmla="*/ 0 w 1607200"/>
              <a:gd name="connsiteY8" fmla="*/ 793650 h 793650"/>
              <a:gd name="connsiteX9" fmla="*/ 0 w 1607200"/>
              <a:gd name="connsiteY9" fmla="*/ 396825 h 793650"/>
              <a:gd name="connsiteX10" fmla="*/ 0 w 1607200"/>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07200" h="793650" fill="none" extrusionOk="0">
                <a:moveTo>
                  <a:pt x="0" y="0"/>
                </a:moveTo>
                <a:cubicBezTo>
                  <a:pt x="194759" y="-12890"/>
                  <a:pt x="303618" y="19846"/>
                  <a:pt x="551805" y="0"/>
                </a:cubicBezTo>
                <a:cubicBezTo>
                  <a:pt x="799993" y="-19846"/>
                  <a:pt x="963996" y="48806"/>
                  <a:pt x="1071467" y="0"/>
                </a:cubicBezTo>
                <a:cubicBezTo>
                  <a:pt x="1178938" y="-48806"/>
                  <a:pt x="1463133" y="20683"/>
                  <a:pt x="1607200" y="0"/>
                </a:cubicBezTo>
                <a:cubicBezTo>
                  <a:pt x="1626740" y="164573"/>
                  <a:pt x="1569438" y="254579"/>
                  <a:pt x="1607200" y="380952"/>
                </a:cubicBezTo>
                <a:cubicBezTo>
                  <a:pt x="1644962" y="507325"/>
                  <a:pt x="1596775" y="654280"/>
                  <a:pt x="1607200" y="793650"/>
                </a:cubicBezTo>
                <a:cubicBezTo>
                  <a:pt x="1348733" y="822730"/>
                  <a:pt x="1291900" y="752043"/>
                  <a:pt x="1039323" y="793650"/>
                </a:cubicBezTo>
                <a:cubicBezTo>
                  <a:pt x="786746" y="835257"/>
                  <a:pt x="692903" y="738284"/>
                  <a:pt x="551805" y="793650"/>
                </a:cubicBezTo>
                <a:cubicBezTo>
                  <a:pt x="410707" y="849016"/>
                  <a:pt x="255833" y="728914"/>
                  <a:pt x="0" y="793650"/>
                </a:cubicBezTo>
                <a:cubicBezTo>
                  <a:pt x="-158" y="685495"/>
                  <a:pt x="21881" y="589833"/>
                  <a:pt x="0" y="396825"/>
                </a:cubicBezTo>
                <a:cubicBezTo>
                  <a:pt x="-21881" y="203818"/>
                  <a:pt x="7696" y="89522"/>
                  <a:pt x="0" y="0"/>
                </a:cubicBezTo>
                <a:close/>
              </a:path>
              <a:path w="1607200" h="793650" stroke="0" extrusionOk="0">
                <a:moveTo>
                  <a:pt x="0" y="0"/>
                </a:moveTo>
                <a:cubicBezTo>
                  <a:pt x="223873" y="-54011"/>
                  <a:pt x="309968" y="33657"/>
                  <a:pt x="519661" y="0"/>
                </a:cubicBezTo>
                <a:cubicBezTo>
                  <a:pt x="729354" y="-33657"/>
                  <a:pt x="876810" y="6267"/>
                  <a:pt x="1071467" y="0"/>
                </a:cubicBezTo>
                <a:cubicBezTo>
                  <a:pt x="1266124" y="-6267"/>
                  <a:pt x="1356243" y="1400"/>
                  <a:pt x="1607200" y="0"/>
                </a:cubicBezTo>
                <a:cubicBezTo>
                  <a:pt x="1617544" y="142727"/>
                  <a:pt x="1587862" y="219759"/>
                  <a:pt x="1607200" y="373016"/>
                </a:cubicBezTo>
                <a:cubicBezTo>
                  <a:pt x="1626538" y="526273"/>
                  <a:pt x="1564952" y="618654"/>
                  <a:pt x="1607200" y="793650"/>
                </a:cubicBezTo>
                <a:cubicBezTo>
                  <a:pt x="1325020" y="838293"/>
                  <a:pt x="1182662" y="743192"/>
                  <a:pt x="1039323" y="793650"/>
                </a:cubicBezTo>
                <a:cubicBezTo>
                  <a:pt x="895984" y="844108"/>
                  <a:pt x="616851" y="775458"/>
                  <a:pt x="503589" y="793650"/>
                </a:cubicBezTo>
                <a:cubicBezTo>
                  <a:pt x="390327" y="811842"/>
                  <a:pt x="154210" y="764961"/>
                  <a:pt x="0" y="793650"/>
                </a:cubicBezTo>
                <a:cubicBezTo>
                  <a:pt x="-34543" y="641800"/>
                  <a:pt x="21440" y="482454"/>
                  <a:pt x="0" y="388889"/>
                </a:cubicBezTo>
                <a:cubicBezTo>
                  <a:pt x="-21440" y="295324"/>
                  <a:pt x="42846" y="130705"/>
                  <a:pt x="0" y="0"/>
                </a:cubicBezTo>
                <a:close/>
              </a:path>
            </a:pathLst>
          </a:custGeom>
          <a:solidFill>
            <a:srgbClr val="92D050"/>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Opa</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9" name="Google Shape;701;p62">
            <a:extLst>
              <a:ext uri="{FF2B5EF4-FFF2-40B4-BE49-F238E27FC236}">
                <a16:creationId xmlns:a16="http://schemas.microsoft.com/office/drawing/2014/main" id="{47DA4A1A-00D5-4D06-8EB2-E434A53DE28F}"/>
              </a:ext>
            </a:extLst>
          </p:cNvPr>
          <p:cNvSpPr/>
          <p:nvPr/>
        </p:nvSpPr>
        <p:spPr>
          <a:xfrm>
            <a:off x="9192369" y="4891979"/>
            <a:ext cx="1933472" cy="793650"/>
          </a:xfrm>
          <a:custGeom>
            <a:avLst/>
            <a:gdLst>
              <a:gd name="connsiteX0" fmla="*/ 0 w 1933472"/>
              <a:gd name="connsiteY0" fmla="*/ 0 h 793650"/>
              <a:gd name="connsiteX1" fmla="*/ 444698 w 1933472"/>
              <a:gd name="connsiteY1" fmla="*/ 0 h 793650"/>
              <a:gd name="connsiteX2" fmla="*/ 966736 w 1933472"/>
              <a:gd name="connsiteY2" fmla="*/ 0 h 793650"/>
              <a:gd name="connsiteX3" fmla="*/ 1411434 w 1933472"/>
              <a:gd name="connsiteY3" fmla="*/ 0 h 793650"/>
              <a:gd name="connsiteX4" fmla="*/ 1933471 w 1933472"/>
              <a:gd name="connsiteY4" fmla="*/ 0 h 793650"/>
              <a:gd name="connsiteX5" fmla="*/ 1933471 w 1933472"/>
              <a:gd name="connsiteY5" fmla="*/ 396825 h 793650"/>
              <a:gd name="connsiteX6" fmla="*/ 1933471 w 1933472"/>
              <a:gd name="connsiteY6" fmla="*/ 793650 h 793650"/>
              <a:gd name="connsiteX7" fmla="*/ 1450103 w 1933472"/>
              <a:gd name="connsiteY7" fmla="*/ 793650 h 793650"/>
              <a:gd name="connsiteX8" fmla="*/ 947401 w 1933472"/>
              <a:gd name="connsiteY8" fmla="*/ 793650 h 793650"/>
              <a:gd name="connsiteX9" fmla="*/ 502702 w 1933472"/>
              <a:gd name="connsiteY9" fmla="*/ 793650 h 793650"/>
              <a:gd name="connsiteX10" fmla="*/ 0 w 1933472"/>
              <a:gd name="connsiteY10" fmla="*/ 793650 h 793650"/>
              <a:gd name="connsiteX11" fmla="*/ 0 w 1933472"/>
              <a:gd name="connsiteY11" fmla="*/ 412698 h 793650"/>
              <a:gd name="connsiteX12" fmla="*/ 0 w 1933472"/>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3472" h="793650" fill="none" extrusionOk="0">
                <a:moveTo>
                  <a:pt x="0" y="0"/>
                </a:moveTo>
                <a:cubicBezTo>
                  <a:pt x="204553" y="-3027"/>
                  <a:pt x="327961" y="48527"/>
                  <a:pt x="444698" y="0"/>
                </a:cubicBezTo>
                <a:cubicBezTo>
                  <a:pt x="561435" y="-48527"/>
                  <a:pt x="817035" y="58646"/>
                  <a:pt x="966736" y="0"/>
                </a:cubicBezTo>
                <a:cubicBezTo>
                  <a:pt x="1116437" y="-58646"/>
                  <a:pt x="1279872" y="20308"/>
                  <a:pt x="1411434" y="0"/>
                </a:cubicBezTo>
                <a:cubicBezTo>
                  <a:pt x="1542996" y="-20308"/>
                  <a:pt x="1742794" y="1812"/>
                  <a:pt x="1933471" y="0"/>
                </a:cubicBezTo>
                <a:cubicBezTo>
                  <a:pt x="1980312" y="182054"/>
                  <a:pt x="1897314" y="310919"/>
                  <a:pt x="1933471" y="396825"/>
                </a:cubicBezTo>
                <a:cubicBezTo>
                  <a:pt x="1969628" y="482732"/>
                  <a:pt x="1900292" y="659732"/>
                  <a:pt x="1933471" y="793650"/>
                </a:cubicBezTo>
                <a:cubicBezTo>
                  <a:pt x="1823718" y="824834"/>
                  <a:pt x="1583452" y="758950"/>
                  <a:pt x="1450103" y="793650"/>
                </a:cubicBezTo>
                <a:cubicBezTo>
                  <a:pt x="1316754" y="828350"/>
                  <a:pt x="1070824" y="776525"/>
                  <a:pt x="947401" y="793650"/>
                </a:cubicBezTo>
                <a:cubicBezTo>
                  <a:pt x="823978" y="810775"/>
                  <a:pt x="659240" y="782196"/>
                  <a:pt x="502702" y="793650"/>
                </a:cubicBezTo>
                <a:cubicBezTo>
                  <a:pt x="346164" y="805104"/>
                  <a:pt x="189693" y="774639"/>
                  <a:pt x="0" y="793650"/>
                </a:cubicBezTo>
                <a:cubicBezTo>
                  <a:pt x="-44701" y="684788"/>
                  <a:pt x="4413" y="505878"/>
                  <a:pt x="0" y="412698"/>
                </a:cubicBezTo>
                <a:cubicBezTo>
                  <a:pt x="-4413" y="319518"/>
                  <a:pt x="28691" y="92545"/>
                  <a:pt x="0" y="0"/>
                </a:cubicBezTo>
                <a:close/>
              </a:path>
              <a:path w="1933472" h="793650" stroke="0" extrusionOk="0">
                <a:moveTo>
                  <a:pt x="0" y="0"/>
                </a:moveTo>
                <a:cubicBezTo>
                  <a:pt x="189532" y="-24951"/>
                  <a:pt x="256291" y="49876"/>
                  <a:pt x="444698" y="0"/>
                </a:cubicBezTo>
                <a:cubicBezTo>
                  <a:pt x="633105" y="-49876"/>
                  <a:pt x="676147" y="10812"/>
                  <a:pt x="889397" y="0"/>
                </a:cubicBezTo>
                <a:cubicBezTo>
                  <a:pt x="1102647" y="-10812"/>
                  <a:pt x="1203858" y="60862"/>
                  <a:pt x="1411434" y="0"/>
                </a:cubicBezTo>
                <a:cubicBezTo>
                  <a:pt x="1619010" y="-60862"/>
                  <a:pt x="1731988" y="52663"/>
                  <a:pt x="1933471" y="0"/>
                </a:cubicBezTo>
                <a:cubicBezTo>
                  <a:pt x="1943608" y="112715"/>
                  <a:pt x="1917117" y="228430"/>
                  <a:pt x="1933471" y="373016"/>
                </a:cubicBezTo>
                <a:cubicBezTo>
                  <a:pt x="1949825" y="517602"/>
                  <a:pt x="1887461" y="665622"/>
                  <a:pt x="1933471" y="793650"/>
                </a:cubicBezTo>
                <a:cubicBezTo>
                  <a:pt x="1735381" y="851168"/>
                  <a:pt x="1640629" y="788611"/>
                  <a:pt x="1450103" y="793650"/>
                </a:cubicBezTo>
                <a:cubicBezTo>
                  <a:pt x="1259577" y="798689"/>
                  <a:pt x="1195470" y="793316"/>
                  <a:pt x="966736" y="793650"/>
                </a:cubicBezTo>
                <a:cubicBezTo>
                  <a:pt x="738002" y="793984"/>
                  <a:pt x="566712" y="777498"/>
                  <a:pt x="464033" y="793650"/>
                </a:cubicBezTo>
                <a:cubicBezTo>
                  <a:pt x="361354" y="809802"/>
                  <a:pt x="116280" y="764733"/>
                  <a:pt x="0" y="793650"/>
                </a:cubicBezTo>
                <a:cubicBezTo>
                  <a:pt x="-6834" y="708792"/>
                  <a:pt x="6589" y="514716"/>
                  <a:pt x="0" y="420635"/>
                </a:cubicBezTo>
                <a:cubicBezTo>
                  <a:pt x="-6589" y="326555"/>
                  <a:pt x="6453" y="147385"/>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680663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holst</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21" name="Google Shape;702;p62">
            <a:extLst>
              <a:ext uri="{FF2B5EF4-FFF2-40B4-BE49-F238E27FC236}">
                <a16:creationId xmlns:a16="http://schemas.microsoft.com/office/drawing/2014/main" id="{55321DEB-EAF4-4179-BB7C-097C43B1F606}"/>
              </a:ext>
            </a:extLst>
          </p:cNvPr>
          <p:cNvSpPr/>
          <p:nvPr/>
        </p:nvSpPr>
        <p:spPr>
          <a:xfrm>
            <a:off x="6246331" y="3964217"/>
            <a:ext cx="1729401" cy="793650"/>
          </a:xfrm>
          <a:custGeom>
            <a:avLst/>
            <a:gdLst>
              <a:gd name="connsiteX0" fmla="*/ 0 w 1729401"/>
              <a:gd name="connsiteY0" fmla="*/ 0 h 793650"/>
              <a:gd name="connsiteX1" fmla="*/ 541879 w 1729401"/>
              <a:gd name="connsiteY1" fmla="*/ 0 h 793650"/>
              <a:gd name="connsiteX2" fmla="*/ 1118346 w 1729401"/>
              <a:gd name="connsiteY2" fmla="*/ 0 h 793650"/>
              <a:gd name="connsiteX3" fmla="*/ 1729401 w 1729401"/>
              <a:gd name="connsiteY3" fmla="*/ 0 h 793650"/>
              <a:gd name="connsiteX4" fmla="*/ 1729401 w 1729401"/>
              <a:gd name="connsiteY4" fmla="*/ 373016 h 793650"/>
              <a:gd name="connsiteX5" fmla="*/ 1729401 w 1729401"/>
              <a:gd name="connsiteY5" fmla="*/ 793650 h 793650"/>
              <a:gd name="connsiteX6" fmla="*/ 1135640 w 1729401"/>
              <a:gd name="connsiteY6" fmla="*/ 793650 h 793650"/>
              <a:gd name="connsiteX7" fmla="*/ 576467 w 1729401"/>
              <a:gd name="connsiteY7" fmla="*/ 793650 h 793650"/>
              <a:gd name="connsiteX8" fmla="*/ 0 w 1729401"/>
              <a:gd name="connsiteY8" fmla="*/ 793650 h 793650"/>
              <a:gd name="connsiteX9" fmla="*/ 0 w 1729401"/>
              <a:gd name="connsiteY9" fmla="*/ 420635 h 793650"/>
              <a:gd name="connsiteX10" fmla="*/ 0 w 1729401"/>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29401" h="793650" fill="none" extrusionOk="0">
                <a:moveTo>
                  <a:pt x="0" y="0"/>
                </a:moveTo>
                <a:cubicBezTo>
                  <a:pt x="140002" y="-14012"/>
                  <a:pt x="417047" y="41482"/>
                  <a:pt x="541879" y="0"/>
                </a:cubicBezTo>
                <a:cubicBezTo>
                  <a:pt x="666711" y="-41482"/>
                  <a:pt x="856936" y="1830"/>
                  <a:pt x="1118346" y="0"/>
                </a:cubicBezTo>
                <a:cubicBezTo>
                  <a:pt x="1379756" y="-1830"/>
                  <a:pt x="1488830" y="33266"/>
                  <a:pt x="1729401" y="0"/>
                </a:cubicBezTo>
                <a:cubicBezTo>
                  <a:pt x="1734721" y="115102"/>
                  <a:pt x="1698190" y="217579"/>
                  <a:pt x="1729401" y="373016"/>
                </a:cubicBezTo>
                <a:cubicBezTo>
                  <a:pt x="1760612" y="528453"/>
                  <a:pt x="1697801" y="588402"/>
                  <a:pt x="1729401" y="793650"/>
                </a:cubicBezTo>
                <a:cubicBezTo>
                  <a:pt x="1435035" y="815922"/>
                  <a:pt x="1362276" y="736251"/>
                  <a:pt x="1135640" y="793650"/>
                </a:cubicBezTo>
                <a:cubicBezTo>
                  <a:pt x="909004" y="851049"/>
                  <a:pt x="707440" y="772996"/>
                  <a:pt x="576467" y="793650"/>
                </a:cubicBezTo>
                <a:cubicBezTo>
                  <a:pt x="445494" y="814304"/>
                  <a:pt x="189643" y="756476"/>
                  <a:pt x="0" y="793650"/>
                </a:cubicBezTo>
                <a:cubicBezTo>
                  <a:pt x="-16090" y="659836"/>
                  <a:pt x="7313" y="576032"/>
                  <a:pt x="0" y="420635"/>
                </a:cubicBezTo>
                <a:cubicBezTo>
                  <a:pt x="-7313" y="265238"/>
                  <a:pt x="27296" y="128760"/>
                  <a:pt x="0" y="0"/>
                </a:cubicBezTo>
                <a:close/>
              </a:path>
              <a:path w="1729401" h="793650" stroke="0" extrusionOk="0">
                <a:moveTo>
                  <a:pt x="0" y="0"/>
                </a:moveTo>
                <a:cubicBezTo>
                  <a:pt x="188350" y="-57744"/>
                  <a:pt x="409078" y="64780"/>
                  <a:pt x="593761" y="0"/>
                </a:cubicBezTo>
                <a:cubicBezTo>
                  <a:pt x="778444" y="-64780"/>
                  <a:pt x="945979" y="63437"/>
                  <a:pt x="1170228" y="0"/>
                </a:cubicBezTo>
                <a:cubicBezTo>
                  <a:pt x="1394477" y="-63437"/>
                  <a:pt x="1539333" y="50277"/>
                  <a:pt x="1729401" y="0"/>
                </a:cubicBezTo>
                <a:cubicBezTo>
                  <a:pt x="1744638" y="113448"/>
                  <a:pt x="1704618" y="254725"/>
                  <a:pt x="1729401" y="396825"/>
                </a:cubicBezTo>
                <a:cubicBezTo>
                  <a:pt x="1754184" y="538925"/>
                  <a:pt x="1700644" y="684157"/>
                  <a:pt x="1729401" y="793650"/>
                </a:cubicBezTo>
                <a:cubicBezTo>
                  <a:pt x="1602526" y="839599"/>
                  <a:pt x="1329066" y="740742"/>
                  <a:pt x="1135640" y="793650"/>
                </a:cubicBezTo>
                <a:cubicBezTo>
                  <a:pt x="942214" y="846558"/>
                  <a:pt x="773907" y="789025"/>
                  <a:pt x="611055" y="793650"/>
                </a:cubicBezTo>
                <a:cubicBezTo>
                  <a:pt x="448204" y="798275"/>
                  <a:pt x="140030" y="766614"/>
                  <a:pt x="0" y="793650"/>
                </a:cubicBezTo>
                <a:cubicBezTo>
                  <a:pt x="-23697" y="624022"/>
                  <a:pt x="37475" y="584309"/>
                  <a:pt x="0" y="380952"/>
                </a:cubicBezTo>
                <a:cubicBezTo>
                  <a:pt x="-37475" y="177595"/>
                  <a:pt x="36761" y="77288"/>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Oma</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23" name="Google Shape;699;p62">
            <a:extLst>
              <a:ext uri="{FF2B5EF4-FFF2-40B4-BE49-F238E27FC236}">
                <a16:creationId xmlns:a16="http://schemas.microsoft.com/office/drawing/2014/main" id="{041C80BF-788E-453C-8BCB-FAAD2008FCEE}"/>
              </a:ext>
            </a:extLst>
          </p:cNvPr>
          <p:cNvSpPr/>
          <p:nvPr/>
        </p:nvSpPr>
        <p:spPr>
          <a:xfrm>
            <a:off x="4485185" y="4887824"/>
            <a:ext cx="1548969" cy="793650"/>
          </a:xfrm>
          <a:custGeom>
            <a:avLst/>
            <a:gdLst>
              <a:gd name="connsiteX0" fmla="*/ 0 w 1548969"/>
              <a:gd name="connsiteY0" fmla="*/ 0 h 793650"/>
              <a:gd name="connsiteX1" fmla="*/ 469854 w 1548969"/>
              <a:gd name="connsiteY1" fmla="*/ 0 h 793650"/>
              <a:gd name="connsiteX2" fmla="*/ 939707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79114 w 1548969"/>
              <a:gd name="connsiteY6" fmla="*/ 793650 h 793650"/>
              <a:gd name="connsiteX7" fmla="*/ 593771 w 1548969"/>
              <a:gd name="connsiteY7" fmla="*/ 793650 h 793650"/>
              <a:gd name="connsiteX8" fmla="*/ 0 w 1548969"/>
              <a:gd name="connsiteY8" fmla="*/ 793650 h 793650"/>
              <a:gd name="connsiteX9" fmla="*/ 0 w 1548969"/>
              <a:gd name="connsiteY9" fmla="*/ 380952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5242" y="-29798"/>
                  <a:pt x="246806" y="56363"/>
                  <a:pt x="469854" y="0"/>
                </a:cubicBezTo>
                <a:cubicBezTo>
                  <a:pt x="692902" y="-56363"/>
                  <a:pt x="770882" y="36891"/>
                  <a:pt x="939707" y="0"/>
                </a:cubicBezTo>
                <a:cubicBezTo>
                  <a:pt x="1108532" y="-36891"/>
                  <a:pt x="1371953" y="68012"/>
                  <a:pt x="1548968" y="0"/>
                </a:cubicBezTo>
                <a:cubicBezTo>
                  <a:pt x="1575344" y="105973"/>
                  <a:pt x="1504188" y="245784"/>
                  <a:pt x="1548968" y="388889"/>
                </a:cubicBezTo>
                <a:cubicBezTo>
                  <a:pt x="1593748" y="531994"/>
                  <a:pt x="1545017" y="595239"/>
                  <a:pt x="1548968" y="793650"/>
                </a:cubicBezTo>
                <a:cubicBezTo>
                  <a:pt x="1387462" y="810705"/>
                  <a:pt x="1262210" y="737927"/>
                  <a:pt x="1079114" y="793650"/>
                </a:cubicBezTo>
                <a:cubicBezTo>
                  <a:pt x="896018" y="849373"/>
                  <a:pt x="724858" y="767295"/>
                  <a:pt x="593771" y="793650"/>
                </a:cubicBezTo>
                <a:cubicBezTo>
                  <a:pt x="462684" y="820005"/>
                  <a:pt x="189898" y="726118"/>
                  <a:pt x="0" y="793650"/>
                </a:cubicBezTo>
                <a:cubicBezTo>
                  <a:pt x="-12344" y="632305"/>
                  <a:pt x="7961" y="573873"/>
                  <a:pt x="0" y="380952"/>
                </a:cubicBezTo>
                <a:cubicBezTo>
                  <a:pt x="-7961" y="188031"/>
                  <a:pt x="8203" y="93169"/>
                  <a:pt x="0" y="0"/>
                </a:cubicBezTo>
                <a:close/>
              </a:path>
              <a:path w="1548969" h="793650" stroke="0" extrusionOk="0">
                <a:moveTo>
                  <a:pt x="0" y="0"/>
                </a:moveTo>
                <a:cubicBezTo>
                  <a:pt x="131083" y="-6856"/>
                  <a:pt x="271717" y="44924"/>
                  <a:pt x="485343" y="0"/>
                </a:cubicBezTo>
                <a:cubicBezTo>
                  <a:pt x="698969" y="-44924"/>
                  <a:pt x="862953" y="39259"/>
                  <a:pt x="1001666" y="0"/>
                </a:cubicBezTo>
                <a:cubicBezTo>
                  <a:pt x="1140379" y="-39259"/>
                  <a:pt x="1426290" y="36552"/>
                  <a:pt x="1548968" y="0"/>
                </a:cubicBezTo>
                <a:cubicBezTo>
                  <a:pt x="1561710" y="164841"/>
                  <a:pt x="1510886" y="297029"/>
                  <a:pt x="1548968" y="396825"/>
                </a:cubicBezTo>
                <a:cubicBezTo>
                  <a:pt x="1587050" y="496622"/>
                  <a:pt x="1531180" y="649406"/>
                  <a:pt x="1548968" y="793650"/>
                </a:cubicBezTo>
                <a:cubicBezTo>
                  <a:pt x="1386290" y="802970"/>
                  <a:pt x="1223032" y="782458"/>
                  <a:pt x="1048135" y="793650"/>
                </a:cubicBezTo>
                <a:cubicBezTo>
                  <a:pt x="873238" y="804842"/>
                  <a:pt x="636984" y="776845"/>
                  <a:pt x="500833" y="793650"/>
                </a:cubicBezTo>
                <a:cubicBezTo>
                  <a:pt x="364682" y="810455"/>
                  <a:pt x="109902" y="743898"/>
                  <a:pt x="0" y="793650"/>
                </a:cubicBezTo>
                <a:cubicBezTo>
                  <a:pt x="-32094" y="632030"/>
                  <a:pt x="1528" y="586952"/>
                  <a:pt x="0" y="380952"/>
                </a:cubicBezTo>
                <a:cubicBezTo>
                  <a:pt x="-1528" y="174952"/>
                  <a:pt x="31864" y="166713"/>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19419549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holt</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24" name="Google Shape;700;p62">
            <a:extLst>
              <a:ext uri="{FF2B5EF4-FFF2-40B4-BE49-F238E27FC236}">
                <a16:creationId xmlns:a16="http://schemas.microsoft.com/office/drawing/2014/main" id="{EEADA43E-2E8F-4304-87AB-93517BDEF537}"/>
              </a:ext>
            </a:extLst>
          </p:cNvPr>
          <p:cNvSpPr/>
          <p:nvPr/>
        </p:nvSpPr>
        <p:spPr>
          <a:xfrm>
            <a:off x="6126616" y="4876230"/>
            <a:ext cx="1548969" cy="793650"/>
          </a:xfrm>
          <a:custGeom>
            <a:avLst/>
            <a:gdLst>
              <a:gd name="connsiteX0" fmla="*/ 0 w 1548969"/>
              <a:gd name="connsiteY0" fmla="*/ 0 h 793650"/>
              <a:gd name="connsiteX1" fmla="*/ 516323 w 1548969"/>
              <a:gd name="connsiteY1" fmla="*/ 0 h 793650"/>
              <a:gd name="connsiteX2" fmla="*/ 98617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01666 w 1548969"/>
              <a:gd name="connsiteY6" fmla="*/ 793650 h 793650"/>
              <a:gd name="connsiteX7" fmla="*/ 469854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25713" y="-39782"/>
                  <a:pt x="282426" y="9764"/>
                  <a:pt x="516323" y="0"/>
                </a:cubicBezTo>
                <a:cubicBezTo>
                  <a:pt x="750220" y="-9764"/>
                  <a:pt x="847060" y="28482"/>
                  <a:pt x="986176" y="0"/>
                </a:cubicBezTo>
                <a:cubicBezTo>
                  <a:pt x="1125292" y="-28482"/>
                  <a:pt x="1366742" y="45271"/>
                  <a:pt x="1548968" y="0"/>
                </a:cubicBezTo>
                <a:cubicBezTo>
                  <a:pt x="1564521" y="130857"/>
                  <a:pt x="1509913" y="201210"/>
                  <a:pt x="1548968" y="373016"/>
                </a:cubicBezTo>
                <a:cubicBezTo>
                  <a:pt x="1588023" y="544822"/>
                  <a:pt x="1498717" y="625868"/>
                  <a:pt x="1548968" y="793650"/>
                </a:cubicBezTo>
                <a:cubicBezTo>
                  <a:pt x="1309852" y="799828"/>
                  <a:pt x="1160500" y="730336"/>
                  <a:pt x="1001666" y="793650"/>
                </a:cubicBezTo>
                <a:cubicBezTo>
                  <a:pt x="842832" y="856964"/>
                  <a:pt x="600537" y="763373"/>
                  <a:pt x="469854" y="793650"/>
                </a:cubicBezTo>
                <a:cubicBezTo>
                  <a:pt x="339171" y="823927"/>
                  <a:pt x="168754" y="769828"/>
                  <a:pt x="0" y="793650"/>
                </a:cubicBezTo>
                <a:cubicBezTo>
                  <a:pt x="-38490" y="698616"/>
                  <a:pt x="8858" y="561669"/>
                  <a:pt x="0" y="388889"/>
                </a:cubicBezTo>
                <a:cubicBezTo>
                  <a:pt x="-8858" y="216109"/>
                  <a:pt x="42739" y="121261"/>
                  <a:pt x="0" y="0"/>
                </a:cubicBezTo>
                <a:close/>
              </a:path>
              <a:path w="1548969" h="793650" stroke="0" extrusionOk="0">
                <a:moveTo>
                  <a:pt x="0" y="0"/>
                </a:moveTo>
                <a:cubicBezTo>
                  <a:pt x="124592" y="-46759"/>
                  <a:pt x="271551" y="40728"/>
                  <a:pt x="516323" y="0"/>
                </a:cubicBezTo>
                <a:cubicBezTo>
                  <a:pt x="761095" y="-40728"/>
                  <a:pt x="820109" y="34048"/>
                  <a:pt x="1048135" y="0"/>
                </a:cubicBezTo>
                <a:cubicBezTo>
                  <a:pt x="1276161" y="-34048"/>
                  <a:pt x="1436512" y="8465"/>
                  <a:pt x="1548968" y="0"/>
                </a:cubicBezTo>
                <a:cubicBezTo>
                  <a:pt x="1554986" y="109826"/>
                  <a:pt x="1510901" y="216702"/>
                  <a:pt x="1548968" y="404762"/>
                </a:cubicBezTo>
                <a:cubicBezTo>
                  <a:pt x="1587035" y="592822"/>
                  <a:pt x="1508773" y="641736"/>
                  <a:pt x="1548968" y="793650"/>
                </a:cubicBezTo>
                <a:cubicBezTo>
                  <a:pt x="1340186" y="801861"/>
                  <a:pt x="1177787" y="767046"/>
                  <a:pt x="1048135" y="793650"/>
                </a:cubicBezTo>
                <a:cubicBezTo>
                  <a:pt x="918483" y="820254"/>
                  <a:pt x="640174" y="737057"/>
                  <a:pt x="531812" y="793650"/>
                </a:cubicBezTo>
                <a:cubicBezTo>
                  <a:pt x="423450" y="850243"/>
                  <a:pt x="144764" y="730365"/>
                  <a:pt x="0" y="793650"/>
                </a:cubicBezTo>
                <a:cubicBezTo>
                  <a:pt x="-1821" y="716630"/>
                  <a:pt x="37124" y="500939"/>
                  <a:pt x="0" y="420635"/>
                </a:cubicBezTo>
                <a:cubicBezTo>
                  <a:pt x="-37124" y="340332"/>
                  <a:pt x="43779" y="174418"/>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36470444">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ihr</a:t>
            </a:r>
            <a:endParaRPr kumimoji="0" sz="24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2" name="Google Shape;698;p62">
            <a:extLst>
              <a:ext uri="{FF2B5EF4-FFF2-40B4-BE49-F238E27FC236}">
                <a16:creationId xmlns:a16="http://schemas.microsoft.com/office/drawing/2014/main" id="{5AA75484-9125-4B0C-9FBC-AFC99588A2C8}"/>
              </a:ext>
            </a:extLst>
          </p:cNvPr>
          <p:cNvSpPr/>
          <p:nvPr/>
        </p:nvSpPr>
        <p:spPr>
          <a:xfrm>
            <a:off x="6148447" y="5777030"/>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Du</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9" name="Google Shape;703;p62">
            <a:extLst>
              <a:ext uri="{FF2B5EF4-FFF2-40B4-BE49-F238E27FC236}">
                <a16:creationId xmlns:a16="http://schemas.microsoft.com/office/drawing/2014/main" id="{12D87EB4-824F-47CE-ABAC-02C74F91E1B1}"/>
              </a:ext>
            </a:extLst>
          </p:cNvPr>
          <p:cNvSpPr/>
          <p:nvPr/>
        </p:nvSpPr>
        <p:spPr>
          <a:xfrm>
            <a:off x="4657679" y="3031549"/>
            <a:ext cx="1677005" cy="793650"/>
          </a:xfrm>
          <a:custGeom>
            <a:avLst/>
            <a:gdLst>
              <a:gd name="connsiteX0" fmla="*/ 0 w 1677005"/>
              <a:gd name="connsiteY0" fmla="*/ 0 h 793650"/>
              <a:gd name="connsiteX1" fmla="*/ 575772 w 1677005"/>
              <a:gd name="connsiteY1" fmla="*/ 0 h 793650"/>
              <a:gd name="connsiteX2" fmla="*/ 1118003 w 1677005"/>
              <a:gd name="connsiteY2" fmla="*/ 0 h 793650"/>
              <a:gd name="connsiteX3" fmla="*/ 1677005 w 1677005"/>
              <a:gd name="connsiteY3" fmla="*/ 0 h 793650"/>
              <a:gd name="connsiteX4" fmla="*/ 1677005 w 1677005"/>
              <a:gd name="connsiteY4" fmla="*/ 380952 h 793650"/>
              <a:gd name="connsiteX5" fmla="*/ 1677005 w 1677005"/>
              <a:gd name="connsiteY5" fmla="*/ 793650 h 793650"/>
              <a:gd name="connsiteX6" fmla="*/ 1084463 w 1677005"/>
              <a:gd name="connsiteY6" fmla="*/ 793650 h 793650"/>
              <a:gd name="connsiteX7" fmla="*/ 575772 w 1677005"/>
              <a:gd name="connsiteY7" fmla="*/ 793650 h 793650"/>
              <a:gd name="connsiteX8" fmla="*/ 0 w 1677005"/>
              <a:gd name="connsiteY8" fmla="*/ 793650 h 793650"/>
              <a:gd name="connsiteX9" fmla="*/ 0 w 1677005"/>
              <a:gd name="connsiteY9" fmla="*/ 396825 h 793650"/>
              <a:gd name="connsiteX10" fmla="*/ 0 w 1677005"/>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7005" h="793650" fill="none" extrusionOk="0">
                <a:moveTo>
                  <a:pt x="0" y="0"/>
                </a:moveTo>
                <a:cubicBezTo>
                  <a:pt x="175741" y="-41106"/>
                  <a:pt x="440688" y="68050"/>
                  <a:pt x="575772" y="0"/>
                </a:cubicBezTo>
                <a:cubicBezTo>
                  <a:pt x="710856" y="-68050"/>
                  <a:pt x="947444" y="50322"/>
                  <a:pt x="1118003" y="0"/>
                </a:cubicBezTo>
                <a:cubicBezTo>
                  <a:pt x="1288562" y="-50322"/>
                  <a:pt x="1418272" y="45534"/>
                  <a:pt x="1677005" y="0"/>
                </a:cubicBezTo>
                <a:cubicBezTo>
                  <a:pt x="1696545" y="164573"/>
                  <a:pt x="1639243" y="254579"/>
                  <a:pt x="1677005" y="380952"/>
                </a:cubicBezTo>
                <a:cubicBezTo>
                  <a:pt x="1714767" y="507325"/>
                  <a:pt x="1666580" y="654280"/>
                  <a:pt x="1677005" y="793650"/>
                </a:cubicBezTo>
                <a:cubicBezTo>
                  <a:pt x="1440266" y="859621"/>
                  <a:pt x="1288004" y="733459"/>
                  <a:pt x="1084463" y="793650"/>
                </a:cubicBezTo>
                <a:cubicBezTo>
                  <a:pt x="880922" y="853841"/>
                  <a:pt x="746943" y="741695"/>
                  <a:pt x="575772" y="793650"/>
                </a:cubicBezTo>
                <a:cubicBezTo>
                  <a:pt x="404601" y="845605"/>
                  <a:pt x="181824" y="733583"/>
                  <a:pt x="0" y="793650"/>
                </a:cubicBezTo>
                <a:cubicBezTo>
                  <a:pt x="-158" y="685495"/>
                  <a:pt x="21881" y="589833"/>
                  <a:pt x="0" y="396825"/>
                </a:cubicBezTo>
                <a:cubicBezTo>
                  <a:pt x="-21881" y="203818"/>
                  <a:pt x="7696" y="89522"/>
                  <a:pt x="0" y="0"/>
                </a:cubicBezTo>
                <a:close/>
              </a:path>
              <a:path w="1677005" h="793650" stroke="0" extrusionOk="0">
                <a:moveTo>
                  <a:pt x="0" y="0"/>
                </a:moveTo>
                <a:cubicBezTo>
                  <a:pt x="190584" y="-47973"/>
                  <a:pt x="274868" y="54013"/>
                  <a:pt x="542232" y="0"/>
                </a:cubicBezTo>
                <a:cubicBezTo>
                  <a:pt x="809596" y="-54013"/>
                  <a:pt x="875212" y="64304"/>
                  <a:pt x="1118003" y="0"/>
                </a:cubicBezTo>
                <a:cubicBezTo>
                  <a:pt x="1360794" y="-64304"/>
                  <a:pt x="1456518" y="25567"/>
                  <a:pt x="1677005" y="0"/>
                </a:cubicBezTo>
                <a:cubicBezTo>
                  <a:pt x="1687349" y="142727"/>
                  <a:pt x="1657667" y="219759"/>
                  <a:pt x="1677005" y="373016"/>
                </a:cubicBezTo>
                <a:cubicBezTo>
                  <a:pt x="1696343" y="526273"/>
                  <a:pt x="1634757" y="618654"/>
                  <a:pt x="1677005" y="793650"/>
                </a:cubicBezTo>
                <a:cubicBezTo>
                  <a:pt x="1538041" y="856412"/>
                  <a:pt x="1326187" y="770391"/>
                  <a:pt x="1084463" y="793650"/>
                </a:cubicBezTo>
                <a:cubicBezTo>
                  <a:pt x="842739" y="816909"/>
                  <a:pt x="649514" y="759139"/>
                  <a:pt x="525462" y="793650"/>
                </a:cubicBezTo>
                <a:cubicBezTo>
                  <a:pt x="401410" y="828161"/>
                  <a:pt x="116449" y="790956"/>
                  <a:pt x="0" y="793650"/>
                </a:cubicBezTo>
                <a:cubicBezTo>
                  <a:pt x="-34543" y="641800"/>
                  <a:pt x="21440" y="482454"/>
                  <a:pt x="0" y="388889"/>
                </a:cubicBezTo>
                <a:cubicBezTo>
                  <a:pt x="-21440" y="295324"/>
                  <a:pt x="42846" y="130705"/>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f</a:t>
            </a: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reitags</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0" name="Google Shape;702;p62">
            <a:extLst>
              <a:ext uri="{FF2B5EF4-FFF2-40B4-BE49-F238E27FC236}">
                <a16:creationId xmlns:a16="http://schemas.microsoft.com/office/drawing/2014/main" id="{26F55B98-68CB-445B-8412-1D00563059AA}"/>
              </a:ext>
            </a:extLst>
          </p:cNvPr>
          <p:cNvSpPr/>
          <p:nvPr/>
        </p:nvSpPr>
        <p:spPr>
          <a:xfrm>
            <a:off x="6522497" y="3008681"/>
            <a:ext cx="1729401" cy="793650"/>
          </a:xfrm>
          <a:custGeom>
            <a:avLst/>
            <a:gdLst>
              <a:gd name="connsiteX0" fmla="*/ 0 w 1729401"/>
              <a:gd name="connsiteY0" fmla="*/ 0 h 793650"/>
              <a:gd name="connsiteX1" fmla="*/ 541879 w 1729401"/>
              <a:gd name="connsiteY1" fmla="*/ 0 h 793650"/>
              <a:gd name="connsiteX2" fmla="*/ 1118346 w 1729401"/>
              <a:gd name="connsiteY2" fmla="*/ 0 h 793650"/>
              <a:gd name="connsiteX3" fmla="*/ 1729401 w 1729401"/>
              <a:gd name="connsiteY3" fmla="*/ 0 h 793650"/>
              <a:gd name="connsiteX4" fmla="*/ 1729401 w 1729401"/>
              <a:gd name="connsiteY4" fmla="*/ 373016 h 793650"/>
              <a:gd name="connsiteX5" fmla="*/ 1729401 w 1729401"/>
              <a:gd name="connsiteY5" fmla="*/ 793650 h 793650"/>
              <a:gd name="connsiteX6" fmla="*/ 1135640 w 1729401"/>
              <a:gd name="connsiteY6" fmla="*/ 793650 h 793650"/>
              <a:gd name="connsiteX7" fmla="*/ 576467 w 1729401"/>
              <a:gd name="connsiteY7" fmla="*/ 793650 h 793650"/>
              <a:gd name="connsiteX8" fmla="*/ 0 w 1729401"/>
              <a:gd name="connsiteY8" fmla="*/ 793650 h 793650"/>
              <a:gd name="connsiteX9" fmla="*/ 0 w 1729401"/>
              <a:gd name="connsiteY9" fmla="*/ 420635 h 793650"/>
              <a:gd name="connsiteX10" fmla="*/ 0 w 1729401"/>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29401" h="793650" fill="none" extrusionOk="0">
                <a:moveTo>
                  <a:pt x="0" y="0"/>
                </a:moveTo>
                <a:cubicBezTo>
                  <a:pt x="140002" y="-14012"/>
                  <a:pt x="417047" y="41482"/>
                  <a:pt x="541879" y="0"/>
                </a:cubicBezTo>
                <a:cubicBezTo>
                  <a:pt x="666711" y="-41482"/>
                  <a:pt x="856936" y="1830"/>
                  <a:pt x="1118346" y="0"/>
                </a:cubicBezTo>
                <a:cubicBezTo>
                  <a:pt x="1379756" y="-1830"/>
                  <a:pt x="1488830" y="33266"/>
                  <a:pt x="1729401" y="0"/>
                </a:cubicBezTo>
                <a:cubicBezTo>
                  <a:pt x="1734721" y="115102"/>
                  <a:pt x="1698190" y="217579"/>
                  <a:pt x="1729401" y="373016"/>
                </a:cubicBezTo>
                <a:cubicBezTo>
                  <a:pt x="1760612" y="528453"/>
                  <a:pt x="1697801" y="588402"/>
                  <a:pt x="1729401" y="793650"/>
                </a:cubicBezTo>
                <a:cubicBezTo>
                  <a:pt x="1435035" y="815922"/>
                  <a:pt x="1362276" y="736251"/>
                  <a:pt x="1135640" y="793650"/>
                </a:cubicBezTo>
                <a:cubicBezTo>
                  <a:pt x="909004" y="851049"/>
                  <a:pt x="707440" y="772996"/>
                  <a:pt x="576467" y="793650"/>
                </a:cubicBezTo>
                <a:cubicBezTo>
                  <a:pt x="445494" y="814304"/>
                  <a:pt x="189643" y="756476"/>
                  <a:pt x="0" y="793650"/>
                </a:cubicBezTo>
                <a:cubicBezTo>
                  <a:pt x="-16090" y="659836"/>
                  <a:pt x="7313" y="576032"/>
                  <a:pt x="0" y="420635"/>
                </a:cubicBezTo>
                <a:cubicBezTo>
                  <a:pt x="-7313" y="265238"/>
                  <a:pt x="27296" y="128760"/>
                  <a:pt x="0" y="0"/>
                </a:cubicBezTo>
                <a:close/>
              </a:path>
              <a:path w="1729401" h="793650" stroke="0" extrusionOk="0">
                <a:moveTo>
                  <a:pt x="0" y="0"/>
                </a:moveTo>
                <a:cubicBezTo>
                  <a:pt x="188350" y="-57744"/>
                  <a:pt x="409078" y="64780"/>
                  <a:pt x="593761" y="0"/>
                </a:cubicBezTo>
                <a:cubicBezTo>
                  <a:pt x="778444" y="-64780"/>
                  <a:pt x="945979" y="63437"/>
                  <a:pt x="1170228" y="0"/>
                </a:cubicBezTo>
                <a:cubicBezTo>
                  <a:pt x="1394477" y="-63437"/>
                  <a:pt x="1539333" y="50277"/>
                  <a:pt x="1729401" y="0"/>
                </a:cubicBezTo>
                <a:cubicBezTo>
                  <a:pt x="1744638" y="113448"/>
                  <a:pt x="1704618" y="254725"/>
                  <a:pt x="1729401" y="396825"/>
                </a:cubicBezTo>
                <a:cubicBezTo>
                  <a:pt x="1754184" y="538925"/>
                  <a:pt x="1700644" y="684157"/>
                  <a:pt x="1729401" y="793650"/>
                </a:cubicBezTo>
                <a:cubicBezTo>
                  <a:pt x="1602526" y="839599"/>
                  <a:pt x="1329066" y="740742"/>
                  <a:pt x="1135640" y="793650"/>
                </a:cubicBezTo>
                <a:cubicBezTo>
                  <a:pt x="942214" y="846558"/>
                  <a:pt x="773907" y="789025"/>
                  <a:pt x="611055" y="793650"/>
                </a:cubicBezTo>
                <a:cubicBezTo>
                  <a:pt x="448204" y="798275"/>
                  <a:pt x="140030" y="766614"/>
                  <a:pt x="0" y="793650"/>
                </a:cubicBezTo>
                <a:cubicBezTo>
                  <a:pt x="-23697" y="624022"/>
                  <a:pt x="37475" y="584309"/>
                  <a:pt x="0" y="380952"/>
                </a:cubicBezTo>
                <a:cubicBezTo>
                  <a:pt x="-37475" y="177595"/>
                  <a:pt x="36761" y="77288"/>
                  <a:pt x="0" y="0"/>
                </a:cubicBezTo>
                <a:close/>
              </a:path>
            </a:pathLst>
          </a:custGeom>
          <a:solidFill>
            <a:srgbClr val="92D050"/>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sonntags</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1" name="Google Shape;703;p62">
            <a:extLst>
              <a:ext uri="{FF2B5EF4-FFF2-40B4-BE49-F238E27FC236}">
                <a16:creationId xmlns:a16="http://schemas.microsoft.com/office/drawing/2014/main" id="{2EB6B85C-5FB9-4510-B9FB-1CD590C309C4}"/>
              </a:ext>
            </a:extLst>
          </p:cNvPr>
          <p:cNvSpPr/>
          <p:nvPr/>
        </p:nvSpPr>
        <p:spPr>
          <a:xfrm>
            <a:off x="8439711" y="3029139"/>
            <a:ext cx="2274352" cy="793650"/>
          </a:xfrm>
          <a:custGeom>
            <a:avLst/>
            <a:gdLst>
              <a:gd name="connsiteX0" fmla="*/ 0 w 2274352"/>
              <a:gd name="connsiteY0" fmla="*/ 0 h 793650"/>
              <a:gd name="connsiteX1" fmla="*/ 614075 w 2274352"/>
              <a:gd name="connsiteY1" fmla="*/ 0 h 793650"/>
              <a:gd name="connsiteX2" fmla="*/ 1159920 w 2274352"/>
              <a:gd name="connsiteY2" fmla="*/ 0 h 793650"/>
              <a:gd name="connsiteX3" fmla="*/ 1705764 w 2274352"/>
              <a:gd name="connsiteY3" fmla="*/ 0 h 793650"/>
              <a:gd name="connsiteX4" fmla="*/ 2274352 w 2274352"/>
              <a:gd name="connsiteY4" fmla="*/ 0 h 793650"/>
              <a:gd name="connsiteX5" fmla="*/ 2274352 w 2274352"/>
              <a:gd name="connsiteY5" fmla="*/ 396825 h 793650"/>
              <a:gd name="connsiteX6" fmla="*/ 2274352 w 2274352"/>
              <a:gd name="connsiteY6" fmla="*/ 793650 h 793650"/>
              <a:gd name="connsiteX7" fmla="*/ 1773995 w 2274352"/>
              <a:gd name="connsiteY7" fmla="*/ 793650 h 793650"/>
              <a:gd name="connsiteX8" fmla="*/ 1228150 w 2274352"/>
              <a:gd name="connsiteY8" fmla="*/ 793650 h 793650"/>
              <a:gd name="connsiteX9" fmla="*/ 614075 w 2274352"/>
              <a:gd name="connsiteY9" fmla="*/ 793650 h 793650"/>
              <a:gd name="connsiteX10" fmla="*/ 0 w 2274352"/>
              <a:gd name="connsiteY10" fmla="*/ 793650 h 793650"/>
              <a:gd name="connsiteX11" fmla="*/ 0 w 2274352"/>
              <a:gd name="connsiteY11" fmla="*/ 388889 h 793650"/>
              <a:gd name="connsiteX12" fmla="*/ 0 w 2274352"/>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74352" h="793650" fill="none" extrusionOk="0">
                <a:moveTo>
                  <a:pt x="0" y="0"/>
                </a:moveTo>
                <a:cubicBezTo>
                  <a:pt x="159275" y="-59529"/>
                  <a:pt x="367531" y="23947"/>
                  <a:pt x="614075" y="0"/>
                </a:cubicBezTo>
                <a:cubicBezTo>
                  <a:pt x="860619" y="-23947"/>
                  <a:pt x="1044820" y="63706"/>
                  <a:pt x="1159920" y="0"/>
                </a:cubicBezTo>
                <a:cubicBezTo>
                  <a:pt x="1275020" y="-63706"/>
                  <a:pt x="1576082" y="20212"/>
                  <a:pt x="1705764" y="0"/>
                </a:cubicBezTo>
                <a:cubicBezTo>
                  <a:pt x="1835446" y="-20212"/>
                  <a:pt x="2135737" y="13251"/>
                  <a:pt x="2274352" y="0"/>
                </a:cubicBezTo>
                <a:cubicBezTo>
                  <a:pt x="2309275" y="84232"/>
                  <a:pt x="2256412" y="215515"/>
                  <a:pt x="2274352" y="396825"/>
                </a:cubicBezTo>
                <a:cubicBezTo>
                  <a:pt x="2292292" y="578136"/>
                  <a:pt x="2226885" y="611940"/>
                  <a:pt x="2274352" y="793650"/>
                </a:cubicBezTo>
                <a:cubicBezTo>
                  <a:pt x="2129045" y="819990"/>
                  <a:pt x="1943567" y="769745"/>
                  <a:pt x="1773995" y="793650"/>
                </a:cubicBezTo>
                <a:cubicBezTo>
                  <a:pt x="1604423" y="817555"/>
                  <a:pt x="1339816" y="771627"/>
                  <a:pt x="1228150" y="793650"/>
                </a:cubicBezTo>
                <a:cubicBezTo>
                  <a:pt x="1116485" y="815673"/>
                  <a:pt x="771512" y="741642"/>
                  <a:pt x="614075" y="793650"/>
                </a:cubicBezTo>
                <a:cubicBezTo>
                  <a:pt x="456639" y="845658"/>
                  <a:pt x="146901" y="758591"/>
                  <a:pt x="0" y="793650"/>
                </a:cubicBezTo>
                <a:cubicBezTo>
                  <a:pt x="-37259" y="656249"/>
                  <a:pt x="48459" y="554944"/>
                  <a:pt x="0" y="388889"/>
                </a:cubicBezTo>
                <a:cubicBezTo>
                  <a:pt x="-48459" y="222834"/>
                  <a:pt x="35228" y="150505"/>
                  <a:pt x="0" y="0"/>
                </a:cubicBezTo>
                <a:close/>
              </a:path>
              <a:path w="2274352" h="793650" stroke="0" extrusionOk="0">
                <a:moveTo>
                  <a:pt x="0" y="0"/>
                </a:moveTo>
                <a:cubicBezTo>
                  <a:pt x="216551" y="-63250"/>
                  <a:pt x="295390" y="54161"/>
                  <a:pt x="568588" y="0"/>
                </a:cubicBezTo>
                <a:cubicBezTo>
                  <a:pt x="841786" y="-54161"/>
                  <a:pt x="994490" y="12832"/>
                  <a:pt x="1114432" y="0"/>
                </a:cubicBezTo>
                <a:cubicBezTo>
                  <a:pt x="1234374" y="-12832"/>
                  <a:pt x="1479358" y="22926"/>
                  <a:pt x="1614790" y="0"/>
                </a:cubicBezTo>
                <a:cubicBezTo>
                  <a:pt x="1750222" y="-22926"/>
                  <a:pt x="2103071" y="24678"/>
                  <a:pt x="2274352" y="0"/>
                </a:cubicBezTo>
                <a:cubicBezTo>
                  <a:pt x="2294771" y="113328"/>
                  <a:pt x="2237923" y="199645"/>
                  <a:pt x="2274352" y="388889"/>
                </a:cubicBezTo>
                <a:cubicBezTo>
                  <a:pt x="2310781" y="578133"/>
                  <a:pt x="2271104" y="658835"/>
                  <a:pt x="2274352" y="793650"/>
                </a:cubicBezTo>
                <a:cubicBezTo>
                  <a:pt x="2031944" y="824518"/>
                  <a:pt x="1978612" y="771886"/>
                  <a:pt x="1705764" y="793650"/>
                </a:cubicBezTo>
                <a:cubicBezTo>
                  <a:pt x="1432916" y="815414"/>
                  <a:pt x="1416954" y="774031"/>
                  <a:pt x="1182663" y="793650"/>
                </a:cubicBezTo>
                <a:cubicBezTo>
                  <a:pt x="948372" y="813269"/>
                  <a:pt x="739783" y="774114"/>
                  <a:pt x="614075" y="793650"/>
                </a:cubicBezTo>
                <a:cubicBezTo>
                  <a:pt x="488367" y="813186"/>
                  <a:pt x="191289" y="733303"/>
                  <a:pt x="0" y="793650"/>
                </a:cubicBezTo>
                <a:cubicBezTo>
                  <a:pt x="-2916" y="689636"/>
                  <a:pt x="42643" y="499565"/>
                  <a:pt x="0" y="404762"/>
                </a:cubicBezTo>
                <a:cubicBezTo>
                  <a:pt x="-42643" y="309959"/>
                  <a:pt x="16620" y="185600"/>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am Sonntag</a:t>
            </a:r>
            <a:endParaRPr kumimoji="0" sz="24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2" name="TextBox 41">
            <a:hlinkClick r:id="" action="ppaction://noaction">
              <a:snd r:embed="rId8" name="T2_W2F_9.6.wav"/>
            </a:hlinkClick>
            <a:extLst>
              <a:ext uri="{FF2B5EF4-FFF2-40B4-BE49-F238E27FC236}">
                <a16:creationId xmlns:a16="http://schemas.microsoft.com/office/drawing/2014/main" id="{45691F2F-BF12-4201-A4CA-86FDE6E09DDA}"/>
              </a:ext>
            </a:extLst>
          </p:cNvPr>
          <p:cNvSpPr txBox="1"/>
          <p:nvPr/>
        </p:nvSpPr>
        <p:spPr>
          <a:xfrm>
            <a:off x="123170" y="968948"/>
            <a:ext cx="7795299" cy="584775"/>
          </a:xfrm>
          <a:prstGeom prst="rect">
            <a:avLst/>
          </a:prstGeom>
          <a:solidFill>
            <a:srgbClr val="C2E49C"/>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AR"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Are </a:t>
            </a:r>
            <a:r>
              <a:rPr kumimoji="0" lang="es-AR"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you</a:t>
            </a:r>
            <a:r>
              <a:rPr kumimoji="0" lang="es-AR"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s-AR"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fetching</a:t>
            </a:r>
            <a:r>
              <a:rPr kumimoji="0" lang="es-AR"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Opa </a:t>
            </a:r>
            <a:r>
              <a:rPr kumimoji="0" lang="es-AR"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on</a:t>
            </a:r>
            <a:r>
              <a:rPr kumimoji="0" lang="es-AR"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s-AR"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Sundays</a:t>
            </a:r>
            <a:r>
              <a:rPr kumimoji="0" lang="es-AR"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43" name="Google Shape;698;p62">
            <a:extLst>
              <a:ext uri="{FF2B5EF4-FFF2-40B4-BE49-F238E27FC236}">
                <a16:creationId xmlns:a16="http://schemas.microsoft.com/office/drawing/2014/main" id="{145C97B8-A209-40A2-8228-2524BF3A7398}"/>
              </a:ext>
            </a:extLst>
          </p:cNvPr>
          <p:cNvSpPr/>
          <p:nvPr/>
        </p:nvSpPr>
        <p:spPr>
          <a:xfrm>
            <a:off x="7785091" y="5780901"/>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Ihr</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4" name="Google Shape;698;p62">
            <a:extLst>
              <a:ext uri="{FF2B5EF4-FFF2-40B4-BE49-F238E27FC236}">
                <a16:creationId xmlns:a16="http://schemas.microsoft.com/office/drawing/2014/main" id="{6D9B98E9-2829-411B-AAAA-F9E9516157A9}"/>
              </a:ext>
            </a:extLst>
          </p:cNvPr>
          <p:cNvSpPr/>
          <p:nvPr/>
        </p:nvSpPr>
        <p:spPr>
          <a:xfrm>
            <a:off x="9481380" y="5777030"/>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Holt</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5" name="Google Shape;703;p62">
            <a:extLst>
              <a:ext uri="{FF2B5EF4-FFF2-40B4-BE49-F238E27FC236}">
                <a16:creationId xmlns:a16="http://schemas.microsoft.com/office/drawing/2014/main" id="{6692E3DB-C33C-4322-9C13-4AC6FCD4E7F6}"/>
              </a:ext>
            </a:extLst>
          </p:cNvPr>
          <p:cNvSpPr/>
          <p:nvPr/>
        </p:nvSpPr>
        <p:spPr>
          <a:xfrm>
            <a:off x="9283309" y="3953889"/>
            <a:ext cx="2094580" cy="793650"/>
          </a:xfrm>
          <a:custGeom>
            <a:avLst/>
            <a:gdLst>
              <a:gd name="connsiteX0" fmla="*/ 0 w 2094580"/>
              <a:gd name="connsiteY0" fmla="*/ 0 h 793650"/>
              <a:gd name="connsiteX1" fmla="*/ 565537 w 2094580"/>
              <a:gd name="connsiteY1" fmla="*/ 0 h 793650"/>
              <a:gd name="connsiteX2" fmla="*/ 1068236 w 2094580"/>
              <a:gd name="connsiteY2" fmla="*/ 0 h 793650"/>
              <a:gd name="connsiteX3" fmla="*/ 1570935 w 2094580"/>
              <a:gd name="connsiteY3" fmla="*/ 0 h 793650"/>
              <a:gd name="connsiteX4" fmla="*/ 2094580 w 2094580"/>
              <a:gd name="connsiteY4" fmla="*/ 0 h 793650"/>
              <a:gd name="connsiteX5" fmla="*/ 2094580 w 2094580"/>
              <a:gd name="connsiteY5" fmla="*/ 396825 h 793650"/>
              <a:gd name="connsiteX6" fmla="*/ 2094580 w 2094580"/>
              <a:gd name="connsiteY6" fmla="*/ 793650 h 793650"/>
              <a:gd name="connsiteX7" fmla="*/ 1633772 w 2094580"/>
              <a:gd name="connsiteY7" fmla="*/ 793650 h 793650"/>
              <a:gd name="connsiteX8" fmla="*/ 1131073 w 2094580"/>
              <a:gd name="connsiteY8" fmla="*/ 793650 h 793650"/>
              <a:gd name="connsiteX9" fmla="*/ 565537 w 2094580"/>
              <a:gd name="connsiteY9" fmla="*/ 793650 h 793650"/>
              <a:gd name="connsiteX10" fmla="*/ 0 w 2094580"/>
              <a:gd name="connsiteY10" fmla="*/ 793650 h 793650"/>
              <a:gd name="connsiteX11" fmla="*/ 0 w 2094580"/>
              <a:gd name="connsiteY11" fmla="*/ 388889 h 793650"/>
              <a:gd name="connsiteX12" fmla="*/ 0 w 2094580"/>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94580" h="793650" fill="none" extrusionOk="0">
                <a:moveTo>
                  <a:pt x="0" y="0"/>
                </a:moveTo>
                <a:cubicBezTo>
                  <a:pt x="186668" y="-42972"/>
                  <a:pt x="295915" y="41206"/>
                  <a:pt x="565537" y="0"/>
                </a:cubicBezTo>
                <a:cubicBezTo>
                  <a:pt x="835159" y="-41206"/>
                  <a:pt x="930322" y="3514"/>
                  <a:pt x="1068236" y="0"/>
                </a:cubicBezTo>
                <a:cubicBezTo>
                  <a:pt x="1206150" y="-3514"/>
                  <a:pt x="1429927" y="29192"/>
                  <a:pt x="1570935" y="0"/>
                </a:cubicBezTo>
                <a:cubicBezTo>
                  <a:pt x="1711943" y="-29192"/>
                  <a:pt x="1840744" y="45527"/>
                  <a:pt x="2094580" y="0"/>
                </a:cubicBezTo>
                <a:cubicBezTo>
                  <a:pt x="2129503" y="84232"/>
                  <a:pt x="2076640" y="215515"/>
                  <a:pt x="2094580" y="396825"/>
                </a:cubicBezTo>
                <a:cubicBezTo>
                  <a:pt x="2112520" y="578136"/>
                  <a:pt x="2047113" y="611940"/>
                  <a:pt x="2094580" y="793650"/>
                </a:cubicBezTo>
                <a:cubicBezTo>
                  <a:pt x="1930359" y="813799"/>
                  <a:pt x="1864001" y="755125"/>
                  <a:pt x="1633772" y="793650"/>
                </a:cubicBezTo>
                <a:cubicBezTo>
                  <a:pt x="1403543" y="832175"/>
                  <a:pt x="1239063" y="764418"/>
                  <a:pt x="1131073" y="793650"/>
                </a:cubicBezTo>
                <a:cubicBezTo>
                  <a:pt x="1023083" y="822882"/>
                  <a:pt x="727028" y="735747"/>
                  <a:pt x="565537" y="793650"/>
                </a:cubicBezTo>
                <a:cubicBezTo>
                  <a:pt x="404046" y="851553"/>
                  <a:pt x="207641" y="767540"/>
                  <a:pt x="0" y="793650"/>
                </a:cubicBezTo>
                <a:cubicBezTo>
                  <a:pt x="-37259" y="656249"/>
                  <a:pt x="48459" y="554944"/>
                  <a:pt x="0" y="388889"/>
                </a:cubicBezTo>
                <a:cubicBezTo>
                  <a:pt x="-48459" y="222834"/>
                  <a:pt x="35228" y="150505"/>
                  <a:pt x="0" y="0"/>
                </a:cubicBezTo>
                <a:close/>
              </a:path>
              <a:path w="2094580" h="793650" stroke="0" extrusionOk="0">
                <a:moveTo>
                  <a:pt x="0" y="0"/>
                </a:moveTo>
                <a:cubicBezTo>
                  <a:pt x="241622" y="-25388"/>
                  <a:pt x="315813" y="9253"/>
                  <a:pt x="523645" y="0"/>
                </a:cubicBezTo>
                <a:cubicBezTo>
                  <a:pt x="731478" y="-9253"/>
                  <a:pt x="797037" y="12260"/>
                  <a:pt x="1026344" y="0"/>
                </a:cubicBezTo>
                <a:cubicBezTo>
                  <a:pt x="1255651" y="-12260"/>
                  <a:pt x="1307282" y="5958"/>
                  <a:pt x="1487152" y="0"/>
                </a:cubicBezTo>
                <a:cubicBezTo>
                  <a:pt x="1667022" y="-5958"/>
                  <a:pt x="1845659" y="31347"/>
                  <a:pt x="2094580" y="0"/>
                </a:cubicBezTo>
                <a:cubicBezTo>
                  <a:pt x="2114999" y="113328"/>
                  <a:pt x="2058151" y="199645"/>
                  <a:pt x="2094580" y="388889"/>
                </a:cubicBezTo>
                <a:cubicBezTo>
                  <a:pt x="2131009" y="578133"/>
                  <a:pt x="2091332" y="658835"/>
                  <a:pt x="2094580" y="793650"/>
                </a:cubicBezTo>
                <a:cubicBezTo>
                  <a:pt x="1874192" y="844677"/>
                  <a:pt x="1766198" y="755729"/>
                  <a:pt x="1570935" y="793650"/>
                </a:cubicBezTo>
                <a:cubicBezTo>
                  <a:pt x="1375673" y="831571"/>
                  <a:pt x="1200860" y="765111"/>
                  <a:pt x="1089182" y="793650"/>
                </a:cubicBezTo>
                <a:cubicBezTo>
                  <a:pt x="977504" y="822189"/>
                  <a:pt x="762554" y="782269"/>
                  <a:pt x="565537" y="793650"/>
                </a:cubicBezTo>
                <a:cubicBezTo>
                  <a:pt x="368521" y="805031"/>
                  <a:pt x="165849" y="753951"/>
                  <a:pt x="0" y="793650"/>
                </a:cubicBezTo>
                <a:cubicBezTo>
                  <a:pt x="-2916" y="689636"/>
                  <a:pt x="42643" y="499565"/>
                  <a:pt x="0" y="404762"/>
                </a:cubicBezTo>
                <a:cubicBezTo>
                  <a:pt x="-42643" y="309959"/>
                  <a:pt x="16620" y="185600"/>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500" b="1" kern="0" dirty="0" err="1">
                <a:solidFill>
                  <a:srgbClr val="002060"/>
                </a:solidFill>
                <a:latin typeface="Century Gothic" panose="020B0502020202020204" pitchFamily="34" charset="0"/>
                <a:ea typeface="Montserrat"/>
                <a:cs typeface="Montserrat"/>
                <a:sym typeface="Montserrat"/>
              </a:rPr>
              <a:t>eine</a:t>
            </a:r>
            <a:r>
              <a:rPr lang="en-US" sz="2500" b="1" kern="0" dirty="0">
                <a:solidFill>
                  <a:srgbClr val="002060"/>
                </a:solidFill>
                <a:latin typeface="Century Gothic" panose="020B0502020202020204" pitchFamily="34" charset="0"/>
                <a:ea typeface="Montserrat"/>
                <a:cs typeface="Montserrat"/>
                <a:sym typeface="Montserrat"/>
              </a:rPr>
              <a:t>  </a:t>
            </a:r>
            <a:r>
              <a:rPr lang="en-US" sz="2500" b="1" kern="0" dirty="0" err="1">
                <a:solidFill>
                  <a:srgbClr val="002060"/>
                </a:solidFill>
                <a:latin typeface="Century Gothic" panose="020B0502020202020204" pitchFamily="34" charset="0"/>
                <a:ea typeface="Montserrat"/>
                <a:cs typeface="Montserrat"/>
                <a:sym typeface="Montserrat"/>
              </a:rPr>
              <a:t>Freundin</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 name="Google Shape;702;p62">
            <a:extLst>
              <a:ext uri="{FF2B5EF4-FFF2-40B4-BE49-F238E27FC236}">
                <a16:creationId xmlns:a16="http://schemas.microsoft.com/office/drawing/2014/main" id="{46899109-9023-26AA-228C-AEB41B6BEC4B}"/>
              </a:ext>
            </a:extLst>
          </p:cNvPr>
          <p:cNvSpPr/>
          <p:nvPr/>
        </p:nvSpPr>
        <p:spPr>
          <a:xfrm>
            <a:off x="8001930" y="3964217"/>
            <a:ext cx="1213467" cy="793650"/>
          </a:xfrm>
          <a:custGeom>
            <a:avLst/>
            <a:gdLst>
              <a:gd name="connsiteX0" fmla="*/ 0 w 1213467"/>
              <a:gd name="connsiteY0" fmla="*/ 0 h 793650"/>
              <a:gd name="connsiteX1" fmla="*/ 380220 w 1213467"/>
              <a:gd name="connsiteY1" fmla="*/ 0 h 793650"/>
              <a:gd name="connsiteX2" fmla="*/ 784709 w 1213467"/>
              <a:gd name="connsiteY2" fmla="*/ 0 h 793650"/>
              <a:gd name="connsiteX3" fmla="*/ 1213467 w 1213467"/>
              <a:gd name="connsiteY3" fmla="*/ 0 h 793650"/>
              <a:gd name="connsiteX4" fmla="*/ 1213467 w 1213467"/>
              <a:gd name="connsiteY4" fmla="*/ 373016 h 793650"/>
              <a:gd name="connsiteX5" fmla="*/ 1213467 w 1213467"/>
              <a:gd name="connsiteY5" fmla="*/ 793650 h 793650"/>
              <a:gd name="connsiteX6" fmla="*/ 796843 w 1213467"/>
              <a:gd name="connsiteY6" fmla="*/ 793650 h 793650"/>
              <a:gd name="connsiteX7" fmla="*/ 404489 w 1213467"/>
              <a:gd name="connsiteY7" fmla="*/ 793650 h 793650"/>
              <a:gd name="connsiteX8" fmla="*/ 0 w 1213467"/>
              <a:gd name="connsiteY8" fmla="*/ 793650 h 793650"/>
              <a:gd name="connsiteX9" fmla="*/ 0 w 1213467"/>
              <a:gd name="connsiteY9" fmla="*/ 420635 h 793650"/>
              <a:gd name="connsiteX10" fmla="*/ 0 w 1213467"/>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3467" h="793650" fill="none" extrusionOk="0">
                <a:moveTo>
                  <a:pt x="0" y="0"/>
                </a:moveTo>
                <a:cubicBezTo>
                  <a:pt x="78247" y="-1324"/>
                  <a:pt x="255785" y="4027"/>
                  <a:pt x="380220" y="0"/>
                </a:cubicBezTo>
                <a:cubicBezTo>
                  <a:pt x="504655" y="-4027"/>
                  <a:pt x="697110" y="39622"/>
                  <a:pt x="784709" y="0"/>
                </a:cubicBezTo>
                <a:cubicBezTo>
                  <a:pt x="872308" y="-39622"/>
                  <a:pt x="999233" y="2074"/>
                  <a:pt x="1213467" y="0"/>
                </a:cubicBezTo>
                <a:cubicBezTo>
                  <a:pt x="1218787" y="115102"/>
                  <a:pt x="1182256" y="217579"/>
                  <a:pt x="1213467" y="373016"/>
                </a:cubicBezTo>
                <a:cubicBezTo>
                  <a:pt x="1244678" y="528453"/>
                  <a:pt x="1181867" y="588402"/>
                  <a:pt x="1213467" y="793650"/>
                </a:cubicBezTo>
                <a:cubicBezTo>
                  <a:pt x="1063442" y="815566"/>
                  <a:pt x="956872" y="756783"/>
                  <a:pt x="796843" y="793650"/>
                </a:cubicBezTo>
                <a:cubicBezTo>
                  <a:pt x="636814" y="830517"/>
                  <a:pt x="491223" y="776323"/>
                  <a:pt x="404489" y="793650"/>
                </a:cubicBezTo>
                <a:cubicBezTo>
                  <a:pt x="317755" y="810977"/>
                  <a:pt x="154539" y="760083"/>
                  <a:pt x="0" y="793650"/>
                </a:cubicBezTo>
                <a:cubicBezTo>
                  <a:pt x="-16090" y="659836"/>
                  <a:pt x="7313" y="576032"/>
                  <a:pt x="0" y="420635"/>
                </a:cubicBezTo>
                <a:cubicBezTo>
                  <a:pt x="-7313" y="265238"/>
                  <a:pt x="27296" y="128760"/>
                  <a:pt x="0" y="0"/>
                </a:cubicBezTo>
                <a:close/>
              </a:path>
              <a:path w="1213467" h="793650" stroke="0" extrusionOk="0">
                <a:moveTo>
                  <a:pt x="0" y="0"/>
                </a:moveTo>
                <a:cubicBezTo>
                  <a:pt x="205644" y="-15019"/>
                  <a:pt x="285476" y="34430"/>
                  <a:pt x="416624" y="0"/>
                </a:cubicBezTo>
                <a:cubicBezTo>
                  <a:pt x="547772" y="-34430"/>
                  <a:pt x="706274" y="11129"/>
                  <a:pt x="821113" y="0"/>
                </a:cubicBezTo>
                <a:cubicBezTo>
                  <a:pt x="935952" y="-11129"/>
                  <a:pt x="1096148" y="30199"/>
                  <a:pt x="1213467" y="0"/>
                </a:cubicBezTo>
                <a:cubicBezTo>
                  <a:pt x="1228704" y="113448"/>
                  <a:pt x="1188684" y="254725"/>
                  <a:pt x="1213467" y="396825"/>
                </a:cubicBezTo>
                <a:cubicBezTo>
                  <a:pt x="1238250" y="538925"/>
                  <a:pt x="1184710" y="684157"/>
                  <a:pt x="1213467" y="793650"/>
                </a:cubicBezTo>
                <a:cubicBezTo>
                  <a:pt x="1020169" y="829226"/>
                  <a:pt x="910442" y="787378"/>
                  <a:pt x="796843" y="793650"/>
                </a:cubicBezTo>
                <a:cubicBezTo>
                  <a:pt x="683244" y="799922"/>
                  <a:pt x="520980" y="786146"/>
                  <a:pt x="428758" y="793650"/>
                </a:cubicBezTo>
                <a:cubicBezTo>
                  <a:pt x="336537" y="801154"/>
                  <a:pt x="140891" y="778014"/>
                  <a:pt x="0" y="793650"/>
                </a:cubicBezTo>
                <a:cubicBezTo>
                  <a:pt x="-23697" y="624022"/>
                  <a:pt x="37475" y="584309"/>
                  <a:pt x="0" y="380952"/>
                </a:cubicBezTo>
                <a:cubicBezTo>
                  <a:pt x="-37475" y="177595"/>
                  <a:pt x="36761" y="77288"/>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einen</a:t>
            </a:r>
            <a:r>
              <a:rPr kumimoji="0" lang="en-US"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 Freund</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pic>
        <p:nvPicPr>
          <p:cNvPr id="4" name="Picture 3">
            <a:extLst>
              <a:ext uri="{FF2B5EF4-FFF2-40B4-BE49-F238E27FC236}">
                <a16:creationId xmlns:a16="http://schemas.microsoft.com/office/drawing/2014/main" id="{EBF8F2C4-78DA-A04A-8142-6A8E16254982}"/>
              </a:ext>
            </a:extLst>
          </p:cNvPr>
          <p:cNvPicPr>
            <a:picLocks noChangeAspect="1"/>
          </p:cNvPicPr>
          <p:nvPr/>
        </p:nvPicPr>
        <p:blipFill>
          <a:blip r:embed="rId9"/>
          <a:stretch>
            <a:fillRect/>
          </a:stretch>
        </p:blipFill>
        <p:spPr>
          <a:xfrm>
            <a:off x="103619" y="91565"/>
            <a:ext cx="524301" cy="481626"/>
          </a:xfrm>
          <a:prstGeom prst="rect">
            <a:avLst/>
          </a:prstGeom>
        </p:spPr>
      </p:pic>
    </p:spTree>
    <p:extLst>
      <p:ext uri="{BB962C8B-B14F-4D97-AF65-F5344CB8AC3E}">
        <p14:creationId xmlns:p14="http://schemas.microsoft.com/office/powerpoint/2010/main" val="33209133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8;p2" descr="background rectangle">
            <a:extLst>
              <a:ext uri="{FF2B5EF4-FFF2-40B4-BE49-F238E27FC236}">
                <a16:creationId xmlns:a16="http://schemas.microsoft.com/office/drawing/2014/main" id="{0F465D11-BD17-455B-BAA6-75C52E315242}"/>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B050"/>
                </a:solidFill>
                <a:latin typeface="Modern Love" panose="04090805081005020601" pitchFamily="82" charset="0"/>
                <a:cs typeface="Arial"/>
                <a:sym typeface="Arial"/>
              </a:rPr>
              <a:t>grün</a:t>
            </a:r>
            <a:endParaRPr lang="en-GB" sz="1400" kern="0" dirty="0">
              <a:solidFill>
                <a:srgbClr val="00B050"/>
              </a:solidFill>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7" name="Title 1">
            <a:extLst>
              <a:ext uri="{FF2B5EF4-FFF2-40B4-BE49-F238E27FC236}">
                <a16:creationId xmlns:a16="http://schemas.microsoft.com/office/drawing/2014/main" id="{BA7DB3A0-87FD-8B68-C77D-8E176B231416}"/>
              </a:ext>
            </a:extLst>
          </p:cNvPr>
          <p:cNvSpPr txBox="1">
            <a:spLocks/>
          </p:cNvSpPr>
          <p:nvPr/>
        </p:nvSpPr>
        <p:spPr>
          <a:xfrm rot="20294405">
            <a:off x="238991" y="2856240"/>
            <a:ext cx="4216910"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6000" b="1" dirty="0" err="1">
                <a:solidFill>
                  <a:schemeClr val="bg1"/>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a:t>
            </a:r>
          </a:p>
        </p:txBody>
      </p:sp>
    </p:spTree>
    <p:extLst>
      <p:ext uri="{BB962C8B-B14F-4D97-AF65-F5344CB8AC3E}">
        <p14:creationId xmlns:p14="http://schemas.microsoft.com/office/powerpoint/2010/main" val="356233517"/>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ounded Rectangle 3">
            <a:extLst>
              <a:ext uri="{FF2B5EF4-FFF2-40B4-BE49-F238E27FC236}">
                <a16:creationId xmlns:a16="http://schemas.microsoft.com/office/drawing/2014/main" id="{B83C0EDC-021F-2F8E-F969-D6839F625B08}"/>
              </a:ext>
            </a:extLst>
          </p:cNvPr>
          <p:cNvSpPr/>
          <p:nvPr/>
        </p:nvSpPr>
        <p:spPr>
          <a:xfrm>
            <a:off x="5752460" y="2260897"/>
            <a:ext cx="3091504" cy="3449510"/>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3" name="Rounded Rectangle 3">
            <a:extLst>
              <a:ext uri="{FF2B5EF4-FFF2-40B4-BE49-F238E27FC236}">
                <a16:creationId xmlns:a16="http://schemas.microsoft.com/office/drawing/2014/main" id="{EC10128C-3575-BD8E-978C-22C39B44E7AF}"/>
              </a:ext>
            </a:extLst>
          </p:cNvPr>
          <p:cNvSpPr/>
          <p:nvPr/>
        </p:nvSpPr>
        <p:spPr>
          <a:xfrm>
            <a:off x="2875875" y="2277080"/>
            <a:ext cx="2765342" cy="3417144"/>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6" name="Rounded Rectangle 3">
            <a:extLst>
              <a:ext uri="{FF2B5EF4-FFF2-40B4-BE49-F238E27FC236}">
                <a16:creationId xmlns:a16="http://schemas.microsoft.com/office/drawing/2014/main" id="{D111730B-C800-4100-889C-E3B46D9B57C9}"/>
              </a:ext>
            </a:extLst>
          </p:cNvPr>
          <p:cNvSpPr/>
          <p:nvPr/>
        </p:nvSpPr>
        <p:spPr>
          <a:xfrm>
            <a:off x="383858" y="2348866"/>
            <a:ext cx="2334433" cy="3329175"/>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407350" y="1046274"/>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35600" y="1013616"/>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306191" y="361704"/>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407350" y="38448"/>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pic>
        <p:nvPicPr>
          <p:cNvPr id="23" name="Picture 22" descr="girl searching">
            <a:extLst>
              <a:ext uri="{FF2B5EF4-FFF2-40B4-BE49-F238E27FC236}">
                <a16:creationId xmlns:a16="http://schemas.microsoft.com/office/drawing/2014/main" id="{7443DB96-1621-43E0-A5E8-4B1D13195A8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8817" y="2472782"/>
            <a:ext cx="2052137" cy="1744243"/>
          </a:xfrm>
          <a:prstGeom prst="rect">
            <a:avLst/>
          </a:prstGeom>
        </p:spPr>
      </p:pic>
      <p:sp>
        <p:nvSpPr>
          <p:cNvPr id="4" name="Rounded Rectangle 3">
            <a:extLst>
              <a:ext uri="{FF2B5EF4-FFF2-40B4-BE49-F238E27FC236}">
                <a16:creationId xmlns:a16="http://schemas.microsoft.com/office/drawing/2014/main" id="{619FC070-2E52-20B6-697A-3D0C931A356E}"/>
              </a:ext>
            </a:extLst>
          </p:cNvPr>
          <p:cNvSpPr/>
          <p:nvPr/>
        </p:nvSpPr>
        <p:spPr>
          <a:xfrm>
            <a:off x="9000180" y="2280900"/>
            <a:ext cx="3101925" cy="3449510"/>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6" name="Picture 5" descr="Icon&#10;&#10;Description automatically generated">
            <a:extLst>
              <a:ext uri="{FF2B5EF4-FFF2-40B4-BE49-F238E27FC236}">
                <a16:creationId xmlns:a16="http://schemas.microsoft.com/office/drawing/2014/main" id="{DC63E8A4-B8AC-AFF7-4EEE-075024B433D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29409" y="2397126"/>
            <a:ext cx="1620364" cy="2063747"/>
          </a:xfrm>
          <a:prstGeom prst="rect">
            <a:avLst/>
          </a:prstGeom>
        </p:spPr>
      </p:pic>
      <p:pic>
        <p:nvPicPr>
          <p:cNvPr id="12" name="Picture 11" descr="back of a man's head">
            <a:extLst>
              <a:ext uri="{FF2B5EF4-FFF2-40B4-BE49-F238E27FC236}">
                <a16:creationId xmlns:a16="http://schemas.microsoft.com/office/drawing/2014/main" id="{C3EC0C32-5154-A8C7-2B84-FFAE856BD2AE}"/>
              </a:ext>
            </a:extLst>
          </p:cNvPr>
          <p:cNvPicPr>
            <a:picLocks noChangeAspect="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r="3063"/>
          <a:stretch/>
        </p:blipFill>
        <p:spPr>
          <a:xfrm>
            <a:off x="3455646" y="2531769"/>
            <a:ext cx="1663216" cy="1907825"/>
          </a:xfrm>
          <a:prstGeom prst="rect">
            <a:avLst/>
          </a:prstGeom>
        </p:spPr>
      </p:pic>
      <p:pic>
        <p:nvPicPr>
          <p:cNvPr id="29" name="Picture 28" descr="back of a man's head">
            <a:extLst>
              <a:ext uri="{FF2B5EF4-FFF2-40B4-BE49-F238E27FC236}">
                <a16:creationId xmlns:a16="http://schemas.microsoft.com/office/drawing/2014/main" id="{DA42006A-7E7B-F19E-D406-72A6D3FAA910}"/>
              </a:ext>
            </a:extLst>
          </p:cNvPr>
          <p:cNvPicPr>
            <a:picLocks noChangeAspect="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r="3063"/>
          <a:stretch/>
        </p:blipFill>
        <p:spPr>
          <a:xfrm>
            <a:off x="9843965" y="2675313"/>
            <a:ext cx="1224700" cy="1404817"/>
          </a:xfrm>
          <a:prstGeom prst="rect">
            <a:avLst/>
          </a:prstGeom>
        </p:spPr>
      </p:pic>
      <p:pic>
        <p:nvPicPr>
          <p:cNvPr id="30" name="Picture 29" descr="back of a man's head">
            <a:extLst>
              <a:ext uri="{FF2B5EF4-FFF2-40B4-BE49-F238E27FC236}">
                <a16:creationId xmlns:a16="http://schemas.microsoft.com/office/drawing/2014/main" id="{FE14B9DC-81F9-034D-1A7E-277628976133}"/>
              </a:ext>
            </a:extLst>
          </p:cNvPr>
          <p:cNvPicPr>
            <a:picLocks noChangeAspect="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r="3063"/>
          <a:stretch/>
        </p:blipFill>
        <p:spPr>
          <a:xfrm>
            <a:off x="10535600" y="2600838"/>
            <a:ext cx="1224700" cy="1404817"/>
          </a:xfrm>
          <a:prstGeom prst="rect">
            <a:avLst/>
          </a:prstGeom>
        </p:spPr>
      </p:pic>
      <p:pic>
        <p:nvPicPr>
          <p:cNvPr id="31" name="Picture 30" descr="back of a man's head">
            <a:extLst>
              <a:ext uri="{FF2B5EF4-FFF2-40B4-BE49-F238E27FC236}">
                <a16:creationId xmlns:a16="http://schemas.microsoft.com/office/drawing/2014/main" id="{9051A835-4253-3B7F-028A-1D257BA449C0}"/>
              </a:ext>
            </a:extLst>
          </p:cNvPr>
          <p:cNvPicPr>
            <a:picLocks noChangeAspect="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r="3063"/>
          <a:stretch/>
        </p:blipFill>
        <p:spPr>
          <a:xfrm>
            <a:off x="9172843" y="2601439"/>
            <a:ext cx="1224700" cy="1404817"/>
          </a:xfrm>
          <a:prstGeom prst="rect">
            <a:avLst/>
          </a:prstGeom>
        </p:spPr>
      </p:pic>
      <p:sp>
        <p:nvSpPr>
          <p:cNvPr id="2" name="CustomShape 2">
            <a:extLst>
              <a:ext uri="{FF2B5EF4-FFF2-40B4-BE49-F238E27FC236}">
                <a16:creationId xmlns:a16="http://schemas.microsoft.com/office/drawing/2014/main" id="{3359E8F4-A4B1-1F71-98EE-A03778E6AA13}"/>
              </a:ext>
            </a:extLst>
          </p:cNvPr>
          <p:cNvSpPr/>
          <p:nvPr/>
        </p:nvSpPr>
        <p:spPr>
          <a:xfrm>
            <a:off x="337828" y="4080130"/>
            <a:ext cx="2275141"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800" spc="-1" dirty="0">
                <a:solidFill>
                  <a:srgbClr val="002060"/>
                </a:solidFill>
                <a:latin typeface="Century Gothic" panose="020B0502020202020204" pitchFamily="34" charset="0"/>
              </a:rPr>
              <a:t>w</a:t>
            </a:r>
            <a:r>
              <a:rPr lang="en-GB" sz="8800" spc="-1" dirty="0">
                <a:solidFill>
                  <a:srgbClr val="FF0066"/>
                </a:solidFill>
                <a:latin typeface="Century Gothic" panose="020B0502020202020204" pitchFamily="34" charset="0"/>
              </a:rPr>
              <a:t>o</a:t>
            </a:r>
            <a:endParaRPr kumimoji="0" lang="en-GB" sz="8800" b="1" i="0" u="none" strike="noStrike" kern="1200" cap="none" spc="-1" normalizeH="0" baseline="0" noProof="0" dirty="0">
              <a:ln>
                <a:noFill/>
              </a:ln>
              <a:solidFill>
                <a:srgbClr val="FF0066"/>
              </a:solidFill>
              <a:effectLst/>
              <a:uLnTx/>
              <a:uFillTx/>
              <a:latin typeface="Century Gothic" panose="020B0502020202020204" pitchFamily="34" charset="0"/>
            </a:endParaRPr>
          </a:p>
        </p:txBody>
      </p:sp>
      <p:sp>
        <p:nvSpPr>
          <p:cNvPr id="8" name="TextBox 2">
            <a:hlinkClick r:id="" action="ppaction://noaction">
              <a:snd r:embed="rId11" name="T1_W3_2.1.wav"/>
            </a:hlinkClick>
            <a:extLst>
              <a:ext uri="{FF2B5EF4-FFF2-40B4-BE49-F238E27FC236}">
                <a16:creationId xmlns:a16="http://schemas.microsoft.com/office/drawing/2014/main" id="{5404DE3D-4C15-465B-A5A9-71C94E82556C}"/>
              </a:ext>
            </a:extLst>
          </p:cNvPr>
          <p:cNvSpPr txBox="1"/>
          <p:nvPr/>
        </p:nvSpPr>
        <p:spPr>
          <a:xfrm>
            <a:off x="337828" y="1214746"/>
            <a:ext cx="2557058" cy="830997"/>
          </a:xfrm>
          <a:prstGeom prst="rect">
            <a:avLst/>
          </a:prstGeom>
          <a:noFill/>
        </p:spPr>
        <p:txBody>
          <a:bodyPr wrap="square" rtlCol="0">
            <a:spAutoFit/>
          </a:bodyPr>
          <a:lstStyle/>
          <a:p>
            <a:r>
              <a:rPr lang="en-GB" sz="4800" dirty="0">
                <a:solidFill>
                  <a:srgbClr val="002060"/>
                </a:solidFill>
                <a:latin typeface="Century Gothic" panose="020B0502020202020204" pitchFamily="34" charset="0"/>
              </a:rPr>
              <a:t>long [</a:t>
            </a:r>
            <a:r>
              <a:rPr lang="en-GB" sz="4800" dirty="0">
                <a:solidFill>
                  <a:srgbClr val="FF0000"/>
                </a:solidFill>
                <a:latin typeface="Century Gothic" panose="020B0502020202020204" pitchFamily="34" charset="0"/>
              </a:rPr>
              <a:t>o</a:t>
            </a:r>
            <a:r>
              <a:rPr lang="en-GB" sz="4800" dirty="0">
                <a:solidFill>
                  <a:srgbClr val="002060"/>
                </a:solidFill>
                <a:latin typeface="Century Gothic" panose="020B0502020202020204" pitchFamily="34" charset="0"/>
              </a:rPr>
              <a:t>]</a:t>
            </a:r>
          </a:p>
        </p:txBody>
      </p:sp>
      <p:sp>
        <p:nvSpPr>
          <p:cNvPr id="9" name="CustomShape 2">
            <a:extLst>
              <a:ext uri="{FF2B5EF4-FFF2-40B4-BE49-F238E27FC236}">
                <a16:creationId xmlns:a16="http://schemas.microsoft.com/office/drawing/2014/main" id="{403140FF-6FFA-FA5A-9435-A144930A78B3}"/>
              </a:ext>
            </a:extLst>
          </p:cNvPr>
          <p:cNvSpPr/>
          <p:nvPr/>
        </p:nvSpPr>
        <p:spPr>
          <a:xfrm>
            <a:off x="2802608" y="4217025"/>
            <a:ext cx="296604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800" spc="-1" dirty="0">
                <a:solidFill>
                  <a:srgbClr val="002060"/>
                </a:solidFill>
                <a:latin typeface="Century Gothic" panose="020B0502020202020204" pitchFamily="34" charset="0"/>
              </a:rPr>
              <a:t>K</a:t>
            </a:r>
            <a:r>
              <a:rPr lang="en-GB" sz="8800" spc="-1" dirty="0">
                <a:solidFill>
                  <a:srgbClr val="FF0066"/>
                </a:solidFill>
                <a:latin typeface="Century Gothic" panose="020B0502020202020204" pitchFamily="34" charset="0"/>
              </a:rPr>
              <a:t>o</a:t>
            </a:r>
            <a:r>
              <a:rPr lang="en-GB" sz="8800" spc="-1" dirty="0">
                <a:solidFill>
                  <a:srgbClr val="002060"/>
                </a:solidFill>
                <a:latin typeface="Century Gothic" panose="020B0502020202020204" pitchFamily="34" charset="0"/>
              </a:rPr>
              <a:t>pf</a:t>
            </a:r>
            <a:endPar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10" name="TextBox 2">
            <a:hlinkClick r:id="" action="ppaction://noaction">
              <a:snd r:embed="rId12" name="T1_W3_4.1.wav"/>
            </a:hlinkClick>
            <a:extLst>
              <a:ext uri="{FF2B5EF4-FFF2-40B4-BE49-F238E27FC236}">
                <a16:creationId xmlns:a16="http://schemas.microsoft.com/office/drawing/2014/main" id="{10E618E3-98AC-A160-75E0-98AE19E11609}"/>
              </a:ext>
            </a:extLst>
          </p:cNvPr>
          <p:cNvSpPr txBox="1"/>
          <p:nvPr/>
        </p:nvSpPr>
        <p:spPr>
          <a:xfrm>
            <a:off x="3004495" y="1214746"/>
            <a:ext cx="3091505" cy="830997"/>
          </a:xfrm>
          <a:prstGeom prst="rect">
            <a:avLst/>
          </a:prstGeom>
          <a:noFill/>
        </p:spPr>
        <p:txBody>
          <a:bodyPr wrap="square" rtlCol="0">
            <a:spAutoFit/>
          </a:bodyPr>
          <a:lstStyle/>
          <a:p>
            <a:r>
              <a:rPr lang="en-GB" sz="4800" dirty="0">
                <a:solidFill>
                  <a:srgbClr val="002060"/>
                </a:solidFill>
                <a:latin typeface="Century Gothic" panose="020B0502020202020204" pitchFamily="34" charset="0"/>
              </a:rPr>
              <a:t>short [</a:t>
            </a:r>
            <a:r>
              <a:rPr lang="en-GB" sz="4800" dirty="0">
                <a:solidFill>
                  <a:srgbClr val="FF0000"/>
                </a:solidFill>
                <a:latin typeface="Century Gothic" panose="020B0502020202020204" pitchFamily="34" charset="0"/>
              </a:rPr>
              <a:t>o</a:t>
            </a:r>
            <a:r>
              <a:rPr lang="en-GB" sz="4800" dirty="0">
                <a:solidFill>
                  <a:srgbClr val="002060"/>
                </a:solidFill>
                <a:latin typeface="Century Gothic" panose="020B0502020202020204" pitchFamily="34" charset="0"/>
              </a:rPr>
              <a:t>]</a:t>
            </a:r>
          </a:p>
        </p:txBody>
      </p:sp>
      <p:sp>
        <p:nvSpPr>
          <p:cNvPr id="15" name="Rectangle 22">
            <a:extLst>
              <a:ext uri="{FF2B5EF4-FFF2-40B4-BE49-F238E27FC236}">
                <a16:creationId xmlns:a16="http://schemas.microsoft.com/office/drawing/2014/main" id="{09424281-DDF6-61D6-99EF-9576D5AB20EC}"/>
              </a:ext>
            </a:extLst>
          </p:cNvPr>
          <p:cNvSpPr/>
          <p:nvPr/>
        </p:nvSpPr>
        <p:spPr>
          <a:xfrm>
            <a:off x="5789625" y="4218213"/>
            <a:ext cx="3017173"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lang="en-GB" sz="8000" dirty="0">
                <a:solidFill>
                  <a:srgbClr val="002060"/>
                </a:solidFill>
                <a:latin typeface="Century Gothic" panose="020B0502020202020204" pitchFamily="34" charset="0"/>
              </a:rPr>
              <a:t>K</a:t>
            </a:r>
            <a:r>
              <a:rPr kumimoji="0" lang="en-GB" sz="8000" i="0" u="none" strike="noStrike" kern="1200" cap="none" spc="0" normalizeH="0" baseline="0" noProof="0" dirty="0">
                <a:ln>
                  <a:noFill/>
                </a:ln>
                <a:solidFill>
                  <a:srgbClr val="FF0066"/>
                </a:solidFill>
                <a:effectLst/>
                <a:uLnTx/>
                <a:uFillTx/>
                <a:latin typeface="Century Gothic" panose="020B0502020202020204" pitchFamily="34" charset="0"/>
              </a:rPr>
              <a:t>ö</a:t>
            </a:r>
            <a:r>
              <a:rPr lang="en-GB" sz="8000" dirty="0">
                <a:solidFill>
                  <a:srgbClr val="002060"/>
                </a:solidFill>
                <a:latin typeface="Century Gothic" panose="020B0502020202020204" pitchFamily="34" charset="0"/>
              </a:rPr>
              <a:t>nig</a:t>
            </a:r>
            <a:endParaRPr kumimoji="0" lang="en-GB" sz="80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6" name="TextBox 2">
            <a:hlinkClick r:id="" action="ppaction://noaction">
              <a:snd r:embed="rId13" name="T2_W2_3.1.wav"/>
            </a:hlinkClick>
            <a:extLst>
              <a:ext uri="{FF2B5EF4-FFF2-40B4-BE49-F238E27FC236}">
                <a16:creationId xmlns:a16="http://schemas.microsoft.com/office/drawing/2014/main" id="{F5D23437-B3DD-E859-2D7E-AD389FC738A9}"/>
              </a:ext>
            </a:extLst>
          </p:cNvPr>
          <p:cNvSpPr txBox="1"/>
          <p:nvPr/>
        </p:nvSpPr>
        <p:spPr>
          <a:xfrm>
            <a:off x="5911361" y="1214745"/>
            <a:ext cx="2773699" cy="830997"/>
          </a:xfrm>
          <a:prstGeom prst="rect">
            <a:avLst/>
          </a:prstGeom>
          <a:noFill/>
        </p:spPr>
        <p:txBody>
          <a:bodyPr wrap="square" rtlCol="0">
            <a:spAutoFit/>
          </a:bodyPr>
          <a:lstStyle/>
          <a:p>
            <a:r>
              <a:rPr lang="en-GB" sz="4800" dirty="0">
                <a:solidFill>
                  <a:srgbClr val="002060"/>
                </a:solidFill>
                <a:latin typeface="Century Gothic" panose="020B0502020202020204" pitchFamily="34" charset="0"/>
              </a:rPr>
              <a:t>long [</a:t>
            </a:r>
            <a:r>
              <a:rPr lang="en-GB" sz="4800" dirty="0">
                <a:solidFill>
                  <a:srgbClr val="FF0066"/>
                </a:solidFill>
                <a:latin typeface="Century Gothic" panose="020B0502020202020204" pitchFamily="34" charset="0"/>
              </a:rPr>
              <a:t>ö</a:t>
            </a:r>
            <a:r>
              <a:rPr lang="en-GB" sz="4800" dirty="0">
                <a:solidFill>
                  <a:srgbClr val="002060"/>
                </a:solidFill>
                <a:latin typeface="Century Gothic" panose="020B0502020202020204" pitchFamily="34" charset="0"/>
              </a:rPr>
              <a:t>]</a:t>
            </a:r>
          </a:p>
        </p:txBody>
      </p:sp>
      <p:sp>
        <p:nvSpPr>
          <p:cNvPr id="11" name="TextBox 2">
            <a:hlinkClick r:id="" action="ppaction://noaction">
              <a:snd r:embed="rId14" name="T2_W2_5.1.wav"/>
            </a:hlinkClick>
            <a:extLst>
              <a:ext uri="{FF2B5EF4-FFF2-40B4-BE49-F238E27FC236}">
                <a16:creationId xmlns:a16="http://schemas.microsoft.com/office/drawing/2014/main" id="{0FA85297-0CFF-363A-AA92-EC4EC316F07E}"/>
              </a:ext>
            </a:extLst>
          </p:cNvPr>
          <p:cNvSpPr txBox="1"/>
          <p:nvPr/>
        </p:nvSpPr>
        <p:spPr>
          <a:xfrm>
            <a:off x="9235085" y="1311820"/>
            <a:ext cx="266666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Century Gothic"/>
                <a:ea typeface="+mn-ea"/>
                <a:cs typeface="+mn-cs"/>
              </a:rPr>
              <a:t>short [</a:t>
            </a:r>
            <a:r>
              <a:rPr kumimoji="0" lang="en-GB" sz="4800" b="0" i="0" u="none" strike="noStrike" kern="1200" cap="none" spc="0" normalizeH="0" baseline="0" noProof="0" dirty="0">
                <a:ln>
                  <a:noFill/>
                </a:ln>
                <a:solidFill>
                  <a:srgbClr val="FF0066"/>
                </a:solidFill>
                <a:effectLst/>
                <a:uLnTx/>
                <a:uFillTx/>
                <a:latin typeface="Century Gothic"/>
                <a:ea typeface="+mn-ea"/>
                <a:cs typeface="+mn-cs"/>
              </a:rPr>
              <a:t>ö</a:t>
            </a:r>
            <a:r>
              <a:rPr kumimoji="0" lang="en-GB" sz="48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17" name="Rectangle 27">
            <a:extLst>
              <a:ext uri="{FF2B5EF4-FFF2-40B4-BE49-F238E27FC236}">
                <a16:creationId xmlns:a16="http://schemas.microsoft.com/office/drawing/2014/main" id="{857475F3-0F86-82DD-915A-41131AA97A6C}"/>
              </a:ext>
            </a:extLst>
          </p:cNvPr>
          <p:cNvSpPr/>
          <p:nvPr/>
        </p:nvSpPr>
        <p:spPr>
          <a:xfrm>
            <a:off x="8927642" y="4218213"/>
            <a:ext cx="3137397"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K</a:t>
            </a:r>
            <a:r>
              <a:rPr kumimoji="0" lang="en-GB" sz="800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ö</a:t>
            </a:r>
            <a:r>
              <a:rPr kumimoji="0" lang="en-GB" sz="8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pfe</a:t>
            </a:r>
            <a:endParaRPr kumimoji="0" lang="en-GB" sz="8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721996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3" name="T1_W3_2.2.wav"/>
                                        </p:tgtEl>
                                      </p:cMediaNode>
                                    </p:audio>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4" name="T1_W3_4.2.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5" name="T2_W2_3.2.wav"/>
                                        </p:tgtEl>
                                      </p:cMediaNode>
                                    </p:audio>
                                  </p:sub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6" name="T2_W2_5.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13" grpId="0" animBg="1"/>
      <p:bldP spid="26" grpId="0" animBg="1"/>
      <p:bldP spid="4" grpId="0" animBg="1"/>
      <p:bldP spid="9" grpId="0"/>
      <p:bldP spid="15" grpId="0"/>
      <p:bldP spid="1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1236564751"/>
              </p:ext>
            </p:extLst>
          </p:nvPr>
        </p:nvGraphicFramePr>
        <p:xfrm>
          <a:off x="450489" y="733274"/>
          <a:ext cx="11029760" cy="5168388"/>
        </p:xfrm>
        <a:graphic>
          <a:graphicData uri="http://schemas.openxmlformats.org/drawingml/2006/table">
            <a:tbl>
              <a:tblPr firstRow="1" bandRow="1"/>
              <a:tblGrid>
                <a:gridCol w="1841863">
                  <a:extLst>
                    <a:ext uri="{9D8B030D-6E8A-4147-A177-3AD203B41FA5}">
                      <a16:colId xmlns:a16="http://schemas.microsoft.com/office/drawing/2014/main" val="1203737284"/>
                    </a:ext>
                  </a:extLst>
                </a:gridCol>
                <a:gridCol w="2703122">
                  <a:extLst>
                    <a:ext uri="{9D8B030D-6E8A-4147-A177-3AD203B41FA5}">
                      <a16:colId xmlns:a16="http://schemas.microsoft.com/office/drawing/2014/main" val="1810222861"/>
                    </a:ext>
                  </a:extLst>
                </a:gridCol>
                <a:gridCol w="3474391">
                  <a:extLst>
                    <a:ext uri="{9D8B030D-6E8A-4147-A177-3AD203B41FA5}">
                      <a16:colId xmlns:a16="http://schemas.microsoft.com/office/drawing/2014/main" val="274413866"/>
                    </a:ext>
                  </a:extLst>
                </a:gridCol>
                <a:gridCol w="3010384">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fertig</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durch</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das Dorf</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holen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sitzen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002060"/>
                          </a:solidFill>
                          <a:latin typeface="Century Gothic" panose="020B0502020202020204" pitchFamily="34" charset="0"/>
                        </a:rPr>
                        <a:t>stehen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Deutsch</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essen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002060"/>
                          </a:solidFill>
                          <a:latin typeface="Century Gothic" panose="020B0502020202020204" pitchFamily="34" charset="0"/>
                        </a:rPr>
                        <a:t>Englisch</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002060"/>
                          </a:solidFill>
                          <a:latin typeface="Century Gothic" panose="020B0502020202020204" pitchFamily="34" charset="0"/>
                        </a:rPr>
                        <a:t>bringen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002060"/>
                          </a:solidFill>
                          <a:latin typeface="Century Gothic" panose="020B0502020202020204" pitchFamily="34" charset="0"/>
                        </a:rPr>
                        <a:t>reden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nichts</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2">
                  <a:txBody>
                    <a:bodyPr/>
                    <a:lstStyle/>
                    <a:p>
                      <a:endParaRPr lang="en-GB">
                        <a:solidFill>
                          <a:srgbClr val="002060"/>
                        </a:solidFill>
                      </a:endParaRPr>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am Montag</a:t>
                      </a:r>
                      <a:endParaRPr lang="en-GB" sz="2400" b="1" dirty="0">
                        <a:solidFill>
                          <a:srgbClr val="002060"/>
                        </a:solidFill>
                        <a:latin typeface="Century Gothic" panose="020B0502020202020204" pitchFamily="34" charset="0"/>
                      </a:endParaRP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dienstags</a:t>
                      </a:r>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machen</a:t>
                      </a:r>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002060"/>
                          </a:solidFill>
                          <a:latin typeface="Century Gothic" panose="020B0502020202020204" pitchFamily="34" charset="0"/>
                        </a:rPr>
                        <a:t>benutzen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002060"/>
                          </a:solidFill>
                          <a:latin typeface="Century Gothic" panose="020B0502020202020204" pitchFamily="34" charset="0"/>
                        </a:rPr>
                        <a:t>normalerweise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zu</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Hause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a:t>
            </a:r>
            <a:r>
              <a:rPr lang="en-GB" sz="2400" b="1" spc="-1" dirty="0" err="1">
                <a:solidFill>
                  <a:srgbClr val="002060"/>
                </a:solidFill>
                <a:latin typeface="Century Gothic" panose="020B0502020202020204" pitchFamily="34" charset="0"/>
                <a:ea typeface="Century Gothic"/>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503440" y="1135881"/>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605079" y="4372968"/>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636598" y="5103824"/>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pic>
        <p:nvPicPr>
          <p:cNvPr id="3" name="Picture 2">
            <a:extLst>
              <a:ext uri="{FF2B5EF4-FFF2-40B4-BE49-F238E27FC236}">
                <a16:creationId xmlns:a16="http://schemas.microsoft.com/office/drawing/2014/main" id="{95C96572-1F3E-0365-B5C3-FC53E60CD742}"/>
              </a:ext>
            </a:extLst>
          </p:cNvPr>
          <p:cNvPicPr>
            <a:picLocks noChangeAspect="1"/>
          </p:cNvPicPr>
          <p:nvPr/>
        </p:nvPicPr>
        <p:blipFill>
          <a:blip r:embed="rId6"/>
          <a:stretch>
            <a:fillRect/>
          </a:stretch>
        </p:blipFill>
        <p:spPr>
          <a:xfrm>
            <a:off x="85414" y="64095"/>
            <a:ext cx="524301" cy="481626"/>
          </a:xfrm>
          <a:prstGeom prst="rect">
            <a:avLst/>
          </a:prstGeom>
        </p:spPr>
      </p:pic>
    </p:spTree>
    <p:extLst>
      <p:ext uri="{BB962C8B-B14F-4D97-AF65-F5344CB8AC3E}">
        <p14:creationId xmlns:p14="http://schemas.microsoft.com/office/powerpoint/2010/main" val="41828004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1665264785"/>
              </p:ext>
            </p:extLst>
          </p:nvPr>
        </p:nvGraphicFramePr>
        <p:xfrm>
          <a:off x="496835" y="690149"/>
          <a:ext cx="11029760" cy="5168388"/>
        </p:xfrm>
        <a:graphic>
          <a:graphicData uri="http://schemas.openxmlformats.org/drawingml/2006/table">
            <a:tbl>
              <a:tblPr firstRow="1" bandRow="1"/>
              <a:tblGrid>
                <a:gridCol w="1841863">
                  <a:extLst>
                    <a:ext uri="{9D8B030D-6E8A-4147-A177-3AD203B41FA5}">
                      <a16:colId xmlns:a16="http://schemas.microsoft.com/office/drawing/2014/main" val="1203737284"/>
                    </a:ext>
                  </a:extLst>
                </a:gridCol>
                <a:gridCol w="2703122">
                  <a:extLst>
                    <a:ext uri="{9D8B030D-6E8A-4147-A177-3AD203B41FA5}">
                      <a16:colId xmlns:a16="http://schemas.microsoft.com/office/drawing/2014/main" val="1810222861"/>
                    </a:ext>
                  </a:extLst>
                </a:gridCol>
                <a:gridCol w="3474391">
                  <a:extLst>
                    <a:ext uri="{9D8B030D-6E8A-4147-A177-3AD203B41FA5}">
                      <a16:colId xmlns:a16="http://schemas.microsoft.com/office/drawing/2014/main" val="274413866"/>
                    </a:ext>
                  </a:extLst>
                </a:gridCol>
                <a:gridCol w="3010384">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fetch, fetching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stand, standing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ready, finished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sit, sitting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through</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(the) village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English</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bring, bringing </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nothing</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to talk, talking</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German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eat, eating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2">
                  <a:txBody>
                    <a:bodyPr/>
                    <a:lstStyle/>
                    <a:p>
                      <a:endParaRPr lang="en-GB">
                        <a:solidFill>
                          <a:srgbClr val="002060"/>
                        </a:solidFill>
                      </a:endParaRPr>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at home</a:t>
                      </a:r>
                      <a:endParaRPr lang="en-GB" sz="2400" b="1" dirty="0">
                        <a:solidFill>
                          <a:srgbClr val="002060"/>
                        </a:solidFill>
                        <a:latin typeface="Century Gothic" panose="020B0502020202020204" pitchFamily="34" charset="0"/>
                      </a:endParaRP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normally</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on Monday</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Tuesdays</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to use, using</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do, to make, doing, making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a:t>
            </a:r>
            <a:r>
              <a:rPr lang="en-GB" sz="2400" b="1" spc="-1" dirty="0">
                <a:solidFill>
                  <a:srgbClr val="002060"/>
                </a:solidFill>
                <a:latin typeface="Century Gothic" panose="020B0502020202020204" pitchFamily="34" charset="0"/>
                <a:ea typeface="Century Gothic"/>
              </a:rPr>
              <a:t>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503440" y="1135881"/>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605079" y="4372968"/>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636598" y="5103824"/>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pic>
        <p:nvPicPr>
          <p:cNvPr id="3" name="Picture 2">
            <a:extLst>
              <a:ext uri="{FF2B5EF4-FFF2-40B4-BE49-F238E27FC236}">
                <a16:creationId xmlns:a16="http://schemas.microsoft.com/office/drawing/2014/main" id="{95C96572-1F3E-0365-B5C3-FC53E60CD742}"/>
              </a:ext>
            </a:extLst>
          </p:cNvPr>
          <p:cNvPicPr>
            <a:picLocks noChangeAspect="1"/>
          </p:cNvPicPr>
          <p:nvPr/>
        </p:nvPicPr>
        <p:blipFill>
          <a:blip r:embed="rId6"/>
          <a:stretch>
            <a:fillRect/>
          </a:stretch>
        </p:blipFill>
        <p:spPr>
          <a:xfrm>
            <a:off x="85414" y="64095"/>
            <a:ext cx="524301" cy="481626"/>
          </a:xfrm>
          <a:prstGeom prst="rect">
            <a:avLst/>
          </a:prstGeom>
        </p:spPr>
      </p:pic>
    </p:spTree>
    <p:extLst>
      <p:ext uri="{BB962C8B-B14F-4D97-AF65-F5344CB8AC3E}">
        <p14:creationId xmlns:p14="http://schemas.microsoft.com/office/powerpoint/2010/main" val="40830844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sp>
        <p:nvSpPr>
          <p:cNvPr id="13" name="Rectangle 12">
            <a:hlinkClick r:id="" action="ppaction://noaction">
              <a:snd r:embed="rId4" name="T2_W2F_3.17.wav"/>
            </a:hlinkClick>
            <a:extLst>
              <a:ext uri="{FF2B5EF4-FFF2-40B4-BE49-F238E27FC236}">
                <a16:creationId xmlns:a16="http://schemas.microsoft.com/office/drawing/2014/main" id="{BF71338C-E215-4961-8C6D-3DBF1EF527DE}"/>
              </a:ext>
            </a:extLst>
          </p:cNvPr>
          <p:cNvSpPr/>
          <p:nvPr/>
        </p:nvSpPr>
        <p:spPr>
          <a:xfrm>
            <a:off x="7673139" y="4571426"/>
            <a:ext cx="2278436" cy="461665"/>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panose="020B0502020202020204" pitchFamily="34" charset="0"/>
              </a:rPr>
              <a:t>H</a:t>
            </a:r>
            <a:r>
              <a:rPr lang="en-GB" sz="2400" b="1" dirty="0" err="1">
                <a:solidFill>
                  <a:srgbClr val="FF0066"/>
                </a:solidFill>
                <a:latin typeface="Century Gothic" panose="020B0502020202020204" pitchFamily="34" charset="0"/>
              </a:rPr>
              <a:t>o</a:t>
            </a:r>
            <a:r>
              <a:rPr lang="en-GB" sz="2400" b="1" dirty="0" err="1">
                <a:solidFill>
                  <a:srgbClr val="002060"/>
                </a:solidFill>
                <a:latin typeface="Century Gothic" panose="020B0502020202020204" pitchFamily="34" charset="0"/>
              </a:rPr>
              <a:t>llabrunn</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32" name="Picture 31" descr="Map&#10;&#10;Description automatically generated">
            <a:extLst>
              <a:ext uri="{FF2B5EF4-FFF2-40B4-BE49-F238E27FC236}">
                <a16:creationId xmlns:a16="http://schemas.microsoft.com/office/drawing/2014/main" id="{DB56A353-B851-42DC-91EF-D409A4EA46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71889" y="513212"/>
            <a:ext cx="5089732" cy="6518428"/>
          </a:xfrm>
          <a:prstGeom prst="rect">
            <a:avLst/>
          </a:prstGeom>
        </p:spPr>
      </p:pic>
      <p:cxnSp>
        <p:nvCxnSpPr>
          <p:cNvPr id="8" name="Straight Arrow Connector 7">
            <a:extLst>
              <a:ext uri="{FF2B5EF4-FFF2-40B4-BE49-F238E27FC236}">
                <a16:creationId xmlns:a16="http://schemas.microsoft.com/office/drawing/2014/main" id="{B7CBE37A-6A22-42A1-B098-45FC6CE5CD04}"/>
              </a:ext>
            </a:extLst>
          </p:cNvPr>
          <p:cNvCxnSpPr>
            <a:cxnSpLocks/>
          </p:cNvCxnSpPr>
          <p:nvPr/>
        </p:nvCxnSpPr>
        <p:spPr>
          <a:xfrm flipH="1">
            <a:off x="6925020" y="4856873"/>
            <a:ext cx="881995" cy="205402"/>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4" name="Flowchart: Connector 3">
            <a:extLst>
              <a:ext uri="{FF2B5EF4-FFF2-40B4-BE49-F238E27FC236}">
                <a16:creationId xmlns:a16="http://schemas.microsoft.com/office/drawing/2014/main" id="{C07BBCFE-2EEB-4A6A-3E23-3DB3107CD713}"/>
              </a:ext>
            </a:extLst>
          </p:cNvPr>
          <p:cNvSpPr/>
          <p:nvPr/>
        </p:nvSpPr>
        <p:spPr>
          <a:xfrm>
            <a:off x="3773779" y="1466877"/>
            <a:ext cx="214312" cy="200025"/>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9" name="Straight Arrow Connector 8">
            <a:extLst>
              <a:ext uri="{FF2B5EF4-FFF2-40B4-BE49-F238E27FC236}">
                <a16:creationId xmlns:a16="http://schemas.microsoft.com/office/drawing/2014/main" id="{F317D108-6867-881D-D4A8-F1E0377054B1}"/>
              </a:ext>
            </a:extLst>
          </p:cNvPr>
          <p:cNvCxnSpPr>
            <a:cxnSpLocks/>
          </p:cNvCxnSpPr>
          <p:nvPr/>
        </p:nvCxnSpPr>
        <p:spPr>
          <a:xfrm>
            <a:off x="2314457" y="5118983"/>
            <a:ext cx="1109292"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EECFE90C-2D36-5883-7BDB-92EB555F27AE}"/>
              </a:ext>
            </a:extLst>
          </p:cNvPr>
          <p:cNvCxnSpPr>
            <a:cxnSpLocks/>
          </p:cNvCxnSpPr>
          <p:nvPr/>
        </p:nvCxnSpPr>
        <p:spPr>
          <a:xfrm flipH="1">
            <a:off x="4232689" y="923325"/>
            <a:ext cx="1138775" cy="10514"/>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D56E23F4-8650-095A-E445-B05DE45D8D0A}"/>
              </a:ext>
            </a:extLst>
          </p:cNvPr>
          <p:cNvCxnSpPr>
            <a:cxnSpLocks/>
          </p:cNvCxnSpPr>
          <p:nvPr/>
        </p:nvCxnSpPr>
        <p:spPr>
          <a:xfrm flipH="1" flipV="1">
            <a:off x="5608385" y="5509765"/>
            <a:ext cx="1033133" cy="833882"/>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D62F1302-196B-EF07-FA89-DE8C4B8110F9}"/>
              </a:ext>
            </a:extLst>
          </p:cNvPr>
          <p:cNvCxnSpPr>
            <a:cxnSpLocks/>
          </p:cNvCxnSpPr>
          <p:nvPr/>
        </p:nvCxnSpPr>
        <p:spPr>
          <a:xfrm>
            <a:off x="2314457" y="4478763"/>
            <a:ext cx="1635126" cy="16458"/>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623D1B07-53A5-860D-799D-3E89095176E8}"/>
              </a:ext>
            </a:extLst>
          </p:cNvPr>
          <p:cNvCxnSpPr>
            <a:cxnSpLocks/>
          </p:cNvCxnSpPr>
          <p:nvPr/>
        </p:nvCxnSpPr>
        <p:spPr>
          <a:xfrm flipH="1">
            <a:off x="5845855" y="3303564"/>
            <a:ext cx="1104175"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D25E4673-9CED-A027-5778-C6A490FEBF04}"/>
              </a:ext>
            </a:extLst>
          </p:cNvPr>
          <p:cNvCxnSpPr>
            <a:cxnSpLocks/>
          </p:cNvCxnSpPr>
          <p:nvPr/>
        </p:nvCxnSpPr>
        <p:spPr>
          <a:xfrm flipH="1" flipV="1">
            <a:off x="6418927" y="5528566"/>
            <a:ext cx="1117516" cy="535"/>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B234089F-E87D-9FDF-118F-F0BE2B9B7BA5}"/>
              </a:ext>
            </a:extLst>
          </p:cNvPr>
          <p:cNvCxnSpPr>
            <a:cxnSpLocks/>
          </p:cNvCxnSpPr>
          <p:nvPr/>
        </p:nvCxnSpPr>
        <p:spPr>
          <a:xfrm flipV="1">
            <a:off x="1852309" y="6263049"/>
            <a:ext cx="1485282" cy="300583"/>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01221309-683B-028E-C1C9-562E585C68A2}"/>
              </a:ext>
            </a:extLst>
          </p:cNvPr>
          <p:cNvCxnSpPr>
            <a:cxnSpLocks/>
          </p:cNvCxnSpPr>
          <p:nvPr/>
        </p:nvCxnSpPr>
        <p:spPr>
          <a:xfrm flipH="1" flipV="1">
            <a:off x="4195324" y="3694902"/>
            <a:ext cx="1813686" cy="2323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553EE757-F053-3B8C-6123-122BBB9A6A84}"/>
              </a:ext>
            </a:extLst>
          </p:cNvPr>
          <p:cNvCxnSpPr>
            <a:cxnSpLocks/>
          </p:cNvCxnSpPr>
          <p:nvPr/>
        </p:nvCxnSpPr>
        <p:spPr>
          <a:xfrm flipH="1">
            <a:off x="5769551" y="2983013"/>
            <a:ext cx="955042"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81985D56-A519-05C5-4F38-A2C6DCCAB464}"/>
              </a:ext>
            </a:extLst>
          </p:cNvPr>
          <p:cNvCxnSpPr>
            <a:cxnSpLocks/>
          </p:cNvCxnSpPr>
          <p:nvPr/>
        </p:nvCxnSpPr>
        <p:spPr>
          <a:xfrm flipV="1">
            <a:off x="1638061" y="3830427"/>
            <a:ext cx="1293696" cy="13495"/>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BC064A4C-0DB0-176A-BABE-A8B4988B3F52}"/>
              </a:ext>
            </a:extLst>
          </p:cNvPr>
          <p:cNvCxnSpPr>
            <a:cxnSpLocks/>
          </p:cNvCxnSpPr>
          <p:nvPr/>
        </p:nvCxnSpPr>
        <p:spPr>
          <a:xfrm flipH="1">
            <a:off x="4897790" y="4272408"/>
            <a:ext cx="795843"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40AEE2D7-D5C6-486F-B84B-D57DEDD0384B}"/>
              </a:ext>
            </a:extLst>
          </p:cNvPr>
          <p:cNvCxnSpPr>
            <a:cxnSpLocks/>
          </p:cNvCxnSpPr>
          <p:nvPr/>
        </p:nvCxnSpPr>
        <p:spPr>
          <a:xfrm>
            <a:off x="1811699" y="6033198"/>
            <a:ext cx="1239590"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6D01C5D4-616C-0409-C438-36D8057E8815}"/>
              </a:ext>
            </a:extLst>
          </p:cNvPr>
          <p:cNvCxnSpPr>
            <a:cxnSpLocks/>
          </p:cNvCxnSpPr>
          <p:nvPr/>
        </p:nvCxnSpPr>
        <p:spPr>
          <a:xfrm>
            <a:off x="2642284" y="1543803"/>
            <a:ext cx="1077030" cy="0"/>
          </a:xfrm>
          <a:prstGeom prst="straightConnector1">
            <a:avLst/>
          </a:prstGeom>
          <a:ln w="57150">
            <a:solidFill>
              <a:srgbClr val="FF0066"/>
            </a:solidFill>
            <a:tailEnd type="triangle"/>
          </a:ln>
        </p:spPr>
        <p:style>
          <a:lnRef idx="1">
            <a:schemeClr val="accent1"/>
          </a:lnRef>
          <a:fillRef idx="0">
            <a:schemeClr val="accent1"/>
          </a:fillRef>
          <a:effectRef idx="0">
            <a:schemeClr val="accent1"/>
          </a:effectRef>
          <a:fontRef idx="minor">
            <a:schemeClr val="tx1"/>
          </a:fontRef>
        </p:style>
      </p:cxnSp>
      <p:sp>
        <p:nvSpPr>
          <p:cNvPr id="35" name="Rectangle 34">
            <a:hlinkClick r:id="" action="ppaction://noaction">
              <a:snd r:embed="rId6" name="T2_W2F_3.2.wav"/>
            </a:hlinkClick>
            <a:extLst>
              <a:ext uri="{FF2B5EF4-FFF2-40B4-BE49-F238E27FC236}">
                <a16:creationId xmlns:a16="http://schemas.microsoft.com/office/drawing/2014/main" id="{72D1EEDC-9FA6-8E2F-94A6-6D0C42240DF0}"/>
              </a:ext>
            </a:extLst>
          </p:cNvPr>
          <p:cNvSpPr/>
          <p:nvPr/>
        </p:nvSpPr>
        <p:spPr>
          <a:xfrm>
            <a:off x="446504" y="1301340"/>
            <a:ext cx="2353428" cy="461665"/>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panose="020B0502020202020204" pitchFamily="34" charset="0"/>
              </a:rPr>
              <a:t>N</a:t>
            </a:r>
            <a:r>
              <a:rPr lang="en-GB" sz="2400" b="1" dirty="0" err="1">
                <a:solidFill>
                  <a:srgbClr val="FF0066"/>
                </a:solidFill>
                <a:latin typeface="Century Gothic" panose="020B0502020202020204" pitchFamily="34" charset="0"/>
              </a:rPr>
              <a:t>o</a:t>
            </a:r>
            <a:r>
              <a:rPr lang="en-GB" sz="2400" b="1" dirty="0" err="1">
                <a:solidFill>
                  <a:srgbClr val="002060"/>
                </a:solidFill>
                <a:latin typeface="Century Gothic" panose="020B0502020202020204" pitchFamily="34" charset="0"/>
              </a:rPr>
              <a:t>rderstett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6" name="Flowchart: Connector 35">
            <a:extLst>
              <a:ext uri="{FF2B5EF4-FFF2-40B4-BE49-F238E27FC236}">
                <a16:creationId xmlns:a16="http://schemas.microsoft.com/office/drawing/2014/main" id="{1B8D66B2-6DA8-99E0-03FB-40394003E4BF}"/>
              </a:ext>
            </a:extLst>
          </p:cNvPr>
          <p:cNvSpPr/>
          <p:nvPr/>
        </p:nvSpPr>
        <p:spPr>
          <a:xfrm>
            <a:off x="2944133" y="2398908"/>
            <a:ext cx="214312" cy="200025"/>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7" name="Straight Arrow Connector 36">
            <a:extLst>
              <a:ext uri="{FF2B5EF4-FFF2-40B4-BE49-F238E27FC236}">
                <a16:creationId xmlns:a16="http://schemas.microsoft.com/office/drawing/2014/main" id="{C467C2CD-3674-9640-FA3C-5612AC319D0A}"/>
              </a:ext>
            </a:extLst>
          </p:cNvPr>
          <p:cNvCxnSpPr>
            <a:cxnSpLocks/>
          </p:cNvCxnSpPr>
          <p:nvPr/>
        </p:nvCxnSpPr>
        <p:spPr>
          <a:xfrm>
            <a:off x="1591965" y="2531596"/>
            <a:ext cx="1077030" cy="0"/>
          </a:xfrm>
          <a:prstGeom prst="straightConnector1">
            <a:avLst/>
          </a:prstGeom>
          <a:ln w="57150">
            <a:solidFill>
              <a:srgbClr val="FF0066"/>
            </a:solidFill>
            <a:tailEnd type="triangle"/>
          </a:ln>
        </p:spPr>
        <p:style>
          <a:lnRef idx="1">
            <a:schemeClr val="accent1"/>
          </a:lnRef>
          <a:fillRef idx="0">
            <a:schemeClr val="accent1"/>
          </a:fillRef>
          <a:effectRef idx="0">
            <a:schemeClr val="accent1"/>
          </a:effectRef>
          <a:fontRef idx="minor">
            <a:schemeClr val="tx1"/>
          </a:fontRef>
        </p:style>
      </p:cxnSp>
      <p:sp>
        <p:nvSpPr>
          <p:cNvPr id="38" name="Rectangle 37">
            <a:hlinkClick r:id="" action="ppaction://noaction">
              <a:snd r:embed="rId7" name="T2_W2F_3.3.wav"/>
            </a:hlinkClick>
            <a:extLst>
              <a:ext uri="{FF2B5EF4-FFF2-40B4-BE49-F238E27FC236}">
                <a16:creationId xmlns:a16="http://schemas.microsoft.com/office/drawing/2014/main" id="{40E13DDF-F827-9646-82EA-19F1A19534C2}"/>
              </a:ext>
            </a:extLst>
          </p:cNvPr>
          <p:cNvSpPr/>
          <p:nvPr/>
        </p:nvSpPr>
        <p:spPr>
          <a:xfrm>
            <a:off x="-237722" y="2225472"/>
            <a:ext cx="2129848" cy="461665"/>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a:t>
            </a:r>
            <a:r>
              <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o</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a:t>
            </a:r>
            <a:r>
              <a:rPr lang="en-GB" sz="2400" b="1" dirty="0" err="1">
                <a:solidFill>
                  <a:srgbClr val="002060"/>
                </a:solidFill>
                <a:latin typeface="Century Gothic" panose="020B0502020202020204" pitchFamily="34" charset="0"/>
              </a:rPr>
              <a:t>dh</a:t>
            </a:r>
            <a:r>
              <a:rPr lang="en-GB" sz="2400" b="1" dirty="0" err="1">
                <a:solidFill>
                  <a:srgbClr val="FF0066"/>
                </a:solidFill>
                <a:latin typeface="Century Gothic" panose="020B0502020202020204" pitchFamily="34" charset="0"/>
              </a:rPr>
              <a:t>o</a:t>
            </a:r>
            <a:r>
              <a:rPr lang="en-GB" sz="2400" b="1" dirty="0" err="1">
                <a:solidFill>
                  <a:srgbClr val="002060"/>
                </a:solidFill>
                <a:latin typeface="Century Gothic" panose="020B0502020202020204" pitchFamily="34" charset="0"/>
              </a:rPr>
              <a:t>rn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9" name="Flowchart: Connector 38">
            <a:extLst>
              <a:ext uri="{FF2B5EF4-FFF2-40B4-BE49-F238E27FC236}">
                <a16:creationId xmlns:a16="http://schemas.microsoft.com/office/drawing/2014/main" id="{E5B2EE3C-4BDB-3183-DFCD-02D48659345C}"/>
              </a:ext>
            </a:extLst>
          </p:cNvPr>
          <p:cNvSpPr/>
          <p:nvPr/>
        </p:nvSpPr>
        <p:spPr>
          <a:xfrm>
            <a:off x="3168831" y="5932205"/>
            <a:ext cx="214312" cy="200025"/>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a:hlinkClick r:id="" action="ppaction://noaction">
              <a:snd r:embed="rId8" name="T2_W2F_3.7.wav"/>
            </a:hlinkClick>
            <a:extLst>
              <a:ext uri="{FF2B5EF4-FFF2-40B4-BE49-F238E27FC236}">
                <a16:creationId xmlns:a16="http://schemas.microsoft.com/office/drawing/2014/main" id="{5F803120-1573-6EB3-C403-008447CA8ADF}"/>
              </a:ext>
            </a:extLst>
          </p:cNvPr>
          <p:cNvSpPr/>
          <p:nvPr/>
        </p:nvSpPr>
        <p:spPr>
          <a:xfrm>
            <a:off x="-249411" y="5783936"/>
            <a:ext cx="2268493" cy="461665"/>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panose="020B0502020202020204" pitchFamily="34" charset="0"/>
              </a:rPr>
              <a:t>Adelb</a:t>
            </a:r>
            <a:r>
              <a:rPr lang="en-GB" sz="2400" b="1" dirty="0" err="1">
                <a:solidFill>
                  <a:srgbClr val="FF0066"/>
                </a:solidFill>
                <a:latin typeface="Century Gothic" panose="020B0502020202020204" pitchFamily="34" charset="0"/>
              </a:rPr>
              <a:t>o</a:t>
            </a:r>
            <a:r>
              <a:rPr lang="en-GB" sz="2400" b="1" dirty="0" err="1">
                <a:solidFill>
                  <a:srgbClr val="002060"/>
                </a:solidFill>
                <a:latin typeface="Century Gothic" panose="020B0502020202020204" pitchFamily="34" charset="0"/>
              </a:rPr>
              <a:t>den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Flowchart: Connector 41">
            <a:extLst>
              <a:ext uri="{FF2B5EF4-FFF2-40B4-BE49-F238E27FC236}">
                <a16:creationId xmlns:a16="http://schemas.microsoft.com/office/drawing/2014/main" id="{2C4FF333-B851-6399-E7EB-2F846833BF2D}"/>
              </a:ext>
            </a:extLst>
          </p:cNvPr>
          <p:cNvSpPr/>
          <p:nvPr/>
        </p:nvSpPr>
        <p:spPr>
          <a:xfrm>
            <a:off x="3478579" y="6116153"/>
            <a:ext cx="214312" cy="200025"/>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43">
            <a:hlinkClick r:id="" action="ppaction://noaction">
              <a:snd r:embed="rId9" name="T2_W2F_3.8.wav"/>
            </a:hlinkClick>
            <a:extLst>
              <a:ext uri="{FF2B5EF4-FFF2-40B4-BE49-F238E27FC236}">
                <a16:creationId xmlns:a16="http://schemas.microsoft.com/office/drawing/2014/main" id="{66909FFD-6CE7-5040-0D0D-A230B6907CB4}"/>
              </a:ext>
            </a:extLst>
          </p:cNvPr>
          <p:cNvSpPr/>
          <p:nvPr/>
        </p:nvSpPr>
        <p:spPr>
          <a:xfrm>
            <a:off x="-487682" y="6343647"/>
            <a:ext cx="2926979" cy="461665"/>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M</a:t>
            </a:r>
            <a:r>
              <a:rPr lang="en-GB" sz="2400" b="1" dirty="0">
                <a:solidFill>
                  <a:srgbClr val="FF0066"/>
                </a:solidFill>
                <a:latin typeface="Century Gothic" panose="020B0502020202020204" pitchFamily="34" charset="0"/>
              </a:rPr>
              <a:t>o</a:t>
            </a:r>
            <a:r>
              <a:rPr lang="en-GB" sz="2400" b="1" dirty="0">
                <a:solidFill>
                  <a:srgbClr val="002060"/>
                </a:solidFill>
                <a:latin typeface="Century Gothic" panose="020B0502020202020204" pitchFamily="34" charset="0"/>
              </a:rPr>
              <a:t>nte R</a:t>
            </a:r>
            <a:r>
              <a:rPr kumimoji="0" lang="en-GB" sz="24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o</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sa</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5" name="Flowchart: Connector 44">
            <a:extLst>
              <a:ext uri="{FF2B5EF4-FFF2-40B4-BE49-F238E27FC236}">
                <a16:creationId xmlns:a16="http://schemas.microsoft.com/office/drawing/2014/main" id="{2C947008-97FB-B0AB-B52A-F609A4A4C5D1}"/>
              </a:ext>
            </a:extLst>
          </p:cNvPr>
          <p:cNvSpPr/>
          <p:nvPr/>
        </p:nvSpPr>
        <p:spPr>
          <a:xfrm>
            <a:off x="6232995" y="5789397"/>
            <a:ext cx="214312" cy="200025"/>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46" name="Straight Arrow Connector 45">
            <a:extLst>
              <a:ext uri="{FF2B5EF4-FFF2-40B4-BE49-F238E27FC236}">
                <a16:creationId xmlns:a16="http://schemas.microsoft.com/office/drawing/2014/main" id="{522D84E5-1ED6-DAD4-241C-0E90A4DDC120}"/>
              </a:ext>
            </a:extLst>
          </p:cNvPr>
          <p:cNvCxnSpPr>
            <a:cxnSpLocks/>
          </p:cNvCxnSpPr>
          <p:nvPr/>
        </p:nvCxnSpPr>
        <p:spPr>
          <a:xfrm flipH="1">
            <a:off x="6724593" y="5933756"/>
            <a:ext cx="1005056"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50" name="Google Shape;387;p19">
            <a:extLst>
              <a:ext uri="{FF2B5EF4-FFF2-40B4-BE49-F238E27FC236}">
                <a16:creationId xmlns:a16="http://schemas.microsoft.com/office/drawing/2014/main" id="{D0D215D0-FAFA-B70F-CE4F-20C03E5D5AC3}"/>
              </a:ext>
            </a:extLst>
          </p:cNvPr>
          <p:cNvSpPr/>
          <p:nvPr/>
        </p:nvSpPr>
        <p:spPr>
          <a:xfrm>
            <a:off x="11002736" y="1881617"/>
            <a:ext cx="502131" cy="4156257"/>
          </a:xfrm>
          <a:prstGeom prst="rect">
            <a:avLst/>
          </a:prstGeom>
          <a:solidFill>
            <a:srgbClr val="FF000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51" name="Google Shape;388;p19">
            <a:extLst>
              <a:ext uri="{FF2B5EF4-FFF2-40B4-BE49-F238E27FC236}">
                <a16:creationId xmlns:a16="http://schemas.microsoft.com/office/drawing/2014/main" id="{AEC60743-F770-7CEC-1B33-745C3D2A4756}"/>
              </a:ext>
            </a:extLst>
          </p:cNvPr>
          <p:cNvSpPr/>
          <p:nvPr/>
        </p:nvSpPr>
        <p:spPr>
          <a:xfrm>
            <a:off x="11002037" y="1876939"/>
            <a:ext cx="503528" cy="4156259"/>
          </a:xfrm>
          <a:prstGeom prst="rect">
            <a:avLst/>
          </a:prstGeom>
          <a:solidFill>
            <a:srgbClr val="FFD319"/>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52" name="Google Shape;389;p19">
            <a:extLst>
              <a:ext uri="{FF2B5EF4-FFF2-40B4-BE49-F238E27FC236}">
                <a16:creationId xmlns:a16="http://schemas.microsoft.com/office/drawing/2014/main" id="{D575CADF-097C-313B-C097-C40B0B41A7DD}"/>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53" name="Google Shape;390;p19">
            <a:extLst>
              <a:ext uri="{FF2B5EF4-FFF2-40B4-BE49-F238E27FC236}">
                <a16:creationId xmlns:a16="http://schemas.microsoft.com/office/drawing/2014/main" id="{9E5334E7-EDEB-B675-E782-5A5C963F1353}"/>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54" name="Google Shape;391;p19">
            <a:extLst>
              <a:ext uri="{FF2B5EF4-FFF2-40B4-BE49-F238E27FC236}">
                <a16:creationId xmlns:a16="http://schemas.microsoft.com/office/drawing/2014/main" id="{F5F153E5-343D-2E09-32A5-9762AC8B99AD}"/>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56" name="Google Shape;395;p19">
            <a:extLst>
              <a:ext uri="{FF2B5EF4-FFF2-40B4-BE49-F238E27FC236}">
                <a16:creationId xmlns:a16="http://schemas.microsoft.com/office/drawing/2014/main" id="{F3F60477-E443-B6AA-262C-AF5550ADF3A2}"/>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START</a:t>
            </a: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7" name="CustomShape 3">
            <a:extLst>
              <a:ext uri="{FF2B5EF4-FFF2-40B4-BE49-F238E27FC236}">
                <a16:creationId xmlns:a16="http://schemas.microsoft.com/office/drawing/2014/main" id="{EF64A41B-AAA1-517D-31C0-9ABC313B9AB1}"/>
              </a:ext>
            </a:extLst>
          </p:cNvPr>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58" name="Title 4">
            <a:extLst>
              <a:ext uri="{FF2B5EF4-FFF2-40B4-BE49-F238E27FC236}">
                <a16:creationId xmlns:a16="http://schemas.microsoft.com/office/drawing/2014/main" id="{36A4BEFB-993E-CEAA-00CD-1033C0A65DFD}"/>
              </a:ext>
            </a:extLst>
          </p:cNvPr>
          <p:cNvSpPr txBox="1">
            <a:spLocks/>
          </p:cNvSpPr>
          <p:nvPr/>
        </p:nvSpPr>
        <p:spPr>
          <a:xfrm>
            <a:off x="10405198" y="1165602"/>
            <a:ext cx="1800180" cy="494975"/>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2000" b="1" kern="0" dirty="0" err="1">
                <a:solidFill>
                  <a:schemeClr val="bg1"/>
                </a:solidFill>
                <a:latin typeface="Century Gothic" panose="020B0502020202020204" pitchFamily="34" charset="0"/>
              </a:rPr>
              <a:t>aussprechen</a:t>
            </a:r>
            <a:endParaRPr lang="en-GB" sz="2000" b="1" kern="0" dirty="0">
              <a:solidFill>
                <a:schemeClr val="bg1"/>
              </a:solidFill>
              <a:latin typeface="Century Gothic" panose="020B0502020202020204" pitchFamily="34" charset="0"/>
            </a:endParaRPr>
          </a:p>
        </p:txBody>
      </p:sp>
      <p:sp>
        <p:nvSpPr>
          <p:cNvPr id="61" name="Rectangle 60">
            <a:hlinkClick r:id="" action="ppaction://noaction">
              <a:snd r:embed="rId10" name="T2_W2F_3.18.wav"/>
            </a:hlinkClick>
            <a:extLst>
              <a:ext uri="{FF2B5EF4-FFF2-40B4-BE49-F238E27FC236}">
                <a16:creationId xmlns:a16="http://schemas.microsoft.com/office/drawing/2014/main" id="{D518019F-9492-02A5-A27C-01AF9A30C7E6}"/>
              </a:ext>
            </a:extLst>
          </p:cNvPr>
          <p:cNvSpPr/>
          <p:nvPr/>
        </p:nvSpPr>
        <p:spPr>
          <a:xfrm>
            <a:off x="7453706" y="5239163"/>
            <a:ext cx="3256246" cy="461665"/>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panose="020B0502020202020204" pitchFamily="34" charset="0"/>
              </a:rPr>
              <a:t>Sch</a:t>
            </a:r>
            <a:r>
              <a:rPr lang="en-GB" sz="2400" b="1" dirty="0" err="1">
                <a:solidFill>
                  <a:srgbClr val="FF0066"/>
                </a:solidFill>
                <a:latin typeface="Century Gothic" panose="020B0502020202020204" pitchFamily="34" charset="0"/>
              </a:rPr>
              <a:t>ö</a:t>
            </a:r>
            <a:r>
              <a:rPr lang="en-GB" sz="2400" b="1" dirty="0" err="1">
                <a:solidFill>
                  <a:srgbClr val="002060"/>
                </a:solidFill>
                <a:latin typeface="Century Gothic" panose="020B0502020202020204" pitchFamily="34" charset="0"/>
              </a:rPr>
              <a:t>nberg-Lachtal</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4" name="Flowchart: Connector 63">
            <a:extLst>
              <a:ext uri="{FF2B5EF4-FFF2-40B4-BE49-F238E27FC236}">
                <a16:creationId xmlns:a16="http://schemas.microsoft.com/office/drawing/2014/main" id="{C7B95C94-A7AA-B63E-C006-DA8959814A5E}"/>
              </a:ext>
            </a:extLst>
          </p:cNvPr>
          <p:cNvSpPr/>
          <p:nvPr/>
        </p:nvSpPr>
        <p:spPr>
          <a:xfrm>
            <a:off x="3045751" y="3759034"/>
            <a:ext cx="214312" cy="200025"/>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hlinkClick r:id="" action="ppaction://noaction">
              <a:snd r:embed="rId11" name="T2_W2F_3.4.wav"/>
            </a:hlinkClick>
            <a:extLst>
              <a:ext uri="{FF2B5EF4-FFF2-40B4-BE49-F238E27FC236}">
                <a16:creationId xmlns:a16="http://schemas.microsoft.com/office/drawing/2014/main" id="{914DD795-6182-C674-67BE-9907DAA31DE5}"/>
              </a:ext>
            </a:extLst>
          </p:cNvPr>
          <p:cNvSpPr/>
          <p:nvPr/>
        </p:nvSpPr>
        <p:spPr>
          <a:xfrm>
            <a:off x="57223" y="3636919"/>
            <a:ext cx="1536292" cy="461665"/>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B</a:t>
            </a:r>
            <a:r>
              <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o</a:t>
            </a:r>
            <a:r>
              <a:rPr lang="en-GB" sz="2400" b="1" dirty="0" err="1">
                <a:solidFill>
                  <a:srgbClr val="002060"/>
                </a:solidFill>
                <a:latin typeface="Century Gothic" panose="020B0502020202020204" pitchFamily="34" charset="0"/>
              </a:rPr>
              <a:t>nn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7" name="Flowchart: Connector 66">
            <a:extLst>
              <a:ext uri="{FF2B5EF4-FFF2-40B4-BE49-F238E27FC236}">
                <a16:creationId xmlns:a16="http://schemas.microsoft.com/office/drawing/2014/main" id="{DFFD7537-BAA5-F54E-3EE3-08497903448B}"/>
              </a:ext>
            </a:extLst>
          </p:cNvPr>
          <p:cNvSpPr/>
          <p:nvPr/>
        </p:nvSpPr>
        <p:spPr>
          <a:xfrm>
            <a:off x="5604255" y="3192175"/>
            <a:ext cx="214312" cy="200025"/>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0" name="Rectangle 69">
            <a:hlinkClick r:id="" action="ppaction://noaction">
              <a:snd r:embed="rId12" name="T2_W2F_3.10.wav"/>
            </a:hlinkClick>
            <a:extLst>
              <a:ext uri="{FF2B5EF4-FFF2-40B4-BE49-F238E27FC236}">
                <a16:creationId xmlns:a16="http://schemas.microsoft.com/office/drawing/2014/main" id="{6A38A355-A8B7-4957-C4F8-4E69955123D2}"/>
              </a:ext>
            </a:extLst>
          </p:cNvPr>
          <p:cNvSpPr/>
          <p:nvPr/>
        </p:nvSpPr>
        <p:spPr>
          <a:xfrm>
            <a:off x="6844329" y="1749308"/>
            <a:ext cx="1940312" cy="461665"/>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panose="020B0502020202020204" pitchFamily="34" charset="0"/>
              </a:rPr>
              <a:t>Sch</a:t>
            </a:r>
            <a:r>
              <a:rPr lang="en-GB" sz="2400" b="1" dirty="0" err="1">
                <a:solidFill>
                  <a:srgbClr val="FF0066"/>
                </a:solidFill>
                <a:latin typeface="Century Gothic" panose="020B0502020202020204" pitchFamily="34" charset="0"/>
              </a:rPr>
              <a:t>ö</a:t>
            </a:r>
            <a:r>
              <a:rPr lang="en-GB" sz="2400" b="1" dirty="0" err="1">
                <a:solidFill>
                  <a:srgbClr val="002060"/>
                </a:solidFill>
                <a:latin typeface="Century Gothic" panose="020B0502020202020204" pitchFamily="34" charset="0"/>
              </a:rPr>
              <a:t>nefeld</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1" name="Flowchart: Connector 70">
            <a:extLst>
              <a:ext uri="{FF2B5EF4-FFF2-40B4-BE49-F238E27FC236}">
                <a16:creationId xmlns:a16="http://schemas.microsoft.com/office/drawing/2014/main" id="{D2EF5C18-8332-2D95-4EE1-E7DDC70D78CA}"/>
              </a:ext>
            </a:extLst>
          </p:cNvPr>
          <p:cNvSpPr/>
          <p:nvPr/>
        </p:nvSpPr>
        <p:spPr>
          <a:xfrm>
            <a:off x="4629692" y="4192282"/>
            <a:ext cx="214312" cy="200025"/>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hlinkClick r:id="" action="ppaction://noaction">
              <a:snd r:embed="rId13" name="T2_W2F_3.16.wav"/>
            </a:hlinkClick>
            <a:extLst>
              <a:ext uri="{FF2B5EF4-FFF2-40B4-BE49-F238E27FC236}">
                <a16:creationId xmlns:a16="http://schemas.microsoft.com/office/drawing/2014/main" id="{3D3BAF17-2835-01F7-070C-56AF0F98E642}"/>
              </a:ext>
            </a:extLst>
          </p:cNvPr>
          <p:cNvSpPr/>
          <p:nvPr/>
        </p:nvSpPr>
        <p:spPr>
          <a:xfrm>
            <a:off x="5535118" y="3983858"/>
            <a:ext cx="2968903" cy="461665"/>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Wernberg</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K</a:t>
            </a:r>
            <a:r>
              <a:rPr kumimoji="0" lang="en-GB" sz="24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ö</a:t>
            </a:r>
            <a:r>
              <a:rPr lang="en-GB" sz="2400" b="1" dirty="0">
                <a:solidFill>
                  <a:srgbClr val="002060"/>
                </a:solidFill>
                <a:latin typeface="Century Gothic" panose="020B0502020202020204" pitchFamily="34" charset="0"/>
              </a:rPr>
              <a:t>blitz</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6" name="Flowchart: Connector 75">
            <a:extLst>
              <a:ext uri="{FF2B5EF4-FFF2-40B4-BE49-F238E27FC236}">
                <a16:creationId xmlns:a16="http://schemas.microsoft.com/office/drawing/2014/main" id="{11FC53C8-4791-01B3-82C4-8108FB275317}"/>
              </a:ext>
            </a:extLst>
          </p:cNvPr>
          <p:cNvSpPr/>
          <p:nvPr/>
        </p:nvSpPr>
        <p:spPr>
          <a:xfrm>
            <a:off x="5513262" y="2913503"/>
            <a:ext cx="214312" cy="200025"/>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0" name="Rectangle 79">
            <a:hlinkClick r:id="" action="ppaction://noaction">
              <a:snd r:embed="rId14" name="T2_W2F_3.11.wav"/>
            </a:hlinkClick>
            <a:extLst>
              <a:ext uri="{FF2B5EF4-FFF2-40B4-BE49-F238E27FC236}">
                <a16:creationId xmlns:a16="http://schemas.microsoft.com/office/drawing/2014/main" id="{F142E1E0-847E-DBCA-7CE0-EB18B1E728EA}"/>
              </a:ext>
            </a:extLst>
          </p:cNvPr>
          <p:cNvSpPr/>
          <p:nvPr/>
        </p:nvSpPr>
        <p:spPr>
          <a:xfrm>
            <a:off x="5854550" y="2039221"/>
            <a:ext cx="2002253" cy="461665"/>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Hann</a:t>
            </a:r>
            <a:r>
              <a:rPr lang="en-GB" sz="2400" b="1" dirty="0">
                <a:solidFill>
                  <a:srgbClr val="FF0066"/>
                </a:solidFill>
                <a:latin typeface="Century Gothic" panose="020B0502020202020204" pitchFamily="34" charset="0"/>
              </a:rPr>
              <a:t>o</a:t>
            </a:r>
            <a:r>
              <a:rPr lang="en-GB" sz="2400" b="1" dirty="0">
                <a:solidFill>
                  <a:srgbClr val="002060"/>
                </a:solidFill>
                <a:latin typeface="Century Gothic" panose="020B0502020202020204" pitchFamily="34" charset="0"/>
              </a:rPr>
              <a:t>ver</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1" name="Flowchart: Connector 80">
            <a:extLst>
              <a:ext uri="{FF2B5EF4-FFF2-40B4-BE49-F238E27FC236}">
                <a16:creationId xmlns:a16="http://schemas.microsoft.com/office/drawing/2014/main" id="{3C7A4F6A-A181-D7FD-2082-29C82DC4B2F2}"/>
              </a:ext>
            </a:extLst>
          </p:cNvPr>
          <p:cNvSpPr/>
          <p:nvPr/>
        </p:nvSpPr>
        <p:spPr>
          <a:xfrm>
            <a:off x="3941379" y="3603705"/>
            <a:ext cx="214312" cy="200025"/>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5" name="Rectangle 84">
            <a:hlinkClick r:id="" action="ppaction://noaction">
              <a:snd r:embed="rId15" name="T2_W2F_3.15.wav"/>
            </a:hlinkClick>
            <a:extLst>
              <a:ext uri="{FF2B5EF4-FFF2-40B4-BE49-F238E27FC236}">
                <a16:creationId xmlns:a16="http://schemas.microsoft.com/office/drawing/2014/main" id="{EB14CEC5-AEE3-6A66-E039-A90788D32DE7}"/>
              </a:ext>
            </a:extLst>
          </p:cNvPr>
          <p:cNvSpPr/>
          <p:nvPr/>
        </p:nvSpPr>
        <p:spPr>
          <a:xfrm>
            <a:off x="6020667" y="3513441"/>
            <a:ext cx="1940311" cy="461665"/>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G</a:t>
            </a:r>
            <a:r>
              <a:rPr lang="en-GB" sz="2400" b="1" dirty="0">
                <a:solidFill>
                  <a:srgbClr val="FF0066"/>
                </a:solidFill>
                <a:latin typeface="Century Gothic" panose="020B0502020202020204" pitchFamily="34" charset="0"/>
              </a:rPr>
              <a:t>ö</a:t>
            </a:r>
            <a:r>
              <a:rPr lang="en-GB" sz="2400" b="1" dirty="0">
                <a:solidFill>
                  <a:srgbClr val="002060"/>
                </a:solidFill>
                <a:latin typeface="Century Gothic" panose="020B0502020202020204" pitchFamily="34" charset="0"/>
              </a:rPr>
              <a:t>ttingen</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7" name="Flowchart: Connector 86">
            <a:extLst>
              <a:ext uri="{FF2B5EF4-FFF2-40B4-BE49-F238E27FC236}">
                <a16:creationId xmlns:a16="http://schemas.microsoft.com/office/drawing/2014/main" id="{80C596BF-A148-A5E9-3B19-232184B29799}"/>
              </a:ext>
            </a:extLst>
          </p:cNvPr>
          <p:cNvSpPr/>
          <p:nvPr/>
        </p:nvSpPr>
        <p:spPr>
          <a:xfrm>
            <a:off x="4064847" y="4395209"/>
            <a:ext cx="214312" cy="200025"/>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Rectangle 89">
            <a:hlinkClick r:id="" action="ppaction://noaction">
              <a:snd r:embed="rId16" name="T2_W2F_3.5.wav"/>
            </a:hlinkClick>
            <a:extLst>
              <a:ext uri="{FF2B5EF4-FFF2-40B4-BE49-F238E27FC236}">
                <a16:creationId xmlns:a16="http://schemas.microsoft.com/office/drawing/2014/main" id="{48E05651-A10F-7836-DB6C-CFD81FCCA55B}"/>
              </a:ext>
            </a:extLst>
          </p:cNvPr>
          <p:cNvSpPr/>
          <p:nvPr/>
        </p:nvSpPr>
        <p:spPr>
          <a:xfrm>
            <a:off x="-793125" y="4133990"/>
            <a:ext cx="4014627" cy="830997"/>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a:t>
            </a:r>
            <a:r>
              <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o</a:t>
            </a:r>
            <a:r>
              <a:rPr lang="en-GB" sz="2400" b="1" dirty="0" err="1">
                <a:solidFill>
                  <a:srgbClr val="002060"/>
                </a:solidFill>
                <a:latin typeface="Century Gothic" panose="020B0502020202020204" pitchFamily="34" charset="0"/>
              </a:rPr>
              <a:t>thenburg</a:t>
            </a:r>
            <a:r>
              <a:rPr lang="en-GB" sz="2400" b="1" dirty="0">
                <a:solidFill>
                  <a:srgbClr val="002060"/>
                </a:solidFill>
                <a:latin typeface="Century Gothic" panose="020B0502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solidFill>
                  <a:srgbClr val="FF0066"/>
                </a:solidFill>
                <a:latin typeface="Century Gothic" panose="020B0502020202020204" pitchFamily="34" charset="0"/>
              </a:rPr>
              <a:t>o</a:t>
            </a:r>
            <a:r>
              <a:rPr lang="en-GB" sz="2400" b="1" dirty="0" err="1">
                <a:solidFill>
                  <a:srgbClr val="002060"/>
                </a:solidFill>
                <a:latin typeface="Century Gothic" panose="020B0502020202020204" pitchFamily="34" charset="0"/>
              </a:rPr>
              <a:t>b</a:t>
            </a:r>
            <a:r>
              <a:rPr lang="en-GB" sz="2400" b="1" dirty="0">
                <a:solidFill>
                  <a:srgbClr val="002060"/>
                </a:solidFill>
                <a:latin typeface="Century Gothic" panose="020B0502020202020204" pitchFamily="34" charset="0"/>
              </a:rPr>
              <a:t> der Tauber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1" name="Flowchart: Connector 90">
            <a:extLst>
              <a:ext uri="{FF2B5EF4-FFF2-40B4-BE49-F238E27FC236}">
                <a16:creationId xmlns:a16="http://schemas.microsoft.com/office/drawing/2014/main" id="{8ED79F14-1AA6-A0AF-A2E3-E0247904909F}"/>
              </a:ext>
            </a:extLst>
          </p:cNvPr>
          <p:cNvSpPr/>
          <p:nvPr/>
        </p:nvSpPr>
        <p:spPr>
          <a:xfrm>
            <a:off x="5371464" y="5363380"/>
            <a:ext cx="214312" cy="200025"/>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4" name="Rectangle 93">
            <a:hlinkClick r:id="" action="ppaction://noaction">
              <a:snd r:embed="rId17" name="T2_W2F_3.20.wav"/>
            </a:hlinkClick>
            <a:extLst>
              <a:ext uri="{FF2B5EF4-FFF2-40B4-BE49-F238E27FC236}">
                <a16:creationId xmlns:a16="http://schemas.microsoft.com/office/drawing/2014/main" id="{405192E7-D1E7-4994-447E-3A8E47E2544B}"/>
              </a:ext>
            </a:extLst>
          </p:cNvPr>
          <p:cNvSpPr/>
          <p:nvPr/>
        </p:nvSpPr>
        <p:spPr>
          <a:xfrm>
            <a:off x="6009010" y="6305195"/>
            <a:ext cx="3267370" cy="461665"/>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panose="020B0502020202020204" pitchFamily="34" charset="0"/>
              </a:rPr>
              <a:t>V</a:t>
            </a:r>
            <a:r>
              <a:rPr lang="en-GB" sz="2400" b="1" dirty="0" err="1">
                <a:solidFill>
                  <a:srgbClr val="FF0066"/>
                </a:solidFill>
                <a:latin typeface="Century Gothic" panose="020B0502020202020204" pitchFamily="34" charset="0"/>
              </a:rPr>
              <a:t>ö</a:t>
            </a:r>
            <a:r>
              <a:rPr lang="en-GB" sz="2400" b="1" dirty="0" err="1">
                <a:solidFill>
                  <a:srgbClr val="002060"/>
                </a:solidFill>
                <a:latin typeface="Century Gothic" panose="020B0502020202020204" pitchFamily="34" charset="0"/>
              </a:rPr>
              <a:t>cklabruck</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95" name="Flowchart: Connector 94">
            <a:extLst>
              <a:ext uri="{FF2B5EF4-FFF2-40B4-BE49-F238E27FC236}">
                <a16:creationId xmlns:a16="http://schemas.microsoft.com/office/drawing/2014/main" id="{D84729D9-A697-A926-DF42-82F462D0E328}"/>
              </a:ext>
            </a:extLst>
          </p:cNvPr>
          <p:cNvSpPr/>
          <p:nvPr/>
        </p:nvSpPr>
        <p:spPr>
          <a:xfrm>
            <a:off x="4311329" y="2138688"/>
            <a:ext cx="214312" cy="200025"/>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9" name="Rectangle 98">
            <a:hlinkClick r:id="" action="ppaction://noaction">
              <a:snd r:embed="rId18" name="T2_W2F_3.9.wav"/>
            </a:hlinkClick>
            <a:extLst>
              <a:ext uri="{FF2B5EF4-FFF2-40B4-BE49-F238E27FC236}">
                <a16:creationId xmlns:a16="http://schemas.microsoft.com/office/drawing/2014/main" id="{A79D47EA-41F1-496C-DE96-2F16DF70E873}"/>
              </a:ext>
            </a:extLst>
          </p:cNvPr>
          <p:cNvSpPr/>
          <p:nvPr/>
        </p:nvSpPr>
        <p:spPr>
          <a:xfrm>
            <a:off x="3936054" y="651828"/>
            <a:ext cx="4923779" cy="461665"/>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panose="020B0502020202020204" pitchFamily="34" charset="0"/>
              </a:rPr>
              <a:t>Eckernf</a:t>
            </a:r>
            <a:r>
              <a:rPr lang="en-GB" sz="2400" b="1" dirty="0" err="1">
                <a:solidFill>
                  <a:srgbClr val="FF0066"/>
                </a:solidFill>
                <a:latin typeface="Century Gothic" panose="020B0502020202020204" pitchFamily="34" charset="0"/>
              </a:rPr>
              <a:t>ö</a:t>
            </a:r>
            <a:r>
              <a:rPr lang="en-GB" sz="2400" b="1" dirty="0" err="1">
                <a:solidFill>
                  <a:srgbClr val="002060"/>
                </a:solidFill>
                <a:latin typeface="Century Gothic" panose="020B0502020202020204" pitchFamily="34" charset="0"/>
              </a:rPr>
              <a:t>rde</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0" name="Flowchart: Connector 99">
            <a:extLst>
              <a:ext uri="{FF2B5EF4-FFF2-40B4-BE49-F238E27FC236}">
                <a16:creationId xmlns:a16="http://schemas.microsoft.com/office/drawing/2014/main" id="{36FDAF45-65AC-DE03-F4BC-239D83873E99}"/>
              </a:ext>
            </a:extLst>
          </p:cNvPr>
          <p:cNvSpPr/>
          <p:nvPr/>
        </p:nvSpPr>
        <p:spPr>
          <a:xfrm>
            <a:off x="3505002" y="5007071"/>
            <a:ext cx="214312" cy="200025"/>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 name="Rectangle 101">
            <a:hlinkClick r:id="" action="ppaction://noaction">
              <a:snd r:embed="rId19" name="T2_W2F_3.6.wav"/>
            </a:hlinkClick>
            <a:extLst>
              <a:ext uri="{FF2B5EF4-FFF2-40B4-BE49-F238E27FC236}">
                <a16:creationId xmlns:a16="http://schemas.microsoft.com/office/drawing/2014/main" id="{C44B44FA-ADD4-AF9C-B7A5-42A8B8E4E4EA}"/>
              </a:ext>
            </a:extLst>
          </p:cNvPr>
          <p:cNvSpPr/>
          <p:nvPr/>
        </p:nvSpPr>
        <p:spPr>
          <a:xfrm>
            <a:off x="218570" y="4909085"/>
            <a:ext cx="2450425" cy="461665"/>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panose="020B0502020202020204" pitchFamily="34" charset="0"/>
              </a:rPr>
              <a:t>M</a:t>
            </a:r>
            <a:r>
              <a:rPr lang="en-GB" sz="2400" b="1" dirty="0" err="1">
                <a:solidFill>
                  <a:srgbClr val="FF0066"/>
                </a:solidFill>
                <a:latin typeface="Century Gothic" panose="020B0502020202020204" pitchFamily="34" charset="0"/>
              </a:rPr>
              <a:t>ö</a:t>
            </a:r>
            <a:r>
              <a:rPr lang="en-GB" sz="2400" b="1" dirty="0" err="1">
                <a:solidFill>
                  <a:srgbClr val="002060"/>
                </a:solidFill>
                <a:latin typeface="Century Gothic" panose="020B0502020202020204" pitchFamily="34" charset="0"/>
              </a:rPr>
              <a:t>ssingen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3" name="TextBox 102">
            <a:hlinkClick r:id="" action="ppaction://noaction">
              <a:snd r:embed="rId20" name="1_1.wav"/>
            </a:hlinkClick>
            <a:extLst>
              <a:ext uri="{FF2B5EF4-FFF2-40B4-BE49-F238E27FC236}">
                <a16:creationId xmlns:a16="http://schemas.microsoft.com/office/drawing/2014/main" id="{14EF90BE-469B-30D9-FAFA-FE62504DAD99}"/>
              </a:ext>
            </a:extLst>
          </p:cNvPr>
          <p:cNvSpPr txBox="1"/>
          <p:nvPr/>
        </p:nvSpPr>
        <p:spPr>
          <a:xfrm>
            <a:off x="861782" y="366981"/>
            <a:ext cx="6569429" cy="430887"/>
          </a:xfrm>
          <a:prstGeom prst="rect">
            <a:avLst/>
          </a:prstGeom>
          <a:noFill/>
        </p:spPr>
        <p:txBody>
          <a:bodyPr wrap="square" rtlCol="0">
            <a:spAutoFit/>
          </a:bodyPr>
          <a:lstStyle/>
          <a:p>
            <a:pPr>
              <a:defRPr/>
            </a:pPr>
            <a:r>
              <a:rPr lang="fr-FR" sz="2200" b="1" dirty="0">
                <a:solidFill>
                  <a:prstClr val="white"/>
                </a:solidFill>
                <a:latin typeface="Century Gothic" panose="020B0502020202020204" pitchFamily="34" charset="0"/>
              </a:rPr>
              <a:t>xxxxxxxxxxxxxxxxxxxxxxxx</a:t>
            </a:r>
          </a:p>
        </p:txBody>
      </p:sp>
      <p:pic>
        <p:nvPicPr>
          <p:cNvPr id="104" name="Graphic 103" descr="Teacher">
            <a:extLst>
              <a:ext uri="{FF2B5EF4-FFF2-40B4-BE49-F238E27FC236}">
                <a16:creationId xmlns:a16="http://schemas.microsoft.com/office/drawing/2014/main" id="{D1362BDD-2978-74F7-FEF7-70F3CCDE4856}"/>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2130480" y="410695"/>
            <a:ext cx="914400" cy="914400"/>
          </a:xfrm>
          <a:prstGeom prst="rect">
            <a:avLst/>
          </a:prstGeom>
        </p:spPr>
      </p:pic>
      <p:sp>
        <p:nvSpPr>
          <p:cNvPr id="105" name="Speech Bubble: Rectangle with Corners Rounded 104">
            <a:hlinkClick r:id="" action="ppaction://noaction">
              <a:snd r:embed="rId23" name="T2_W2F_3.1.wav"/>
            </a:hlinkClick>
            <a:extLst>
              <a:ext uri="{FF2B5EF4-FFF2-40B4-BE49-F238E27FC236}">
                <a16:creationId xmlns:a16="http://schemas.microsoft.com/office/drawing/2014/main" id="{4932F62A-87B6-0E94-61E6-127DBEC84C2D}"/>
              </a:ext>
            </a:extLst>
          </p:cNvPr>
          <p:cNvSpPr/>
          <p:nvPr/>
        </p:nvSpPr>
        <p:spPr>
          <a:xfrm>
            <a:off x="3306319" y="149101"/>
            <a:ext cx="6750903" cy="461665"/>
          </a:xfrm>
          <a:prstGeom prst="wedgeRoundRectCallout">
            <a:avLst>
              <a:gd name="adj1" fmla="val -57742"/>
              <a:gd name="adj2" fmla="val 82164"/>
              <a:gd name="adj3" fmla="val 16667"/>
            </a:avLst>
          </a:prstGeom>
          <a:solidFill>
            <a:srgbClr val="002060"/>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latin typeface="Century Gothic" panose="020B0502020202020204" pitchFamily="34" charset="0"/>
              </a:rPr>
              <a:t>Lies die </a:t>
            </a:r>
            <a:r>
              <a:rPr kumimoji="0" lang="en-US" sz="2400" b="1" i="0" u="none" strike="noStrike" kern="0" cap="none" spc="0" normalizeH="0" baseline="0" noProof="0" dirty="0" err="1">
                <a:ln>
                  <a:noFill/>
                </a:ln>
                <a:solidFill>
                  <a:prstClr val="white"/>
                </a:solidFill>
                <a:effectLst/>
                <a:uLnTx/>
                <a:uFillTx/>
                <a:latin typeface="Century Gothic" panose="020B0502020202020204" pitchFamily="34" charset="0"/>
              </a:rPr>
              <a:t>Städtenamen</a:t>
            </a:r>
            <a:r>
              <a:rPr kumimoji="0" lang="en-US" sz="2400" b="1" i="0" u="none" strike="noStrike" kern="0" cap="none" spc="0" normalizeH="0" baseline="0" noProof="0" dirty="0">
                <a:ln>
                  <a:noFill/>
                </a:ln>
                <a:solidFill>
                  <a:prstClr val="white"/>
                </a:solidFill>
                <a:effectLst/>
                <a:uLnTx/>
                <a:uFillTx/>
                <a:latin typeface="Century Gothic" panose="020B0502020202020204" pitchFamily="34" charset="0"/>
              </a:rPr>
              <a:t>*</a:t>
            </a:r>
            <a:r>
              <a:rPr lang="en-US" sz="2400" b="1" kern="0" dirty="0">
                <a:solidFill>
                  <a:prstClr val="white"/>
                </a:solidFill>
                <a:latin typeface="Century Gothic" panose="020B0502020202020204" pitchFamily="34" charset="0"/>
              </a:rPr>
              <a:t>. </a:t>
            </a:r>
            <a:r>
              <a:rPr lang="en-US" sz="2400" b="1" kern="0" dirty="0" err="1">
                <a:solidFill>
                  <a:prstClr val="white"/>
                </a:solidFill>
                <a:latin typeface="Century Gothic" panose="020B0502020202020204" pitchFamily="34" charset="0"/>
              </a:rPr>
              <a:t>Ist</a:t>
            </a:r>
            <a:r>
              <a:rPr lang="en-US" sz="2400" b="1" kern="0" dirty="0">
                <a:solidFill>
                  <a:prstClr val="white"/>
                </a:solidFill>
                <a:latin typeface="Century Gothic" panose="020B0502020202020204" pitchFamily="34" charset="0"/>
              </a:rPr>
              <a:t> das [o] </a:t>
            </a:r>
            <a:r>
              <a:rPr lang="en-US" sz="2400" b="1" kern="0" dirty="0" err="1">
                <a:solidFill>
                  <a:prstClr val="white"/>
                </a:solidFill>
                <a:latin typeface="Century Gothic" panose="020B0502020202020204" pitchFamily="34" charset="0"/>
              </a:rPr>
              <a:t>oder</a:t>
            </a:r>
            <a:r>
              <a:rPr lang="en-US" sz="2400" b="1" kern="0" dirty="0">
                <a:solidFill>
                  <a:prstClr val="white"/>
                </a:solidFill>
                <a:latin typeface="Century Gothic" panose="020B0502020202020204" pitchFamily="34" charset="0"/>
              </a:rPr>
              <a:t> [ö]?</a:t>
            </a:r>
            <a:r>
              <a:rPr kumimoji="0" lang="en-US" sz="2400" b="1" i="0" u="none" strike="noStrike" kern="0" cap="none" spc="0" normalizeH="0" baseline="0" noProof="0" dirty="0">
                <a:ln>
                  <a:noFill/>
                </a:ln>
                <a:solidFill>
                  <a:prstClr val="white"/>
                </a:solidFill>
                <a:effectLst/>
                <a:uLnTx/>
                <a:uFillTx/>
                <a:latin typeface="Century Gothic" panose="020B0502020202020204" pitchFamily="34" charset="0"/>
              </a:rPr>
              <a:t> </a:t>
            </a:r>
            <a:endParaRPr kumimoji="0" lang="en-GB" sz="2400" b="1"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106" name="TextBox 105">
            <a:extLst>
              <a:ext uri="{FF2B5EF4-FFF2-40B4-BE49-F238E27FC236}">
                <a16:creationId xmlns:a16="http://schemas.microsoft.com/office/drawing/2014/main" id="{6D62AB09-7B43-27F5-7745-614901EC0652}"/>
              </a:ext>
            </a:extLst>
          </p:cNvPr>
          <p:cNvSpPr txBox="1"/>
          <p:nvPr/>
        </p:nvSpPr>
        <p:spPr>
          <a:xfrm>
            <a:off x="7536443" y="832089"/>
            <a:ext cx="2664301" cy="707886"/>
          </a:xfrm>
          <a:prstGeom prst="rect">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black"/>
                </a:solidFill>
                <a:latin typeface="Century Gothic"/>
              </a:rPr>
              <a:t>Städtenamen</a:t>
            </a:r>
            <a:r>
              <a:rPr lang="en-GB" sz="2000" b="1" dirty="0">
                <a:solidFill>
                  <a:prstClr val="black"/>
                </a:solidFill>
                <a:latin typeface="Century Gothic"/>
              </a:rPr>
              <a:t> </a:t>
            </a:r>
            <a:r>
              <a:rPr kumimoji="0" lang="en-GB" sz="2000" b="1" i="0" u="none" strike="noStrike" kern="1200" cap="none" spc="0" normalizeH="0" baseline="0" noProof="0" dirty="0">
                <a:ln>
                  <a:noFill/>
                </a:ln>
                <a:solidFill>
                  <a:prstClr val="black"/>
                </a:solidFill>
                <a:effectLst/>
                <a:uLnTx/>
                <a:uFillTx/>
                <a:latin typeface="Century Gothic"/>
              </a:rPr>
              <a:t>– town names</a:t>
            </a:r>
          </a:p>
        </p:txBody>
      </p:sp>
      <p:sp>
        <p:nvSpPr>
          <p:cNvPr id="2" name="Title 2">
            <a:extLst>
              <a:ext uri="{FF2B5EF4-FFF2-40B4-BE49-F238E27FC236}">
                <a16:creationId xmlns:a16="http://schemas.microsoft.com/office/drawing/2014/main" id="{6CCC8D4B-0092-1264-E563-85A9990B87E0}"/>
              </a:ext>
            </a:extLst>
          </p:cNvPr>
          <p:cNvSpPr txBox="1">
            <a:spLocks/>
          </p:cNvSpPr>
          <p:nvPr/>
        </p:nvSpPr>
        <p:spPr>
          <a:xfrm>
            <a:off x="622291" y="86777"/>
            <a:ext cx="2304210" cy="508891"/>
          </a:xfrm>
          <a:prstGeom prst="rect">
            <a:avLst/>
          </a:prstGeom>
        </p:spPr>
        <p:txBody>
          <a:bodyPr lIns="0" tIns="0" rIns="0" bIns="0" anchor="ctr">
            <a:normAutofit fontScale="97500"/>
          </a:bodyP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r>
              <a:rPr lang="es-AR" sz="3200" b="1">
                <a:latin typeface="Century Gothic" panose="020B0502020202020204" pitchFamily="34" charset="0"/>
                <a:cs typeface="Arial"/>
                <a:sym typeface="Arial"/>
              </a:rPr>
              <a:t>Follow up 1:</a:t>
            </a:r>
            <a:endParaRPr lang="en-GB" sz="3200" dirty="0"/>
          </a:p>
        </p:txBody>
      </p:sp>
      <p:sp>
        <p:nvSpPr>
          <p:cNvPr id="6" name="TextBox 5">
            <a:extLst>
              <a:ext uri="{FF2B5EF4-FFF2-40B4-BE49-F238E27FC236}">
                <a16:creationId xmlns:a16="http://schemas.microsoft.com/office/drawing/2014/main" id="{DEF92582-DA77-4F91-B6F8-B186A910E821}"/>
              </a:ext>
            </a:extLst>
          </p:cNvPr>
          <p:cNvSpPr txBox="1"/>
          <p:nvPr/>
        </p:nvSpPr>
        <p:spPr>
          <a:xfrm>
            <a:off x="11829975" y="1726946"/>
            <a:ext cx="428290" cy="307777"/>
          </a:xfrm>
          <a:prstGeom prst="rect">
            <a:avLst/>
          </a:prstGeom>
          <a:noFill/>
        </p:spPr>
        <p:txBody>
          <a:bodyPr wrap="square" rtlCol="0">
            <a:spAutoFit/>
          </a:bodyPr>
          <a:lstStyle/>
          <a:p>
            <a:r>
              <a:rPr lang="en-GB" sz="1400" b="1" dirty="0">
                <a:solidFill>
                  <a:srgbClr val="002060"/>
                </a:solidFill>
              </a:rPr>
              <a:t>30</a:t>
            </a:r>
          </a:p>
        </p:txBody>
      </p:sp>
      <p:sp>
        <p:nvSpPr>
          <p:cNvPr id="72" name="TextBox 71">
            <a:extLst>
              <a:ext uri="{FF2B5EF4-FFF2-40B4-BE49-F238E27FC236}">
                <a16:creationId xmlns:a16="http://schemas.microsoft.com/office/drawing/2014/main" id="{FA9F8492-8075-48E0-AFED-E77F9C4D5378}"/>
              </a:ext>
            </a:extLst>
          </p:cNvPr>
          <p:cNvSpPr txBox="1"/>
          <p:nvPr/>
        </p:nvSpPr>
        <p:spPr>
          <a:xfrm>
            <a:off x="11856809" y="5824453"/>
            <a:ext cx="428290" cy="307777"/>
          </a:xfrm>
          <a:prstGeom prst="rect">
            <a:avLst/>
          </a:prstGeom>
          <a:noFill/>
        </p:spPr>
        <p:txBody>
          <a:bodyPr wrap="square" rtlCol="0">
            <a:spAutoFit/>
          </a:bodyPr>
          <a:lstStyle/>
          <a:p>
            <a:r>
              <a:rPr lang="en-GB" sz="1400" b="1" dirty="0">
                <a:solidFill>
                  <a:srgbClr val="002060"/>
                </a:solidFill>
              </a:rPr>
              <a:t>0</a:t>
            </a:r>
          </a:p>
        </p:txBody>
      </p:sp>
      <p:pic>
        <p:nvPicPr>
          <p:cNvPr id="17" name="Picture 16">
            <a:extLst>
              <a:ext uri="{FF2B5EF4-FFF2-40B4-BE49-F238E27FC236}">
                <a16:creationId xmlns:a16="http://schemas.microsoft.com/office/drawing/2014/main" id="{F9B1D608-7ADC-4844-C7C0-D91760C00286}"/>
              </a:ext>
            </a:extLst>
          </p:cNvPr>
          <p:cNvPicPr>
            <a:picLocks noChangeAspect="1"/>
          </p:cNvPicPr>
          <p:nvPr/>
        </p:nvPicPr>
        <p:blipFill>
          <a:blip r:embed="rId24"/>
          <a:stretch>
            <a:fillRect/>
          </a:stretch>
        </p:blipFill>
        <p:spPr>
          <a:xfrm>
            <a:off x="32922" y="45008"/>
            <a:ext cx="524301" cy="481626"/>
          </a:xfrm>
          <a:prstGeom prst="rect">
            <a:avLst/>
          </a:prstGeom>
        </p:spPr>
      </p:pic>
      <p:cxnSp>
        <p:nvCxnSpPr>
          <p:cNvPr id="34" name="Straight Arrow Connector 33">
            <a:extLst>
              <a:ext uri="{FF2B5EF4-FFF2-40B4-BE49-F238E27FC236}">
                <a16:creationId xmlns:a16="http://schemas.microsoft.com/office/drawing/2014/main" id="{A6B132B3-F122-7B56-15FA-328AC438407C}"/>
              </a:ext>
            </a:extLst>
          </p:cNvPr>
          <p:cNvCxnSpPr>
            <a:cxnSpLocks/>
          </p:cNvCxnSpPr>
          <p:nvPr/>
        </p:nvCxnSpPr>
        <p:spPr>
          <a:xfrm flipH="1">
            <a:off x="4573770" y="2226662"/>
            <a:ext cx="1346636"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9" name="Flowchart: Connector 48">
            <a:extLst>
              <a:ext uri="{FF2B5EF4-FFF2-40B4-BE49-F238E27FC236}">
                <a16:creationId xmlns:a16="http://schemas.microsoft.com/office/drawing/2014/main" id="{9E2AB92A-BBE0-B687-4ED0-C0A0FF0A41C7}"/>
              </a:ext>
            </a:extLst>
          </p:cNvPr>
          <p:cNvSpPr/>
          <p:nvPr/>
        </p:nvSpPr>
        <p:spPr>
          <a:xfrm>
            <a:off x="3890712" y="858327"/>
            <a:ext cx="214312" cy="200025"/>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Flowchart: Connector 59">
            <a:extLst>
              <a:ext uri="{FF2B5EF4-FFF2-40B4-BE49-F238E27FC236}">
                <a16:creationId xmlns:a16="http://schemas.microsoft.com/office/drawing/2014/main" id="{A006CE1F-14DB-A33E-5A3A-B16B14122466}"/>
              </a:ext>
            </a:extLst>
          </p:cNvPr>
          <p:cNvSpPr/>
          <p:nvPr/>
        </p:nvSpPr>
        <p:spPr>
          <a:xfrm>
            <a:off x="5269616" y="1952646"/>
            <a:ext cx="214312" cy="200025"/>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2" name="Straight Arrow Connector 61">
            <a:extLst>
              <a:ext uri="{FF2B5EF4-FFF2-40B4-BE49-F238E27FC236}">
                <a16:creationId xmlns:a16="http://schemas.microsoft.com/office/drawing/2014/main" id="{FB73364B-734E-4D94-2073-D7F55083EB98}"/>
              </a:ext>
            </a:extLst>
          </p:cNvPr>
          <p:cNvCxnSpPr>
            <a:cxnSpLocks/>
          </p:cNvCxnSpPr>
          <p:nvPr/>
        </p:nvCxnSpPr>
        <p:spPr>
          <a:xfrm flipH="1">
            <a:off x="5544524" y="2034723"/>
            <a:ext cx="1346636"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5" name="Rectangle 64">
            <a:hlinkClick r:id="" action="ppaction://noaction">
              <a:snd r:embed="rId25" name="T2_W2F_3.13.wav"/>
            </a:hlinkClick>
            <a:extLst>
              <a:ext uri="{FF2B5EF4-FFF2-40B4-BE49-F238E27FC236}">
                <a16:creationId xmlns:a16="http://schemas.microsoft.com/office/drawing/2014/main" id="{9570D352-6E44-274C-9874-AA51284227F7}"/>
              </a:ext>
            </a:extLst>
          </p:cNvPr>
          <p:cNvSpPr/>
          <p:nvPr/>
        </p:nvSpPr>
        <p:spPr>
          <a:xfrm>
            <a:off x="6623952" y="2731238"/>
            <a:ext cx="1779822" cy="461665"/>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C</a:t>
            </a:r>
            <a:r>
              <a:rPr lang="en-GB" sz="2400" b="1" dirty="0">
                <a:solidFill>
                  <a:srgbClr val="FF0066"/>
                </a:solidFill>
                <a:latin typeface="Century Gothic" panose="020B0502020202020204" pitchFamily="34" charset="0"/>
              </a:rPr>
              <a:t>o</a:t>
            </a:r>
            <a:r>
              <a:rPr lang="en-GB" sz="2400" b="1" dirty="0">
                <a:solidFill>
                  <a:srgbClr val="002060"/>
                </a:solidFill>
                <a:latin typeface="Century Gothic" panose="020B0502020202020204" pitchFamily="34" charset="0"/>
              </a:rPr>
              <a:t>ttbus</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cxnSp>
        <p:nvCxnSpPr>
          <p:cNvPr id="68" name="Straight Arrow Connector 67">
            <a:extLst>
              <a:ext uri="{FF2B5EF4-FFF2-40B4-BE49-F238E27FC236}">
                <a16:creationId xmlns:a16="http://schemas.microsoft.com/office/drawing/2014/main" id="{6054B984-EAAD-1F0F-3363-1392EFC2D0DA}"/>
              </a:ext>
            </a:extLst>
          </p:cNvPr>
          <p:cNvCxnSpPr>
            <a:cxnSpLocks/>
          </p:cNvCxnSpPr>
          <p:nvPr/>
        </p:nvCxnSpPr>
        <p:spPr>
          <a:xfrm flipH="1" flipV="1">
            <a:off x="5534009" y="2409819"/>
            <a:ext cx="1453792" cy="22873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4" name="Flowchart: Connector 73">
            <a:extLst>
              <a:ext uri="{FF2B5EF4-FFF2-40B4-BE49-F238E27FC236}">
                <a16:creationId xmlns:a16="http://schemas.microsoft.com/office/drawing/2014/main" id="{7FA74811-A08E-8CAB-5821-F56BA11145D7}"/>
              </a:ext>
            </a:extLst>
          </p:cNvPr>
          <p:cNvSpPr/>
          <p:nvPr/>
        </p:nvSpPr>
        <p:spPr>
          <a:xfrm>
            <a:off x="5222728" y="2318588"/>
            <a:ext cx="214312" cy="200025"/>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hlinkClick r:id="" action="ppaction://noaction">
              <a:snd r:embed="rId26" name="T2_W2F_3.12.wav"/>
            </a:hlinkClick>
            <a:extLst>
              <a:ext uri="{FF2B5EF4-FFF2-40B4-BE49-F238E27FC236}">
                <a16:creationId xmlns:a16="http://schemas.microsoft.com/office/drawing/2014/main" id="{4CE2BE5C-84F9-C163-85E0-70DDC93D8223}"/>
              </a:ext>
            </a:extLst>
          </p:cNvPr>
          <p:cNvSpPr/>
          <p:nvPr/>
        </p:nvSpPr>
        <p:spPr>
          <a:xfrm>
            <a:off x="6988191" y="2422846"/>
            <a:ext cx="3319220" cy="461665"/>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panose="020B0502020202020204" pitchFamily="34" charset="0"/>
              </a:rPr>
              <a:t>K</a:t>
            </a:r>
            <a:r>
              <a:rPr lang="en-GB" sz="2400" b="1" dirty="0" err="1">
                <a:solidFill>
                  <a:srgbClr val="FF0066"/>
                </a:solidFill>
                <a:latin typeface="Century Gothic" panose="020B0502020202020204" pitchFamily="34" charset="0"/>
              </a:rPr>
              <a:t>ö</a:t>
            </a:r>
            <a:r>
              <a:rPr lang="en-GB" sz="2400" b="1" dirty="0" err="1">
                <a:solidFill>
                  <a:srgbClr val="002060"/>
                </a:solidFill>
                <a:latin typeface="Century Gothic" panose="020B0502020202020204" pitchFamily="34" charset="0"/>
              </a:rPr>
              <a:t>nigs</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Wüsterhausen</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7" name="Rectangle 76">
            <a:hlinkClick r:id="" action="ppaction://noaction">
              <a:snd r:embed="rId27" name="T2_W2F_3.14.wav"/>
            </a:hlinkClick>
            <a:extLst>
              <a:ext uri="{FF2B5EF4-FFF2-40B4-BE49-F238E27FC236}">
                <a16:creationId xmlns:a16="http://schemas.microsoft.com/office/drawing/2014/main" id="{B85B4BA9-F20E-7C30-7DFC-BC6AC8457204}"/>
              </a:ext>
            </a:extLst>
          </p:cNvPr>
          <p:cNvSpPr/>
          <p:nvPr/>
        </p:nvSpPr>
        <p:spPr>
          <a:xfrm>
            <a:off x="6750084" y="3062024"/>
            <a:ext cx="1779822" cy="461665"/>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panose="020B0502020202020204" pitchFamily="34" charset="0"/>
              </a:rPr>
              <a:t>B</a:t>
            </a:r>
            <a:r>
              <a:rPr lang="en-GB" sz="2400" b="1" dirty="0" err="1">
                <a:solidFill>
                  <a:srgbClr val="FF0066"/>
                </a:solidFill>
                <a:latin typeface="Century Gothic" panose="020B0502020202020204" pitchFamily="34" charset="0"/>
              </a:rPr>
              <a:t>o</a:t>
            </a:r>
            <a:r>
              <a:rPr lang="en-GB" sz="2400" b="1" dirty="0" err="1">
                <a:solidFill>
                  <a:srgbClr val="002060"/>
                </a:solidFill>
                <a:latin typeface="Century Gothic" panose="020B0502020202020204" pitchFamily="34" charset="0"/>
              </a:rPr>
              <a:t>xberg</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4" name="Flowchart: Connector 83">
            <a:extLst>
              <a:ext uri="{FF2B5EF4-FFF2-40B4-BE49-F238E27FC236}">
                <a16:creationId xmlns:a16="http://schemas.microsoft.com/office/drawing/2014/main" id="{97F0318C-C029-15B1-F107-0341AF2E1F06}"/>
              </a:ext>
            </a:extLst>
          </p:cNvPr>
          <p:cNvSpPr/>
          <p:nvPr/>
        </p:nvSpPr>
        <p:spPr>
          <a:xfrm>
            <a:off x="6513545" y="5004284"/>
            <a:ext cx="214312" cy="200025"/>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Flowchart: Connector 85">
            <a:extLst>
              <a:ext uri="{FF2B5EF4-FFF2-40B4-BE49-F238E27FC236}">
                <a16:creationId xmlns:a16="http://schemas.microsoft.com/office/drawing/2014/main" id="{46BFB57C-314A-B62F-23E1-02DCF885FE39}"/>
              </a:ext>
            </a:extLst>
          </p:cNvPr>
          <p:cNvSpPr/>
          <p:nvPr/>
        </p:nvSpPr>
        <p:spPr>
          <a:xfrm>
            <a:off x="6176668" y="5413447"/>
            <a:ext cx="214312" cy="200025"/>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Rectangle 88">
            <a:hlinkClick r:id="" action="ppaction://noaction">
              <a:snd r:embed="rId28" name="T2_W2F_3.19.wav"/>
            </a:hlinkClick>
            <a:extLst>
              <a:ext uri="{FF2B5EF4-FFF2-40B4-BE49-F238E27FC236}">
                <a16:creationId xmlns:a16="http://schemas.microsoft.com/office/drawing/2014/main" id="{7FA5CFBC-69B8-EA85-F1A3-A267457C286F}"/>
              </a:ext>
            </a:extLst>
          </p:cNvPr>
          <p:cNvSpPr/>
          <p:nvPr/>
        </p:nvSpPr>
        <p:spPr>
          <a:xfrm>
            <a:off x="7568043" y="5695873"/>
            <a:ext cx="2552068" cy="461665"/>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Deutsch G</a:t>
            </a:r>
            <a:r>
              <a:rPr lang="en-GB" sz="2400" b="1" dirty="0">
                <a:solidFill>
                  <a:srgbClr val="FF0066"/>
                </a:solidFill>
                <a:latin typeface="Century Gothic" panose="020B0502020202020204" pitchFamily="34" charset="0"/>
              </a:rPr>
              <a:t>o</a:t>
            </a:r>
            <a:r>
              <a:rPr lang="en-GB" sz="2400" b="1" dirty="0">
                <a:solidFill>
                  <a:srgbClr val="002060"/>
                </a:solidFill>
                <a:latin typeface="Century Gothic" panose="020B0502020202020204" pitchFamily="34" charset="0"/>
              </a:rPr>
              <a:t>ritz</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92" name="Speech Bubble: Rectangle with Corners Rounded 91">
            <a:extLst>
              <a:ext uri="{FF2B5EF4-FFF2-40B4-BE49-F238E27FC236}">
                <a16:creationId xmlns:a16="http://schemas.microsoft.com/office/drawing/2014/main" id="{F1B5A145-3B81-9CAA-DD0F-8D709A221567}"/>
              </a:ext>
            </a:extLst>
          </p:cNvPr>
          <p:cNvSpPr/>
          <p:nvPr/>
        </p:nvSpPr>
        <p:spPr>
          <a:xfrm>
            <a:off x="6745572" y="4682425"/>
            <a:ext cx="3948775" cy="2084435"/>
          </a:xfrm>
          <a:prstGeom prst="wedgeRoundRectCallout">
            <a:avLst>
              <a:gd name="adj1" fmla="val -124866"/>
              <a:gd name="adj2" fmla="val 23567"/>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Century Gothic" panose="020B0502020202020204" pitchFamily="34" charset="0"/>
              </a:rPr>
              <a:t>Monte Rosa isn’t a town, but </a:t>
            </a:r>
            <a:r>
              <a:rPr lang="en-US" sz="2000" b="1" dirty="0" err="1">
                <a:latin typeface="Century Gothic" panose="020B0502020202020204" pitchFamily="34" charset="0"/>
              </a:rPr>
              <a:t>Swizerland’s</a:t>
            </a:r>
            <a:r>
              <a:rPr lang="en-US" sz="2000" b="1" dirty="0">
                <a:latin typeface="Century Gothic" panose="020B0502020202020204" pitchFamily="34" charset="0"/>
              </a:rPr>
              <a:t> highest mountain range! The highest point (called the </a:t>
            </a:r>
            <a:r>
              <a:rPr lang="en-US" sz="2000" b="1" dirty="0" err="1">
                <a:latin typeface="Century Gothic" panose="020B0502020202020204" pitchFamily="34" charset="0"/>
              </a:rPr>
              <a:t>Dufourspitze</a:t>
            </a:r>
            <a:r>
              <a:rPr lang="en-US" sz="2000" b="1" dirty="0">
                <a:latin typeface="Century Gothic" panose="020B0502020202020204" pitchFamily="34" charset="0"/>
              </a:rPr>
              <a:t>) is 4,634 </a:t>
            </a:r>
            <a:r>
              <a:rPr lang="en-US" sz="2000" b="1" dirty="0" err="1">
                <a:latin typeface="Century Gothic" panose="020B0502020202020204" pitchFamily="34" charset="0"/>
              </a:rPr>
              <a:t>metres</a:t>
            </a:r>
            <a:r>
              <a:rPr lang="en-US" sz="2000" b="1" dirty="0">
                <a:latin typeface="Century Gothic" panose="020B0502020202020204" pitchFamily="34" charset="0"/>
              </a:rPr>
              <a:t> high!</a:t>
            </a:r>
            <a:endParaRPr lang="en-GB" sz="2000" b="1" dirty="0">
              <a:latin typeface="Century Gothic" panose="020B0502020202020204" pitchFamily="34" charset="0"/>
            </a:endParaRPr>
          </a:p>
        </p:txBody>
      </p:sp>
    </p:spTree>
    <p:extLst>
      <p:ext uri="{BB962C8B-B14F-4D97-AF65-F5344CB8AC3E}">
        <p14:creationId xmlns:p14="http://schemas.microsoft.com/office/powerpoint/2010/main" val="1129334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9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56"/>
                    </p:tgtEl>
                  </p:cond>
                </p:stCondLst>
                <p:endSync evt="end" delay="0">
                  <p:rtn val="all"/>
                </p:endSync>
                <p:childTnLst>
                  <p:par>
                    <p:cTn id="12" fill="hold">
                      <p:stCondLst>
                        <p:cond delay="0"/>
                      </p:stCondLst>
                      <p:childTnLst>
                        <p:par>
                          <p:cTn id="13" fill="hold">
                            <p:stCondLst>
                              <p:cond delay="0"/>
                            </p:stCondLst>
                            <p:childTnLst>
                              <p:par>
                                <p:cTn id="14" presetID="12" presetClass="exit" presetSubtype="4" fill="remove" grpId="0" nodeType="clickEffect">
                                  <p:stCondLst>
                                    <p:cond delay="0"/>
                                  </p:stCondLst>
                                  <p:childTnLst>
                                    <p:anim calcmode="lin" valueType="num">
                                      <p:cBhvr additive="base">
                                        <p:cTn id="15" dur="30000"/>
                                        <p:tgtEl>
                                          <p:spTgt spid="51"/>
                                        </p:tgtEl>
                                        <p:attrNameLst>
                                          <p:attrName>ppt_y</p:attrName>
                                        </p:attrNameLst>
                                      </p:cBhvr>
                                      <p:tavLst>
                                        <p:tav tm="0">
                                          <p:val>
                                            <p:strVal val="#ppt_y"/>
                                          </p:val>
                                        </p:tav>
                                        <p:tav tm="100000">
                                          <p:val>
                                            <p:strVal val="#ppt_y+#ppt_h*1.125000"/>
                                          </p:val>
                                        </p:tav>
                                      </p:tavLst>
                                    </p:anim>
                                    <p:animEffect transition="out" filter="wipe(down)">
                                      <p:cBhvr>
                                        <p:cTn id="16" dur="30000"/>
                                        <p:tgtEl>
                                          <p:spTgt spid="51"/>
                                        </p:tgtEl>
                                      </p:cBhvr>
                                    </p:animEffect>
                                    <p:set>
                                      <p:cBhvr>
                                        <p:cTn id="17" dur="1" fill="hold">
                                          <p:stCondLst>
                                            <p:cond delay="299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6"/>
                  </p:tgtEl>
                </p:cond>
              </p:nextCondLst>
            </p:seq>
          </p:childTnLst>
        </p:cTn>
      </p:par>
    </p:tnLst>
    <p:bldLst>
      <p:bldP spid="51" grpId="0" animBg="1"/>
      <p:bldP spid="92" grpId="0" animBg="1"/>
      <p:bldP spid="92"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2</a:t>
            </a:r>
            <a:endParaRPr lang="en-GB" sz="3200" dirty="0"/>
          </a:p>
        </p:txBody>
      </p:sp>
      <p:pic>
        <p:nvPicPr>
          <p:cNvPr id="42" name="Google Shape;338;p8">
            <a:hlinkClick r:id="" action="ppaction://noaction">
              <a:snd r:embed="rId3" name="T2_W2F_4.4.wav"/>
            </a:hlinkClick>
            <a:extLst>
              <a:ext uri="{FF2B5EF4-FFF2-40B4-BE49-F238E27FC236}">
                <a16:creationId xmlns:a16="http://schemas.microsoft.com/office/drawing/2014/main" id="{72952F4D-62A4-4F45-A7CB-8598F4D08065}"/>
              </a:ext>
            </a:extLst>
          </p:cNvPr>
          <p:cNvPicPr preferRelativeResize="0"/>
          <p:nvPr/>
        </p:nvPicPr>
        <p:blipFill rotWithShape="1">
          <a:blip r:embed="rId4">
            <a:alphaModFix/>
          </a:blip>
          <a:srcRect/>
          <a:stretch/>
        </p:blipFill>
        <p:spPr>
          <a:xfrm>
            <a:off x="408712" y="1818887"/>
            <a:ext cx="534978" cy="523220"/>
          </a:xfrm>
          <a:prstGeom prst="rect">
            <a:avLst/>
          </a:prstGeom>
          <a:noFill/>
          <a:ln>
            <a:noFill/>
          </a:ln>
          <a:effectLst>
            <a:outerShdw blurRad="50800" dist="38100" dir="5400000" algn="t" rotWithShape="0">
              <a:prstClr val="black">
                <a:alpha val="40000"/>
              </a:prstClr>
            </a:outerShdw>
          </a:effectLst>
        </p:spPr>
      </p:pic>
      <p:graphicFrame>
        <p:nvGraphicFramePr>
          <p:cNvPr id="53" name="Google Shape;339;p8">
            <a:extLst>
              <a:ext uri="{FF2B5EF4-FFF2-40B4-BE49-F238E27FC236}">
                <a16:creationId xmlns:a16="http://schemas.microsoft.com/office/drawing/2014/main" id="{47B83016-D815-469E-AE0E-DC21434E99D3}"/>
              </a:ext>
            </a:extLst>
          </p:cNvPr>
          <p:cNvGraphicFramePr/>
          <p:nvPr>
            <p:extLst>
              <p:ext uri="{D42A27DB-BD31-4B8C-83A1-F6EECF244321}">
                <p14:modId xmlns:p14="http://schemas.microsoft.com/office/powerpoint/2010/main" val="2904746020"/>
              </p:ext>
            </p:extLst>
          </p:nvPr>
        </p:nvGraphicFramePr>
        <p:xfrm>
          <a:off x="1090114" y="1873792"/>
          <a:ext cx="4798020" cy="370850"/>
        </p:xfrm>
        <a:graphic>
          <a:graphicData uri="http://schemas.openxmlformats.org/drawingml/2006/table">
            <a:tbl>
              <a:tblPr firstRow="1" bandRow="1">
                <a:noFill/>
              </a:tblPr>
              <a:tblGrid>
                <a:gridCol w="1599340">
                  <a:extLst>
                    <a:ext uri="{9D8B030D-6E8A-4147-A177-3AD203B41FA5}">
                      <a16:colId xmlns:a16="http://schemas.microsoft.com/office/drawing/2014/main" val="20000"/>
                    </a:ext>
                  </a:extLst>
                </a:gridCol>
                <a:gridCol w="1599340">
                  <a:extLst>
                    <a:ext uri="{9D8B030D-6E8A-4147-A177-3AD203B41FA5}">
                      <a16:colId xmlns:a16="http://schemas.microsoft.com/office/drawing/2014/main" val="20001"/>
                    </a:ext>
                  </a:extLst>
                </a:gridCol>
                <a:gridCol w="1599340">
                  <a:extLst>
                    <a:ext uri="{9D8B030D-6E8A-4147-A177-3AD203B41FA5}">
                      <a16:colId xmlns:a16="http://schemas.microsoft.com/office/drawing/2014/main" val="20002"/>
                    </a:ext>
                  </a:extLst>
                </a:gridCol>
              </a:tblGrid>
              <a:tr h="370850">
                <a:tc>
                  <a:txBody>
                    <a:bodyPr/>
                    <a:lstStyle/>
                    <a:p>
                      <a:pPr marL="0" marR="0" lvl="0" indent="0" algn="ctr" rtl="0">
                        <a:spcBef>
                          <a:spcPts val="0"/>
                        </a:spcBef>
                        <a:spcAft>
                          <a:spcPts val="0"/>
                        </a:spcAft>
                        <a:buNone/>
                      </a:pPr>
                      <a:r>
                        <a:rPr lang="en-US" sz="1800" dirty="0">
                          <a:solidFill>
                            <a:srgbClr val="002060"/>
                          </a:solidFill>
                          <a:latin typeface="Century Gothic"/>
                          <a:ea typeface="Century Gothic"/>
                          <a:cs typeface="Century Gothic"/>
                          <a:sym typeface="Century Gothic"/>
                        </a:rPr>
                        <a:t>you do</a:t>
                      </a:r>
                      <a:endParaRPr sz="1800"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ctr" rtl="0">
                        <a:spcBef>
                          <a:spcPts val="0"/>
                        </a:spcBef>
                        <a:spcAft>
                          <a:spcPts val="0"/>
                        </a:spcAft>
                        <a:buNone/>
                      </a:pPr>
                      <a:r>
                        <a:rPr lang="en-GB" sz="1800" dirty="0">
                          <a:solidFill>
                            <a:srgbClr val="002060"/>
                          </a:solidFill>
                          <a:latin typeface="Century Gothic"/>
                          <a:ea typeface="Century Gothic"/>
                          <a:cs typeface="Century Gothic"/>
                          <a:sym typeface="Century Gothic"/>
                        </a:rPr>
                        <a:t>you use</a:t>
                      </a:r>
                      <a:endParaRPr sz="1800"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ctr" rtl="0">
                        <a:spcBef>
                          <a:spcPts val="0"/>
                        </a:spcBef>
                        <a:spcAft>
                          <a:spcPts val="0"/>
                        </a:spcAft>
                        <a:buNone/>
                      </a:pPr>
                      <a:r>
                        <a:rPr lang="en-US" sz="1800" dirty="0">
                          <a:solidFill>
                            <a:srgbClr val="002060"/>
                          </a:solidFill>
                          <a:latin typeface="Century Gothic"/>
                          <a:ea typeface="Century Gothic"/>
                          <a:cs typeface="Century Gothic"/>
                          <a:sym typeface="Century Gothic"/>
                        </a:rPr>
                        <a:t>y</a:t>
                      </a:r>
                      <a:r>
                        <a:rPr lang="en-GB" sz="1800" dirty="0" err="1">
                          <a:solidFill>
                            <a:srgbClr val="002060"/>
                          </a:solidFill>
                          <a:latin typeface="Century Gothic"/>
                          <a:ea typeface="Century Gothic"/>
                          <a:cs typeface="Century Gothic"/>
                          <a:sym typeface="Century Gothic"/>
                        </a:rPr>
                        <a:t>ou</a:t>
                      </a:r>
                      <a:r>
                        <a:rPr lang="en-GB" sz="1800" dirty="0">
                          <a:solidFill>
                            <a:srgbClr val="002060"/>
                          </a:solidFill>
                          <a:latin typeface="Century Gothic"/>
                          <a:ea typeface="Century Gothic"/>
                          <a:cs typeface="Century Gothic"/>
                          <a:sym typeface="Century Gothic"/>
                        </a:rPr>
                        <a:t> read</a:t>
                      </a:r>
                      <a:endParaRPr sz="1800"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pic>
        <p:nvPicPr>
          <p:cNvPr id="54" name="Google Shape;340;p8">
            <a:hlinkClick r:id="" action="ppaction://noaction">
              <a:snd r:embed="rId5" name="T2_W2F_4.5.wav"/>
            </a:hlinkClick>
            <a:extLst>
              <a:ext uri="{FF2B5EF4-FFF2-40B4-BE49-F238E27FC236}">
                <a16:creationId xmlns:a16="http://schemas.microsoft.com/office/drawing/2014/main" id="{8DA85D96-1C87-460D-A1C8-F5F1FED647FE}"/>
              </a:ext>
            </a:extLst>
          </p:cNvPr>
          <p:cNvPicPr preferRelativeResize="0"/>
          <p:nvPr/>
        </p:nvPicPr>
        <p:blipFill rotWithShape="1">
          <a:blip r:embed="rId4">
            <a:alphaModFix/>
          </a:blip>
          <a:srcRect/>
          <a:stretch/>
        </p:blipFill>
        <p:spPr>
          <a:xfrm>
            <a:off x="408713" y="2621230"/>
            <a:ext cx="534978" cy="523220"/>
          </a:xfrm>
          <a:prstGeom prst="rect">
            <a:avLst/>
          </a:prstGeom>
          <a:noFill/>
          <a:ln>
            <a:noFill/>
          </a:ln>
          <a:effectLst>
            <a:outerShdw blurRad="50800" dist="38100" dir="5400000" algn="t" rotWithShape="0">
              <a:prstClr val="black">
                <a:alpha val="40000"/>
              </a:prstClr>
            </a:outerShdw>
          </a:effectLst>
        </p:spPr>
      </p:pic>
      <p:graphicFrame>
        <p:nvGraphicFramePr>
          <p:cNvPr id="55" name="Google Shape;341;p8">
            <a:extLst>
              <a:ext uri="{FF2B5EF4-FFF2-40B4-BE49-F238E27FC236}">
                <a16:creationId xmlns:a16="http://schemas.microsoft.com/office/drawing/2014/main" id="{A79F763F-C4B1-4497-A417-040ABD98236F}"/>
              </a:ext>
            </a:extLst>
          </p:cNvPr>
          <p:cNvGraphicFramePr/>
          <p:nvPr>
            <p:extLst>
              <p:ext uri="{D42A27DB-BD31-4B8C-83A1-F6EECF244321}">
                <p14:modId xmlns:p14="http://schemas.microsoft.com/office/powerpoint/2010/main" val="835855741"/>
              </p:ext>
            </p:extLst>
          </p:nvPr>
        </p:nvGraphicFramePr>
        <p:xfrm>
          <a:off x="1071192" y="2668208"/>
          <a:ext cx="4798021" cy="370850"/>
        </p:xfrm>
        <a:graphic>
          <a:graphicData uri="http://schemas.openxmlformats.org/drawingml/2006/table">
            <a:tbl>
              <a:tblPr firstRow="1" bandRow="1">
                <a:noFill/>
              </a:tblPr>
              <a:tblGrid>
                <a:gridCol w="1694258">
                  <a:extLst>
                    <a:ext uri="{9D8B030D-6E8A-4147-A177-3AD203B41FA5}">
                      <a16:colId xmlns:a16="http://schemas.microsoft.com/office/drawing/2014/main" val="20000"/>
                    </a:ext>
                  </a:extLst>
                </a:gridCol>
                <a:gridCol w="1504423">
                  <a:extLst>
                    <a:ext uri="{9D8B030D-6E8A-4147-A177-3AD203B41FA5}">
                      <a16:colId xmlns:a16="http://schemas.microsoft.com/office/drawing/2014/main" val="20001"/>
                    </a:ext>
                  </a:extLst>
                </a:gridCol>
                <a:gridCol w="1599340">
                  <a:extLst>
                    <a:ext uri="{9D8B030D-6E8A-4147-A177-3AD203B41FA5}">
                      <a16:colId xmlns:a16="http://schemas.microsoft.com/office/drawing/2014/main" val="20002"/>
                    </a:ext>
                  </a:extLst>
                </a:gridCol>
              </a:tblGrid>
              <a:tr h="370850">
                <a:tc>
                  <a:txBody>
                    <a:bodyPr/>
                    <a:lstStyle/>
                    <a:p>
                      <a:pPr marL="0" marR="0" lvl="0" indent="0" algn="ctr" rtl="0">
                        <a:spcBef>
                          <a:spcPts val="0"/>
                        </a:spcBef>
                        <a:spcAft>
                          <a:spcPts val="0"/>
                        </a:spcAft>
                        <a:buNone/>
                      </a:pPr>
                      <a:r>
                        <a:rPr lang="en-GB" sz="1800" dirty="0">
                          <a:solidFill>
                            <a:srgbClr val="002060"/>
                          </a:solidFill>
                          <a:latin typeface="Century Gothic"/>
                          <a:ea typeface="Century Gothic"/>
                          <a:cs typeface="Century Gothic"/>
                          <a:sym typeface="Century Gothic"/>
                        </a:rPr>
                        <a:t>you learn</a:t>
                      </a:r>
                      <a:endParaRPr sz="1800"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ctr" rtl="0">
                        <a:spcBef>
                          <a:spcPts val="0"/>
                        </a:spcBef>
                        <a:spcAft>
                          <a:spcPts val="0"/>
                        </a:spcAft>
                        <a:buNone/>
                      </a:pPr>
                      <a:r>
                        <a:rPr lang="en-US" sz="1800" dirty="0">
                          <a:solidFill>
                            <a:srgbClr val="002060"/>
                          </a:solidFill>
                          <a:latin typeface="Century Gothic"/>
                          <a:ea typeface="Century Gothic"/>
                          <a:cs typeface="Century Gothic"/>
                          <a:sym typeface="Century Gothic"/>
                        </a:rPr>
                        <a:t>you eat</a:t>
                      </a:r>
                      <a:endParaRPr sz="1800"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ctr" rtl="0">
                        <a:spcBef>
                          <a:spcPts val="0"/>
                        </a:spcBef>
                        <a:spcAft>
                          <a:spcPts val="0"/>
                        </a:spcAft>
                        <a:buNone/>
                      </a:pPr>
                      <a:r>
                        <a:rPr lang="en-GB" sz="1800" dirty="0">
                          <a:solidFill>
                            <a:srgbClr val="002060"/>
                          </a:solidFill>
                          <a:latin typeface="Century Gothic"/>
                          <a:ea typeface="Century Gothic"/>
                          <a:cs typeface="Century Gothic"/>
                          <a:sym typeface="Century Gothic"/>
                        </a:rPr>
                        <a:t>you play</a:t>
                      </a:r>
                      <a:endParaRPr sz="1800"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pic>
        <p:nvPicPr>
          <p:cNvPr id="56" name="Google Shape;342;p8">
            <a:hlinkClick r:id="" action="ppaction://noaction">
              <a:snd r:embed="rId6" name="T2_W2F_4.6.wav"/>
            </a:hlinkClick>
            <a:extLst>
              <a:ext uri="{FF2B5EF4-FFF2-40B4-BE49-F238E27FC236}">
                <a16:creationId xmlns:a16="http://schemas.microsoft.com/office/drawing/2014/main" id="{E8EB6782-7F78-4D14-89A3-EC809B998A56}"/>
              </a:ext>
            </a:extLst>
          </p:cNvPr>
          <p:cNvPicPr preferRelativeResize="0"/>
          <p:nvPr/>
        </p:nvPicPr>
        <p:blipFill rotWithShape="1">
          <a:blip r:embed="rId4">
            <a:alphaModFix/>
          </a:blip>
          <a:srcRect/>
          <a:stretch/>
        </p:blipFill>
        <p:spPr>
          <a:xfrm>
            <a:off x="418257" y="3305259"/>
            <a:ext cx="534978" cy="523220"/>
          </a:xfrm>
          <a:prstGeom prst="rect">
            <a:avLst/>
          </a:prstGeom>
          <a:noFill/>
          <a:ln>
            <a:noFill/>
          </a:ln>
          <a:effectLst>
            <a:outerShdw blurRad="50800" dist="38100" dir="5400000" algn="t" rotWithShape="0">
              <a:prstClr val="black">
                <a:alpha val="40000"/>
              </a:prstClr>
            </a:outerShdw>
          </a:effectLst>
        </p:spPr>
      </p:pic>
      <p:graphicFrame>
        <p:nvGraphicFramePr>
          <p:cNvPr id="57" name="Google Shape;343;p8">
            <a:extLst>
              <a:ext uri="{FF2B5EF4-FFF2-40B4-BE49-F238E27FC236}">
                <a16:creationId xmlns:a16="http://schemas.microsoft.com/office/drawing/2014/main" id="{4FFD7351-CD82-4F1B-8197-0A67CF82B67D}"/>
              </a:ext>
            </a:extLst>
          </p:cNvPr>
          <p:cNvGraphicFramePr/>
          <p:nvPr>
            <p:extLst>
              <p:ext uri="{D42A27DB-BD31-4B8C-83A1-F6EECF244321}">
                <p14:modId xmlns:p14="http://schemas.microsoft.com/office/powerpoint/2010/main" val="2782560988"/>
              </p:ext>
            </p:extLst>
          </p:nvPr>
        </p:nvGraphicFramePr>
        <p:xfrm>
          <a:off x="1071192" y="3353757"/>
          <a:ext cx="4798021" cy="640090"/>
        </p:xfrm>
        <a:graphic>
          <a:graphicData uri="http://schemas.openxmlformats.org/drawingml/2006/table">
            <a:tbl>
              <a:tblPr firstRow="1" bandRow="1">
                <a:noFill/>
              </a:tblPr>
              <a:tblGrid>
                <a:gridCol w="1754693">
                  <a:extLst>
                    <a:ext uri="{9D8B030D-6E8A-4147-A177-3AD203B41FA5}">
                      <a16:colId xmlns:a16="http://schemas.microsoft.com/office/drawing/2014/main" val="20000"/>
                    </a:ext>
                  </a:extLst>
                </a:gridCol>
                <a:gridCol w="1443988">
                  <a:extLst>
                    <a:ext uri="{9D8B030D-6E8A-4147-A177-3AD203B41FA5}">
                      <a16:colId xmlns:a16="http://schemas.microsoft.com/office/drawing/2014/main" val="20001"/>
                    </a:ext>
                  </a:extLst>
                </a:gridCol>
                <a:gridCol w="1599340">
                  <a:extLst>
                    <a:ext uri="{9D8B030D-6E8A-4147-A177-3AD203B41FA5}">
                      <a16:colId xmlns:a16="http://schemas.microsoft.com/office/drawing/2014/main" val="20002"/>
                    </a:ext>
                  </a:extLst>
                </a:gridCol>
              </a:tblGrid>
              <a:tr h="370850">
                <a:tc>
                  <a:txBody>
                    <a:bodyPr/>
                    <a:lstStyle/>
                    <a:p>
                      <a:pPr marL="0" marR="0" lvl="0" indent="0" algn="ctr" rtl="0">
                        <a:spcBef>
                          <a:spcPts val="0"/>
                        </a:spcBef>
                        <a:spcAft>
                          <a:spcPts val="0"/>
                        </a:spcAft>
                        <a:buNone/>
                      </a:pPr>
                      <a:r>
                        <a:rPr lang="en-GB" sz="1800" dirty="0">
                          <a:solidFill>
                            <a:srgbClr val="002060"/>
                          </a:solidFill>
                          <a:latin typeface="Century Gothic"/>
                          <a:ea typeface="Century Gothic"/>
                          <a:cs typeface="Century Gothic"/>
                          <a:sym typeface="Century Gothic"/>
                        </a:rPr>
                        <a:t> you play</a:t>
                      </a:r>
                      <a:endParaRPr sz="1800"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ctr" rtl="0">
                        <a:spcBef>
                          <a:spcPts val="0"/>
                        </a:spcBef>
                        <a:spcAft>
                          <a:spcPts val="0"/>
                        </a:spcAft>
                        <a:buNone/>
                      </a:pPr>
                      <a:r>
                        <a:rPr lang="en-GB" sz="1800" dirty="0">
                          <a:solidFill>
                            <a:srgbClr val="002060"/>
                          </a:solidFill>
                          <a:latin typeface="Century Gothic"/>
                          <a:ea typeface="Century Gothic"/>
                          <a:cs typeface="Century Gothic"/>
                          <a:sym typeface="Century Gothic"/>
                        </a:rPr>
                        <a:t>you bring </a:t>
                      </a:r>
                      <a:endParaRPr sz="1800"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ctr" rtl="0">
                        <a:spcBef>
                          <a:spcPts val="0"/>
                        </a:spcBef>
                        <a:spcAft>
                          <a:spcPts val="0"/>
                        </a:spcAft>
                        <a:buNone/>
                      </a:pPr>
                      <a:r>
                        <a:rPr lang="en-GB" sz="1800" dirty="0">
                          <a:solidFill>
                            <a:srgbClr val="002060"/>
                          </a:solidFill>
                          <a:latin typeface="Century Gothic"/>
                          <a:ea typeface="Century Gothic"/>
                          <a:cs typeface="Century Gothic"/>
                          <a:sym typeface="Century Gothic"/>
                        </a:rPr>
                        <a:t>you are using</a:t>
                      </a:r>
                      <a:endParaRPr sz="1800"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pic>
        <p:nvPicPr>
          <p:cNvPr id="58" name="Google Shape;344;p8">
            <a:hlinkClick r:id="" action="ppaction://noaction">
              <a:snd r:embed="rId7" name="T2_W2F_4.7.wav"/>
            </a:hlinkClick>
            <a:extLst>
              <a:ext uri="{FF2B5EF4-FFF2-40B4-BE49-F238E27FC236}">
                <a16:creationId xmlns:a16="http://schemas.microsoft.com/office/drawing/2014/main" id="{6487A0FB-2154-4424-B8A6-5646103928AD}"/>
              </a:ext>
            </a:extLst>
          </p:cNvPr>
          <p:cNvPicPr preferRelativeResize="0"/>
          <p:nvPr/>
        </p:nvPicPr>
        <p:blipFill rotWithShape="1">
          <a:blip r:embed="rId4">
            <a:alphaModFix/>
          </a:blip>
          <a:srcRect/>
          <a:stretch/>
        </p:blipFill>
        <p:spPr>
          <a:xfrm>
            <a:off x="408713" y="4107080"/>
            <a:ext cx="534978" cy="523220"/>
          </a:xfrm>
          <a:prstGeom prst="rect">
            <a:avLst/>
          </a:prstGeom>
          <a:noFill/>
          <a:ln>
            <a:noFill/>
          </a:ln>
          <a:effectLst>
            <a:outerShdw blurRad="50800" dist="38100" dir="5400000" algn="t" rotWithShape="0">
              <a:prstClr val="black">
                <a:alpha val="40000"/>
              </a:prstClr>
            </a:outerShdw>
          </a:effectLst>
        </p:spPr>
      </p:pic>
      <p:graphicFrame>
        <p:nvGraphicFramePr>
          <p:cNvPr id="59" name="Google Shape;345;p8">
            <a:extLst>
              <a:ext uri="{FF2B5EF4-FFF2-40B4-BE49-F238E27FC236}">
                <a16:creationId xmlns:a16="http://schemas.microsoft.com/office/drawing/2014/main" id="{2B7A5A23-2EC9-4184-93D7-5262660FF7B2}"/>
              </a:ext>
            </a:extLst>
          </p:cNvPr>
          <p:cNvGraphicFramePr/>
          <p:nvPr>
            <p:extLst>
              <p:ext uri="{D42A27DB-BD31-4B8C-83A1-F6EECF244321}">
                <p14:modId xmlns:p14="http://schemas.microsoft.com/office/powerpoint/2010/main" val="1993430654"/>
              </p:ext>
            </p:extLst>
          </p:nvPr>
        </p:nvGraphicFramePr>
        <p:xfrm>
          <a:off x="1061648" y="4169212"/>
          <a:ext cx="4807566" cy="370850"/>
        </p:xfrm>
        <a:graphic>
          <a:graphicData uri="http://schemas.openxmlformats.org/drawingml/2006/table">
            <a:tbl>
              <a:tblPr firstRow="1" bandRow="1">
                <a:noFill/>
              </a:tblPr>
              <a:tblGrid>
                <a:gridCol w="1602522">
                  <a:extLst>
                    <a:ext uri="{9D8B030D-6E8A-4147-A177-3AD203B41FA5}">
                      <a16:colId xmlns:a16="http://schemas.microsoft.com/office/drawing/2014/main" val="20000"/>
                    </a:ext>
                  </a:extLst>
                </a:gridCol>
                <a:gridCol w="1602522">
                  <a:extLst>
                    <a:ext uri="{9D8B030D-6E8A-4147-A177-3AD203B41FA5}">
                      <a16:colId xmlns:a16="http://schemas.microsoft.com/office/drawing/2014/main" val="20001"/>
                    </a:ext>
                  </a:extLst>
                </a:gridCol>
                <a:gridCol w="1602522">
                  <a:extLst>
                    <a:ext uri="{9D8B030D-6E8A-4147-A177-3AD203B41FA5}">
                      <a16:colId xmlns:a16="http://schemas.microsoft.com/office/drawing/2014/main" val="20002"/>
                    </a:ext>
                  </a:extLst>
                </a:gridCol>
              </a:tblGrid>
              <a:tr h="370850">
                <a:tc>
                  <a:txBody>
                    <a:bodyPr/>
                    <a:lstStyle/>
                    <a:p>
                      <a:pPr marL="0" marR="0" lvl="0" indent="0" algn="ctr" rtl="0">
                        <a:spcBef>
                          <a:spcPts val="0"/>
                        </a:spcBef>
                        <a:spcAft>
                          <a:spcPts val="0"/>
                        </a:spcAft>
                        <a:buNone/>
                      </a:pPr>
                      <a:r>
                        <a:rPr lang="en-GB" sz="1800" dirty="0">
                          <a:solidFill>
                            <a:srgbClr val="002060"/>
                          </a:solidFill>
                          <a:latin typeface="Century Gothic"/>
                          <a:ea typeface="Century Gothic"/>
                          <a:cs typeface="Century Gothic"/>
                          <a:sym typeface="Century Gothic"/>
                        </a:rPr>
                        <a:t>you sing</a:t>
                      </a:r>
                      <a:endParaRPr sz="1800"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ctr" rtl="0">
                        <a:spcBef>
                          <a:spcPts val="0"/>
                        </a:spcBef>
                        <a:spcAft>
                          <a:spcPts val="0"/>
                        </a:spcAft>
                        <a:buNone/>
                      </a:pPr>
                      <a:r>
                        <a:rPr lang="en-GB" sz="1800" dirty="0">
                          <a:solidFill>
                            <a:srgbClr val="002060"/>
                          </a:solidFill>
                          <a:latin typeface="Century Gothic"/>
                          <a:ea typeface="Century Gothic"/>
                          <a:cs typeface="Century Gothic"/>
                          <a:sym typeface="Century Gothic"/>
                        </a:rPr>
                        <a:t>you learn</a:t>
                      </a:r>
                      <a:endParaRPr sz="1800"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ctr" rtl="0">
                        <a:spcBef>
                          <a:spcPts val="0"/>
                        </a:spcBef>
                        <a:spcAft>
                          <a:spcPts val="0"/>
                        </a:spcAft>
                        <a:buNone/>
                      </a:pPr>
                      <a:r>
                        <a:rPr lang="en-GB" sz="1800" dirty="0">
                          <a:solidFill>
                            <a:srgbClr val="002060"/>
                          </a:solidFill>
                          <a:latin typeface="Century Gothic"/>
                          <a:ea typeface="Century Gothic"/>
                          <a:cs typeface="Century Gothic"/>
                          <a:sym typeface="Century Gothic"/>
                        </a:rPr>
                        <a:t>are play</a:t>
                      </a:r>
                      <a:endParaRPr sz="1800"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pic>
        <p:nvPicPr>
          <p:cNvPr id="60" name="Google Shape;346;p8">
            <a:hlinkClick r:id="" action="ppaction://noaction">
              <a:snd r:embed="rId8" name="T2_W2F_4.8.wav"/>
            </a:hlinkClick>
            <a:extLst>
              <a:ext uri="{FF2B5EF4-FFF2-40B4-BE49-F238E27FC236}">
                <a16:creationId xmlns:a16="http://schemas.microsoft.com/office/drawing/2014/main" id="{98A3CF7F-15C6-4E40-A852-D5AEEE3EA9C1}"/>
              </a:ext>
            </a:extLst>
          </p:cNvPr>
          <p:cNvPicPr preferRelativeResize="0"/>
          <p:nvPr/>
        </p:nvPicPr>
        <p:blipFill rotWithShape="1">
          <a:blip r:embed="rId4">
            <a:alphaModFix/>
          </a:blip>
          <a:srcRect/>
          <a:stretch/>
        </p:blipFill>
        <p:spPr>
          <a:xfrm>
            <a:off x="370165" y="4888659"/>
            <a:ext cx="534978" cy="523220"/>
          </a:xfrm>
          <a:prstGeom prst="rect">
            <a:avLst/>
          </a:prstGeom>
          <a:noFill/>
          <a:ln>
            <a:noFill/>
          </a:ln>
          <a:effectLst>
            <a:outerShdw blurRad="50800" dist="38100" dir="5400000" algn="t" rotWithShape="0">
              <a:prstClr val="black">
                <a:alpha val="40000"/>
              </a:prstClr>
            </a:outerShdw>
          </a:effectLst>
        </p:spPr>
      </p:pic>
      <p:graphicFrame>
        <p:nvGraphicFramePr>
          <p:cNvPr id="61" name="Google Shape;347;p8">
            <a:extLst>
              <a:ext uri="{FF2B5EF4-FFF2-40B4-BE49-F238E27FC236}">
                <a16:creationId xmlns:a16="http://schemas.microsoft.com/office/drawing/2014/main" id="{5EA8C52F-1EB5-40F5-A0E5-868D0134B7E8}"/>
              </a:ext>
            </a:extLst>
          </p:cNvPr>
          <p:cNvGraphicFramePr/>
          <p:nvPr>
            <p:extLst>
              <p:ext uri="{D42A27DB-BD31-4B8C-83A1-F6EECF244321}">
                <p14:modId xmlns:p14="http://schemas.microsoft.com/office/powerpoint/2010/main" val="2662960439"/>
              </p:ext>
            </p:extLst>
          </p:nvPr>
        </p:nvGraphicFramePr>
        <p:xfrm>
          <a:off x="1057254" y="4940537"/>
          <a:ext cx="5121291" cy="411315"/>
        </p:xfrm>
        <a:graphic>
          <a:graphicData uri="http://schemas.openxmlformats.org/drawingml/2006/table">
            <a:tbl>
              <a:tblPr firstRow="1" bandRow="1">
                <a:noFill/>
              </a:tblPr>
              <a:tblGrid>
                <a:gridCol w="1707097">
                  <a:extLst>
                    <a:ext uri="{9D8B030D-6E8A-4147-A177-3AD203B41FA5}">
                      <a16:colId xmlns:a16="http://schemas.microsoft.com/office/drawing/2014/main" val="20000"/>
                    </a:ext>
                  </a:extLst>
                </a:gridCol>
                <a:gridCol w="1707097">
                  <a:extLst>
                    <a:ext uri="{9D8B030D-6E8A-4147-A177-3AD203B41FA5}">
                      <a16:colId xmlns:a16="http://schemas.microsoft.com/office/drawing/2014/main" val="20001"/>
                    </a:ext>
                  </a:extLst>
                </a:gridCol>
                <a:gridCol w="1707097">
                  <a:extLst>
                    <a:ext uri="{9D8B030D-6E8A-4147-A177-3AD203B41FA5}">
                      <a16:colId xmlns:a16="http://schemas.microsoft.com/office/drawing/2014/main" val="20002"/>
                    </a:ext>
                  </a:extLst>
                </a:gridCol>
              </a:tblGrid>
              <a:tr h="411315">
                <a:tc>
                  <a:txBody>
                    <a:bodyPr/>
                    <a:lstStyle/>
                    <a:p>
                      <a:pPr marL="0" marR="0" lvl="0" indent="0" algn="l" rtl="0">
                        <a:spcBef>
                          <a:spcPts val="0"/>
                        </a:spcBef>
                        <a:spcAft>
                          <a:spcPts val="0"/>
                        </a:spcAft>
                        <a:buNone/>
                      </a:pPr>
                      <a:r>
                        <a:rPr lang="en-GB" sz="1800" dirty="0">
                          <a:solidFill>
                            <a:srgbClr val="002060"/>
                          </a:solidFill>
                          <a:latin typeface="Century Gothic"/>
                          <a:ea typeface="Century Gothic"/>
                          <a:cs typeface="Century Gothic"/>
                          <a:sym typeface="Century Gothic"/>
                        </a:rPr>
                        <a:t>do you play</a:t>
                      </a:r>
                      <a:endParaRPr sz="1800"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l" rtl="0">
                        <a:spcBef>
                          <a:spcPts val="0"/>
                        </a:spcBef>
                        <a:spcAft>
                          <a:spcPts val="0"/>
                        </a:spcAft>
                        <a:buNone/>
                      </a:pPr>
                      <a:r>
                        <a:rPr lang="en-GB" sz="1800" dirty="0">
                          <a:solidFill>
                            <a:srgbClr val="002060"/>
                          </a:solidFill>
                          <a:latin typeface="Century Gothic"/>
                          <a:ea typeface="Century Gothic"/>
                          <a:cs typeface="Century Gothic"/>
                          <a:sym typeface="Century Gothic"/>
                        </a:rPr>
                        <a:t>do you use</a:t>
                      </a:r>
                      <a:endParaRPr sz="1800"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l" rtl="0">
                        <a:spcBef>
                          <a:spcPts val="0"/>
                        </a:spcBef>
                        <a:spcAft>
                          <a:spcPts val="0"/>
                        </a:spcAft>
                        <a:buNone/>
                      </a:pPr>
                      <a:r>
                        <a:rPr lang="en-GB" sz="1800" dirty="0">
                          <a:solidFill>
                            <a:srgbClr val="002060"/>
                          </a:solidFill>
                          <a:latin typeface="Century Gothic"/>
                          <a:ea typeface="Century Gothic"/>
                          <a:cs typeface="Century Gothic"/>
                          <a:sym typeface="Century Gothic"/>
                        </a:rPr>
                        <a:t>do you speak</a:t>
                      </a:r>
                      <a:endParaRPr sz="1800"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pic>
        <p:nvPicPr>
          <p:cNvPr id="62" name="Google Shape;348;p8">
            <a:hlinkClick r:id="" action="ppaction://noaction">
              <a:snd r:embed="rId9" name="T2_W2F_4.9.wav"/>
            </a:hlinkClick>
            <a:extLst>
              <a:ext uri="{FF2B5EF4-FFF2-40B4-BE49-F238E27FC236}">
                <a16:creationId xmlns:a16="http://schemas.microsoft.com/office/drawing/2014/main" id="{0A167DB1-74DF-4F42-9434-60E67F90E02D}"/>
              </a:ext>
            </a:extLst>
          </p:cNvPr>
          <p:cNvPicPr preferRelativeResize="0"/>
          <p:nvPr/>
        </p:nvPicPr>
        <p:blipFill rotWithShape="1">
          <a:blip r:embed="rId4">
            <a:alphaModFix/>
          </a:blip>
          <a:srcRect/>
          <a:stretch/>
        </p:blipFill>
        <p:spPr>
          <a:xfrm>
            <a:off x="389856" y="5726635"/>
            <a:ext cx="534978" cy="523220"/>
          </a:xfrm>
          <a:prstGeom prst="rect">
            <a:avLst/>
          </a:prstGeom>
          <a:noFill/>
          <a:ln>
            <a:noFill/>
          </a:ln>
          <a:effectLst>
            <a:outerShdw blurRad="50800" dist="38100" dir="5400000" algn="t" rotWithShape="0">
              <a:prstClr val="black">
                <a:alpha val="40000"/>
              </a:prstClr>
            </a:outerShdw>
          </a:effectLst>
        </p:spPr>
      </p:pic>
      <p:graphicFrame>
        <p:nvGraphicFramePr>
          <p:cNvPr id="63" name="Google Shape;349;p8">
            <a:extLst>
              <a:ext uri="{FF2B5EF4-FFF2-40B4-BE49-F238E27FC236}">
                <a16:creationId xmlns:a16="http://schemas.microsoft.com/office/drawing/2014/main" id="{D3C06986-F9A8-435A-B905-FA63113FAE30}"/>
              </a:ext>
            </a:extLst>
          </p:cNvPr>
          <p:cNvGraphicFramePr/>
          <p:nvPr>
            <p:extLst>
              <p:ext uri="{D42A27DB-BD31-4B8C-83A1-F6EECF244321}">
                <p14:modId xmlns:p14="http://schemas.microsoft.com/office/powerpoint/2010/main" val="1963720311"/>
              </p:ext>
            </p:extLst>
          </p:nvPr>
        </p:nvGraphicFramePr>
        <p:xfrm>
          <a:off x="1116050" y="5798928"/>
          <a:ext cx="4753164" cy="640090"/>
        </p:xfrm>
        <a:graphic>
          <a:graphicData uri="http://schemas.openxmlformats.org/drawingml/2006/table">
            <a:tbl>
              <a:tblPr firstRow="1" bandRow="1">
                <a:noFill/>
              </a:tblPr>
              <a:tblGrid>
                <a:gridCol w="1037090">
                  <a:extLst>
                    <a:ext uri="{9D8B030D-6E8A-4147-A177-3AD203B41FA5}">
                      <a16:colId xmlns:a16="http://schemas.microsoft.com/office/drawing/2014/main" val="20000"/>
                    </a:ext>
                  </a:extLst>
                </a:gridCol>
                <a:gridCol w="1861493">
                  <a:extLst>
                    <a:ext uri="{9D8B030D-6E8A-4147-A177-3AD203B41FA5}">
                      <a16:colId xmlns:a16="http://schemas.microsoft.com/office/drawing/2014/main" val="20001"/>
                    </a:ext>
                  </a:extLst>
                </a:gridCol>
                <a:gridCol w="1854581">
                  <a:extLst>
                    <a:ext uri="{9D8B030D-6E8A-4147-A177-3AD203B41FA5}">
                      <a16:colId xmlns:a16="http://schemas.microsoft.com/office/drawing/2014/main" val="20002"/>
                    </a:ext>
                  </a:extLst>
                </a:gridCol>
              </a:tblGrid>
              <a:tr h="370850">
                <a:tc>
                  <a:txBody>
                    <a:bodyPr/>
                    <a:lstStyle/>
                    <a:p>
                      <a:pPr marL="0" marR="0" lvl="0" indent="0" algn="l" rtl="0">
                        <a:spcBef>
                          <a:spcPts val="0"/>
                        </a:spcBef>
                        <a:spcAft>
                          <a:spcPts val="0"/>
                        </a:spcAft>
                        <a:buNone/>
                      </a:pPr>
                      <a:r>
                        <a:rPr lang="en-GB" sz="1800" dirty="0">
                          <a:solidFill>
                            <a:srgbClr val="002060"/>
                          </a:solidFill>
                          <a:latin typeface="Century Gothic"/>
                          <a:ea typeface="Century Gothic"/>
                          <a:cs typeface="Century Gothic"/>
                          <a:sym typeface="Century Gothic"/>
                        </a:rPr>
                        <a:t>you are doing</a:t>
                      </a:r>
                      <a:endParaRPr sz="1800"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l" rtl="0">
                        <a:spcBef>
                          <a:spcPts val="0"/>
                        </a:spcBef>
                        <a:spcAft>
                          <a:spcPts val="0"/>
                        </a:spcAft>
                        <a:buNone/>
                      </a:pPr>
                      <a:r>
                        <a:rPr lang="en-GB" sz="1800" dirty="0">
                          <a:solidFill>
                            <a:srgbClr val="002060"/>
                          </a:solidFill>
                          <a:latin typeface="Century Gothic"/>
                          <a:ea typeface="Century Gothic"/>
                          <a:cs typeface="Century Gothic"/>
                          <a:sym typeface="Century Gothic"/>
                        </a:rPr>
                        <a:t>you are speaking</a:t>
                      </a:r>
                      <a:endParaRPr sz="1800"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l" rtl="0">
                        <a:spcBef>
                          <a:spcPts val="0"/>
                        </a:spcBef>
                        <a:spcAft>
                          <a:spcPts val="0"/>
                        </a:spcAft>
                        <a:buNone/>
                      </a:pPr>
                      <a:r>
                        <a:rPr lang="en-GB" sz="1800" dirty="0">
                          <a:solidFill>
                            <a:srgbClr val="002060"/>
                          </a:solidFill>
                          <a:latin typeface="Century Gothic"/>
                          <a:ea typeface="Century Gothic"/>
                          <a:cs typeface="Century Gothic"/>
                          <a:sym typeface="Century Gothic"/>
                        </a:rPr>
                        <a:t>are you speaking</a:t>
                      </a:r>
                      <a:endParaRPr sz="1800"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64" name="Google Shape;350;p8">
            <a:extLst>
              <a:ext uri="{FF2B5EF4-FFF2-40B4-BE49-F238E27FC236}">
                <a16:creationId xmlns:a16="http://schemas.microsoft.com/office/drawing/2014/main" id="{29B8737E-5E24-443D-AA17-5F552845C6F1}"/>
              </a:ext>
            </a:extLst>
          </p:cNvPr>
          <p:cNvSpPr txBox="1"/>
          <p:nvPr/>
        </p:nvSpPr>
        <p:spPr>
          <a:xfrm>
            <a:off x="-10212" y="1837463"/>
            <a:ext cx="463119"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B.</a:t>
            </a: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65" name="Google Shape;351;p8">
            <a:extLst>
              <a:ext uri="{FF2B5EF4-FFF2-40B4-BE49-F238E27FC236}">
                <a16:creationId xmlns:a16="http://schemas.microsoft.com/office/drawing/2014/main" id="{9F06F6B7-83D4-4DEF-B230-43DDCC17E914}"/>
              </a:ext>
            </a:extLst>
          </p:cNvPr>
          <p:cNvSpPr txBox="1"/>
          <p:nvPr/>
        </p:nvSpPr>
        <p:spPr>
          <a:xfrm>
            <a:off x="2490" y="2682785"/>
            <a:ext cx="358402"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002060"/>
                </a:solidFill>
                <a:effectLst/>
                <a:uLnTx/>
                <a:uFillTx/>
                <a:latin typeface="Century Gothic"/>
                <a:ea typeface="Century Gothic"/>
                <a:cs typeface="Century Gothic"/>
                <a:sym typeface="Century Gothic"/>
              </a:rPr>
              <a:t>1</a:t>
            </a: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6" name="Google Shape;352;p8">
            <a:extLst>
              <a:ext uri="{FF2B5EF4-FFF2-40B4-BE49-F238E27FC236}">
                <a16:creationId xmlns:a16="http://schemas.microsoft.com/office/drawing/2014/main" id="{2D49EEC7-0FB0-4218-90D2-CF4303CC91F6}"/>
              </a:ext>
            </a:extLst>
          </p:cNvPr>
          <p:cNvSpPr txBox="1"/>
          <p:nvPr/>
        </p:nvSpPr>
        <p:spPr>
          <a:xfrm>
            <a:off x="40164" y="3345611"/>
            <a:ext cx="358402"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002060"/>
                </a:solidFill>
                <a:effectLst/>
                <a:uLnTx/>
                <a:uFillTx/>
                <a:latin typeface="Century Gothic"/>
                <a:ea typeface="Century Gothic"/>
                <a:cs typeface="Century Gothic"/>
                <a:sym typeface="Century Gothic"/>
              </a:rPr>
              <a:t>2</a:t>
            </a: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7" name="Google Shape;353;p8">
            <a:extLst>
              <a:ext uri="{FF2B5EF4-FFF2-40B4-BE49-F238E27FC236}">
                <a16:creationId xmlns:a16="http://schemas.microsoft.com/office/drawing/2014/main" id="{BE942C14-0EB7-4F37-9DF8-2EF33F540204}"/>
              </a:ext>
            </a:extLst>
          </p:cNvPr>
          <p:cNvSpPr txBox="1"/>
          <p:nvPr/>
        </p:nvSpPr>
        <p:spPr>
          <a:xfrm>
            <a:off x="30620" y="4183587"/>
            <a:ext cx="358402"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002060"/>
                </a:solidFill>
                <a:effectLst/>
                <a:uLnTx/>
                <a:uFillTx/>
                <a:latin typeface="Century Gothic"/>
                <a:ea typeface="Century Gothic"/>
                <a:cs typeface="Century Gothic"/>
                <a:sym typeface="Century Gothic"/>
              </a:rPr>
              <a:t>3</a:t>
            </a: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8" name="Google Shape;354;p8">
            <a:extLst>
              <a:ext uri="{FF2B5EF4-FFF2-40B4-BE49-F238E27FC236}">
                <a16:creationId xmlns:a16="http://schemas.microsoft.com/office/drawing/2014/main" id="{B89B2DD6-2386-492F-A273-ED5587CE9C05}"/>
              </a:ext>
            </a:extLst>
          </p:cNvPr>
          <p:cNvSpPr txBox="1"/>
          <p:nvPr/>
        </p:nvSpPr>
        <p:spPr>
          <a:xfrm>
            <a:off x="-37784" y="4951830"/>
            <a:ext cx="358402"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4</a:t>
            </a: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69" name="Google Shape;355;p8">
            <a:extLst>
              <a:ext uri="{FF2B5EF4-FFF2-40B4-BE49-F238E27FC236}">
                <a16:creationId xmlns:a16="http://schemas.microsoft.com/office/drawing/2014/main" id="{070F7C43-0930-459F-B15D-4BE19EE8DD20}"/>
              </a:ext>
            </a:extLst>
          </p:cNvPr>
          <p:cNvSpPr txBox="1"/>
          <p:nvPr/>
        </p:nvSpPr>
        <p:spPr>
          <a:xfrm>
            <a:off x="11763" y="5755668"/>
            <a:ext cx="358402"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5</a:t>
            </a: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72" name="Google Shape;359;p8">
            <a:extLst>
              <a:ext uri="{FF2B5EF4-FFF2-40B4-BE49-F238E27FC236}">
                <a16:creationId xmlns:a16="http://schemas.microsoft.com/office/drawing/2014/main" id="{3DF3C27B-4DCC-4893-9AC2-98A908A08067}"/>
              </a:ext>
            </a:extLst>
          </p:cNvPr>
          <p:cNvSpPr/>
          <p:nvPr/>
        </p:nvSpPr>
        <p:spPr>
          <a:xfrm>
            <a:off x="2836265" y="3364893"/>
            <a:ext cx="1418746" cy="617818"/>
          </a:xfrm>
          <a:prstGeom prst="roundRect">
            <a:avLst>
              <a:gd name="adj" fmla="val 16667"/>
            </a:avLst>
          </a:prstGeom>
          <a:noFill/>
          <a:ln w="3810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3" name="Google Shape;360;p8">
            <a:extLst>
              <a:ext uri="{FF2B5EF4-FFF2-40B4-BE49-F238E27FC236}">
                <a16:creationId xmlns:a16="http://schemas.microsoft.com/office/drawing/2014/main" id="{5419FF78-4502-451F-90C9-5057F8B065AD}"/>
              </a:ext>
            </a:extLst>
          </p:cNvPr>
          <p:cNvSpPr/>
          <p:nvPr/>
        </p:nvSpPr>
        <p:spPr>
          <a:xfrm>
            <a:off x="1071192" y="4169325"/>
            <a:ext cx="1587484" cy="381855"/>
          </a:xfrm>
          <a:prstGeom prst="roundRect">
            <a:avLst>
              <a:gd name="adj" fmla="val 16667"/>
            </a:avLst>
          </a:prstGeom>
          <a:noFill/>
          <a:ln w="3810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4" name="Google Shape;361;p8">
            <a:extLst>
              <a:ext uri="{FF2B5EF4-FFF2-40B4-BE49-F238E27FC236}">
                <a16:creationId xmlns:a16="http://schemas.microsoft.com/office/drawing/2014/main" id="{5FB45F24-F06D-44AA-A8C0-8F780603FE57}"/>
              </a:ext>
            </a:extLst>
          </p:cNvPr>
          <p:cNvSpPr/>
          <p:nvPr/>
        </p:nvSpPr>
        <p:spPr>
          <a:xfrm>
            <a:off x="1057253" y="4938838"/>
            <a:ext cx="1685577" cy="402521"/>
          </a:xfrm>
          <a:prstGeom prst="roundRect">
            <a:avLst>
              <a:gd name="adj" fmla="val 16667"/>
            </a:avLst>
          </a:prstGeom>
          <a:noFill/>
          <a:ln w="3810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5" name="Google Shape;362;p8">
            <a:extLst>
              <a:ext uri="{FF2B5EF4-FFF2-40B4-BE49-F238E27FC236}">
                <a16:creationId xmlns:a16="http://schemas.microsoft.com/office/drawing/2014/main" id="{F266F3B1-9BB5-461F-9DC8-5612E530A03E}"/>
              </a:ext>
            </a:extLst>
          </p:cNvPr>
          <p:cNvSpPr/>
          <p:nvPr/>
        </p:nvSpPr>
        <p:spPr>
          <a:xfrm>
            <a:off x="2151529" y="5798928"/>
            <a:ext cx="1880386" cy="621574"/>
          </a:xfrm>
          <a:prstGeom prst="roundRect">
            <a:avLst>
              <a:gd name="adj" fmla="val 16667"/>
            </a:avLst>
          </a:prstGeom>
          <a:noFill/>
          <a:ln w="3810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6" name="Google Shape;369;p8">
            <a:hlinkClick r:id="" action="ppaction://noaction">
              <a:snd r:embed="rId10" name="T2_W2F_4.2.wav"/>
            </a:hlinkClick>
            <a:extLst>
              <a:ext uri="{FF2B5EF4-FFF2-40B4-BE49-F238E27FC236}">
                <a16:creationId xmlns:a16="http://schemas.microsoft.com/office/drawing/2014/main" id="{81E3D787-DBE2-47C8-BF1D-98484426E1F0}"/>
              </a:ext>
            </a:extLst>
          </p:cNvPr>
          <p:cNvSpPr txBox="1"/>
          <p:nvPr/>
        </p:nvSpPr>
        <p:spPr>
          <a:xfrm>
            <a:off x="302335" y="1232601"/>
            <a:ext cx="5946932" cy="41549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1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a:t>
            </a:r>
            <a:r>
              <a:rPr kumimoji="0" lang="en-GB" sz="21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1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Schreib</a:t>
            </a:r>
            <a:r>
              <a:rPr kumimoji="0" lang="en-GB" sz="21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das Verb auf </a:t>
            </a:r>
            <a:r>
              <a:rPr kumimoji="0" lang="en-GB" sz="21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Englisch</a:t>
            </a:r>
            <a:r>
              <a:rPr kumimoji="0" lang="en-GB" sz="21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2" name="Google Shape;370;p8">
            <a:hlinkClick r:id="" action="ppaction://noaction">
              <a:snd r:embed="rId11" name="T2_W2F_4.3.wav"/>
            </a:hlinkClick>
            <a:extLst>
              <a:ext uri="{FF2B5EF4-FFF2-40B4-BE49-F238E27FC236}">
                <a16:creationId xmlns:a16="http://schemas.microsoft.com/office/drawing/2014/main" id="{2D9D3109-028C-485E-9538-FBBAD6D18AB5}"/>
              </a:ext>
            </a:extLst>
          </p:cNvPr>
          <p:cNvSpPr txBox="1"/>
          <p:nvPr/>
        </p:nvSpPr>
        <p:spPr>
          <a:xfrm>
            <a:off x="6485247" y="1377202"/>
            <a:ext cx="5946932"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B</a:t>
            </a:r>
            <a:r>
              <a:rPr kumimoji="0" lang="en-GB" sz="20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Schreib</a:t>
            </a:r>
            <a:r>
              <a:rPr kumimoji="0" lang="en-GB" sz="20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die Details auf </a:t>
            </a:r>
            <a:r>
              <a:rPr kumimoji="0" lang="en-GB" sz="20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Englisch</a:t>
            </a:r>
            <a:r>
              <a:rPr kumimoji="0" lang="en-GB" sz="20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10" name="Title 1">
            <a:extLst>
              <a:ext uri="{FF2B5EF4-FFF2-40B4-BE49-F238E27FC236}">
                <a16:creationId xmlns:a16="http://schemas.microsoft.com/office/drawing/2014/main" id="{7D6A8B94-C49B-4D25-816D-CB9259C471FE}"/>
              </a:ext>
            </a:extLst>
          </p:cNvPr>
          <p:cNvSpPr txBox="1">
            <a:spLocks/>
          </p:cNvSpPr>
          <p:nvPr/>
        </p:nvSpPr>
        <p:spPr>
          <a:xfrm>
            <a:off x="10950576" y="120974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hören</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pic>
        <p:nvPicPr>
          <p:cNvPr id="111" name="Picture 110" descr="A picture containing text, clipart&#10;&#10;Description automatically generated">
            <a:extLst>
              <a:ext uri="{FF2B5EF4-FFF2-40B4-BE49-F238E27FC236}">
                <a16:creationId xmlns:a16="http://schemas.microsoft.com/office/drawing/2014/main" id="{19452294-B199-4904-A7D2-6EF6508CC321}"/>
              </a:ext>
            </a:extLst>
          </p:cNvPr>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sp>
        <p:nvSpPr>
          <p:cNvPr id="108" name="Speech Bubble: Rectangle with Corners Rounded 107">
            <a:hlinkClick r:id="" action="ppaction://noaction">
              <a:snd r:embed="rId13" name="T2_W2F_4.1.wav"/>
            </a:hlinkClick>
            <a:extLst>
              <a:ext uri="{FF2B5EF4-FFF2-40B4-BE49-F238E27FC236}">
                <a16:creationId xmlns:a16="http://schemas.microsoft.com/office/drawing/2014/main" id="{A934B39D-99D5-425D-8F77-30EA414462BA}"/>
              </a:ext>
            </a:extLst>
          </p:cNvPr>
          <p:cNvSpPr/>
          <p:nvPr/>
        </p:nvSpPr>
        <p:spPr>
          <a:xfrm>
            <a:off x="3828390" y="114086"/>
            <a:ext cx="1453126" cy="518040"/>
          </a:xfrm>
          <a:prstGeom prst="wedgeRoundRectCallout">
            <a:avLst>
              <a:gd name="adj1" fmla="val -63450"/>
              <a:gd name="adj2" fmla="val -502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09" name="Graphic 108" descr="Teacher">
            <a:extLst>
              <a:ext uri="{FF2B5EF4-FFF2-40B4-BE49-F238E27FC236}">
                <a16:creationId xmlns:a16="http://schemas.microsoft.com/office/drawing/2014/main" id="{E5A104C4-8E21-402B-A260-B61E0C98305E}"/>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2836735" y="-61206"/>
            <a:ext cx="914400" cy="914400"/>
          </a:xfrm>
          <a:prstGeom prst="rect">
            <a:avLst/>
          </a:prstGeom>
        </p:spPr>
      </p:pic>
      <p:sp>
        <p:nvSpPr>
          <p:cNvPr id="118" name="Google Shape;108;p3">
            <a:hlinkClick r:id="" action="ppaction://noaction">
              <a:snd r:embed="rId13" name="T2_W2F_4.1.wav"/>
            </a:hlinkClick>
            <a:extLst>
              <a:ext uri="{FF2B5EF4-FFF2-40B4-BE49-F238E27FC236}">
                <a16:creationId xmlns:a16="http://schemas.microsoft.com/office/drawing/2014/main" id="{8BCD6ECA-5DD4-405B-B5F3-063661FD7D87}"/>
              </a:ext>
            </a:extLst>
          </p:cNvPr>
          <p:cNvSpPr txBox="1"/>
          <p:nvPr/>
        </p:nvSpPr>
        <p:spPr>
          <a:xfrm>
            <a:off x="3869261" y="130122"/>
            <a:ext cx="1258169"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cs typeface="+mn-cs"/>
              </a:rPr>
              <a:t>Hör</a:t>
            </a:r>
            <a:r>
              <a:rPr kumimoji="0" lang="en-GB" sz="24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rPr>
              <a:t> </a:t>
            </a:r>
            <a:r>
              <a:rPr kumimoji="0" lang="en-GB" sz="24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cs typeface="+mn-cs"/>
              </a:rPr>
              <a:t>zu</a:t>
            </a:r>
            <a:r>
              <a:rPr kumimoji="0" lang="en-GB" sz="24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rPr>
              <a:t>.</a:t>
            </a:r>
            <a:endParaRPr kumimoji="0" sz="2400" b="1" i="0" u="none" strike="noStrike" kern="120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sp>
        <p:nvSpPr>
          <p:cNvPr id="70" name="Google Shape;357;p8">
            <a:extLst>
              <a:ext uri="{FF2B5EF4-FFF2-40B4-BE49-F238E27FC236}">
                <a16:creationId xmlns:a16="http://schemas.microsoft.com/office/drawing/2014/main" id="{F8BAACD6-B002-4A19-AF34-4FDFE50AFD6C}"/>
              </a:ext>
            </a:extLst>
          </p:cNvPr>
          <p:cNvSpPr/>
          <p:nvPr/>
        </p:nvSpPr>
        <p:spPr>
          <a:xfrm>
            <a:off x="2713438" y="1870991"/>
            <a:ext cx="1577208" cy="394567"/>
          </a:xfrm>
          <a:prstGeom prst="roundRect">
            <a:avLst>
              <a:gd name="adj" fmla="val 16667"/>
            </a:avLst>
          </a:prstGeom>
          <a:noFill/>
          <a:ln w="3810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1" name="Google Shape;358;p8">
            <a:extLst>
              <a:ext uri="{FF2B5EF4-FFF2-40B4-BE49-F238E27FC236}">
                <a16:creationId xmlns:a16="http://schemas.microsoft.com/office/drawing/2014/main" id="{AA5BC812-43D7-43B2-BF95-4EEBBAA778F2}"/>
              </a:ext>
            </a:extLst>
          </p:cNvPr>
          <p:cNvSpPr/>
          <p:nvPr/>
        </p:nvSpPr>
        <p:spPr>
          <a:xfrm>
            <a:off x="1071192" y="2656617"/>
            <a:ext cx="1671639" cy="382441"/>
          </a:xfrm>
          <a:prstGeom prst="roundRect">
            <a:avLst>
              <a:gd name="adj" fmla="val 16667"/>
            </a:avLst>
          </a:prstGeom>
          <a:noFill/>
          <a:ln w="3810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3" name="Table 1">
            <a:extLst>
              <a:ext uri="{FF2B5EF4-FFF2-40B4-BE49-F238E27FC236}">
                <a16:creationId xmlns:a16="http://schemas.microsoft.com/office/drawing/2014/main" id="{7DF6799A-B315-12B4-7C59-23AB0BAB4740}"/>
              </a:ext>
            </a:extLst>
          </p:cNvPr>
          <p:cNvGraphicFramePr/>
          <p:nvPr>
            <p:extLst>
              <p:ext uri="{D42A27DB-BD31-4B8C-83A1-F6EECF244321}">
                <p14:modId xmlns:p14="http://schemas.microsoft.com/office/powerpoint/2010/main" val="2796832141"/>
              </p:ext>
            </p:extLst>
          </p:nvPr>
        </p:nvGraphicFramePr>
        <p:xfrm>
          <a:off x="6350055" y="1937132"/>
          <a:ext cx="5712569" cy="3589680"/>
        </p:xfrm>
        <a:graphic>
          <a:graphicData uri="http://schemas.openxmlformats.org/drawingml/2006/table">
            <a:tbl>
              <a:tblPr/>
              <a:tblGrid>
                <a:gridCol w="686284">
                  <a:extLst>
                    <a:ext uri="{9D8B030D-6E8A-4147-A177-3AD203B41FA5}">
                      <a16:colId xmlns:a16="http://schemas.microsoft.com/office/drawing/2014/main" val="20000"/>
                    </a:ext>
                  </a:extLst>
                </a:gridCol>
                <a:gridCol w="2523042">
                  <a:extLst>
                    <a:ext uri="{9D8B030D-6E8A-4147-A177-3AD203B41FA5}">
                      <a16:colId xmlns:a16="http://schemas.microsoft.com/office/drawing/2014/main" val="20001"/>
                    </a:ext>
                  </a:extLst>
                </a:gridCol>
                <a:gridCol w="2503243">
                  <a:extLst>
                    <a:ext uri="{9D8B030D-6E8A-4147-A177-3AD203B41FA5}">
                      <a16:colId xmlns:a16="http://schemas.microsoft.com/office/drawing/2014/main" val="3429732964"/>
                    </a:ext>
                  </a:extLst>
                </a:gridCol>
              </a:tblGrid>
              <a:tr h="505080">
                <a:tc>
                  <a:txBody>
                    <a:bodyPr/>
                    <a:lstStyle/>
                    <a:p>
                      <a:endParaRPr lang="en-US" sz="2000" b="1" dirty="0">
                        <a:solidFill>
                          <a:srgbClr val="002060"/>
                        </a:solidFill>
                        <a:latin typeface="Century Gothic" panose="020B0502020202020204" pitchFamily="34" charset="0"/>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000" b="1" dirty="0" err="1">
                          <a:solidFill>
                            <a:srgbClr val="002060"/>
                          </a:solidFill>
                          <a:latin typeface="Century Gothic" panose="020B0502020202020204" pitchFamily="34" charset="0"/>
                        </a:rPr>
                        <a:t>wann</a:t>
                      </a:r>
                      <a:r>
                        <a:rPr lang="en-US" sz="2000" b="1" dirty="0">
                          <a:solidFill>
                            <a:srgbClr val="002060"/>
                          </a:solidFill>
                          <a:latin typeface="Century Gothic" panose="020B0502020202020204" pitchFamily="34" charset="0"/>
                        </a:rPr>
                        <a:t>?</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000" b="1" dirty="0">
                          <a:solidFill>
                            <a:srgbClr val="002060"/>
                          </a:solidFill>
                          <a:latin typeface="Century Gothic" panose="020B0502020202020204" pitchFamily="34" charset="0"/>
                        </a:rPr>
                        <a:t>was? / wo? </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478440">
                <a:tc>
                  <a:txBody>
                    <a:bodyPr/>
                    <a:lstStyle/>
                    <a:p>
                      <a:r>
                        <a:rPr lang="en-US" sz="2000" b="1" dirty="0">
                          <a:solidFill>
                            <a:srgbClr val="002060"/>
                          </a:solidFill>
                          <a:latin typeface="Century Gothic" panose="020B0502020202020204" pitchFamily="34" charset="0"/>
                        </a:rPr>
                        <a:t>B.</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000" dirty="0">
                          <a:solidFill>
                            <a:srgbClr val="002060"/>
                          </a:solidFill>
                          <a:latin typeface="Century Gothic" panose="020B0502020202020204" pitchFamily="34" charset="0"/>
                        </a:rPr>
                        <a:t>normally</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000" dirty="0">
                          <a:solidFill>
                            <a:srgbClr val="002060"/>
                          </a:solidFill>
                          <a:latin typeface="Century Gothic" panose="020B0502020202020204" pitchFamily="34" charset="0"/>
                        </a:rPr>
                        <a:t>computer</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41000">
                <a:tc>
                  <a:txBody>
                    <a:bodyPr/>
                    <a:lstStyle/>
                    <a:p>
                      <a:r>
                        <a:rPr lang="en-US" sz="2000" b="1" dirty="0">
                          <a:solidFill>
                            <a:srgbClr val="002060"/>
                          </a:solidFill>
                          <a:latin typeface="Century Gothic" panose="020B0502020202020204" pitchFamily="34" charset="0"/>
                        </a:rPr>
                        <a:t>1</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000" dirty="0">
                          <a:solidFill>
                            <a:srgbClr val="002060"/>
                          </a:solidFill>
                          <a:latin typeface="Century Gothic" panose="020B0502020202020204" pitchFamily="34" charset="0"/>
                        </a:rPr>
                        <a:t>today</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000" dirty="0">
                          <a:solidFill>
                            <a:srgbClr val="002060"/>
                          </a:solidFill>
                          <a:latin typeface="Century Gothic" panose="020B0502020202020204" pitchFamily="34" charset="0"/>
                        </a:rPr>
                        <a:t>English</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478440">
                <a:tc>
                  <a:txBody>
                    <a:bodyPr/>
                    <a:lstStyle/>
                    <a:p>
                      <a:r>
                        <a:rPr lang="en-US" sz="2000" b="1" dirty="0">
                          <a:solidFill>
                            <a:srgbClr val="002060"/>
                          </a:solidFill>
                          <a:latin typeface="Century Gothic" panose="020B0502020202020204" pitchFamily="34" charset="0"/>
                        </a:rPr>
                        <a:t>2</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000" dirty="0">
                          <a:solidFill>
                            <a:srgbClr val="002060"/>
                          </a:solidFill>
                          <a:latin typeface="Century Gothic" panose="020B0502020202020204" pitchFamily="34" charset="0"/>
                        </a:rPr>
                        <a:t>Mondays</a:t>
                      </a:r>
                      <a:endParaRPr lang="en-US" sz="2000" b="1" dirty="0">
                        <a:solidFill>
                          <a:srgbClr val="002060"/>
                        </a:solidFill>
                        <a:latin typeface="Century Gothic" panose="020B0502020202020204" pitchFamily="34" charset="0"/>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000" dirty="0">
                          <a:solidFill>
                            <a:srgbClr val="002060"/>
                          </a:solidFill>
                          <a:latin typeface="Century Gothic" panose="020B0502020202020204" pitchFamily="34" charset="0"/>
                        </a:rPr>
                        <a:t>money</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07240">
                <a:tc>
                  <a:txBody>
                    <a:bodyPr/>
                    <a:lstStyle/>
                    <a:p>
                      <a:r>
                        <a:rPr lang="en-US" sz="2000" b="1" dirty="0">
                          <a:solidFill>
                            <a:srgbClr val="002060"/>
                          </a:solidFill>
                          <a:latin typeface="Century Gothic" panose="020B0502020202020204" pitchFamily="34" charset="0"/>
                        </a:rPr>
                        <a:t>3</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000" dirty="0">
                          <a:solidFill>
                            <a:srgbClr val="002060"/>
                          </a:solidFill>
                          <a:latin typeface="Century Gothic" panose="020B0502020202020204" pitchFamily="34" charset="0"/>
                        </a:rPr>
                        <a:t>on Sunday</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000" dirty="0">
                          <a:solidFill>
                            <a:srgbClr val="002060"/>
                          </a:solidFill>
                          <a:latin typeface="Century Gothic" panose="020B0502020202020204" pitchFamily="34" charset="0"/>
                        </a:rPr>
                        <a:t>at home</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478440">
                <a:tc>
                  <a:txBody>
                    <a:bodyPr/>
                    <a:lstStyle/>
                    <a:p>
                      <a:r>
                        <a:rPr lang="en-US" sz="2000" b="1" dirty="0">
                          <a:solidFill>
                            <a:srgbClr val="002060"/>
                          </a:solidFill>
                          <a:latin typeface="Century Gothic" panose="020B0502020202020204" pitchFamily="34" charset="0"/>
                        </a:rPr>
                        <a:t>4</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000" dirty="0">
                          <a:solidFill>
                            <a:srgbClr val="002060"/>
                          </a:solidFill>
                          <a:latin typeface="Century Gothic" panose="020B0502020202020204" pitchFamily="34" charset="0"/>
                        </a:rPr>
                        <a:t>on Wednesday</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000" dirty="0">
                          <a:solidFill>
                            <a:srgbClr val="002060"/>
                          </a:solidFill>
                          <a:latin typeface="Century Gothic" panose="020B0502020202020204" pitchFamily="34" charset="0"/>
                        </a:rPr>
                        <a:t>football</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478440">
                <a:tc>
                  <a:txBody>
                    <a:bodyPr/>
                    <a:lstStyle/>
                    <a:p>
                      <a:r>
                        <a:rPr lang="en-US" sz="2000" b="1" dirty="0">
                          <a:solidFill>
                            <a:srgbClr val="002060"/>
                          </a:solidFill>
                          <a:latin typeface="Century Gothic" panose="020B0502020202020204" pitchFamily="34" charset="0"/>
                        </a:rPr>
                        <a:t>5</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000" dirty="0">
                          <a:solidFill>
                            <a:srgbClr val="002060"/>
                          </a:solidFill>
                          <a:latin typeface="Century Gothic" panose="020B0502020202020204" pitchFamily="34" charset="0"/>
                        </a:rPr>
                        <a:t>Fridays</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000" dirty="0">
                          <a:solidFill>
                            <a:srgbClr val="002060"/>
                          </a:solidFill>
                          <a:latin typeface="Century Gothic" panose="020B0502020202020204" pitchFamily="34" charset="0"/>
                        </a:rPr>
                        <a:t>English</a:t>
                      </a:r>
                    </a:p>
                    <a:p>
                      <a:pPr algn="ctr"/>
                      <a:r>
                        <a:rPr lang="en-US" sz="2000" dirty="0">
                          <a:solidFill>
                            <a:srgbClr val="002060"/>
                          </a:solidFill>
                          <a:latin typeface="Century Gothic" panose="020B0502020202020204" pitchFamily="34" charset="0"/>
                        </a:rPr>
                        <a:t>(at school)</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bl>
          </a:graphicData>
        </a:graphic>
      </p:graphicFrame>
      <p:sp>
        <p:nvSpPr>
          <p:cNvPr id="4" name="TextBox 3">
            <a:extLst>
              <a:ext uri="{FF2B5EF4-FFF2-40B4-BE49-F238E27FC236}">
                <a16:creationId xmlns:a16="http://schemas.microsoft.com/office/drawing/2014/main" id="{4B279955-FFD1-FB59-5B14-FC32C4266313}"/>
              </a:ext>
            </a:extLst>
          </p:cNvPr>
          <p:cNvSpPr txBox="1"/>
          <p:nvPr/>
        </p:nvSpPr>
        <p:spPr>
          <a:xfrm>
            <a:off x="7617111" y="2523218"/>
            <a:ext cx="1457878" cy="336528"/>
          </a:xfrm>
          <a:prstGeom prst="rect">
            <a:avLst/>
          </a:prstGeom>
          <a:solidFill>
            <a:schemeClr val="bg1"/>
          </a:solidFill>
        </p:spPr>
        <p:txBody>
          <a:bodyPr wrap="square" rtlCol="0">
            <a:spAutoFit/>
          </a:bodyPr>
          <a:lstStyle/>
          <a:p>
            <a:endParaRPr lang="en-GB" dirty="0"/>
          </a:p>
        </p:txBody>
      </p:sp>
      <p:sp>
        <p:nvSpPr>
          <p:cNvPr id="6" name="TextBox 5">
            <a:extLst>
              <a:ext uri="{FF2B5EF4-FFF2-40B4-BE49-F238E27FC236}">
                <a16:creationId xmlns:a16="http://schemas.microsoft.com/office/drawing/2014/main" id="{F562B199-6599-F22E-66EC-5CC0FBBB0952}"/>
              </a:ext>
            </a:extLst>
          </p:cNvPr>
          <p:cNvSpPr txBox="1"/>
          <p:nvPr/>
        </p:nvSpPr>
        <p:spPr>
          <a:xfrm>
            <a:off x="9617300" y="2545560"/>
            <a:ext cx="2006137" cy="349364"/>
          </a:xfrm>
          <a:prstGeom prst="rect">
            <a:avLst/>
          </a:prstGeom>
          <a:solidFill>
            <a:schemeClr val="bg1"/>
          </a:solidFill>
        </p:spPr>
        <p:txBody>
          <a:bodyPr wrap="square" rtlCol="0">
            <a:spAutoFit/>
          </a:bodyPr>
          <a:lstStyle/>
          <a:p>
            <a:endParaRPr lang="en-GB" dirty="0"/>
          </a:p>
        </p:txBody>
      </p:sp>
      <p:sp>
        <p:nvSpPr>
          <p:cNvPr id="7" name="TextBox 6">
            <a:extLst>
              <a:ext uri="{FF2B5EF4-FFF2-40B4-BE49-F238E27FC236}">
                <a16:creationId xmlns:a16="http://schemas.microsoft.com/office/drawing/2014/main" id="{27BB8FD7-BDE9-C4DD-1CE9-DA031B178874}"/>
              </a:ext>
            </a:extLst>
          </p:cNvPr>
          <p:cNvSpPr txBox="1"/>
          <p:nvPr/>
        </p:nvSpPr>
        <p:spPr>
          <a:xfrm>
            <a:off x="7218379" y="3001205"/>
            <a:ext cx="1767275" cy="349364"/>
          </a:xfrm>
          <a:prstGeom prst="rect">
            <a:avLst/>
          </a:prstGeom>
          <a:solidFill>
            <a:schemeClr val="bg1"/>
          </a:solidFill>
        </p:spPr>
        <p:txBody>
          <a:bodyPr wrap="square" rtlCol="0">
            <a:spAutoFit/>
          </a:bodyPr>
          <a:lstStyle/>
          <a:p>
            <a:endParaRPr lang="en-GB" dirty="0"/>
          </a:p>
        </p:txBody>
      </p:sp>
      <p:sp>
        <p:nvSpPr>
          <p:cNvPr id="8" name="TextBox 7">
            <a:extLst>
              <a:ext uri="{FF2B5EF4-FFF2-40B4-BE49-F238E27FC236}">
                <a16:creationId xmlns:a16="http://schemas.microsoft.com/office/drawing/2014/main" id="{5CF5CE7D-7B39-474E-B51A-D29516152C13}"/>
              </a:ext>
            </a:extLst>
          </p:cNvPr>
          <p:cNvSpPr txBox="1"/>
          <p:nvPr/>
        </p:nvSpPr>
        <p:spPr>
          <a:xfrm>
            <a:off x="9777149" y="2981794"/>
            <a:ext cx="1686440" cy="349364"/>
          </a:xfrm>
          <a:prstGeom prst="rect">
            <a:avLst/>
          </a:prstGeom>
          <a:solidFill>
            <a:schemeClr val="bg1"/>
          </a:solidFill>
        </p:spPr>
        <p:txBody>
          <a:bodyPr wrap="square" rtlCol="0">
            <a:spAutoFit/>
          </a:bodyPr>
          <a:lstStyle/>
          <a:p>
            <a:endParaRPr lang="en-GB" dirty="0"/>
          </a:p>
        </p:txBody>
      </p:sp>
      <p:sp>
        <p:nvSpPr>
          <p:cNvPr id="9" name="TextBox 8">
            <a:extLst>
              <a:ext uri="{FF2B5EF4-FFF2-40B4-BE49-F238E27FC236}">
                <a16:creationId xmlns:a16="http://schemas.microsoft.com/office/drawing/2014/main" id="{474B43EC-CE9C-2830-450F-B952AD34C3CD}"/>
              </a:ext>
            </a:extLst>
          </p:cNvPr>
          <p:cNvSpPr txBox="1"/>
          <p:nvPr/>
        </p:nvSpPr>
        <p:spPr>
          <a:xfrm>
            <a:off x="7239112" y="3363153"/>
            <a:ext cx="2146823" cy="400110"/>
          </a:xfrm>
          <a:prstGeom prst="rect">
            <a:avLst/>
          </a:prstGeom>
          <a:solidFill>
            <a:schemeClr val="bg1"/>
          </a:solidFill>
        </p:spPr>
        <p:txBody>
          <a:bodyPr wrap="square" rtlCol="0">
            <a:spAutoFit/>
          </a:bodyPr>
          <a:lstStyle/>
          <a:p>
            <a:endParaRPr lang="en-GB" sz="2000" dirty="0"/>
          </a:p>
        </p:txBody>
      </p:sp>
      <p:sp>
        <p:nvSpPr>
          <p:cNvPr id="2" name="Speech Bubble: Rectangle with Corners Rounded 1">
            <a:extLst>
              <a:ext uri="{FF2B5EF4-FFF2-40B4-BE49-F238E27FC236}">
                <a16:creationId xmlns:a16="http://schemas.microsoft.com/office/drawing/2014/main" id="{B67DC4B0-3BA3-BAAC-CA3D-FE168FCFC42B}"/>
              </a:ext>
            </a:extLst>
          </p:cNvPr>
          <p:cNvSpPr/>
          <p:nvPr/>
        </p:nvSpPr>
        <p:spPr>
          <a:xfrm>
            <a:off x="7020732" y="42907"/>
            <a:ext cx="3929844" cy="1270192"/>
          </a:xfrm>
          <a:prstGeom prst="wedgeRoundRectCallout">
            <a:avLst>
              <a:gd name="adj1" fmla="val 38920"/>
              <a:gd name="adj2" fmla="val 88785"/>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Century Gothic" panose="020B0502020202020204" pitchFamily="34" charset="0"/>
              </a:rPr>
              <a:t>Remember! </a:t>
            </a:r>
            <a:r>
              <a:rPr lang="en-US" sz="2000" b="1" dirty="0" err="1">
                <a:latin typeface="Century Gothic" panose="020B0502020202020204" pitchFamily="34" charset="0"/>
              </a:rPr>
              <a:t>Hausaufgaben</a:t>
            </a:r>
            <a:r>
              <a:rPr lang="en-US" sz="2000" dirty="0">
                <a:latin typeface="Century Gothic" panose="020B0502020202020204" pitchFamily="34" charset="0"/>
              </a:rPr>
              <a:t> is </a:t>
            </a:r>
            <a:r>
              <a:rPr lang="en-US" sz="2000" i="1" dirty="0">
                <a:latin typeface="Century Gothic" panose="020B0502020202020204" pitchFamily="34" charset="0"/>
              </a:rPr>
              <a:t>Haus</a:t>
            </a:r>
            <a:r>
              <a:rPr lang="en-US" sz="2000" dirty="0">
                <a:latin typeface="Century Gothic" panose="020B0502020202020204" pitchFamily="34" charset="0"/>
              </a:rPr>
              <a:t> (house, home) plus </a:t>
            </a:r>
            <a:r>
              <a:rPr lang="en-US" sz="2000" i="1" dirty="0">
                <a:latin typeface="Century Gothic" panose="020B0502020202020204" pitchFamily="34" charset="0"/>
              </a:rPr>
              <a:t>Aufgabe</a:t>
            </a:r>
            <a:r>
              <a:rPr lang="en-US" sz="2000" dirty="0">
                <a:latin typeface="Century Gothic" panose="020B0502020202020204" pitchFamily="34" charset="0"/>
              </a:rPr>
              <a:t> (task, job) </a:t>
            </a:r>
            <a:r>
              <a:rPr lang="en-US" sz="2000" b="1" dirty="0">
                <a:latin typeface="Century Gothic" panose="020B0502020202020204" pitchFamily="34" charset="0"/>
                <a:sym typeface="Wingdings" panose="05000000000000000000" pitchFamily="2" charset="2"/>
              </a:rPr>
              <a:t> </a:t>
            </a:r>
            <a:r>
              <a:rPr lang="en-US" sz="2000" dirty="0">
                <a:latin typeface="Century Gothic" panose="020B0502020202020204" pitchFamily="34" charset="0"/>
              </a:rPr>
              <a:t>homework! </a:t>
            </a:r>
            <a:endParaRPr lang="en-GB" sz="2000" dirty="0">
              <a:latin typeface="Century Gothic" panose="020B0502020202020204" pitchFamily="34" charset="0"/>
            </a:endParaRPr>
          </a:p>
        </p:txBody>
      </p:sp>
      <p:sp>
        <p:nvSpPr>
          <p:cNvPr id="43" name="TextBox 42">
            <a:extLst>
              <a:ext uri="{FF2B5EF4-FFF2-40B4-BE49-F238E27FC236}">
                <a16:creationId xmlns:a16="http://schemas.microsoft.com/office/drawing/2014/main" id="{C3BFB020-DC86-4BCA-9869-BA3FDA88B180}"/>
              </a:ext>
            </a:extLst>
          </p:cNvPr>
          <p:cNvSpPr txBox="1"/>
          <p:nvPr/>
        </p:nvSpPr>
        <p:spPr>
          <a:xfrm>
            <a:off x="9788830" y="3428294"/>
            <a:ext cx="2146823" cy="400110"/>
          </a:xfrm>
          <a:prstGeom prst="rect">
            <a:avLst/>
          </a:prstGeom>
          <a:solidFill>
            <a:schemeClr val="bg1"/>
          </a:solidFill>
        </p:spPr>
        <p:txBody>
          <a:bodyPr wrap="square" rtlCol="0">
            <a:spAutoFit/>
          </a:bodyPr>
          <a:lstStyle/>
          <a:p>
            <a:endParaRPr lang="en-GB" sz="2000" dirty="0"/>
          </a:p>
        </p:txBody>
      </p:sp>
      <p:sp>
        <p:nvSpPr>
          <p:cNvPr id="44" name="TextBox 43">
            <a:extLst>
              <a:ext uri="{FF2B5EF4-FFF2-40B4-BE49-F238E27FC236}">
                <a16:creationId xmlns:a16="http://schemas.microsoft.com/office/drawing/2014/main" id="{537E3DEF-0424-4D1E-8258-F76723850B93}"/>
              </a:ext>
            </a:extLst>
          </p:cNvPr>
          <p:cNvSpPr txBox="1"/>
          <p:nvPr/>
        </p:nvSpPr>
        <p:spPr>
          <a:xfrm>
            <a:off x="7177514" y="3885657"/>
            <a:ext cx="2146823" cy="400110"/>
          </a:xfrm>
          <a:prstGeom prst="rect">
            <a:avLst/>
          </a:prstGeom>
          <a:solidFill>
            <a:schemeClr val="bg1"/>
          </a:solidFill>
        </p:spPr>
        <p:txBody>
          <a:bodyPr wrap="square" rtlCol="0">
            <a:spAutoFit/>
          </a:bodyPr>
          <a:lstStyle/>
          <a:p>
            <a:endParaRPr lang="en-GB" sz="2000" dirty="0"/>
          </a:p>
        </p:txBody>
      </p:sp>
      <p:sp>
        <p:nvSpPr>
          <p:cNvPr id="45" name="TextBox 44">
            <a:extLst>
              <a:ext uri="{FF2B5EF4-FFF2-40B4-BE49-F238E27FC236}">
                <a16:creationId xmlns:a16="http://schemas.microsoft.com/office/drawing/2014/main" id="{4A569BE9-B60B-4164-BF5C-D8A8296D5FAB}"/>
              </a:ext>
            </a:extLst>
          </p:cNvPr>
          <p:cNvSpPr txBox="1"/>
          <p:nvPr/>
        </p:nvSpPr>
        <p:spPr>
          <a:xfrm>
            <a:off x="9704267" y="3907025"/>
            <a:ext cx="2146823" cy="400110"/>
          </a:xfrm>
          <a:prstGeom prst="rect">
            <a:avLst/>
          </a:prstGeom>
          <a:solidFill>
            <a:schemeClr val="bg1"/>
          </a:solidFill>
        </p:spPr>
        <p:txBody>
          <a:bodyPr wrap="square" rtlCol="0">
            <a:spAutoFit/>
          </a:bodyPr>
          <a:lstStyle/>
          <a:p>
            <a:endParaRPr lang="en-GB" sz="2000" dirty="0"/>
          </a:p>
        </p:txBody>
      </p:sp>
      <p:sp>
        <p:nvSpPr>
          <p:cNvPr id="46" name="TextBox 45">
            <a:extLst>
              <a:ext uri="{FF2B5EF4-FFF2-40B4-BE49-F238E27FC236}">
                <a16:creationId xmlns:a16="http://schemas.microsoft.com/office/drawing/2014/main" id="{6902ADAE-87F7-4774-B95B-22D8D29D0FDD}"/>
              </a:ext>
            </a:extLst>
          </p:cNvPr>
          <p:cNvSpPr txBox="1"/>
          <p:nvPr/>
        </p:nvSpPr>
        <p:spPr>
          <a:xfrm>
            <a:off x="7177514" y="4363334"/>
            <a:ext cx="2146823" cy="400110"/>
          </a:xfrm>
          <a:prstGeom prst="rect">
            <a:avLst/>
          </a:prstGeom>
          <a:solidFill>
            <a:schemeClr val="bg1"/>
          </a:solidFill>
        </p:spPr>
        <p:txBody>
          <a:bodyPr wrap="square" rtlCol="0">
            <a:spAutoFit/>
          </a:bodyPr>
          <a:lstStyle/>
          <a:p>
            <a:endParaRPr lang="en-GB" sz="2000" dirty="0"/>
          </a:p>
        </p:txBody>
      </p:sp>
      <p:sp>
        <p:nvSpPr>
          <p:cNvPr id="47" name="TextBox 46">
            <a:extLst>
              <a:ext uri="{FF2B5EF4-FFF2-40B4-BE49-F238E27FC236}">
                <a16:creationId xmlns:a16="http://schemas.microsoft.com/office/drawing/2014/main" id="{EEC940F1-9016-4484-86B9-942CEB0BCC35}"/>
              </a:ext>
            </a:extLst>
          </p:cNvPr>
          <p:cNvSpPr txBox="1"/>
          <p:nvPr/>
        </p:nvSpPr>
        <p:spPr>
          <a:xfrm>
            <a:off x="9788830" y="4385756"/>
            <a:ext cx="2146823" cy="400110"/>
          </a:xfrm>
          <a:prstGeom prst="rect">
            <a:avLst/>
          </a:prstGeom>
          <a:solidFill>
            <a:schemeClr val="bg1"/>
          </a:solidFill>
        </p:spPr>
        <p:txBody>
          <a:bodyPr wrap="square" rtlCol="0">
            <a:spAutoFit/>
          </a:bodyPr>
          <a:lstStyle/>
          <a:p>
            <a:endParaRPr lang="en-GB" sz="2000" dirty="0"/>
          </a:p>
        </p:txBody>
      </p:sp>
      <p:sp>
        <p:nvSpPr>
          <p:cNvPr id="48" name="TextBox 47">
            <a:extLst>
              <a:ext uri="{FF2B5EF4-FFF2-40B4-BE49-F238E27FC236}">
                <a16:creationId xmlns:a16="http://schemas.microsoft.com/office/drawing/2014/main" id="{F1E8CD28-9191-4A1C-8A27-700450C0AC5C}"/>
              </a:ext>
            </a:extLst>
          </p:cNvPr>
          <p:cNvSpPr txBox="1"/>
          <p:nvPr/>
        </p:nvSpPr>
        <p:spPr>
          <a:xfrm>
            <a:off x="7164488" y="5022279"/>
            <a:ext cx="2146823" cy="400110"/>
          </a:xfrm>
          <a:prstGeom prst="rect">
            <a:avLst/>
          </a:prstGeom>
          <a:solidFill>
            <a:schemeClr val="bg1"/>
          </a:solidFill>
        </p:spPr>
        <p:txBody>
          <a:bodyPr wrap="square" rtlCol="0">
            <a:spAutoFit/>
          </a:bodyPr>
          <a:lstStyle/>
          <a:p>
            <a:endParaRPr lang="en-GB" sz="2000" dirty="0"/>
          </a:p>
        </p:txBody>
      </p:sp>
      <p:sp>
        <p:nvSpPr>
          <p:cNvPr id="49" name="TextBox 48">
            <a:extLst>
              <a:ext uri="{FF2B5EF4-FFF2-40B4-BE49-F238E27FC236}">
                <a16:creationId xmlns:a16="http://schemas.microsoft.com/office/drawing/2014/main" id="{0D84725B-A055-4DA1-9539-59E7C88EF2DC}"/>
              </a:ext>
            </a:extLst>
          </p:cNvPr>
          <p:cNvSpPr txBox="1"/>
          <p:nvPr/>
        </p:nvSpPr>
        <p:spPr>
          <a:xfrm>
            <a:off x="9807506" y="4916335"/>
            <a:ext cx="2146823" cy="584775"/>
          </a:xfrm>
          <a:prstGeom prst="rect">
            <a:avLst/>
          </a:prstGeom>
          <a:solidFill>
            <a:schemeClr val="bg1"/>
          </a:solidFill>
        </p:spPr>
        <p:txBody>
          <a:bodyPr wrap="square" rtlCol="0">
            <a:spAutoFit/>
          </a:bodyPr>
          <a:lstStyle/>
          <a:p>
            <a:endParaRPr lang="en-GB" sz="3200" dirty="0"/>
          </a:p>
        </p:txBody>
      </p:sp>
      <p:pic>
        <p:nvPicPr>
          <p:cNvPr id="10" name="Picture 9">
            <a:extLst>
              <a:ext uri="{FF2B5EF4-FFF2-40B4-BE49-F238E27FC236}">
                <a16:creationId xmlns:a16="http://schemas.microsoft.com/office/drawing/2014/main" id="{72B2CCD9-46D6-7CC5-7DFE-8892F61DAC38}"/>
              </a:ext>
            </a:extLst>
          </p:cNvPr>
          <p:cNvPicPr>
            <a:picLocks noChangeAspect="1"/>
          </p:cNvPicPr>
          <p:nvPr/>
        </p:nvPicPr>
        <p:blipFill>
          <a:blip r:embed="rId16"/>
          <a:stretch>
            <a:fillRect/>
          </a:stretch>
        </p:blipFill>
        <p:spPr>
          <a:xfrm>
            <a:off x="77988" y="131374"/>
            <a:ext cx="524301" cy="481626"/>
          </a:xfrm>
          <a:prstGeom prst="rect">
            <a:avLst/>
          </a:prstGeom>
        </p:spPr>
      </p:pic>
    </p:spTree>
    <p:extLst>
      <p:ext uri="{BB962C8B-B14F-4D97-AF65-F5344CB8AC3E}">
        <p14:creationId xmlns:p14="http://schemas.microsoft.com/office/powerpoint/2010/main" val="81969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0"/>
                                        </p:tgtEl>
                                        <p:attrNameLst>
                                          <p:attrName>style.visibility</p:attrName>
                                        </p:attrNameLst>
                                      </p:cBhvr>
                                      <p:to>
                                        <p:strVal val="visible"/>
                                      </p:to>
                                    </p:set>
                                    <p:anim calcmode="lin" valueType="num">
                                      <p:cBhvr additive="base">
                                        <p:cTn id="7" dur="500"/>
                                        <p:tgtEl>
                                          <p:spTgt spid="70"/>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1"/>
                                        </p:tgtEl>
                                        <p:attrNameLst>
                                          <p:attrName>style.visibility</p:attrName>
                                        </p:attrNameLst>
                                      </p:cBhvr>
                                      <p:to>
                                        <p:strVal val="visible"/>
                                      </p:to>
                                    </p:set>
                                    <p:anim calcmode="lin" valueType="num">
                                      <p:cBhvr additive="base">
                                        <p:cTn id="12" dur="500"/>
                                        <p:tgtEl>
                                          <p:spTgt spid="71"/>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2"/>
                                        </p:tgtEl>
                                        <p:attrNameLst>
                                          <p:attrName>style.visibility</p:attrName>
                                        </p:attrNameLst>
                                      </p:cBhvr>
                                      <p:to>
                                        <p:strVal val="visible"/>
                                      </p:to>
                                    </p:set>
                                    <p:anim calcmode="lin" valueType="num">
                                      <p:cBhvr additive="base">
                                        <p:cTn id="17" dur="500"/>
                                        <p:tgtEl>
                                          <p:spTgt spid="7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73"/>
                                        </p:tgtEl>
                                        <p:attrNameLst>
                                          <p:attrName>style.visibility</p:attrName>
                                        </p:attrNameLst>
                                      </p:cBhvr>
                                      <p:to>
                                        <p:strVal val="visible"/>
                                      </p:to>
                                    </p:set>
                                    <p:anim calcmode="lin" valueType="num">
                                      <p:cBhvr additive="base">
                                        <p:cTn id="22" dur="500"/>
                                        <p:tgtEl>
                                          <p:spTgt spid="7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74"/>
                                        </p:tgtEl>
                                        <p:attrNameLst>
                                          <p:attrName>style.visibility</p:attrName>
                                        </p:attrNameLst>
                                      </p:cBhvr>
                                      <p:to>
                                        <p:strVal val="visible"/>
                                      </p:to>
                                    </p:set>
                                    <p:anim calcmode="lin" valueType="num">
                                      <p:cBhvr additive="base">
                                        <p:cTn id="27" dur="500"/>
                                        <p:tgtEl>
                                          <p:spTgt spid="7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75"/>
                                        </p:tgtEl>
                                        <p:attrNameLst>
                                          <p:attrName>style.visibility</p:attrName>
                                        </p:attrNameLst>
                                      </p:cBhvr>
                                      <p:to>
                                        <p:strVal val="visible"/>
                                      </p:to>
                                    </p:set>
                                    <p:anim calcmode="lin" valueType="num">
                                      <p:cBhvr additive="base">
                                        <p:cTn id="32" dur="500"/>
                                        <p:tgtEl>
                                          <p:spTgt spid="75"/>
                                        </p:tgtEl>
                                        <p:attrNameLst>
                                          <p:attrName>ppt_y</p:attrName>
                                        </p:attrNameLst>
                                      </p:cBhvr>
                                      <p:tavLst>
                                        <p:tav tm="0">
                                          <p:val>
                                            <p:strVal val="#ppt_y+1"/>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82"/>
                                        </p:tgtEl>
                                        <p:attrNameLst>
                                          <p:attrName>style.visibility</p:attrName>
                                        </p:attrNameLst>
                                      </p:cBhvr>
                                      <p:to>
                                        <p:strVal val="visible"/>
                                      </p:to>
                                    </p:set>
                                    <p:anim calcmode="lin" valueType="num">
                                      <p:cBhvr additive="base">
                                        <p:cTn id="35" dur="500"/>
                                        <p:tgtEl>
                                          <p:spTgt spid="82"/>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 presetClass="exit" presetSubtype="0" fill="hold" grpId="0" nodeType="clickEffect">
                                  <p:stCondLst>
                                    <p:cond delay="0"/>
                                  </p:stCondLst>
                                  <p:childTnLst>
                                    <p:set>
                                      <p:cBhvr>
                                        <p:cTn id="39" dur="1" fill="hold">
                                          <p:stCondLst>
                                            <p:cond delay="0"/>
                                          </p:stCondLst>
                                        </p:cTn>
                                        <p:tgtEl>
                                          <p:spTgt spid="4"/>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 presetClass="exit" presetSubtype="0" fill="hold" grpId="0" nodeType="clickEffect">
                                  <p:stCondLst>
                                    <p:cond delay="0"/>
                                  </p:stCondLst>
                                  <p:childTnLst>
                                    <p:set>
                                      <p:cBhvr>
                                        <p:cTn id="43" dur="1" fill="hold">
                                          <p:stCondLst>
                                            <p:cond delay="0"/>
                                          </p:stCondLst>
                                        </p:cTn>
                                        <p:tgtEl>
                                          <p:spTgt spid="6"/>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2"/>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xit" presetSubtype="0" fill="hold" grpId="1" nodeType="clickEffect">
                                  <p:stCondLst>
                                    <p:cond delay="0"/>
                                  </p:stCondLst>
                                  <p:childTnLst>
                                    <p:set>
                                      <p:cBhvr>
                                        <p:cTn id="51" dur="1" fill="hold">
                                          <p:stCondLst>
                                            <p:cond delay="0"/>
                                          </p:stCondLst>
                                        </p:cTn>
                                        <p:tgtEl>
                                          <p:spTgt spid="2"/>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 presetClass="exit" presetSubtype="0" fill="hold" grpId="0" nodeType="clickEffect">
                                  <p:stCondLst>
                                    <p:cond delay="0"/>
                                  </p:stCondLst>
                                  <p:childTnLst>
                                    <p:set>
                                      <p:cBhvr>
                                        <p:cTn id="55" dur="1" fill="hold">
                                          <p:stCondLst>
                                            <p:cond delay="0"/>
                                          </p:stCondLst>
                                        </p:cTn>
                                        <p:tgtEl>
                                          <p:spTgt spid="7"/>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 presetClass="exit" presetSubtype="0" fill="hold" grpId="0" nodeType="clickEffect">
                                  <p:stCondLst>
                                    <p:cond delay="0"/>
                                  </p:stCondLst>
                                  <p:childTnLst>
                                    <p:set>
                                      <p:cBhvr>
                                        <p:cTn id="59" dur="1" fill="hold">
                                          <p:stCondLst>
                                            <p:cond delay="0"/>
                                          </p:stCondLst>
                                        </p:cTn>
                                        <p:tgtEl>
                                          <p:spTgt spid="8"/>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 presetClass="exit" presetSubtype="0" fill="hold" grpId="0" nodeType="clickEffect">
                                  <p:stCondLst>
                                    <p:cond delay="0"/>
                                  </p:stCondLst>
                                  <p:childTnLst>
                                    <p:set>
                                      <p:cBhvr>
                                        <p:cTn id="63" dur="1" fill="hold">
                                          <p:stCondLst>
                                            <p:cond delay="0"/>
                                          </p:stCondLst>
                                        </p:cTn>
                                        <p:tgtEl>
                                          <p:spTgt spid="9"/>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1" presetClass="exit" presetSubtype="0" fill="hold" grpId="0" nodeType="clickEffect">
                                  <p:stCondLst>
                                    <p:cond delay="0"/>
                                  </p:stCondLst>
                                  <p:childTnLst>
                                    <p:set>
                                      <p:cBhvr>
                                        <p:cTn id="67" dur="1" fill="hold">
                                          <p:stCondLst>
                                            <p:cond delay="0"/>
                                          </p:stCondLst>
                                        </p:cTn>
                                        <p:tgtEl>
                                          <p:spTgt spid="43"/>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 presetClass="exit" presetSubtype="0" fill="hold" grpId="0" nodeType="clickEffect">
                                  <p:stCondLst>
                                    <p:cond delay="0"/>
                                  </p:stCondLst>
                                  <p:childTnLst>
                                    <p:set>
                                      <p:cBhvr>
                                        <p:cTn id="71" dur="1" fill="hold">
                                          <p:stCondLst>
                                            <p:cond delay="0"/>
                                          </p:stCondLst>
                                        </p:cTn>
                                        <p:tgtEl>
                                          <p:spTgt spid="44"/>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1" presetClass="exit" presetSubtype="0" fill="hold" grpId="0" nodeType="clickEffect">
                                  <p:stCondLst>
                                    <p:cond delay="0"/>
                                  </p:stCondLst>
                                  <p:childTnLst>
                                    <p:set>
                                      <p:cBhvr>
                                        <p:cTn id="75" dur="1" fill="hold">
                                          <p:stCondLst>
                                            <p:cond delay="0"/>
                                          </p:stCondLst>
                                        </p:cTn>
                                        <p:tgtEl>
                                          <p:spTgt spid="45"/>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1" presetClass="exit" presetSubtype="0" fill="hold" grpId="0" nodeType="clickEffect">
                                  <p:stCondLst>
                                    <p:cond delay="0"/>
                                  </p:stCondLst>
                                  <p:childTnLst>
                                    <p:set>
                                      <p:cBhvr>
                                        <p:cTn id="79" dur="1" fill="hold">
                                          <p:stCondLst>
                                            <p:cond delay="0"/>
                                          </p:stCondLst>
                                        </p:cTn>
                                        <p:tgtEl>
                                          <p:spTgt spid="46"/>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1" presetClass="exit" presetSubtype="0" fill="hold" grpId="0" nodeType="clickEffect">
                                  <p:stCondLst>
                                    <p:cond delay="0"/>
                                  </p:stCondLst>
                                  <p:childTnLst>
                                    <p:set>
                                      <p:cBhvr>
                                        <p:cTn id="83" dur="1" fill="hold">
                                          <p:stCondLst>
                                            <p:cond delay="0"/>
                                          </p:stCondLst>
                                        </p:cTn>
                                        <p:tgtEl>
                                          <p:spTgt spid="47"/>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1" presetClass="exit" presetSubtype="0" fill="hold" grpId="0" nodeType="clickEffect">
                                  <p:stCondLst>
                                    <p:cond delay="0"/>
                                  </p:stCondLst>
                                  <p:childTnLst>
                                    <p:set>
                                      <p:cBhvr>
                                        <p:cTn id="87" dur="1" fill="hold">
                                          <p:stCondLst>
                                            <p:cond delay="0"/>
                                          </p:stCondLst>
                                        </p:cTn>
                                        <p:tgtEl>
                                          <p:spTgt spid="48"/>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1" presetClass="exit" presetSubtype="0" fill="hold" grpId="0" nodeType="clickEffect">
                                  <p:stCondLst>
                                    <p:cond delay="0"/>
                                  </p:stCondLst>
                                  <p:childTnLst>
                                    <p:set>
                                      <p:cBhvr>
                                        <p:cTn id="91" dur="1" fill="hold">
                                          <p:stCondLst>
                                            <p:cond delay="0"/>
                                          </p:stCondLst>
                                        </p:cTn>
                                        <p:tgtEl>
                                          <p:spTgt spid="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9" grpId="0" animBg="1"/>
      <p:bldP spid="2" grpId="0" animBg="1"/>
      <p:bldP spid="2" grpId="1" animBg="1"/>
      <p:bldP spid="43" grpId="0" animBg="1"/>
      <p:bldP spid="44" grpId="0" animBg="1"/>
      <p:bldP spid="45" grpId="0" animBg="1"/>
      <p:bldP spid="46" grpId="0" animBg="1"/>
      <p:bldP spid="47" grpId="0" animBg="1"/>
      <p:bldP spid="48" grpId="0" animBg="1"/>
      <p:bldP spid="4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267DF67C-FED2-4263-8836-F4A87752CD73}"/>
              </a:ext>
            </a:extLst>
          </p:cNvPr>
          <p:cNvGraphicFramePr>
            <a:graphicFrameLocks noGrp="1"/>
          </p:cNvGraphicFramePr>
          <p:nvPr/>
        </p:nvGraphicFramePr>
        <p:xfrm>
          <a:off x="1394302" y="1905757"/>
          <a:ext cx="8688546" cy="4299213"/>
        </p:xfrm>
        <a:graphic>
          <a:graphicData uri="http://schemas.openxmlformats.org/drawingml/2006/table">
            <a:tbl>
              <a:tblPr firstRow="1" bandRow="1">
                <a:tableStyleId>{5940675A-B579-460E-94D1-54222C63F5DA}</a:tableStyleId>
              </a:tblPr>
              <a:tblGrid>
                <a:gridCol w="1448091">
                  <a:extLst>
                    <a:ext uri="{9D8B030D-6E8A-4147-A177-3AD203B41FA5}">
                      <a16:colId xmlns:a16="http://schemas.microsoft.com/office/drawing/2014/main" val="3705192902"/>
                    </a:ext>
                  </a:extLst>
                </a:gridCol>
                <a:gridCol w="1448091">
                  <a:extLst>
                    <a:ext uri="{9D8B030D-6E8A-4147-A177-3AD203B41FA5}">
                      <a16:colId xmlns:a16="http://schemas.microsoft.com/office/drawing/2014/main" val="1615770556"/>
                    </a:ext>
                  </a:extLst>
                </a:gridCol>
                <a:gridCol w="1448091">
                  <a:extLst>
                    <a:ext uri="{9D8B030D-6E8A-4147-A177-3AD203B41FA5}">
                      <a16:colId xmlns:a16="http://schemas.microsoft.com/office/drawing/2014/main" val="3104332929"/>
                    </a:ext>
                  </a:extLst>
                </a:gridCol>
                <a:gridCol w="1448091">
                  <a:extLst>
                    <a:ext uri="{9D8B030D-6E8A-4147-A177-3AD203B41FA5}">
                      <a16:colId xmlns:a16="http://schemas.microsoft.com/office/drawing/2014/main" val="2409308791"/>
                    </a:ext>
                  </a:extLst>
                </a:gridCol>
                <a:gridCol w="1448091">
                  <a:extLst>
                    <a:ext uri="{9D8B030D-6E8A-4147-A177-3AD203B41FA5}">
                      <a16:colId xmlns:a16="http://schemas.microsoft.com/office/drawing/2014/main" val="1938113145"/>
                    </a:ext>
                  </a:extLst>
                </a:gridCol>
                <a:gridCol w="1448091">
                  <a:extLst>
                    <a:ext uri="{9D8B030D-6E8A-4147-A177-3AD203B41FA5}">
                      <a16:colId xmlns:a16="http://schemas.microsoft.com/office/drawing/2014/main" val="606389991"/>
                    </a:ext>
                  </a:extLst>
                </a:gridCol>
              </a:tblGrid>
              <a:tr h="546498">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28464138"/>
                  </a:ext>
                </a:extLst>
              </a:tr>
              <a:tr h="1250905">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35135451"/>
                  </a:ext>
                </a:extLst>
              </a:tr>
              <a:tr h="1250905">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99953720"/>
                  </a:ext>
                </a:extLst>
              </a:tr>
              <a:tr h="1250905">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02171399"/>
                  </a:ext>
                </a:extLst>
              </a:tr>
            </a:tbl>
          </a:graphicData>
        </a:graphic>
      </p:graphicFrame>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3</a:t>
            </a:r>
            <a:endParaRPr lang="en-GB" sz="3200" dirty="0"/>
          </a:p>
        </p:txBody>
      </p:sp>
      <p:sp>
        <p:nvSpPr>
          <p:cNvPr id="6" name="Rectangle 5">
            <a:hlinkClick r:id="" action="ppaction://noaction">
              <a:snd r:embed="rId6" name="T2_W2F_5.1.wav"/>
            </a:hlinkClick>
            <a:extLst>
              <a:ext uri="{FF2B5EF4-FFF2-40B4-BE49-F238E27FC236}">
                <a16:creationId xmlns:a16="http://schemas.microsoft.com/office/drawing/2014/main" id="{67F195E3-B4A8-4B57-84B5-E286C7573A0E}"/>
              </a:ext>
            </a:extLst>
          </p:cNvPr>
          <p:cNvSpPr/>
          <p:nvPr/>
        </p:nvSpPr>
        <p:spPr>
          <a:xfrm>
            <a:off x="2869592" y="48311"/>
            <a:ext cx="3315576"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32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Schatzsuche</a:t>
            </a:r>
            <a:r>
              <a:rPr lang="es-AR" sz="3200" b="1" kern="0" dirty="0">
                <a:solidFill>
                  <a:srgbClr val="002060"/>
                </a:solidFill>
                <a:latin typeface="Century Gothic" panose="020B0502020202020204" pitchFamily="34" charset="0"/>
                <a:cs typeface="Arial"/>
                <a:sym typeface="Arial"/>
              </a:rPr>
              <a:t>*</a:t>
            </a: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2" name="Title 2">
            <a:extLst>
              <a:ext uri="{FF2B5EF4-FFF2-40B4-BE49-F238E27FC236}">
                <a16:creationId xmlns:a16="http://schemas.microsoft.com/office/drawing/2014/main" id="{EADAB38A-6BFC-437B-A4D2-C13463AD3429}"/>
              </a:ext>
            </a:extLst>
          </p:cNvPr>
          <p:cNvSpPr txBox="1">
            <a:spLocks/>
          </p:cNvSpPr>
          <p:nvPr/>
        </p:nvSpPr>
        <p:spPr>
          <a:xfrm>
            <a:off x="10717846" y="1024626"/>
            <a:ext cx="1442000" cy="459765"/>
          </a:xfrm>
          <a:prstGeom prst="rect">
            <a:avLst/>
          </a:prstGeom>
          <a:solidFill>
            <a:srgbClr val="FFD10D"/>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44546A">
                    <a:lumMod val="10000"/>
                  </a:srgbClr>
                </a:solidFill>
                <a:effectLst/>
                <a:uLnTx/>
                <a:uFillTx/>
                <a:latin typeface="Century Gothic" panose="020B0502020202020204" pitchFamily="34" charset="0"/>
                <a:cs typeface="Calibri"/>
                <a:sym typeface="Calibri"/>
              </a:rPr>
              <a:t>sprechen</a:t>
            </a:r>
            <a:endParaRPr kumimoji="0" lang="en-GB" sz="2000" b="1" i="0" u="none" strike="noStrike" kern="0" cap="none" spc="0" normalizeH="0" baseline="0" noProof="0" dirty="0">
              <a:ln>
                <a:noFill/>
              </a:ln>
              <a:solidFill>
                <a:srgbClr val="44546A">
                  <a:lumMod val="10000"/>
                </a:srgbClr>
              </a:solidFill>
              <a:effectLst/>
              <a:uLnTx/>
              <a:uFillTx/>
              <a:latin typeface="Century Gothic" panose="020B0502020202020204" pitchFamily="34" charset="0"/>
              <a:cs typeface="Calibri"/>
              <a:sym typeface="Calibri"/>
            </a:endParaRPr>
          </a:p>
        </p:txBody>
      </p:sp>
      <p:pic>
        <p:nvPicPr>
          <p:cNvPr id="13" name="Picture 12" descr="Icon&#10;&#10;Description automatically generated">
            <a:extLst>
              <a:ext uri="{FF2B5EF4-FFF2-40B4-BE49-F238E27FC236}">
                <a16:creationId xmlns:a16="http://schemas.microsoft.com/office/drawing/2014/main" id="{A22B7C4E-AD73-42BA-9719-8F782430CEC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17846" y="65350"/>
            <a:ext cx="1585097" cy="1066892"/>
          </a:xfrm>
          <a:prstGeom prst="rect">
            <a:avLst/>
          </a:prstGeom>
        </p:spPr>
      </p:pic>
      <p:sp>
        <p:nvSpPr>
          <p:cNvPr id="8" name="Speech Bubble: Rectangle with Corners Rounded 7">
            <a:hlinkClick r:id="" action="ppaction://noaction">
              <a:snd r:embed="rId8" name="T2_W2F_5.2.wav"/>
            </a:hlinkClick>
            <a:extLst>
              <a:ext uri="{FF2B5EF4-FFF2-40B4-BE49-F238E27FC236}">
                <a16:creationId xmlns:a16="http://schemas.microsoft.com/office/drawing/2014/main" id="{59240F57-A22B-4D0E-8019-AC8D258BB600}"/>
              </a:ext>
            </a:extLst>
          </p:cNvPr>
          <p:cNvSpPr/>
          <p:nvPr/>
        </p:nvSpPr>
        <p:spPr>
          <a:xfrm>
            <a:off x="1037654" y="657582"/>
            <a:ext cx="2944521" cy="518040"/>
          </a:xfrm>
          <a:prstGeom prst="wedgeRoundRectCallout">
            <a:avLst>
              <a:gd name="adj1" fmla="val -63450"/>
              <a:gd name="adj2" fmla="val -502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9" name="Graphic 8" descr="Teacher">
            <a:extLst>
              <a:ext uri="{FF2B5EF4-FFF2-40B4-BE49-F238E27FC236}">
                <a16:creationId xmlns:a16="http://schemas.microsoft.com/office/drawing/2014/main" id="{A33234D2-0669-40D3-968E-DC8E1F621A5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2154" y="463138"/>
            <a:ext cx="914400" cy="914400"/>
          </a:xfrm>
          <a:prstGeom prst="rect">
            <a:avLst/>
          </a:prstGeom>
        </p:spPr>
      </p:pic>
      <p:sp>
        <p:nvSpPr>
          <p:cNvPr id="10" name="Google Shape;108;p3">
            <a:hlinkClick r:id="" action="ppaction://noaction">
              <a:snd r:embed="rId8" name="T2_W2F_5.2.wav"/>
            </a:hlinkClick>
            <a:extLst>
              <a:ext uri="{FF2B5EF4-FFF2-40B4-BE49-F238E27FC236}">
                <a16:creationId xmlns:a16="http://schemas.microsoft.com/office/drawing/2014/main" id="{58DE2B2C-7CEA-4E91-8562-FCECCF8D4011}"/>
              </a:ext>
            </a:extLst>
          </p:cNvPr>
          <p:cNvSpPr txBox="1"/>
          <p:nvPr/>
        </p:nvSpPr>
        <p:spPr>
          <a:xfrm>
            <a:off x="1190180" y="689955"/>
            <a:ext cx="3763373"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rPr>
              <a:t>Such den Schatz!</a:t>
            </a:r>
            <a:endParaRPr kumimoji="0" sz="2400" b="1" i="0" u="none" strike="noStrike" kern="120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sp>
        <p:nvSpPr>
          <p:cNvPr id="4" name="TextBox 3">
            <a:extLst>
              <a:ext uri="{FF2B5EF4-FFF2-40B4-BE49-F238E27FC236}">
                <a16:creationId xmlns:a16="http://schemas.microsoft.com/office/drawing/2014/main" id="{D1FAE6C3-3497-47FA-80C1-B5B3F3A93A3B}"/>
              </a:ext>
            </a:extLst>
          </p:cNvPr>
          <p:cNvSpPr txBox="1"/>
          <p:nvPr/>
        </p:nvSpPr>
        <p:spPr>
          <a:xfrm>
            <a:off x="414548" y="2724508"/>
            <a:ext cx="118054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Du</a:t>
            </a:r>
          </a:p>
        </p:txBody>
      </p:sp>
      <p:sp>
        <p:nvSpPr>
          <p:cNvPr id="14" name="TextBox 13">
            <a:extLst>
              <a:ext uri="{FF2B5EF4-FFF2-40B4-BE49-F238E27FC236}">
                <a16:creationId xmlns:a16="http://schemas.microsoft.com/office/drawing/2014/main" id="{B8641E37-3451-4E7F-BA29-2B960E0CA3B0}"/>
              </a:ext>
            </a:extLst>
          </p:cNvPr>
          <p:cNvSpPr txBox="1"/>
          <p:nvPr/>
        </p:nvSpPr>
        <p:spPr>
          <a:xfrm>
            <a:off x="414548" y="4017651"/>
            <a:ext cx="139430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Ihr</a:t>
            </a:r>
            <a:endPar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5" name="TextBox 14">
            <a:extLst>
              <a:ext uri="{FF2B5EF4-FFF2-40B4-BE49-F238E27FC236}">
                <a16:creationId xmlns:a16="http://schemas.microsoft.com/office/drawing/2014/main" id="{23130F1A-945F-4E8E-BFD7-2580AF5EB7BA}"/>
              </a:ext>
            </a:extLst>
          </p:cNvPr>
          <p:cNvSpPr txBox="1"/>
          <p:nvPr/>
        </p:nvSpPr>
        <p:spPr>
          <a:xfrm>
            <a:off x="451104" y="5254440"/>
            <a:ext cx="139430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Ihr</a:t>
            </a: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46" name="TextBox 45">
            <a:extLst>
              <a:ext uri="{FF2B5EF4-FFF2-40B4-BE49-F238E27FC236}">
                <a16:creationId xmlns:a16="http://schemas.microsoft.com/office/drawing/2014/main" id="{738833F7-AC9B-4680-BC9A-A1C276444C05}"/>
              </a:ext>
            </a:extLst>
          </p:cNvPr>
          <p:cNvSpPr txBox="1"/>
          <p:nvPr/>
        </p:nvSpPr>
        <p:spPr>
          <a:xfrm>
            <a:off x="1677171" y="1527430"/>
            <a:ext cx="11805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spielen</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7" name="TextBox 46">
            <a:extLst>
              <a:ext uri="{FF2B5EF4-FFF2-40B4-BE49-F238E27FC236}">
                <a16:creationId xmlns:a16="http://schemas.microsoft.com/office/drawing/2014/main" id="{40413713-8CA2-4D83-88D8-719671BB2DDD}"/>
              </a:ext>
            </a:extLst>
          </p:cNvPr>
          <p:cNvSpPr txBox="1"/>
          <p:nvPr/>
        </p:nvSpPr>
        <p:spPr>
          <a:xfrm>
            <a:off x="3071867" y="1535649"/>
            <a:ext cx="11805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lernen</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8" name="TextBox 47">
            <a:extLst>
              <a:ext uri="{FF2B5EF4-FFF2-40B4-BE49-F238E27FC236}">
                <a16:creationId xmlns:a16="http://schemas.microsoft.com/office/drawing/2014/main" id="{AE4EFD69-E353-45F4-AC5D-EE51CC2AD6D0}"/>
              </a:ext>
            </a:extLst>
          </p:cNvPr>
          <p:cNvSpPr txBox="1"/>
          <p:nvPr/>
        </p:nvSpPr>
        <p:spPr>
          <a:xfrm>
            <a:off x="4280621" y="1535488"/>
            <a:ext cx="15408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mitbringen</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9" name="TextBox 48">
            <a:extLst>
              <a:ext uri="{FF2B5EF4-FFF2-40B4-BE49-F238E27FC236}">
                <a16:creationId xmlns:a16="http://schemas.microsoft.com/office/drawing/2014/main" id="{E200657C-D165-4763-9BE8-65A18743B7EB}"/>
              </a:ext>
            </a:extLst>
          </p:cNvPr>
          <p:cNvSpPr txBox="1"/>
          <p:nvPr/>
        </p:nvSpPr>
        <p:spPr>
          <a:xfrm>
            <a:off x="5738575" y="1560864"/>
            <a:ext cx="154088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sehen</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0" name="TextBox 49">
            <a:extLst>
              <a:ext uri="{FF2B5EF4-FFF2-40B4-BE49-F238E27FC236}">
                <a16:creationId xmlns:a16="http://schemas.microsoft.com/office/drawing/2014/main" id="{49B74F11-B15E-4FB9-93F3-2973B32A857B}"/>
              </a:ext>
            </a:extLst>
          </p:cNvPr>
          <p:cNvSpPr txBox="1"/>
          <p:nvPr/>
        </p:nvSpPr>
        <p:spPr>
          <a:xfrm>
            <a:off x="8570169" y="1556367"/>
            <a:ext cx="154088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sitzen</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1" name="TextBox 50">
            <a:extLst>
              <a:ext uri="{FF2B5EF4-FFF2-40B4-BE49-F238E27FC236}">
                <a16:creationId xmlns:a16="http://schemas.microsoft.com/office/drawing/2014/main" id="{BE2D1D61-56F5-4480-BACF-F0729970FEC5}"/>
              </a:ext>
            </a:extLst>
          </p:cNvPr>
          <p:cNvSpPr txBox="1"/>
          <p:nvPr/>
        </p:nvSpPr>
        <p:spPr>
          <a:xfrm>
            <a:off x="7167038" y="1551869"/>
            <a:ext cx="154088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singen</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53" name="Google Shape;218;p1" descr="C:\Users\Winnie\AppData\Local\Microsoft\Windows\Temporary Internet Files\Content.IE5\9M0I6R03\MC900441717[1].png">
            <a:extLst>
              <a:ext uri="{FF2B5EF4-FFF2-40B4-BE49-F238E27FC236}">
                <a16:creationId xmlns:a16="http://schemas.microsoft.com/office/drawing/2014/main" id="{CC4C60FC-12B3-475E-972B-7C4B372FE881}"/>
              </a:ext>
            </a:extLst>
          </p:cNvPr>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a:off x="3159435" y="5248683"/>
            <a:ext cx="647700" cy="647700"/>
          </a:xfrm>
          <a:prstGeom prst="rect">
            <a:avLst/>
          </a:prstGeom>
          <a:noFill/>
          <a:ln>
            <a:noFill/>
          </a:ln>
        </p:spPr>
      </p:pic>
      <p:pic>
        <p:nvPicPr>
          <p:cNvPr id="54" name="Google Shape;218;p1" descr="C:\Users\Winnie\AppData\Local\Microsoft\Windows\Temporary Internet Files\Content.IE5\9M0I6R03\MC900441717[1].png">
            <a:extLst>
              <a:ext uri="{FF2B5EF4-FFF2-40B4-BE49-F238E27FC236}">
                <a16:creationId xmlns:a16="http://schemas.microsoft.com/office/drawing/2014/main" id="{011E7C8D-1E31-4F21-919C-13CF7AE6B99F}"/>
              </a:ext>
            </a:extLst>
          </p:cNvPr>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a:off x="5972958" y="2724508"/>
            <a:ext cx="647700" cy="647700"/>
          </a:xfrm>
          <a:prstGeom prst="rect">
            <a:avLst/>
          </a:prstGeom>
          <a:noFill/>
          <a:ln>
            <a:noFill/>
          </a:ln>
        </p:spPr>
      </p:pic>
      <p:pic>
        <p:nvPicPr>
          <p:cNvPr id="23" name="Graphic 22" descr="House with solid fill">
            <a:extLst>
              <a:ext uri="{FF2B5EF4-FFF2-40B4-BE49-F238E27FC236}">
                <a16:creationId xmlns:a16="http://schemas.microsoft.com/office/drawing/2014/main" id="{A662993B-F02D-49D8-AF5F-AAEFD7925BC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918881" y="1949614"/>
            <a:ext cx="442833" cy="442833"/>
          </a:xfrm>
          <a:prstGeom prst="rect">
            <a:avLst/>
          </a:prstGeom>
        </p:spPr>
      </p:pic>
      <p:pic>
        <p:nvPicPr>
          <p:cNvPr id="60" name="Graphic 59" descr="Football Goal with solid fill">
            <a:extLst>
              <a:ext uri="{FF2B5EF4-FFF2-40B4-BE49-F238E27FC236}">
                <a16:creationId xmlns:a16="http://schemas.microsoft.com/office/drawing/2014/main" id="{F867E61C-4674-4066-AE7A-3D999D753770}"/>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862334" y="1901575"/>
            <a:ext cx="647581" cy="647581"/>
          </a:xfrm>
          <a:prstGeom prst="rect">
            <a:avLst/>
          </a:prstGeom>
        </p:spPr>
      </p:pic>
      <p:pic>
        <p:nvPicPr>
          <p:cNvPr id="66" name="Graphic 65" descr="Desk with solid fill">
            <a:extLst>
              <a:ext uri="{FF2B5EF4-FFF2-40B4-BE49-F238E27FC236}">
                <a16:creationId xmlns:a16="http://schemas.microsoft.com/office/drawing/2014/main" id="{FB6C19A1-CB27-4DAB-9576-5808DF330A0B}"/>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3382362" y="1838116"/>
            <a:ext cx="647581" cy="647581"/>
          </a:xfrm>
          <a:prstGeom prst="rect">
            <a:avLst/>
          </a:prstGeom>
        </p:spPr>
      </p:pic>
      <p:sp>
        <p:nvSpPr>
          <p:cNvPr id="17" name="Rectangle 16">
            <a:extLst>
              <a:ext uri="{FF2B5EF4-FFF2-40B4-BE49-F238E27FC236}">
                <a16:creationId xmlns:a16="http://schemas.microsoft.com/office/drawing/2014/main" id="{1446B15F-1DE7-69E6-E7D4-9BBA92564522}"/>
              </a:ext>
            </a:extLst>
          </p:cNvPr>
          <p:cNvSpPr/>
          <p:nvPr/>
        </p:nvSpPr>
        <p:spPr>
          <a:xfrm>
            <a:off x="5766277" y="2457711"/>
            <a:ext cx="1419616" cy="1226620"/>
          </a:xfrm>
          <a:prstGeom prst="rect">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4" name="Rectangle 23">
            <a:extLst>
              <a:ext uri="{FF2B5EF4-FFF2-40B4-BE49-F238E27FC236}">
                <a16:creationId xmlns:a16="http://schemas.microsoft.com/office/drawing/2014/main" id="{DC6E40F1-D358-AC1C-A06C-BB07906A7F81}"/>
              </a:ext>
            </a:extLst>
          </p:cNvPr>
          <p:cNvSpPr/>
          <p:nvPr/>
        </p:nvSpPr>
        <p:spPr>
          <a:xfrm>
            <a:off x="7198241" y="3715294"/>
            <a:ext cx="1419616" cy="122662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6" name="Rectangle 25">
            <a:extLst>
              <a:ext uri="{FF2B5EF4-FFF2-40B4-BE49-F238E27FC236}">
                <a16:creationId xmlns:a16="http://schemas.microsoft.com/office/drawing/2014/main" id="{81C7CF87-4AA4-B177-14E4-A990531632C8}"/>
              </a:ext>
            </a:extLst>
          </p:cNvPr>
          <p:cNvSpPr/>
          <p:nvPr/>
        </p:nvSpPr>
        <p:spPr>
          <a:xfrm>
            <a:off x="2857717" y="4941914"/>
            <a:ext cx="1419616" cy="1245742"/>
          </a:xfrm>
          <a:prstGeom prst="rect">
            <a:avLst/>
          </a:prstGeom>
          <a:solidFill>
            <a:srgbClr val="FFD319"/>
          </a:solidFill>
          <a:ln>
            <a:solidFill>
              <a:srgbClr val="FFD3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31" name="TextBox 30">
            <a:extLst>
              <a:ext uri="{FF2B5EF4-FFF2-40B4-BE49-F238E27FC236}">
                <a16:creationId xmlns:a16="http://schemas.microsoft.com/office/drawing/2014/main" id="{299395F7-394D-73D3-1AB3-76019C842C4B}"/>
              </a:ext>
            </a:extLst>
          </p:cNvPr>
          <p:cNvSpPr txBox="1"/>
          <p:nvPr/>
        </p:nvSpPr>
        <p:spPr>
          <a:xfrm>
            <a:off x="6096000" y="166275"/>
            <a:ext cx="4125521" cy="400110"/>
          </a:xfrm>
          <a:prstGeom prst="rect">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prstClr val="black"/>
                </a:solidFill>
                <a:latin typeface="Century Gothic"/>
              </a:rPr>
              <a:t>Schatzsuche</a:t>
            </a:r>
            <a:r>
              <a:rPr lang="en-GB" sz="2000" dirty="0">
                <a:solidFill>
                  <a:prstClr val="black"/>
                </a:solidFill>
                <a:latin typeface="Century Gothic"/>
              </a:rPr>
              <a:t> </a:t>
            </a:r>
            <a:r>
              <a:rPr kumimoji="0" lang="en-GB" sz="2000" i="0" u="none" strike="noStrike" kern="1200" cap="none" spc="0" normalizeH="0" baseline="0" noProof="0" dirty="0">
                <a:ln>
                  <a:noFill/>
                </a:ln>
                <a:solidFill>
                  <a:prstClr val="black"/>
                </a:solidFill>
                <a:effectLst/>
                <a:uLnTx/>
                <a:uFillTx/>
                <a:latin typeface="Century Gothic"/>
              </a:rPr>
              <a:t>– treasure hunt</a:t>
            </a:r>
          </a:p>
        </p:txBody>
      </p:sp>
      <p:pic>
        <p:nvPicPr>
          <p:cNvPr id="33" name="Google Shape;218;p1" descr="C:\Users\Winnie\AppData\Local\Microsoft\Windows\Temporary Internet Files\Content.IE5\9M0I6R03\MC900441717[1].png">
            <a:extLst>
              <a:ext uri="{FF2B5EF4-FFF2-40B4-BE49-F238E27FC236}">
                <a16:creationId xmlns:a16="http://schemas.microsoft.com/office/drawing/2014/main" id="{850CD6A3-6D26-ED10-18BF-73179AA4C845}"/>
              </a:ext>
            </a:extLst>
          </p:cNvPr>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a:off x="4263203" y="572668"/>
            <a:ext cx="841449" cy="731771"/>
          </a:xfrm>
          <a:prstGeom prst="rect">
            <a:avLst/>
          </a:prstGeom>
          <a:noFill/>
          <a:ln>
            <a:noFill/>
          </a:ln>
        </p:spPr>
      </p:pic>
      <p:sp>
        <p:nvSpPr>
          <p:cNvPr id="35" name="Speech Bubble: Rectangle with Corners Rounded 34">
            <a:extLst>
              <a:ext uri="{FF2B5EF4-FFF2-40B4-BE49-F238E27FC236}">
                <a16:creationId xmlns:a16="http://schemas.microsoft.com/office/drawing/2014/main" id="{78892896-1EE3-8DB7-91BB-44645E70DB10}"/>
              </a:ext>
            </a:extLst>
          </p:cNvPr>
          <p:cNvSpPr/>
          <p:nvPr/>
        </p:nvSpPr>
        <p:spPr>
          <a:xfrm>
            <a:off x="5317054" y="673393"/>
            <a:ext cx="5293000" cy="530647"/>
          </a:xfrm>
          <a:prstGeom prst="wedgeRoundRectCallout">
            <a:avLst>
              <a:gd name="adj1" fmla="val -26603"/>
              <a:gd name="adj2" fmla="val 84210"/>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Century Gothic" panose="020B0502020202020204" pitchFamily="34" charset="0"/>
              </a:rPr>
              <a:t>Reminder: the </a:t>
            </a:r>
            <a:r>
              <a:rPr lang="en-US" sz="2000" b="1" dirty="0">
                <a:latin typeface="Century Gothic" panose="020B0502020202020204" pitchFamily="34" charset="0"/>
              </a:rPr>
              <a:t>du</a:t>
            </a:r>
            <a:r>
              <a:rPr lang="en-US" sz="2000" dirty="0">
                <a:latin typeface="Century Gothic" panose="020B0502020202020204" pitchFamily="34" charset="0"/>
              </a:rPr>
              <a:t> form of </a:t>
            </a:r>
            <a:r>
              <a:rPr lang="en-US" sz="2000" dirty="0" err="1">
                <a:latin typeface="Century Gothic" panose="020B0502020202020204" pitchFamily="34" charset="0"/>
              </a:rPr>
              <a:t>sehen</a:t>
            </a:r>
            <a:r>
              <a:rPr lang="en-US" sz="2000" dirty="0">
                <a:latin typeface="Century Gothic" panose="020B0502020202020204" pitchFamily="34" charset="0"/>
              </a:rPr>
              <a:t> </a:t>
            </a:r>
            <a:r>
              <a:rPr lang="en-US" sz="2000" dirty="0" err="1">
                <a:latin typeface="Century Gothic" panose="020B0502020202020204" pitchFamily="34" charset="0"/>
              </a:rPr>
              <a:t>ist</a:t>
            </a:r>
            <a:r>
              <a:rPr lang="en-US" sz="2000" dirty="0">
                <a:latin typeface="Century Gothic" panose="020B0502020202020204" pitchFamily="34" charset="0"/>
              </a:rPr>
              <a:t> </a:t>
            </a:r>
            <a:r>
              <a:rPr lang="en-US" sz="2000" b="1" dirty="0" err="1">
                <a:latin typeface="Century Gothic" panose="020B0502020202020204" pitchFamily="34" charset="0"/>
              </a:rPr>
              <a:t>siehst</a:t>
            </a:r>
            <a:r>
              <a:rPr lang="en-US" sz="2000" dirty="0">
                <a:latin typeface="Century Gothic" panose="020B0502020202020204" pitchFamily="34" charset="0"/>
              </a:rPr>
              <a:t>! </a:t>
            </a:r>
            <a:endParaRPr lang="en-GB" sz="2000" dirty="0">
              <a:latin typeface="Century Gothic" panose="020B0502020202020204" pitchFamily="34" charset="0"/>
            </a:endParaRPr>
          </a:p>
        </p:txBody>
      </p:sp>
      <p:sp>
        <p:nvSpPr>
          <p:cNvPr id="36" name="Speech Bubble: Rectangle with Corners Rounded 35">
            <a:extLst>
              <a:ext uri="{FF2B5EF4-FFF2-40B4-BE49-F238E27FC236}">
                <a16:creationId xmlns:a16="http://schemas.microsoft.com/office/drawing/2014/main" id="{E576D246-0921-4D70-9B05-BE946258BBE8}"/>
              </a:ext>
            </a:extLst>
          </p:cNvPr>
          <p:cNvSpPr/>
          <p:nvPr/>
        </p:nvSpPr>
        <p:spPr>
          <a:xfrm>
            <a:off x="7436348" y="2615135"/>
            <a:ext cx="1703618" cy="721140"/>
          </a:xfrm>
          <a:prstGeom prst="wedgeRoundRectCallout">
            <a:avLst>
              <a:gd name="adj1" fmla="val -80237"/>
              <a:gd name="adj2" fmla="val -22256"/>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Century Gothic" panose="020B0502020202020204" pitchFamily="34" charset="0"/>
              </a:rPr>
              <a:t>Du </a:t>
            </a:r>
            <a:r>
              <a:rPr lang="en-US" sz="2000" dirty="0" err="1">
                <a:latin typeface="Century Gothic" panose="020B0502020202020204" pitchFamily="34" charset="0"/>
              </a:rPr>
              <a:t>siehst</a:t>
            </a:r>
            <a:r>
              <a:rPr lang="en-US" sz="2000" dirty="0">
                <a:latin typeface="Century Gothic" panose="020B0502020202020204" pitchFamily="34" charset="0"/>
              </a:rPr>
              <a:t> </a:t>
            </a:r>
            <a:r>
              <a:rPr lang="en-US" sz="2000" dirty="0" err="1">
                <a:latin typeface="Century Gothic" panose="020B0502020202020204" pitchFamily="34" charset="0"/>
              </a:rPr>
              <a:t>Dörfer</a:t>
            </a:r>
            <a:r>
              <a:rPr lang="en-US" sz="2000" dirty="0">
                <a:latin typeface="Century Gothic" panose="020B0502020202020204" pitchFamily="34" charset="0"/>
              </a:rPr>
              <a:t>.</a:t>
            </a:r>
            <a:endParaRPr lang="en-GB" sz="2000" dirty="0">
              <a:latin typeface="Century Gothic" panose="020B0502020202020204" pitchFamily="34" charset="0"/>
            </a:endParaRPr>
          </a:p>
        </p:txBody>
      </p:sp>
      <p:sp>
        <p:nvSpPr>
          <p:cNvPr id="37" name="Speech Bubble: Rectangle with Corners Rounded 36">
            <a:extLst>
              <a:ext uri="{FF2B5EF4-FFF2-40B4-BE49-F238E27FC236}">
                <a16:creationId xmlns:a16="http://schemas.microsoft.com/office/drawing/2014/main" id="{4123159D-9646-47C0-8E7D-4E5889D6603B}"/>
              </a:ext>
            </a:extLst>
          </p:cNvPr>
          <p:cNvSpPr/>
          <p:nvPr/>
        </p:nvSpPr>
        <p:spPr>
          <a:xfrm>
            <a:off x="8707924" y="3937593"/>
            <a:ext cx="2318122" cy="804268"/>
          </a:xfrm>
          <a:prstGeom prst="wedgeRoundRectCallout">
            <a:avLst>
              <a:gd name="adj1" fmla="val -80237"/>
              <a:gd name="adj2" fmla="val -22256"/>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latin typeface="Century Gothic" panose="020B0502020202020204" pitchFamily="34" charset="0"/>
              </a:rPr>
              <a:t>Ihr</a:t>
            </a:r>
            <a:r>
              <a:rPr lang="en-US" sz="2000" dirty="0">
                <a:latin typeface="Century Gothic" panose="020B0502020202020204" pitchFamily="34" charset="0"/>
              </a:rPr>
              <a:t> </a:t>
            </a:r>
            <a:r>
              <a:rPr lang="en-US" sz="2000" dirty="0" err="1">
                <a:latin typeface="Century Gothic" panose="020B0502020202020204" pitchFamily="34" charset="0"/>
              </a:rPr>
              <a:t>singt</a:t>
            </a:r>
            <a:r>
              <a:rPr lang="en-US" sz="2000" dirty="0">
                <a:latin typeface="Century Gothic" panose="020B0502020202020204" pitchFamily="34" charset="0"/>
              </a:rPr>
              <a:t> </a:t>
            </a:r>
            <a:r>
              <a:rPr lang="en-US" sz="2000" dirty="0" err="1">
                <a:latin typeface="Century Gothic" panose="020B0502020202020204" pitchFamily="34" charset="0"/>
              </a:rPr>
              <a:t>mit</a:t>
            </a:r>
            <a:r>
              <a:rPr lang="en-US" sz="2000" dirty="0">
                <a:latin typeface="Century Gothic" panose="020B0502020202020204" pitchFamily="34" charset="0"/>
              </a:rPr>
              <a:t> </a:t>
            </a:r>
            <a:r>
              <a:rPr lang="en-US" sz="2000" dirty="0" err="1">
                <a:latin typeface="Century Gothic" panose="020B0502020202020204" pitchFamily="34" charset="0"/>
              </a:rPr>
              <a:t>Opa</a:t>
            </a:r>
            <a:r>
              <a:rPr lang="en-US" sz="2000" dirty="0">
                <a:latin typeface="Century Gothic" panose="020B0502020202020204" pitchFamily="34" charset="0"/>
              </a:rPr>
              <a:t>.</a:t>
            </a:r>
            <a:endParaRPr lang="en-GB" sz="2000" dirty="0">
              <a:latin typeface="Century Gothic" panose="020B0502020202020204" pitchFamily="34" charset="0"/>
            </a:endParaRPr>
          </a:p>
        </p:txBody>
      </p:sp>
      <p:sp>
        <p:nvSpPr>
          <p:cNvPr id="39" name="Speech Bubble: Rectangle with Corners Rounded 38">
            <a:extLst>
              <a:ext uri="{FF2B5EF4-FFF2-40B4-BE49-F238E27FC236}">
                <a16:creationId xmlns:a16="http://schemas.microsoft.com/office/drawing/2014/main" id="{65086543-8970-4A8B-96D1-A675F910DA0F}"/>
              </a:ext>
            </a:extLst>
          </p:cNvPr>
          <p:cNvSpPr/>
          <p:nvPr/>
        </p:nvSpPr>
        <p:spPr>
          <a:xfrm>
            <a:off x="4743120" y="5297136"/>
            <a:ext cx="2318122" cy="804268"/>
          </a:xfrm>
          <a:prstGeom prst="wedgeRoundRectCallout">
            <a:avLst>
              <a:gd name="adj1" fmla="val -80237"/>
              <a:gd name="adj2" fmla="val -22256"/>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latin typeface="Century Gothic" panose="020B0502020202020204" pitchFamily="34" charset="0"/>
              </a:rPr>
              <a:t>Lernt</a:t>
            </a:r>
            <a:r>
              <a:rPr lang="en-US" sz="2000" dirty="0">
                <a:latin typeface="Century Gothic" panose="020B0502020202020204" pitchFamily="34" charset="0"/>
              </a:rPr>
              <a:t> </a:t>
            </a:r>
            <a:r>
              <a:rPr lang="en-US" sz="2000" dirty="0" err="1">
                <a:latin typeface="Century Gothic" panose="020B0502020202020204" pitchFamily="34" charset="0"/>
              </a:rPr>
              <a:t>ihr</a:t>
            </a:r>
            <a:r>
              <a:rPr lang="en-US" sz="2000" dirty="0">
                <a:latin typeface="Century Gothic" panose="020B0502020202020204" pitchFamily="34" charset="0"/>
              </a:rPr>
              <a:t> </a:t>
            </a:r>
            <a:r>
              <a:rPr lang="en-US" sz="2000" dirty="0" err="1">
                <a:latin typeface="Century Gothic" panose="020B0502020202020204" pitchFamily="34" charset="0"/>
              </a:rPr>
              <a:t>zu</a:t>
            </a:r>
            <a:r>
              <a:rPr lang="en-US" sz="2000" dirty="0">
                <a:latin typeface="Century Gothic" panose="020B0502020202020204" pitchFamily="34" charset="0"/>
              </a:rPr>
              <a:t> </a:t>
            </a:r>
            <a:r>
              <a:rPr lang="en-US" sz="2000" dirty="0" err="1">
                <a:latin typeface="Century Gothic" panose="020B0502020202020204" pitchFamily="34" charset="0"/>
              </a:rPr>
              <a:t>Hause</a:t>
            </a:r>
            <a:r>
              <a:rPr lang="en-US" sz="2000" dirty="0">
                <a:latin typeface="Century Gothic" panose="020B0502020202020204" pitchFamily="34" charset="0"/>
              </a:rPr>
              <a:t>?</a:t>
            </a:r>
            <a:endParaRPr lang="en-GB" sz="2000" dirty="0">
              <a:latin typeface="Century Gothic" panose="020B0502020202020204" pitchFamily="34" charset="0"/>
            </a:endParaRPr>
          </a:p>
        </p:txBody>
      </p:sp>
      <p:pic>
        <p:nvPicPr>
          <p:cNvPr id="5" name="Picture 4">
            <a:extLst>
              <a:ext uri="{FF2B5EF4-FFF2-40B4-BE49-F238E27FC236}">
                <a16:creationId xmlns:a16="http://schemas.microsoft.com/office/drawing/2014/main" id="{526C9832-353E-CD0F-7183-FF6C431C6FF4}"/>
              </a:ext>
            </a:extLst>
          </p:cNvPr>
          <p:cNvPicPr>
            <a:picLocks noChangeAspect="1"/>
          </p:cNvPicPr>
          <p:nvPr/>
        </p:nvPicPr>
        <p:blipFill>
          <a:blip r:embed="rId18"/>
          <a:stretch>
            <a:fillRect/>
          </a:stretch>
        </p:blipFill>
        <p:spPr>
          <a:xfrm>
            <a:off x="78952" y="88171"/>
            <a:ext cx="524301" cy="481626"/>
          </a:xfrm>
          <a:prstGeom prst="rect">
            <a:avLst/>
          </a:prstGeom>
        </p:spPr>
      </p:pic>
      <p:pic>
        <p:nvPicPr>
          <p:cNvPr id="16" name="Graphic 15" descr="Internet outline">
            <a:extLst>
              <a:ext uri="{FF2B5EF4-FFF2-40B4-BE49-F238E27FC236}">
                <a16:creationId xmlns:a16="http://schemas.microsoft.com/office/drawing/2014/main" id="{97F803F7-7C47-4BDF-B058-6C4C53DCED98}"/>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8988094" y="1856969"/>
            <a:ext cx="648784" cy="648784"/>
          </a:xfrm>
          <a:prstGeom prst="rect">
            <a:avLst/>
          </a:prstGeom>
        </p:spPr>
      </p:pic>
      <p:pic>
        <p:nvPicPr>
          <p:cNvPr id="21" name="Graphic 20" descr="Eye with solid fill">
            <a:extLst>
              <a:ext uri="{FF2B5EF4-FFF2-40B4-BE49-F238E27FC236}">
                <a16:creationId xmlns:a16="http://schemas.microsoft.com/office/drawing/2014/main" id="{CAA81D23-CA85-C269-2006-3D6F72328BA5}"/>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5701641" y="1924007"/>
            <a:ext cx="559023" cy="559023"/>
          </a:xfrm>
          <a:prstGeom prst="rect">
            <a:avLst/>
          </a:prstGeom>
        </p:spPr>
      </p:pic>
      <p:pic>
        <p:nvPicPr>
          <p:cNvPr id="25" name="Graphic 24" descr="House with solid fill">
            <a:extLst>
              <a:ext uri="{FF2B5EF4-FFF2-40B4-BE49-F238E27FC236}">
                <a16:creationId xmlns:a16="http://schemas.microsoft.com/office/drawing/2014/main" id="{7A147E63-21AA-AAB5-0A0D-2B6ABDC3DC37}"/>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6330239" y="1896762"/>
            <a:ext cx="429465" cy="429465"/>
          </a:xfrm>
          <a:prstGeom prst="rect">
            <a:avLst/>
          </a:prstGeom>
        </p:spPr>
      </p:pic>
      <p:pic>
        <p:nvPicPr>
          <p:cNvPr id="28" name="Graphic 27" descr="Home outline">
            <a:extLst>
              <a:ext uri="{FF2B5EF4-FFF2-40B4-BE49-F238E27FC236}">
                <a16:creationId xmlns:a16="http://schemas.microsoft.com/office/drawing/2014/main" id="{5B065E0C-740A-8F68-A1FD-10C46981A7D4}"/>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6650982" y="1873476"/>
            <a:ext cx="479536" cy="479536"/>
          </a:xfrm>
          <a:prstGeom prst="rect">
            <a:avLst/>
          </a:prstGeom>
        </p:spPr>
      </p:pic>
      <p:pic>
        <p:nvPicPr>
          <p:cNvPr id="34" name="Graphic 33" descr="Music notes with solid fill">
            <a:extLst>
              <a:ext uri="{FF2B5EF4-FFF2-40B4-BE49-F238E27FC236}">
                <a16:creationId xmlns:a16="http://schemas.microsoft.com/office/drawing/2014/main" id="{9B98C733-2C2C-D44A-032D-DE6F0F9B4AF5}"/>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7606194" y="1925676"/>
            <a:ext cx="475141" cy="475141"/>
          </a:xfrm>
          <a:prstGeom prst="rect">
            <a:avLst/>
          </a:prstGeom>
        </p:spPr>
      </p:pic>
      <p:pic>
        <p:nvPicPr>
          <p:cNvPr id="40" name="Graphic 39" descr="Coins outline">
            <a:extLst>
              <a:ext uri="{FF2B5EF4-FFF2-40B4-BE49-F238E27FC236}">
                <a16:creationId xmlns:a16="http://schemas.microsoft.com/office/drawing/2014/main" id="{ACAC78CB-246A-721A-3645-615C625EA8FA}"/>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4666873" y="1905012"/>
            <a:ext cx="552699" cy="552699"/>
          </a:xfrm>
          <a:prstGeom prst="rect">
            <a:avLst/>
          </a:prstGeom>
        </p:spPr>
      </p:pic>
      <p:pic>
        <p:nvPicPr>
          <p:cNvPr id="30" name="Graphic 29" descr="House outline">
            <a:extLst>
              <a:ext uri="{FF2B5EF4-FFF2-40B4-BE49-F238E27FC236}">
                <a16:creationId xmlns:a16="http://schemas.microsoft.com/office/drawing/2014/main" id="{46FE049D-8BB3-CB5C-29F3-B5B42E04F5FE}"/>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6528169" y="2082873"/>
            <a:ext cx="463070" cy="463070"/>
          </a:xfrm>
          <a:prstGeom prst="rect">
            <a:avLst/>
          </a:prstGeom>
        </p:spPr>
      </p:pic>
      <p:sp>
        <p:nvSpPr>
          <p:cNvPr id="56" name="TextBox 55">
            <a:extLst>
              <a:ext uri="{FF2B5EF4-FFF2-40B4-BE49-F238E27FC236}">
                <a16:creationId xmlns:a16="http://schemas.microsoft.com/office/drawing/2014/main" id="{59E53F72-73F0-4681-9044-A6F73B4E3BB8}"/>
              </a:ext>
            </a:extLst>
          </p:cNvPr>
          <p:cNvSpPr txBox="1"/>
          <p:nvPr/>
        </p:nvSpPr>
        <p:spPr>
          <a:xfrm>
            <a:off x="1639204" y="1279446"/>
            <a:ext cx="1053671" cy="400110"/>
          </a:xfrm>
          <a:prstGeom prst="rect">
            <a:avLst/>
          </a:prstGeom>
          <a:noFill/>
        </p:spPr>
        <p:txBody>
          <a:bodyPr wrap="square">
            <a:spAutoFit/>
          </a:bodyPr>
          <a:lstStyle/>
          <a:p>
            <a:pPr algn="ctr"/>
            <a:r>
              <a:rPr lang="en-US" sz="2000" dirty="0" err="1">
                <a:solidFill>
                  <a:srgbClr val="002060"/>
                </a:solidFill>
                <a:latin typeface="Century Gothic" panose="020B0502020202020204" pitchFamily="34" charset="0"/>
              </a:rPr>
              <a:t>Fußball</a:t>
            </a:r>
            <a:endParaRPr lang="en-US" sz="2000" dirty="0">
              <a:solidFill>
                <a:srgbClr val="002060"/>
              </a:solidFill>
              <a:latin typeface="Century Gothic" panose="020B0502020202020204" pitchFamily="34" charset="0"/>
            </a:endParaRPr>
          </a:p>
        </p:txBody>
      </p:sp>
      <p:sp>
        <p:nvSpPr>
          <p:cNvPr id="57" name="TextBox 56">
            <a:extLst>
              <a:ext uri="{FF2B5EF4-FFF2-40B4-BE49-F238E27FC236}">
                <a16:creationId xmlns:a16="http://schemas.microsoft.com/office/drawing/2014/main" id="{5C79CE9A-1EB5-4BBE-91F2-F94E7BFD4B46}"/>
              </a:ext>
            </a:extLst>
          </p:cNvPr>
          <p:cNvSpPr txBox="1"/>
          <p:nvPr/>
        </p:nvSpPr>
        <p:spPr>
          <a:xfrm>
            <a:off x="2885071" y="1305220"/>
            <a:ext cx="1390959" cy="400110"/>
          </a:xfrm>
          <a:prstGeom prst="rect">
            <a:avLst/>
          </a:prstGeom>
          <a:noFill/>
        </p:spPr>
        <p:txBody>
          <a:bodyPr wrap="square">
            <a:spAutoFit/>
          </a:bodyPr>
          <a:lstStyle/>
          <a:p>
            <a:pPr algn="ctr"/>
            <a:r>
              <a:rPr lang="en-US" sz="2000" dirty="0" err="1">
                <a:solidFill>
                  <a:srgbClr val="002060"/>
                </a:solidFill>
                <a:latin typeface="Century Gothic" panose="020B0502020202020204" pitchFamily="34" charset="0"/>
              </a:rPr>
              <a:t>zu</a:t>
            </a:r>
            <a:r>
              <a:rPr lang="en-US" sz="2000" dirty="0">
                <a:solidFill>
                  <a:srgbClr val="002060"/>
                </a:solidFill>
                <a:latin typeface="Century Gothic" panose="020B0502020202020204" pitchFamily="34" charset="0"/>
              </a:rPr>
              <a:t> </a:t>
            </a:r>
            <a:r>
              <a:rPr lang="en-US" sz="2000" dirty="0" err="1">
                <a:solidFill>
                  <a:srgbClr val="002060"/>
                </a:solidFill>
                <a:latin typeface="Century Gothic" panose="020B0502020202020204" pitchFamily="34" charset="0"/>
              </a:rPr>
              <a:t>Hause</a:t>
            </a:r>
            <a:endParaRPr lang="en-US" sz="2000" dirty="0">
              <a:solidFill>
                <a:srgbClr val="002060"/>
              </a:solidFill>
              <a:latin typeface="Century Gothic" panose="020B0502020202020204" pitchFamily="34" charset="0"/>
            </a:endParaRPr>
          </a:p>
        </p:txBody>
      </p:sp>
      <p:sp>
        <p:nvSpPr>
          <p:cNvPr id="58" name="TextBox 57">
            <a:extLst>
              <a:ext uri="{FF2B5EF4-FFF2-40B4-BE49-F238E27FC236}">
                <a16:creationId xmlns:a16="http://schemas.microsoft.com/office/drawing/2014/main" id="{E921108E-3B2F-4142-AD96-0DD189BE8D1C}"/>
              </a:ext>
            </a:extLst>
          </p:cNvPr>
          <p:cNvSpPr txBox="1"/>
          <p:nvPr/>
        </p:nvSpPr>
        <p:spPr>
          <a:xfrm>
            <a:off x="4479258" y="1320801"/>
            <a:ext cx="1191881" cy="400110"/>
          </a:xfrm>
          <a:prstGeom prst="rect">
            <a:avLst/>
          </a:prstGeom>
          <a:noFill/>
        </p:spPr>
        <p:txBody>
          <a:bodyPr wrap="square">
            <a:spAutoFit/>
          </a:bodyPr>
          <a:lstStyle/>
          <a:p>
            <a:pPr algn="ctr"/>
            <a:r>
              <a:rPr lang="en-US" sz="2000" dirty="0">
                <a:solidFill>
                  <a:srgbClr val="002060"/>
                </a:solidFill>
                <a:latin typeface="Century Gothic" panose="020B0502020202020204" pitchFamily="34" charset="0"/>
              </a:rPr>
              <a:t>Geld</a:t>
            </a:r>
          </a:p>
        </p:txBody>
      </p:sp>
      <p:sp>
        <p:nvSpPr>
          <p:cNvPr id="59" name="TextBox 58">
            <a:extLst>
              <a:ext uri="{FF2B5EF4-FFF2-40B4-BE49-F238E27FC236}">
                <a16:creationId xmlns:a16="http://schemas.microsoft.com/office/drawing/2014/main" id="{7D1538E4-1A74-46B2-A965-3A4678BB8C8A}"/>
              </a:ext>
            </a:extLst>
          </p:cNvPr>
          <p:cNvSpPr txBox="1"/>
          <p:nvPr/>
        </p:nvSpPr>
        <p:spPr>
          <a:xfrm>
            <a:off x="5913077" y="1347262"/>
            <a:ext cx="1191881" cy="400110"/>
          </a:xfrm>
          <a:prstGeom prst="rect">
            <a:avLst/>
          </a:prstGeom>
          <a:noFill/>
        </p:spPr>
        <p:txBody>
          <a:bodyPr wrap="square">
            <a:spAutoFit/>
          </a:bodyPr>
          <a:lstStyle/>
          <a:p>
            <a:pPr algn="ctr"/>
            <a:r>
              <a:rPr lang="en-US" sz="2000" dirty="0" err="1">
                <a:solidFill>
                  <a:srgbClr val="002060"/>
                </a:solidFill>
                <a:latin typeface="Century Gothic" panose="020B0502020202020204" pitchFamily="34" charset="0"/>
              </a:rPr>
              <a:t>Dörfer</a:t>
            </a:r>
            <a:endParaRPr lang="en-US" sz="2000" dirty="0">
              <a:solidFill>
                <a:srgbClr val="002060"/>
              </a:solidFill>
              <a:latin typeface="Century Gothic" panose="020B0502020202020204" pitchFamily="34" charset="0"/>
            </a:endParaRPr>
          </a:p>
        </p:txBody>
      </p:sp>
      <p:sp>
        <p:nvSpPr>
          <p:cNvPr id="61" name="TextBox 60">
            <a:extLst>
              <a:ext uri="{FF2B5EF4-FFF2-40B4-BE49-F238E27FC236}">
                <a16:creationId xmlns:a16="http://schemas.microsoft.com/office/drawing/2014/main" id="{2ED09798-E0C1-43BE-ACDB-C06D3D396170}"/>
              </a:ext>
            </a:extLst>
          </p:cNvPr>
          <p:cNvSpPr txBox="1"/>
          <p:nvPr/>
        </p:nvSpPr>
        <p:spPr>
          <a:xfrm>
            <a:off x="7297154" y="1293948"/>
            <a:ext cx="1359128" cy="400110"/>
          </a:xfrm>
          <a:prstGeom prst="rect">
            <a:avLst/>
          </a:prstGeom>
          <a:noFill/>
        </p:spPr>
        <p:txBody>
          <a:bodyPr wrap="square">
            <a:spAutoFit/>
          </a:bodyPr>
          <a:lstStyle/>
          <a:p>
            <a:pPr algn="ctr"/>
            <a:r>
              <a:rPr lang="en-US" sz="2000" dirty="0" err="1">
                <a:solidFill>
                  <a:srgbClr val="002060"/>
                </a:solidFill>
                <a:latin typeface="Century Gothic" panose="020B0502020202020204" pitchFamily="34" charset="0"/>
              </a:rPr>
              <a:t>mit</a:t>
            </a:r>
            <a:r>
              <a:rPr lang="en-US" sz="2000" dirty="0">
                <a:solidFill>
                  <a:srgbClr val="002060"/>
                </a:solidFill>
                <a:latin typeface="Century Gothic" panose="020B0502020202020204" pitchFamily="34" charset="0"/>
              </a:rPr>
              <a:t> </a:t>
            </a:r>
            <a:r>
              <a:rPr lang="en-US" sz="2000" dirty="0" err="1">
                <a:solidFill>
                  <a:srgbClr val="002060"/>
                </a:solidFill>
                <a:latin typeface="Century Gothic" panose="020B0502020202020204" pitchFamily="34" charset="0"/>
              </a:rPr>
              <a:t>Opa</a:t>
            </a:r>
            <a:endParaRPr lang="en-US" sz="2000" dirty="0">
              <a:solidFill>
                <a:srgbClr val="002060"/>
              </a:solidFill>
              <a:latin typeface="Century Gothic" panose="020B0502020202020204" pitchFamily="34" charset="0"/>
            </a:endParaRPr>
          </a:p>
        </p:txBody>
      </p:sp>
      <p:sp>
        <p:nvSpPr>
          <p:cNvPr id="62" name="TextBox 61">
            <a:extLst>
              <a:ext uri="{FF2B5EF4-FFF2-40B4-BE49-F238E27FC236}">
                <a16:creationId xmlns:a16="http://schemas.microsoft.com/office/drawing/2014/main" id="{C45C228F-1CCD-4D5E-8CEF-39BB9A95816E}"/>
              </a:ext>
            </a:extLst>
          </p:cNvPr>
          <p:cNvSpPr txBox="1"/>
          <p:nvPr/>
        </p:nvSpPr>
        <p:spPr>
          <a:xfrm>
            <a:off x="8831198" y="1319586"/>
            <a:ext cx="1944300" cy="400110"/>
          </a:xfrm>
          <a:prstGeom prst="rect">
            <a:avLst/>
          </a:prstGeom>
          <a:noFill/>
        </p:spPr>
        <p:txBody>
          <a:bodyPr wrap="square">
            <a:spAutoFit/>
          </a:bodyPr>
          <a:lstStyle/>
          <a:p>
            <a:pPr algn="ctr"/>
            <a:r>
              <a:rPr lang="en-US" sz="2000" dirty="0">
                <a:solidFill>
                  <a:srgbClr val="002060"/>
                </a:solidFill>
                <a:latin typeface="Century Gothic" panose="020B0502020202020204" pitchFamily="34" charset="0"/>
              </a:rPr>
              <a:t>am Computer</a:t>
            </a:r>
          </a:p>
        </p:txBody>
      </p:sp>
    </p:spTree>
    <p:extLst>
      <p:ext uri="{BB962C8B-B14F-4D97-AF65-F5344CB8AC3E}">
        <p14:creationId xmlns:p14="http://schemas.microsoft.com/office/powerpoint/2010/main" val="61128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2_W2F_5.3.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T2_W2F_5.4.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T2_W2F_5.5.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7"/>
                    </p:tgtEl>
                  </p:cond>
                </p:stCondLst>
                <p:endSync evt="end" delay="0">
                  <p:rtn val="all"/>
                </p:endSync>
                <p:childTnLst>
                  <p:par>
                    <p:cTn id="16" fill="hold">
                      <p:stCondLst>
                        <p:cond delay="0"/>
                      </p:stCondLst>
                      <p:childTnLst>
                        <p:par>
                          <p:cTn id="17" fill="hold">
                            <p:stCondLst>
                              <p:cond delay="0"/>
                            </p:stCondLst>
                            <p:childTnLst>
                              <p:par>
                                <p:cTn id="18" presetID="9" presetClass="exit" presetSubtype="0" fill="hold" grpId="0" nodeType="clickEffect">
                                  <p:stCondLst>
                                    <p:cond delay="0"/>
                                  </p:stCondLst>
                                  <p:childTnLst>
                                    <p:animEffect transition="out" filter="dissolve">
                                      <p:cBhvr>
                                        <p:cTn id="19" dur="500"/>
                                        <p:tgtEl>
                                          <p:spTgt spid="17"/>
                                        </p:tgtEl>
                                      </p:cBhvr>
                                    </p:animEffect>
                                    <p:set>
                                      <p:cBhvr>
                                        <p:cTn id="20"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21" restart="whenNotActive" fill="hold" evtFilter="cancelBubble" nodeType="interactiveSeq">
                <p:stCondLst>
                  <p:cond evt="onClick" delay="0">
                    <p:tgtEl>
                      <p:spTgt spid="24"/>
                    </p:tgtEl>
                  </p:cond>
                </p:stCondLst>
                <p:endSync evt="end" delay="0">
                  <p:rtn val="all"/>
                </p:endSync>
                <p:childTnLst>
                  <p:par>
                    <p:cTn id="22" fill="hold">
                      <p:stCondLst>
                        <p:cond delay="0"/>
                      </p:stCondLst>
                      <p:childTnLst>
                        <p:par>
                          <p:cTn id="23" fill="hold">
                            <p:stCondLst>
                              <p:cond delay="0"/>
                            </p:stCondLst>
                            <p:childTnLst>
                              <p:par>
                                <p:cTn id="24" presetID="9" presetClass="exit" presetSubtype="0" fill="hold" grpId="0" nodeType="clickEffect">
                                  <p:stCondLst>
                                    <p:cond delay="0"/>
                                  </p:stCondLst>
                                  <p:childTnLst>
                                    <p:animEffect transition="out" filter="dissolve">
                                      <p:cBhvr>
                                        <p:cTn id="25" dur="500"/>
                                        <p:tgtEl>
                                          <p:spTgt spid="24"/>
                                        </p:tgtEl>
                                      </p:cBhvr>
                                    </p:animEffect>
                                    <p:set>
                                      <p:cBhvr>
                                        <p:cTn id="26"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27" restart="whenNotActive" fill="hold" evtFilter="cancelBubble" nodeType="interactiveSeq">
                <p:stCondLst>
                  <p:cond evt="onClick" delay="0">
                    <p:tgtEl>
                      <p:spTgt spid="26"/>
                    </p:tgtEl>
                  </p:cond>
                </p:stCondLst>
                <p:endSync evt="end" delay="0">
                  <p:rtn val="all"/>
                </p:endSync>
                <p:childTnLst>
                  <p:par>
                    <p:cTn id="28" fill="hold">
                      <p:stCondLst>
                        <p:cond delay="0"/>
                      </p:stCondLst>
                      <p:childTnLst>
                        <p:par>
                          <p:cTn id="29" fill="hold">
                            <p:stCondLst>
                              <p:cond delay="0"/>
                            </p:stCondLst>
                            <p:childTnLst>
                              <p:par>
                                <p:cTn id="30" presetID="9" presetClass="exit" presetSubtype="0" fill="hold" grpId="0" nodeType="clickEffect">
                                  <p:stCondLst>
                                    <p:cond delay="0"/>
                                  </p:stCondLst>
                                  <p:childTnLst>
                                    <p:animEffect transition="out" filter="dissolve">
                                      <p:cBhvr>
                                        <p:cTn id="31" dur="500"/>
                                        <p:tgtEl>
                                          <p:spTgt spid="26"/>
                                        </p:tgtEl>
                                      </p:cBhvr>
                                    </p:animEffect>
                                    <p:set>
                                      <p:cBhvr>
                                        <p:cTn id="32"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childTnLst>
        </p:cTn>
      </p:par>
    </p:tnLst>
    <p:bldLst>
      <p:bldP spid="17" grpId="0" animBg="1"/>
      <p:bldP spid="24" grpId="0" animBg="1"/>
      <p:bldP spid="26" grpId="0" animBg="1"/>
      <p:bldP spid="36" grpId="0" animBg="1"/>
      <p:bldP spid="37" grpId="0" animBg="1"/>
      <p:bldP spid="3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Google Shape;218;p1" descr="C:\Users\Winnie\AppData\Local\Microsoft\Windows\Temporary Internet Files\Content.IE5\9M0I6R03\MC900441717[1].png">
            <a:extLst>
              <a:ext uri="{FF2B5EF4-FFF2-40B4-BE49-F238E27FC236}">
                <a16:creationId xmlns:a16="http://schemas.microsoft.com/office/drawing/2014/main" id="{39D14382-CBAF-4F29-B327-BDE0CEDD0C82}"/>
              </a:ext>
            </a:extLst>
          </p:cNvPr>
          <p:cNvPicPr preferRelativeResize="0"/>
          <p:nvPr/>
        </p:nvPicPr>
        <p:blipFill rotWithShape="1">
          <a:blip r:embed="rId21" cstate="screen">
            <a:alphaModFix/>
            <a:extLst>
              <a:ext uri="{28A0092B-C50C-407E-A947-70E740481C1C}">
                <a14:useLocalDpi xmlns:a14="http://schemas.microsoft.com/office/drawing/2010/main"/>
              </a:ext>
            </a:extLst>
          </a:blip>
          <a:srcRect/>
          <a:stretch/>
        </p:blipFill>
        <p:spPr>
          <a:xfrm>
            <a:off x="1785302" y="4032230"/>
            <a:ext cx="647700" cy="647700"/>
          </a:xfrm>
          <a:prstGeom prst="rect">
            <a:avLst/>
          </a:prstGeom>
          <a:noFill/>
          <a:ln>
            <a:noFill/>
          </a:ln>
        </p:spPr>
      </p:pic>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3</a:t>
            </a:r>
            <a:endParaRPr lang="en-GB" sz="3200" dirty="0"/>
          </a:p>
        </p:txBody>
      </p:sp>
      <p:sp>
        <p:nvSpPr>
          <p:cNvPr id="6" name="Rectangle 5">
            <a:hlinkClick r:id="" action="ppaction://noaction">
              <a:snd r:embed="rId22" name="T2_W2F_6.1.wav"/>
            </a:hlinkClick>
            <a:extLst>
              <a:ext uri="{FF2B5EF4-FFF2-40B4-BE49-F238E27FC236}">
                <a16:creationId xmlns:a16="http://schemas.microsoft.com/office/drawing/2014/main" id="{67F195E3-B4A8-4B57-84B5-E286C7573A0E}"/>
              </a:ext>
            </a:extLst>
          </p:cNvPr>
          <p:cNvSpPr/>
          <p:nvPr/>
        </p:nvSpPr>
        <p:spPr>
          <a:xfrm>
            <a:off x="2869592" y="48311"/>
            <a:ext cx="3315576"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32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Schatzsuche</a:t>
            </a:r>
            <a:r>
              <a:rPr lang="es-AR" sz="3200" b="1" kern="0" dirty="0">
                <a:solidFill>
                  <a:srgbClr val="002060"/>
                </a:solidFill>
                <a:latin typeface="Century Gothic" panose="020B0502020202020204" pitchFamily="34" charset="0"/>
                <a:cs typeface="Arial"/>
                <a:sym typeface="Arial"/>
              </a:rPr>
              <a:t>*</a:t>
            </a: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2" name="Title 2">
            <a:extLst>
              <a:ext uri="{FF2B5EF4-FFF2-40B4-BE49-F238E27FC236}">
                <a16:creationId xmlns:a16="http://schemas.microsoft.com/office/drawing/2014/main" id="{EADAB38A-6BFC-437B-A4D2-C13463AD3429}"/>
              </a:ext>
            </a:extLst>
          </p:cNvPr>
          <p:cNvSpPr txBox="1">
            <a:spLocks/>
          </p:cNvSpPr>
          <p:nvPr/>
        </p:nvSpPr>
        <p:spPr>
          <a:xfrm>
            <a:off x="10717846" y="1024626"/>
            <a:ext cx="1442000" cy="459765"/>
          </a:xfrm>
          <a:prstGeom prst="rect">
            <a:avLst/>
          </a:prstGeom>
          <a:solidFill>
            <a:srgbClr val="FFD10D"/>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44546A">
                    <a:lumMod val="10000"/>
                  </a:srgbClr>
                </a:solidFill>
                <a:effectLst/>
                <a:uLnTx/>
                <a:uFillTx/>
                <a:latin typeface="Century Gothic" panose="020B0502020202020204" pitchFamily="34" charset="0"/>
                <a:cs typeface="Calibri"/>
                <a:sym typeface="Calibri"/>
              </a:rPr>
              <a:t>sprechen</a:t>
            </a:r>
            <a:endParaRPr kumimoji="0" lang="en-GB" sz="2000" b="1" i="0" u="none" strike="noStrike" kern="0" cap="none" spc="0" normalizeH="0" baseline="0" noProof="0" dirty="0">
              <a:ln>
                <a:noFill/>
              </a:ln>
              <a:solidFill>
                <a:srgbClr val="44546A">
                  <a:lumMod val="10000"/>
                </a:srgbClr>
              </a:solidFill>
              <a:effectLst/>
              <a:uLnTx/>
              <a:uFillTx/>
              <a:latin typeface="Century Gothic" panose="020B0502020202020204" pitchFamily="34" charset="0"/>
              <a:cs typeface="Calibri"/>
              <a:sym typeface="Calibri"/>
            </a:endParaRPr>
          </a:p>
        </p:txBody>
      </p:sp>
      <p:pic>
        <p:nvPicPr>
          <p:cNvPr id="13" name="Picture 12" descr="Icon&#10;&#10;Description automatically generated">
            <a:extLst>
              <a:ext uri="{FF2B5EF4-FFF2-40B4-BE49-F238E27FC236}">
                <a16:creationId xmlns:a16="http://schemas.microsoft.com/office/drawing/2014/main" id="{A22B7C4E-AD73-42BA-9719-8F782430CEC1}"/>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0717846" y="65350"/>
            <a:ext cx="1585097" cy="1066892"/>
          </a:xfrm>
          <a:prstGeom prst="rect">
            <a:avLst/>
          </a:prstGeom>
        </p:spPr>
      </p:pic>
      <p:sp>
        <p:nvSpPr>
          <p:cNvPr id="8" name="Speech Bubble: Rectangle with Corners Rounded 7">
            <a:hlinkClick r:id="" action="ppaction://noaction">
              <a:snd r:embed="rId24" name="T2_W2F_6.2.wav"/>
            </a:hlinkClick>
            <a:extLst>
              <a:ext uri="{FF2B5EF4-FFF2-40B4-BE49-F238E27FC236}">
                <a16:creationId xmlns:a16="http://schemas.microsoft.com/office/drawing/2014/main" id="{59240F57-A22B-4D0E-8019-AC8D258BB600}"/>
              </a:ext>
            </a:extLst>
          </p:cNvPr>
          <p:cNvSpPr/>
          <p:nvPr/>
        </p:nvSpPr>
        <p:spPr>
          <a:xfrm>
            <a:off x="1037654" y="657582"/>
            <a:ext cx="2944521" cy="518040"/>
          </a:xfrm>
          <a:prstGeom prst="wedgeRoundRectCallout">
            <a:avLst>
              <a:gd name="adj1" fmla="val -63450"/>
              <a:gd name="adj2" fmla="val -502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9" name="Graphic 8" descr="Teacher">
            <a:extLst>
              <a:ext uri="{FF2B5EF4-FFF2-40B4-BE49-F238E27FC236}">
                <a16:creationId xmlns:a16="http://schemas.microsoft.com/office/drawing/2014/main" id="{A33234D2-0669-40D3-968E-DC8E1F621A52}"/>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32154" y="463138"/>
            <a:ext cx="914400" cy="914400"/>
          </a:xfrm>
          <a:prstGeom prst="rect">
            <a:avLst/>
          </a:prstGeom>
        </p:spPr>
      </p:pic>
      <p:sp>
        <p:nvSpPr>
          <p:cNvPr id="10" name="Google Shape;108;p3">
            <a:hlinkClick r:id="" action="ppaction://noaction">
              <a:snd r:embed="rId24" name="T2_W2F_6.2.wav"/>
            </a:hlinkClick>
            <a:extLst>
              <a:ext uri="{FF2B5EF4-FFF2-40B4-BE49-F238E27FC236}">
                <a16:creationId xmlns:a16="http://schemas.microsoft.com/office/drawing/2014/main" id="{58DE2B2C-7CEA-4E91-8562-FCECCF8D4011}"/>
              </a:ext>
            </a:extLst>
          </p:cNvPr>
          <p:cNvSpPr txBox="1"/>
          <p:nvPr/>
        </p:nvSpPr>
        <p:spPr>
          <a:xfrm>
            <a:off x="1190180" y="689955"/>
            <a:ext cx="3763373"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rPr>
              <a:t>Such den Schatz!</a:t>
            </a:r>
            <a:endParaRPr kumimoji="0" sz="2400" b="1" i="0" u="none" strike="noStrike" kern="120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graphicFrame>
        <p:nvGraphicFramePr>
          <p:cNvPr id="3" name="Table 3">
            <a:extLst>
              <a:ext uri="{FF2B5EF4-FFF2-40B4-BE49-F238E27FC236}">
                <a16:creationId xmlns:a16="http://schemas.microsoft.com/office/drawing/2014/main" id="{267DF67C-FED2-4263-8836-F4A87752CD73}"/>
              </a:ext>
            </a:extLst>
          </p:cNvPr>
          <p:cNvGraphicFramePr>
            <a:graphicFrameLocks noGrp="1"/>
          </p:cNvGraphicFramePr>
          <p:nvPr/>
        </p:nvGraphicFramePr>
        <p:xfrm>
          <a:off x="1394302" y="1905757"/>
          <a:ext cx="8688546" cy="4299213"/>
        </p:xfrm>
        <a:graphic>
          <a:graphicData uri="http://schemas.openxmlformats.org/drawingml/2006/table">
            <a:tbl>
              <a:tblPr firstRow="1" bandRow="1">
                <a:tableStyleId>{5940675A-B579-460E-94D1-54222C63F5DA}</a:tableStyleId>
              </a:tblPr>
              <a:tblGrid>
                <a:gridCol w="1448091">
                  <a:extLst>
                    <a:ext uri="{9D8B030D-6E8A-4147-A177-3AD203B41FA5}">
                      <a16:colId xmlns:a16="http://schemas.microsoft.com/office/drawing/2014/main" val="3705192902"/>
                    </a:ext>
                  </a:extLst>
                </a:gridCol>
                <a:gridCol w="1448091">
                  <a:extLst>
                    <a:ext uri="{9D8B030D-6E8A-4147-A177-3AD203B41FA5}">
                      <a16:colId xmlns:a16="http://schemas.microsoft.com/office/drawing/2014/main" val="1615770556"/>
                    </a:ext>
                  </a:extLst>
                </a:gridCol>
                <a:gridCol w="1448091">
                  <a:extLst>
                    <a:ext uri="{9D8B030D-6E8A-4147-A177-3AD203B41FA5}">
                      <a16:colId xmlns:a16="http://schemas.microsoft.com/office/drawing/2014/main" val="3104332929"/>
                    </a:ext>
                  </a:extLst>
                </a:gridCol>
                <a:gridCol w="1448091">
                  <a:extLst>
                    <a:ext uri="{9D8B030D-6E8A-4147-A177-3AD203B41FA5}">
                      <a16:colId xmlns:a16="http://schemas.microsoft.com/office/drawing/2014/main" val="2409308791"/>
                    </a:ext>
                  </a:extLst>
                </a:gridCol>
                <a:gridCol w="1448091">
                  <a:extLst>
                    <a:ext uri="{9D8B030D-6E8A-4147-A177-3AD203B41FA5}">
                      <a16:colId xmlns:a16="http://schemas.microsoft.com/office/drawing/2014/main" val="1938113145"/>
                    </a:ext>
                  </a:extLst>
                </a:gridCol>
                <a:gridCol w="1448091">
                  <a:extLst>
                    <a:ext uri="{9D8B030D-6E8A-4147-A177-3AD203B41FA5}">
                      <a16:colId xmlns:a16="http://schemas.microsoft.com/office/drawing/2014/main" val="606389991"/>
                    </a:ext>
                  </a:extLst>
                </a:gridCol>
              </a:tblGrid>
              <a:tr h="546498">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28464138"/>
                  </a:ext>
                </a:extLst>
              </a:tr>
              <a:tr h="1250905">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35135451"/>
                  </a:ext>
                </a:extLst>
              </a:tr>
              <a:tr h="1250905">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99953720"/>
                  </a:ext>
                </a:extLst>
              </a:tr>
              <a:tr h="1250905">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02171399"/>
                  </a:ext>
                </a:extLst>
              </a:tr>
            </a:tbl>
          </a:graphicData>
        </a:graphic>
      </p:graphicFrame>
      <p:sp>
        <p:nvSpPr>
          <p:cNvPr id="4" name="TextBox 3">
            <a:extLst>
              <a:ext uri="{FF2B5EF4-FFF2-40B4-BE49-F238E27FC236}">
                <a16:creationId xmlns:a16="http://schemas.microsoft.com/office/drawing/2014/main" id="{D1FAE6C3-3497-47FA-80C1-B5B3F3A93A3B}"/>
              </a:ext>
            </a:extLst>
          </p:cNvPr>
          <p:cNvSpPr txBox="1"/>
          <p:nvPr/>
        </p:nvSpPr>
        <p:spPr>
          <a:xfrm>
            <a:off x="414548" y="2724508"/>
            <a:ext cx="118054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Du</a:t>
            </a:r>
          </a:p>
        </p:txBody>
      </p:sp>
      <p:sp>
        <p:nvSpPr>
          <p:cNvPr id="14" name="TextBox 13">
            <a:extLst>
              <a:ext uri="{FF2B5EF4-FFF2-40B4-BE49-F238E27FC236}">
                <a16:creationId xmlns:a16="http://schemas.microsoft.com/office/drawing/2014/main" id="{B8641E37-3451-4E7F-BA29-2B960E0CA3B0}"/>
              </a:ext>
            </a:extLst>
          </p:cNvPr>
          <p:cNvSpPr txBox="1"/>
          <p:nvPr/>
        </p:nvSpPr>
        <p:spPr>
          <a:xfrm>
            <a:off x="414548" y="4017651"/>
            <a:ext cx="139430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Ihr</a:t>
            </a:r>
            <a:endPar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5" name="TextBox 14">
            <a:extLst>
              <a:ext uri="{FF2B5EF4-FFF2-40B4-BE49-F238E27FC236}">
                <a16:creationId xmlns:a16="http://schemas.microsoft.com/office/drawing/2014/main" id="{23130F1A-945F-4E8E-BFD7-2580AF5EB7BA}"/>
              </a:ext>
            </a:extLst>
          </p:cNvPr>
          <p:cNvSpPr txBox="1"/>
          <p:nvPr/>
        </p:nvSpPr>
        <p:spPr>
          <a:xfrm>
            <a:off x="451104" y="5254440"/>
            <a:ext cx="139430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Ihr</a:t>
            </a: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pic>
        <p:nvPicPr>
          <p:cNvPr id="37" name="Google Shape;218;p1" descr="C:\Users\Winnie\AppData\Local\Microsoft\Windows\Temporary Internet Files\Content.IE5\9M0I6R03\MC900441717[1].png">
            <a:extLst>
              <a:ext uri="{FF2B5EF4-FFF2-40B4-BE49-F238E27FC236}">
                <a16:creationId xmlns:a16="http://schemas.microsoft.com/office/drawing/2014/main" id="{01B54294-CABC-4749-9577-98FCE9985CD3}"/>
              </a:ext>
            </a:extLst>
          </p:cNvPr>
          <p:cNvPicPr preferRelativeResize="0"/>
          <p:nvPr/>
        </p:nvPicPr>
        <p:blipFill rotWithShape="1">
          <a:blip r:embed="rId21" cstate="screen">
            <a:alphaModFix/>
            <a:extLst>
              <a:ext uri="{28A0092B-C50C-407E-A947-70E740481C1C}">
                <a14:useLocalDpi xmlns:a14="http://schemas.microsoft.com/office/drawing/2010/main"/>
              </a:ext>
            </a:extLst>
          </a:blip>
          <a:srcRect/>
          <a:stretch/>
        </p:blipFill>
        <p:spPr>
          <a:xfrm>
            <a:off x="3315900" y="2791793"/>
            <a:ext cx="647700" cy="647700"/>
          </a:xfrm>
          <a:prstGeom prst="rect">
            <a:avLst/>
          </a:prstGeom>
          <a:noFill/>
          <a:ln>
            <a:noFill/>
          </a:ln>
        </p:spPr>
      </p:pic>
      <p:sp>
        <p:nvSpPr>
          <p:cNvPr id="42" name="Rectangle 41">
            <a:extLst>
              <a:ext uri="{FF2B5EF4-FFF2-40B4-BE49-F238E27FC236}">
                <a16:creationId xmlns:a16="http://schemas.microsoft.com/office/drawing/2014/main" id="{B6BBA4FA-7625-4B58-9C8C-F806D7A64B57}"/>
              </a:ext>
            </a:extLst>
          </p:cNvPr>
          <p:cNvSpPr/>
          <p:nvPr/>
        </p:nvSpPr>
        <p:spPr>
          <a:xfrm>
            <a:off x="1403622" y="2473697"/>
            <a:ext cx="1429248" cy="1226620"/>
          </a:xfrm>
          <a:prstGeom prst="rect">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3" name="Rectangle 42">
            <a:extLst>
              <a:ext uri="{FF2B5EF4-FFF2-40B4-BE49-F238E27FC236}">
                <a16:creationId xmlns:a16="http://schemas.microsoft.com/office/drawing/2014/main" id="{0C9F4EA1-79C2-40F8-82A5-EA33DC1576EA}"/>
              </a:ext>
            </a:extLst>
          </p:cNvPr>
          <p:cNvSpPr/>
          <p:nvPr/>
        </p:nvSpPr>
        <p:spPr>
          <a:xfrm>
            <a:off x="1391783" y="3694631"/>
            <a:ext cx="1456695" cy="122662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4" name="Rectangle 43">
            <a:extLst>
              <a:ext uri="{FF2B5EF4-FFF2-40B4-BE49-F238E27FC236}">
                <a16:creationId xmlns:a16="http://schemas.microsoft.com/office/drawing/2014/main" id="{CED9C338-D78B-41B3-B14E-0A6273ED73C1}"/>
              </a:ext>
            </a:extLst>
          </p:cNvPr>
          <p:cNvSpPr/>
          <p:nvPr/>
        </p:nvSpPr>
        <p:spPr>
          <a:xfrm>
            <a:off x="1388043" y="4944737"/>
            <a:ext cx="1437003" cy="1245742"/>
          </a:xfrm>
          <a:prstGeom prst="rect">
            <a:avLst/>
          </a:prstGeom>
          <a:solidFill>
            <a:srgbClr val="FFD319"/>
          </a:solidFill>
          <a:ln>
            <a:solidFill>
              <a:srgbClr val="FFD3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TextBox 45">
            <a:extLst>
              <a:ext uri="{FF2B5EF4-FFF2-40B4-BE49-F238E27FC236}">
                <a16:creationId xmlns:a16="http://schemas.microsoft.com/office/drawing/2014/main" id="{738833F7-AC9B-4680-BC9A-A1C276444C05}"/>
              </a:ext>
            </a:extLst>
          </p:cNvPr>
          <p:cNvSpPr txBox="1"/>
          <p:nvPr/>
        </p:nvSpPr>
        <p:spPr>
          <a:xfrm>
            <a:off x="1677171" y="1527430"/>
            <a:ext cx="11805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spielen</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7" name="TextBox 46">
            <a:extLst>
              <a:ext uri="{FF2B5EF4-FFF2-40B4-BE49-F238E27FC236}">
                <a16:creationId xmlns:a16="http://schemas.microsoft.com/office/drawing/2014/main" id="{40413713-8CA2-4D83-88D8-719671BB2DDD}"/>
              </a:ext>
            </a:extLst>
          </p:cNvPr>
          <p:cNvSpPr txBox="1"/>
          <p:nvPr/>
        </p:nvSpPr>
        <p:spPr>
          <a:xfrm>
            <a:off x="3071867" y="1535649"/>
            <a:ext cx="11805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lernen</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8" name="TextBox 47">
            <a:extLst>
              <a:ext uri="{FF2B5EF4-FFF2-40B4-BE49-F238E27FC236}">
                <a16:creationId xmlns:a16="http://schemas.microsoft.com/office/drawing/2014/main" id="{AE4EFD69-E353-45F4-AC5D-EE51CC2AD6D0}"/>
              </a:ext>
            </a:extLst>
          </p:cNvPr>
          <p:cNvSpPr txBox="1"/>
          <p:nvPr/>
        </p:nvSpPr>
        <p:spPr>
          <a:xfrm>
            <a:off x="4280621" y="1535488"/>
            <a:ext cx="15408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mitbringen</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9" name="TextBox 48">
            <a:extLst>
              <a:ext uri="{FF2B5EF4-FFF2-40B4-BE49-F238E27FC236}">
                <a16:creationId xmlns:a16="http://schemas.microsoft.com/office/drawing/2014/main" id="{E200657C-D165-4763-9BE8-65A18743B7EB}"/>
              </a:ext>
            </a:extLst>
          </p:cNvPr>
          <p:cNvSpPr txBox="1"/>
          <p:nvPr/>
        </p:nvSpPr>
        <p:spPr>
          <a:xfrm>
            <a:off x="5738575" y="1560864"/>
            <a:ext cx="154088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sehen</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0" name="TextBox 49">
            <a:extLst>
              <a:ext uri="{FF2B5EF4-FFF2-40B4-BE49-F238E27FC236}">
                <a16:creationId xmlns:a16="http://schemas.microsoft.com/office/drawing/2014/main" id="{49B74F11-B15E-4FB9-93F3-2973B32A857B}"/>
              </a:ext>
            </a:extLst>
          </p:cNvPr>
          <p:cNvSpPr txBox="1"/>
          <p:nvPr/>
        </p:nvSpPr>
        <p:spPr>
          <a:xfrm>
            <a:off x="8570169" y="1556367"/>
            <a:ext cx="154088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sitzen</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1" name="TextBox 50">
            <a:extLst>
              <a:ext uri="{FF2B5EF4-FFF2-40B4-BE49-F238E27FC236}">
                <a16:creationId xmlns:a16="http://schemas.microsoft.com/office/drawing/2014/main" id="{BE2D1D61-56F5-4480-BACF-F0729970FEC5}"/>
              </a:ext>
            </a:extLst>
          </p:cNvPr>
          <p:cNvSpPr txBox="1"/>
          <p:nvPr/>
        </p:nvSpPr>
        <p:spPr>
          <a:xfrm>
            <a:off x="7167038" y="1551869"/>
            <a:ext cx="154088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singen</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52" name="Google Shape;218;p1" descr="C:\Users\Winnie\AppData\Local\Microsoft\Windows\Temporary Internet Files\Content.IE5\9M0I6R03\MC900441717[1].png">
            <a:extLst>
              <a:ext uri="{FF2B5EF4-FFF2-40B4-BE49-F238E27FC236}">
                <a16:creationId xmlns:a16="http://schemas.microsoft.com/office/drawing/2014/main" id="{FA8C7A2A-2249-43A9-8694-D47A23E9D3F6}"/>
              </a:ext>
            </a:extLst>
          </p:cNvPr>
          <p:cNvPicPr preferRelativeResize="0"/>
          <p:nvPr/>
        </p:nvPicPr>
        <p:blipFill rotWithShape="1">
          <a:blip r:embed="rId21" cstate="screen">
            <a:alphaModFix/>
            <a:extLst>
              <a:ext uri="{28A0092B-C50C-407E-A947-70E740481C1C}">
                <a14:useLocalDpi xmlns:a14="http://schemas.microsoft.com/office/drawing/2010/main"/>
              </a:ext>
            </a:extLst>
          </a:blip>
          <a:srcRect/>
          <a:stretch/>
        </p:blipFill>
        <p:spPr>
          <a:xfrm>
            <a:off x="7479270" y="3994832"/>
            <a:ext cx="647700" cy="647700"/>
          </a:xfrm>
          <a:prstGeom prst="rect">
            <a:avLst/>
          </a:prstGeom>
          <a:noFill/>
          <a:ln>
            <a:noFill/>
          </a:ln>
        </p:spPr>
      </p:pic>
      <p:pic>
        <p:nvPicPr>
          <p:cNvPr id="53" name="Google Shape;218;p1" descr="C:\Users\Winnie\AppData\Local\Microsoft\Windows\Temporary Internet Files\Content.IE5\9M0I6R03\MC900441717[1].png">
            <a:extLst>
              <a:ext uri="{FF2B5EF4-FFF2-40B4-BE49-F238E27FC236}">
                <a16:creationId xmlns:a16="http://schemas.microsoft.com/office/drawing/2014/main" id="{CC4C60FC-12B3-475E-972B-7C4B372FE881}"/>
              </a:ext>
            </a:extLst>
          </p:cNvPr>
          <p:cNvPicPr preferRelativeResize="0"/>
          <p:nvPr/>
        </p:nvPicPr>
        <p:blipFill rotWithShape="1">
          <a:blip r:embed="rId21" cstate="screen">
            <a:alphaModFix/>
            <a:extLst>
              <a:ext uri="{28A0092B-C50C-407E-A947-70E740481C1C}">
                <a14:useLocalDpi xmlns:a14="http://schemas.microsoft.com/office/drawing/2010/main"/>
              </a:ext>
            </a:extLst>
          </a:blip>
          <a:srcRect/>
          <a:stretch/>
        </p:blipFill>
        <p:spPr>
          <a:xfrm>
            <a:off x="4592737" y="5196599"/>
            <a:ext cx="647700" cy="647700"/>
          </a:xfrm>
          <a:prstGeom prst="rect">
            <a:avLst/>
          </a:prstGeom>
          <a:noFill/>
          <a:ln>
            <a:noFill/>
          </a:ln>
        </p:spPr>
      </p:pic>
      <p:pic>
        <p:nvPicPr>
          <p:cNvPr id="54" name="Google Shape;218;p1" descr="C:\Users\Winnie\AppData\Local\Microsoft\Windows\Temporary Internet Files\Content.IE5\9M0I6R03\MC900441717[1].png">
            <a:extLst>
              <a:ext uri="{FF2B5EF4-FFF2-40B4-BE49-F238E27FC236}">
                <a16:creationId xmlns:a16="http://schemas.microsoft.com/office/drawing/2014/main" id="{011E7C8D-1E31-4F21-919C-13CF7AE6B99F}"/>
              </a:ext>
            </a:extLst>
          </p:cNvPr>
          <p:cNvPicPr preferRelativeResize="0"/>
          <p:nvPr/>
        </p:nvPicPr>
        <p:blipFill rotWithShape="1">
          <a:blip r:embed="rId21" cstate="screen">
            <a:alphaModFix/>
            <a:extLst>
              <a:ext uri="{28A0092B-C50C-407E-A947-70E740481C1C}">
                <a14:useLocalDpi xmlns:a14="http://schemas.microsoft.com/office/drawing/2010/main"/>
              </a:ext>
            </a:extLst>
          </a:blip>
          <a:srcRect/>
          <a:stretch/>
        </p:blipFill>
        <p:spPr>
          <a:xfrm>
            <a:off x="7613631" y="2686361"/>
            <a:ext cx="647700" cy="647700"/>
          </a:xfrm>
          <a:prstGeom prst="rect">
            <a:avLst/>
          </a:prstGeom>
          <a:noFill/>
          <a:ln>
            <a:noFill/>
          </a:ln>
        </p:spPr>
      </p:pic>
      <p:pic>
        <p:nvPicPr>
          <p:cNvPr id="55" name="Google Shape;218;p1" descr="C:\Users\Winnie\AppData\Local\Microsoft\Windows\Temporary Internet Files\Content.IE5\9M0I6R03\MC900441717[1].png">
            <a:extLst>
              <a:ext uri="{FF2B5EF4-FFF2-40B4-BE49-F238E27FC236}">
                <a16:creationId xmlns:a16="http://schemas.microsoft.com/office/drawing/2014/main" id="{2A349E76-0BB3-40B3-AD1D-A04C42F428AC}"/>
              </a:ext>
            </a:extLst>
          </p:cNvPr>
          <p:cNvPicPr preferRelativeResize="0"/>
          <p:nvPr/>
        </p:nvPicPr>
        <p:blipFill rotWithShape="1">
          <a:blip r:embed="rId21" cstate="screen">
            <a:alphaModFix/>
            <a:extLst>
              <a:ext uri="{28A0092B-C50C-407E-A947-70E740481C1C}">
                <a14:useLocalDpi xmlns:a14="http://schemas.microsoft.com/office/drawing/2010/main"/>
              </a:ext>
            </a:extLst>
          </a:blip>
          <a:srcRect/>
          <a:stretch/>
        </p:blipFill>
        <p:spPr>
          <a:xfrm>
            <a:off x="6185168" y="4973286"/>
            <a:ext cx="647700" cy="647700"/>
          </a:xfrm>
          <a:prstGeom prst="rect">
            <a:avLst/>
          </a:prstGeom>
          <a:noFill/>
          <a:ln>
            <a:noFill/>
          </a:ln>
        </p:spPr>
      </p:pic>
      <p:pic>
        <p:nvPicPr>
          <p:cNvPr id="57" name="Google Shape;218;p1" descr="C:\Users\Winnie\AppData\Local\Microsoft\Windows\Temporary Internet Files\Content.IE5\9M0I6R03\MC900441717[1].png">
            <a:extLst>
              <a:ext uri="{FF2B5EF4-FFF2-40B4-BE49-F238E27FC236}">
                <a16:creationId xmlns:a16="http://schemas.microsoft.com/office/drawing/2014/main" id="{93193AD6-9F9E-4ECC-B997-F9FDBBBA8F4B}"/>
              </a:ext>
            </a:extLst>
          </p:cNvPr>
          <p:cNvPicPr preferRelativeResize="0"/>
          <p:nvPr/>
        </p:nvPicPr>
        <p:blipFill rotWithShape="1">
          <a:blip r:embed="rId21" cstate="screen">
            <a:alphaModFix/>
            <a:extLst>
              <a:ext uri="{28A0092B-C50C-407E-A947-70E740481C1C}">
                <a14:useLocalDpi xmlns:a14="http://schemas.microsoft.com/office/drawing/2010/main"/>
              </a:ext>
            </a:extLst>
          </a:blip>
          <a:srcRect/>
          <a:stretch/>
        </p:blipFill>
        <p:spPr>
          <a:xfrm>
            <a:off x="9175638" y="4949662"/>
            <a:ext cx="647700" cy="647700"/>
          </a:xfrm>
          <a:prstGeom prst="rect">
            <a:avLst/>
          </a:prstGeom>
          <a:noFill/>
          <a:ln>
            <a:noFill/>
          </a:ln>
        </p:spPr>
      </p:pic>
      <p:pic>
        <p:nvPicPr>
          <p:cNvPr id="58" name="Google Shape;218;p1" descr="C:\Users\Winnie\AppData\Local\Microsoft\Windows\Temporary Internet Files\Content.IE5\9M0I6R03\MC900441717[1].png">
            <a:extLst>
              <a:ext uri="{FF2B5EF4-FFF2-40B4-BE49-F238E27FC236}">
                <a16:creationId xmlns:a16="http://schemas.microsoft.com/office/drawing/2014/main" id="{2DDFAE8B-1001-4A4D-B79C-3B05F8E0094F}"/>
              </a:ext>
            </a:extLst>
          </p:cNvPr>
          <p:cNvPicPr preferRelativeResize="0"/>
          <p:nvPr/>
        </p:nvPicPr>
        <p:blipFill rotWithShape="1">
          <a:blip r:embed="rId21" cstate="screen">
            <a:alphaModFix/>
            <a:extLst>
              <a:ext uri="{28A0092B-C50C-407E-A947-70E740481C1C}">
                <a14:useLocalDpi xmlns:a14="http://schemas.microsoft.com/office/drawing/2010/main"/>
              </a:ext>
            </a:extLst>
          </a:blip>
          <a:srcRect/>
          <a:stretch/>
        </p:blipFill>
        <p:spPr>
          <a:xfrm>
            <a:off x="6096000" y="3994832"/>
            <a:ext cx="647700" cy="647700"/>
          </a:xfrm>
          <a:prstGeom prst="rect">
            <a:avLst/>
          </a:prstGeom>
          <a:noFill/>
          <a:ln>
            <a:noFill/>
          </a:ln>
        </p:spPr>
      </p:pic>
      <p:pic>
        <p:nvPicPr>
          <p:cNvPr id="23" name="Graphic 22" descr="House with solid fill">
            <a:extLst>
              <a:ext uri="{FF2B5EF4-FFF2-40B4-BE49-F238E27FC236}">
                <a16:creationId xmlns:a16="http://schemas.microsoft.com/office/drawing/2014/main" id="{A662993B-F02D-49D8-AF5F-AAEFD7925BC2}"/>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2916609" y="1998583"/>
            <a:ext cx="415162" cy="415162"/>
          </a:xfrm>
          <a:prstGeom prst="rect">
            <a:avLst/>
          </a:prstGeom>
        </p:spPr>
      </p:pic>
      <p:pic>
        <p:nvPicPr>
          <p:cNvPr id="60" name="Graphic 59" descr="Football Goal with solid fill">
            <a:extLst>
              <a:ext uri="{FF2B5EF4-FFF2-40B4-BE49-F238E27FC236}">
                <a16:creationId xmlns:a16="http://schemas.microsoft.com/office/drawing/2014/main" id="{F867E61C-4674-4066-AE7A-3D999D753770}"/>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1862334" y="1901575"/>
            <a:ext cx="647581" cy="647581"/>
          </a:xfrm>
          <a:prstGeom prst="rect">
            <a:avLst/>
          </a:prstGeom>
        </p:spPr>
      </p:pic>
      <p:sp>
        <p:nvSpPr>
          <p:cNvPr id="5" name="Rectangle 4">
            <a:extLst>
              <a:ext uri="{FF2B5EF4-FFF2-40B4-BE49-F238E27FC236}">
                <a16:creationId xmlns:a16="http://schemas.microsoft.com/office/drawing/2014/main" id="{93607ACB-B3D1-8E92-14B3-E8382A61AB86}"/>
              </a:ext>
            </a:extLst>
          </p:cNvPr>
          <p:cNvSpPr/>
          <p:nvPr/>
        </p:nvSpPr>
        <p:spPr>
          <a:xfrm>
            <a:off x="2835999" y="2454498"/>
            <a:ext cx="1432140" cy="1226620"/>
          </a:xfrm>
          <a:prstGeom prst="rect">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8938B5C6-B44B-2327-D9DA-9DCFE750EFD1}"/>
              </a:ext>
            </a:extLst>
          </p:cNvPr>
          <p:cNvSpPr/>
          <p:nvPr/>
        </p:nvSpPr>
        <p:spPr>
          <a:xfrm>
            <a:off x="4294233" y="2468011"/>
            <a:ext cx="1440604" cy="1226620"/>
          </a:xfrm>
          <a:prstGeom prst="rect">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7" name="Rectangle 16">
            <a:extLst>
              <a:ext uri="{FF2B5EF4-FFF2-40B4-BE49-F238E27FC236}">
                <a16:creationId xmlns:a16="http://schemas.microsoft.com/office/drawing/2014/main" id="{1446B15F-1DE7-69E6-E7D4-9BBA92564522}"/>
              </a:ext>
            </a:extLst>
          </p:cNvPr>
          <p:cNvSpPr/>
          <p:nvPr/>
        </p:nvSpPr>
        <p:spPr>
          <a:xfrm>
            <a:off x="5759944" y="2450659"/>
            <a:ext cx="1419616" cy="1226620"/>
          </a:xfrm>
          <a:prstGeom prst="rect">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8" name="Rectangle 17">
            <a:extLst>
              <a:ext uri="{FF2B5EF4-FFF2-40B4-BE49-F238E27FC236}">
                <a16:creationId xmlns:a16="http://schemas.microsoft.com/office/drawing/2014/main" id="{BD0DBBF5-A426-34E7-0EC4-BA41CEC25A98}"/>
              </a:ext>
            </a:extLst>
          </p:cNvPr>
          <p:cNvSpPr/>
          <p:nvPr/>
        </p:nvSpPr>
        <p:spPr>
          <a:xfrm>
            <a:off x="7204997" y="2458486"/>
            <a:ext cx="1419616" cy="1226620"/>
          </a:xfrm>
          <a:prstGeom prst="rect">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9" name="Rectangle 18">
            <a:extLst>
              <a:ext uri="{FF2B5EF4-FFF2-40B4-BE49-F238E27FC236}">
                <a16:creationId xmlns:a16="http://schemas.microsoft.com/office/drawing/2014/main" id="{2548B794-A626-9F3B-8D22-84CFC3349E50}"/>
              </a:ext>
            </a:extLst>
          </p:cNvPr>
          <p:cNvSpPr/>
          <p:nvPr/>
        </p:nvSpPr>
        <p:spPr>
          <a:xfrm>
            <a:off x="8651646" y="2460184"/>
            <a:ext cx="1419616" cy="1217095"/>
          </a:xfrm>
          <a:prstGeom prst="rect">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0" name="Rectangle 19">
            <a:extLst>
              <a:ext uri="{FF2B5EF4-FFF2-40B4-BE49-F238E27FC236}">
                <a16:creationId xmlns:a16="http://schemas.microsoft.com/office/drawing/2014/main" id="{2C3F0666-FB15-A9AE-0775-707DBCC68A81}"/>
              </a:ext>
            </a:extLst>
          </p:cNvPr>
          <p:cNvSpPr/>
          <p:nvPr/>
        </p:nvSpPr>
        <p:spPr>
          <a:xfrm>
            <a:off x="2860418" y="3701859"/>
            <a:ext cx="1419616" cy="122662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1" name="Rectangle 20">
            <a:extLst>
              <a:ext uri="{FF2B5EF4-FFF2-40B4-BE49-F238E27FC236}">
                <a16:creationId xmlns:a16="http://schemas.microsoft.com/office/drawing/2014/main" id="{D52B2E11-2F8E-5813-04B1-E522A8917CF0}"/>
              </a:ext>
            </a:extLst>
          </p:cNvPr>
          <p:cNvSpPr/>
          <p:nvPr/>
        </p:nvSpPr>
        <p:spPr>
          <a:xfrm>
            <a:off x="4306714" y="3694857"/>
            <a:ext cx="1419616" cy="122662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2" name="Rectangle 21">
            <a:extLst>
              <a:ext uri="{FF2B5EF4-FFF2-40B4-BE49-F238E27FC236}">
                <a16:creationId xmlns:a16="http://schemas.microsoft.com/office/drawing/2014/main" id="{70ED6201-6C6D-F9F5-21D0-FF46B1360B28}"/>
              </a:ext>
            </a:extLst>
          </p:cNvPr>
          <p:cNvSpPr/>
          <p:nvPr/>
        </p:nvSpPr>
        <p:spPr>
          <a:xfrm>
            <a:off x="5756175" y="3696713"/>
            <a:ext cx="1419616" cy="122662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4" name="Rectangle 23">
            <a:extLst>
              <a:ext uri="{FF2B5EF4-FFF2-40B4-BE49-F238E27FC236}">
                <a16:creationId xmlns:a16="http://schemas.microsoft.com/office/drawing/2014/main" id="{DC6E40F1-D358-AC1C-A06C-BB07906A7F81}"/>
              </a:ext>
            </a:extLst>
          </p:cNvPr>
          <p:cNvSpPr/>
          <p:nvPr/>
        </p:nvSpPr>
        <p:spPr>
          <a:xfrm>
            <a:off x="7167038" y="3697063"/>
            <a:ext cx="1457575" cy="122662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5" name="Rectangle 24">
            <a:extLst>
              <a:ext uri="{FF2B5EF4-FFF2-40B4-BE49-F238E27FC236}">
                <a16:creationId xmlns:a16="http://schemas.microsoft.com/office/drawing/2014/main" id="{41048EA4-C72B-7812-4E75-F5EF79733EA7}"/>
              </a:ext>
            </a:extLst>
          </p:cNvPr>
          <p:cNvSpPr/>
          <p:nvPr/>
        </p:nvSpPr>
        <p:spPr>
          <a:xfrm>
            <a:off x="8645191" y="3699532"/>
            <a:ext cx="1419616" cy="122662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6" name="Rectangle 25">
            <a:extLst>
              <a:ext uri="{FF2B5EF4-FFF2-40B4-BE49-F238E27FC236}">
                <a16:creationId xmlns:a16="http://schemas.microsoft.com/office/drawing/2014/main" id="{81C7CF87-4AA4-B177-14E4-A990531632C8}"/>
              </a:ext>
            </a:extLst>
          </p:cNvPr>
          <p:cNvSpPr/>
          <p:nvPr/>
        </p:nvSpPr>
        <p:spPr>
          <a:xfrm>
            <a:off x="2850318" y="4944737"/>
            <a:ext cx="1419616" cy="1245742"/>
          </a:xfrm>
          <a:prstGeom prst="rect">
            <a:avLst/>
          </a:prstGeom>
          <a:solidFill>
            <a:srgbClr val="FFD319"/>
          </a:solidFill>
          <a:ln>
            <a:solidFill>
              <a:srgbClr val="FFD3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7" name="Rectangle 26">
            <a:extLst>
              <a:ext uri="{FF2B5EF4-FFF2-40B4-BE49-F238E27FC236}">
                <a16:creationId xmlns:a16="http://schemas.microsoft.com/office/drawing/2014/main" id="{308224B6-9D61-3B73-724C-FAEDADD67C7F}"/>
              </a:ext>
            </a:extLst>
          </p:cNvPr>
          <p:cNvSpPr/>
          <p:nvPr/>
        </p:nvSpPr>
        <p:spPr>
          <a:xfrm>
            <a:off x="4286971" y="4946473"/>
            <a:ext cx="1447865" cy="1245742"/>
          </a:xfrm>
          <a:prstGeom prst="rect">
            <a:avLst/>
          </a:prstGeom>
          <a:solidFill>
            <a:srgbClr val="FFD319"/>
          </a:solidFill>
          <a:ln>
            <a:solidFill>
              <a:srgbClr val="FFD3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8" name="Rectangle 27">
            <a:extLst>
              <a:ext uri="{FF2B5EF4-FFF2-40B4-BE49-F238E27FC236}">
                <a16:creationId xmlns:a16="http://schemas.microsoft.com/office/drawing/2014/main" id="{2BAFD042-736C-C384-A2E8-0E755E2259A6}"/>
              </a:ext>
            </a:extLst>
          </p:cNvPr>
          <p:cNvSpPr/>
          <p:nvPr/>
        </p:nvSpPr>
        <p:spPr>
          <a:xfrm>
            <a:off x="5759757" y="4943822"/>
            <a:ext cx="1419616" cy="1245742"/>
          </a:xfrm>
          <a:prstGeom prst="rect">
            <a:avLst/>
          </a:prstGeom>
          <a:solidFill>
            <a:srgbClr val="FFD319"/>
          </a:solidFill>
          <a:ln>
            <a:solidFill>
              <a:srgbClr val="FFD3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9" name="Rectangle 28">
            <a:extLst>
              <a:ext uri="{FF2B5EF4-FFF2-40B4-BE49-F238E27FC236}">
                <a16:creationId xmlns:a16="http://schemas.microsoft.com/office/drawing/2014/main" id="{E82BE91F-CAC0-0E4D-74FC-3D93D387AAD6}"/>
              </a:ext>
            </a:extLst>
          </p:cNvPr>
          <p:cNvSpPr/>
          <p:nvPr/>
        </p:nvSpPr>
        <p:spPr>
          <a:xfrm>
            <a:off x="7201301" y="4944638"/>
            <a:ext cx="1419616" cy="1245742"/>
          </a:xfrm>
          <a:prstGeom prst="rect">
            <a:avLst/>
          </a:prstGeom>
          <a:solidFill>
            <a:srgbClr val="FFD319"/>
          </a:solidFill>
          <a:ln>
            <a:solidFill>
              <a:srgbClr val="FFD3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30" name="Rectangle 29">
            <a:extLst>
              <a:ext uri="{FF2B5EF4-FFF2-40B4-BE49-F238E27FC236}">
                <a16:creationId xmlns:a16="http://schemas.microsoft.com/office/drawing/2014/main" id="{A307231A-4DAB-28C0-3542-A3768B625B89}"/>
              </a:ext>
            </a:extLst>
          </p:cNvPr>
          <p:cNvSpPr/>
          <p:nvPr/>
        </p:nvSpPr>
        <p:spPr>
          <a:xfrm>
            <a:off x="8643922" y="4944638"/>
            <a:ext cx="1419616" cy="1245742"/>
          </a:xfrm>
          <a:prstGeom prst="rect">
            <a:avLst/>
          </a:prstGeom>
          <a:solidFill>
            <a:srgbClr val="FFD319"/>
          </a:solidFill>
          <a:ln>
            <a:solidFill>
              <a:srgbClr val="FFD3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31" name="TextBox 30">
            <a:extLst>
              <a:ext uri="{FF2B5EF4-FFF2-40B4-BE49-F238E27FC236}">
                <a16:creationId xmlns:a16="http://schemas.microsoft.com/office/drawing/2014/main" id="{299395F7-394D-73D3-1AB3-76019C842C4B}"/>
              </a:ext>
            </a:extLst>
          </p:cNvPr>
          <p:cNvSpPr txBox="1"/>
          <p:nvPr/>
        </p:nvSpPr>
        <p:spPr>
          <a:xfrm>
            <a:off x="6096000" y="166275"/>
            <a:ext cx="4125521" cy="400110"/>
          </a:xfrm>
          <a:prstGeom prst="rect">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prstClr val="black"/>
                </a:solidFill>
                <a:latin typeface="Century Gothic"/>
              </a:rPr>
              <a:t>Schatzsuche</a:t>
            </a:r>
            <a:r>
              <a:rPr lang="en-GB" sz="2000" dirty="0">
                <a:solidFill>
                  <a:prstClr val="black"/>
                </a:solidFill>
                <a:latin typeface="Century Gothic"/>
              </a:rPr>
              <a:t> </a:t>
            </a:r>
            <a:r>
              <a:rPr kumimoji="0" lang="en-GB" sz="2000" i="0" u="none" strike="noStrike" kern="1200" cap="none" spc="0" normalizeH="0" baseline="0" noProof="0" dirty="0">
                <a:ln>
                  <a:noFill/>
                </a:ln>
                <a:solidFill>
                  <a:prstClr val="black"/>
                </a:solidFill>
                <a:effectLst/>
                <a:uLnTx/>
                <a:uFillTx/>
                <a:latin typeface="Century Gothic"/>
              </a:rPr>
              <a:t>– treasure hunt</a:t>
            </a:r>
          </a:p>
        </p:txBody>
      </p:sp>
      <p:pic>
        <p:nvPicPr>
          <p:cNvPr id="33" name="Google Shape;218;p1" descr="C:\Users\Winnie\AppData\Local\Microsoft\Windows\Temporary Internet Files\Content.IE5\9M0I6R03\MC900441717[1].png">
            <a:extLst>
              <a:ext uri="{FF2B5EF4-FFF2-40B4-BE49-F238E27FC236}">
                <a16:creationId xmlns:a16="http://schemas.microsoft.com/office/drawing/2014/main" id="{850CD6A3-6D26-ED10-18BF-73179AA4C845}"/>
              </a:ext>
            </a:extLst>
          </p:cNvPr>
          <p:cNvPicPr preferRelativeResize="0"/>
          <p:nvPr/>
        </p:nvPicPr>
        <p:blipFill rotWithShape="1">
          <a:blip r:embed="rId21" cstate="screen">
            <a:alphaModFix/>
            <a:extLst>
              <a:ext uri="{28A0092B-C50C-407E-A947-70E740481C1C}">
                <a14:useLocalDpi xmlns:a14="http://schemas.microsoft.com/office/drawing/2010/main"/>
              </a:ext>
            </a:extLst>
          </a:blip>
          <a:srcRect/>
          <a:stretch/>
        </p:blipFill>
        <p:spPr>
          <a:xfrm>
            <a:off x="4263203" y="572668"/>
            <a:ext cx="841449" cy="731771"/>
          </a:xfrm>
          <a:prstGeom prst="rect">
            <a:avLst/>
          </a:prstGeom>
          <a:noFill/>
          <a:ln>
            <a:noFill/>
          </a:ln>
        </p:spPr>
      </p:pic>
      <p:sp>
        <p:nvSpPr>
          <p:cNvPr id="35" name="Speech Bubble: Rectangle with Corners Rounded 34">
            <a:extLst>
              <a:ext uri="{FF2B5EF4-FFF2-40B4-BE49-F238E27FC236}">
                <a16:creationId xmlns:a16="http://schemas.microsoft.com/office/drawing/2014/main" id="{78892896-1EE3-8DB7-91BB-44645E70DB10}"/>
              </a:ext>
            </a:extLst>
          </p:cNvPr>
          <p:cNvSpPr/>
          <p:nvPr/>
        </p:nvSpPr>
        <p:spPr>
          <a:xfrm>
            <a:off x="5317054" y="673393"/>
            <a:ext cx="5293000" cy="530647"/>
          </a:xfrm>
          <a:prstGeom prst="wedgeRoundRectCallout">
            <a:avLst>
              <a:gd name="adj1" fmla="val -28435"/>
              <a:gd name="adj2" fmla="val 120762"/>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Century Gothic" panose="020B0502020202020204" pitchFamily="34" charset="0"/>
              </a:rPr>
              <a:t>Reminder: the du form of </a:t>
            </a:r>
            <a:r>
              <a:rPr lang="en-US" sz="2000" dirty="0" err="1">
                <a:latin typeface="Century Gothic" panose="020B0502020202020204" pitchFamily="34" charset="0"/>
              </a:rPr>
              <a:t>sehen</a:t>
            </a:r>
            <a:r>
              <a:rPr lang="en-US" sz="2000" dirty="0">
                <a:latin typeface="Century Gothic" panose="020B0502020202020204" pitchFamily="34" charset="0"/>
              </a:rPr>
              <a:t> </a:t>
            </a:r>
            <a:r>
              <a:rPr lang="en-US" sz="2000" dirty="0" err="1">
                <a:latin typeface="Century Gothic" panose="020B0502020202020204" pitchFamily="34" charset="0"/>
              </a:rPr>
              <a:t>ist</a:t>
            </a:r>
            <a:r>
              <a:rPr lang="en-US" sz="2000" dirty="0">
                <a:latin typeface="Century Gothic" panose="020B0502020202020204" pitchFamily="34" charset="0"/>
              </a:rPr>
              <a:t> </a:t>
            </a:r>
            <a:r>
              <a:rPr lang="en-US" sz="2000" dirty="0" err="1">
                <a:latin typeface="Century Gothic" panose="020B0502020202020204" pitchFamily="34" charset="0"/>
              </a:rPr>
              <a:t>siehst</a:t>
            </a:r>
            <a:r>
              <a:rPr lang="en-US" sz="2000" dirty="0">
                <a:latin typeface="Century Gothic" panose="020B0502020202020204" pitchFamily="34" charset="0"/>
              </a:rPr>
              <a:t>! </a:t>
            </a:r>
            <a:endParaRPr lang="en-GB" sz="2000" dirty="0">
              <a:latin typeface="Century Gothic" panose="020B0502020202020204" pitchFamily="34" charset="0"/>
            </a:endParaRPr>
          </a:p>
        </p:txBody>
      </p:sp>
      <p:pic>
        <p:nvPicPr>
          <p:cNvPr id="11" name="Picture 10">
            <a:extLst>
              <a:ext uri="{FF2B5EF4-FFF2-40B4-BE49-F238E27FC236}">
                <a16:creationId xmlns:a16="http://schemas.microsoft.com/office/drawing/2014/main" id="{F3E68086-71A2-8B83-B78B-EE6CD667107D}"/>
              </a:ext>
            </a:extLst>
          </p:cNvPr>
          <p:cNvPicPr>
            <a:picLocks noChangeAspect="1"/>
          </p:cNvPicPr>
          <p:nvPr/>
        </p:nvPicPr>
        <p:blipFill>
          <a:blip r:embed="rId31"/>
          <a:stretch>
            <a:fillRect/>
          </a:stretch>
        </p:blipFill>
        <p:spPr>
          <a:xfrm>
            <a:off x="61345" y="77492"/>
            <a:ext cx="524301" cy="481626"/>
          </a:xfrm>
          <a:prstGeom prst="rect">
            <a:avLst/>
          </a:prstGeom>
        </p:spPr>
      </p:pic>
      <p:pic>
        <p:nvPicPr>
          <p:cNvPr id="32" name="Graphic 31" descr="Desk with solid fill">
            <a:extLst>
              <a:ext uri="{FF2B5EF4-FFF2-40B4-BE49-F238E27FC236}">
                <a16:creationId xmlns:a16="http://schemas.microsoft.com/office/drawing/2014/main" id="{44670C35-3038-FCC4-1F2B-225BC135696F}"/>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3367109" y="1838116"/>
            <a:ext cx="647581" cy="647581"/>
          </a:xfrm>
          <a:prstGeom prst="rect">
            <a:avLst/>
          </a:prstGeom>
        </p:spPr>
      </p:pic>
      <p:pic>
        <p:nvPicPr>
          <p:cNvPr id="34" name="Graphic 33" descr="Coins outline">
            <a:extLst>
              <a:ext uri="{FF2B5EF4-FFF2-40B4-BE49-F238E27FC236}">
                <a16:creationId xmlns:a16="http://schemas.microsoft.com/office/drawing/2014/main" id="{520A0BF3-8B3B-A143-B2D5-889673A9C985}"/>
              </a:ext>
            </a:extLst>
          </p:cNvPr>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4666873" y="1905012"/>
            <a:ext cx="552699" cy="552699"/>
          </a:xfrm>
          <a:prstGeom prst="rect">
            <a:avLst/>
          </a:prstGeom>
        </p:spPr>
      </p:pic>
      <p:pic>
        <p:nvPicPr>
          <p:cNvPr id="36" name="Graphic 35" descr="Eye with solid fill">
            <a:extLst>
              <a:ext uri="{FF2B5EF4-FFF2-40B4-BE49-F238E27FC236}">
                <a16:creationId xmlns:a16="http://schemas.microsoft.com/office/drawing/2014/main" id="{21724917-F6AF-9BD5-A483-91129D6BC940}"/>
              </a:ext>
            </a:extLst>
          </p:cNvPr>
          <p:cNvPicPr>
            <a:picLocks noChangeAspect="1"/>
          </p:cNvPicPr>
          <p:nvPr/>
        </p:nvPicPr>
        <p:blipFill>
          <a:blip r:embed="rId36">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5701641" y="1924007"/>
            <a:ext cx="559023" cy="559023"/>
          </a:xfrm>
          <a:prstGeom prst="rect">
            <a:avLst/>
          </a:prstGeom>
        </p:spPr>
      </p:pic>
      <p:pic>
        <p:nvPicPr>
          <p:cNvPr id="38" name="Graphic 37" descr="House with solid fill">
            <a:extLst>
              <a:ext uri="{FF2B5EF4-FFF2-40B4-BE49-F238E27FC236}">
                <a16:creationId xmlns:a16="http://schemas.microsoft.com/office/drawing/2014/main" id="{EF6F80B0-EF74-57C3-0B34-CF07BBA6C224}"/>
              </a:ext>
            </a:extLst>
          </p:cNvPr>
          <p:cNvPicPr>
            <a:picLocks noChangeAspect="1"/>
          </p:cNvPicPr>
          <p:nvPr/>
        </p:nvPicPr>
        <p:blipFill>
          <a:blip r:embed="rId38">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6330239" y="1896762"/>
            <a:ext cx="429465" cy="429465"/>
          </a:xfrm>
          <a:prstGeom prst="rect">
            <a:avLst/>
          </a:prstGeom>
        </p:spPr>
      </p:pic>
      <p:pic>
        <p:nvPicPr>
          <p:cNvPr id="39" name="Graphic 38" descr="Home outline">
            <a:extLst>
              <a:ext uri="{FF2B5EF4-FFF2-40B4-BE49-F238E27FC236}">
                <a16:creationId xmlns:a16="http://schemas.microsoft.com/office/drawing/2014/main" id="{4274AAF2-86EF-2DB3-95AE-A75DACE05815}"/>
              </a:ext>
            </a:extLst>
          </p:cNvPr>
          <p:cNvPicPr>
            <a:picLocks noChangeAspect="1"/>
          </p:cNvPicPr>
          <p:nvPr/>
        </p:nvPicPr>
        <p:blipFill>
          <a:blip r:embed="rId40">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a:off x="6650982" y="1873476"/>
            <a:ext cx="479536" cy="479536"/>
          </a:xfrm>
          <a:prstGeom prst="rect">
            <a:avLst/>
          </a:prstGeom>
        </p:spPr>
      </p:pic>
      <p:pic>
        <p:nvPicPr>
          <p:cNvPr id="40" name="Graphic 39" descr="House outline">
            <a:extLst>
              <a:ext uri="{FF2B5EF4-FFF2-40B4-BE49-F238E27FC236}">
                <a16:creationId xmlns:a16="http://schemas.microsoft.com/office/drawing/2014/main" id="{A565C3CD-7AF9-F3CF-9C2C-DD6F0A08151F}"/>
              </a:ext>
            </a:extLst>
          </p:cNvPr>
          <p:cNvPicPr>
            <a:picLocks noChangeAspect="1"/>
          </p:cNvPicPr>
          <p:nvPr/>
        </p:nvPicPr>
        <p:blipFill>
          <a:blip r:embed="rId42">
            <a:extLst>
              <a:ext uri="{28A0092B-C50C-407E-A947-70E740481C1C}">
                <a14:useLocalDpi xmlns:a14="http://schemas.microsoft.com/office/drawing/2010/main" val="0"/>
              </a:ext>
              <a:ext uri="{96DAC541-7B7A-43D3-8B79-37D633B846F1}">
                <asvg:svgBlip xmlns:asvg="http://schemas.microsoft.com/office/drawing/2016/SVG/main" r:embed="rId43"/>
              </a:ext>
            </a:extLst>
          </a:blip>
          <a:stretch>
            <a:fillRect/>
          </a:stretch>
        </p:blipFill>
        <p:spPr>
          <a:xfrm>
            <a:off x="6528169" y="2082873"/>
            <a:ext cx="463070" cy="463070"/>
          </a:xfrm>
          <a:prstGeom prst="rect">
            <a:avLst/>
          </a:prstGeom>
        </p:spPr>
      </p:pic>
      <p:pic>
        <p:nvPicPr>
          <p:cNvPr id="41" name="Graphic 40" descr="Music notes with solid fill">
            <a:extLst>
              <a:ext uri="{FF2B5EF4-FFF2-40B4-BE49-F238E27FC236}">
                <a16:creationId xmlns:a16="http://schemas.microsoft.com/office/drawing/2014/main" id="{B50B000F-BF78-EE7C-E0DB-A34E8B68860A}"/>
              </a:ext>
            </a:extLst>
          </p:cNvPr>
          <p:cNvPicPr>
            <a:picLocks noChangeAspect="1"/>
          </p:cNvPicPr>
          <p:nvPr/>
        </p:nvPicPr>
        <p:blipFill>
          <a:blip r:embed="rId44">
            <a:extLst>
              <a:ext uri="{28A0092B-C50C-407E-A947-70E740481C1C}">
                <a14:useLocalDpi xmlns:a14="http://schemas.microsoft.com/office/drawing/2010/main" val="0"/>
              </a:ext>
              <a:ext uri="{96DAC541-7B7A-43D3-8B79-37D633B846F1}">
                <asvg:svgBlip xmlns:asvg="http://schemas.microsoft.com/office/drawing/2016/SVG/main" r:embed="rId45"/>
              </a:ext>
            </a:extLst>
          </a:blip>
          <a:stretch>
            <a:fillRect/>
          </a:stretch>
        </p:blipFill>
        <p:spPr>
          <a:xfrm>
            <a:off x="7606194" y="1925676"/>
            <a:ext cx="475141" cy="475141"/>
          </a:xfrm>
          <a:prstGeom prst="rect">
            <a:avLst/>
          </a:prstGeom>
        </p:spPr>
      </p:pic>
      <p:pic>
        <p:nvPicPr>
          <p:cNvPr id="45" name="Graphic 44" descr="Internet outline">
            <a:extLst>
              <a:ext uri="{FF2B5EF4-FFF2-40B4-BE49-F238E27FC236}">
                <a16:creationId xmlns:a16="http://schemas.microsoft.com/office/drawing/2014/main" id="{1D648D45-88F9-9F8B-4582-2F2979BDAF0F}"/>
              </a:ext>
            </a:extLst>
          </p:cNvPr>
          <p:cNvPicPr>
            <a:picLocks noChangeAspect="1"/>
          </p:cNvPicPr>
          <p:nvPr/>
        </p:nvPicPr>
        <p:blipFill>
          <a:blip r:embed="rId46">
            <a:extLst>
              <a:ext uri="{28A0092B-C50C-407E-A947-70E740481C1C}">
                <a14:useLocalDpi xmlns:a14="http://schemas.microsoft.com/office/drawing/2010/main" val="0"/>
              </a:ext>
              <a:ext uri="{96DAC541-7B7A-43D3-8B79-37D633B846F1}">
                <asvg:svgBlip xmlns:asvg="http://schemas.microsoft.com/office/drawing/2016/SVG/main" r:embed="rId47"/>
              </a:ext>
            </a:extLst>
          </a:blip>
          <a:stretch>
            <a:fillRect/>
          </a:stretch>
        </p:blipFill>
        <p:spPr>
          <a:xfrm>
            <a:off x="8988094" y="1856969"/>
            <a:ext cx="648784" cy="648784"/>
          </a:xfrm>
          <a:prstGeom prst="rect">
            <a:avLst/>
          </a:prstGeom>
        </p:spPr>
      </p:pic>
    </p:spTree>
    <p:extLst>
      <p:ext uri="{BB962C8B-B14F-4D97-AF65-F5344CB8AC3E}">
        <p14:creationId xmlns:p14="http://schemas.microsoft.com/office/powerpoint/2010/main" val="23004404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2"/>
                    </p:tgtEl>
                  </p:cond>
                </p:stCondLst>
                <p:endSync evt="end" delay="0">
                  <p:rtn val="all"/>
                </p:endSync>
                <p:childTnLst>
                  <p:par>
                    <p:cTn id="3" fill="hold">
                      <p:stCondLst>
                        <p:cond delay="0"/>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42"/>
                                        </p:tgtEl>
                                      </p:cBhvr>
                                    </p:animEffect>
                                    <p:set>
                                      <p:cBhvr>
                                        <p:cTn id="7" dur="1" fill="hold">
                                          <p:stCondLst>
                                            <p:cond delay="499"/>
                                          </p:stCondLst>
                                        </p:cTn>
                                        <p:tgtEl>
                                          <p:spTgt spid="42"/>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T2_W2F_6.3.wav"/>
                                        </p:tgtEl>
                                      </p:cMediaNode>
                                    </p:audio>
                                  </p:subTnLst>
                                </p:cTn>
                              </p:par>
                            </p:childTnLst>
                          </p:cTn>
                        </p:par>
                      </p:childTnLst>
                    </p:cTn>
                  </p:par>
                </p:childTnLst>
              </p:cTn>
              <p:nextCondLst>
                <p:cond evt="onClick" delay="0">
                  <p:tgtEl>
                    <p:spTgt spid="42"/>
                  </p:tgtEl>
                </p:cond>
              </p:nextCondLst>
            </p:seq>
            <p:seq concurrent="1" nextAc="seek">
              <p:cTn id="8" restart="whenNotActive" fill="hold" evtFilter="cancelBubble" nodeType="interactiveSeq">
                <p:stCondLst>
                  <p:cond evt="onClick" delay="0">
                    <p:tgtEl>
                      <p:spTgt spid="43"/>
                    </p:tgtEl>
                  </p:cond>
                </p:stCondLst>
                <p:endSync evt="end" delay="0">
                  <p:rtn val="all"/>
                </p:endSync>
                <p:childTnLst>
                  <p:par>
                    <p:cTn id="9" fill="hold">
                      <p:stCondLst>
                        <p:cond delay="0"/>
                      </p:stCondLst>
                      <p:childTnLst>
                        <p:par>
                          <p:cTn id="10" fill="hold">
                            <p:stCondLst>
                              <p:cond delay="0"/>
                            </p:stCondLst>
                            <p:childTnLst>
                              <p:par>
                                <p:cTn id="11" presetID="9" presetClass="exit" presetSubtype="0" fill="hold" grpId="0" nodeType="clickEffect">
                                  <p:stCondLst>
                                    <p:cond delay="0"/>
                                  </p:stCondLst>
                                  <p:childTnLst>
                                    <p:animEffect transition="out" filter="dissolve">
                                      <p:cBhvr>
                                        <p:cTn id="12" dur="500"/>
                                        <p:tgtEl>
                                          <p:spTgt spid="43"/>
                                        </p:tgtEl>
                                      </p:cBhvr>
                                    </p:animEffect>
                                    <p:set>
                                      <p:cBhvr>
                                        <p:cTn id="13" dur="1" fill="hold">
                                          <p:stCondLst>
                                            <p:cond delay="499"/>
                                          </p:stCondLst>
                                        </p:cTn>
                                        <p:tgtEl>
                                          <p:spTgt spid="43"/>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4" name="T2_W2F_6.9.wav"/>
                                        </p:tgtEl>
                                      </p:cMediaNode>
                                    </p:audio>
                                  </p:subTnLst>
                                </p:cTn>
                              </p:par>
                            </p:childTnLst>
                          </p:cTn>
                        </p:par>
                      </p:childTnLst>
                    </p:cTn>
                  </p:par>
                </p:childTnLst>
              </p:cTn>
              <p:nextCondLst>
                <p:cond evt="onClick" delay="0">
                  <p:tgtEl>
                    <p:spTgt spid="43"/>
                  </p:tgtEl>
                </p:cond>
              </p:nextCondLst>
            </p:seq>
            <p:seq concurrent="1" nextAc="seek">
              <p:cTn id="14" restart="whenNotActive" fill="hold" evtFilter="cancelBubble" nodeType="interactiveSeq">
                <p:stCondLst>
                  <p:cond evt="onClick" delay="0">
                    <p:tgtEl>
                      <p:spTgt spid="44"/>
                    </p:tgtEl>
                  </p:cond>
                </p:stCondLst>
                <p:endSync evt="end" delay="0">
                  <p:rtn val="all"/>
                </p:endSync>
                <p:childTnLst>
                  <p:par>
                    <p:cTn id="15" fill="hold">
                      <p:stCondLst>
                        <p:cond delay="0"/>
                      </p:stCondLst>
                      <p:childTnLst>
                        <p:par>
                          <p:cTn id="16" fill="hold">
                            <p:stCondLst>
                              <p:cond delay="0"/>
                            </p:stCondLst>
                            <p:childTnLst>
                              <p:par>
                                <p:cTn id="17" presetID="9" presetClass="exit" presetSubtype="0" fill="hold" grpId="0" nodeType="clickEffect">
                                  <p:stCondLst>
                                    <p:cond delay="0"/>
                                  </p:stCondLst>
                                  <p:childTnLst>
                                    <p:animEffect transition="out" filter="dissolve">
                                      <p:cBhvr>
                                        <p:cTn id="18" dur="500"/>
                                        <p:tgtEl>
                                          <p:spTgt spid="44"/>
                                        </p:tgtEl>
                                      </p:cBhvr>
                                    </p:animEffect>
                                    <p:set>
                                      <p:cBhvr>
                                        <p:cTn id="19" dur="1" fill="hold">
                                          <p:stCondLst>
                                            <p:cond delay="499"/>
                                          </p:stCondLst>
                                        </p:cTn>
                                        <p:tgtEl>
                                          <p:spTgt spid="44"/>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5" name="T2_W2F_6.15.wav"/>
                                        </p:tgtEl>
                                      </p:cMediaNode>
                                    </p:audio>
                                  </p:subTnLst>
                                </p:cTn>
                              </p:par>
                            </p:childTnLst>
                          </p:cTn>
                        </p:par>
                      </p:childTnLst>
                    </p:cTn>
                  </p:par>
                </p:childTnLst>
              </p:cTn>
              <p:nextCondLst>
                <p:cond evt="onClick" delay="0">
                  <p:tgtEl>
                    <p:spTgt spid="44"/>
                  </p:tgtEl>
                </p:cond>
              </p:nextCondLst>
            </p:seq>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9" presetClass="exit" presetSubtype="0" fill="hold" grpId="0" nodeType="clickEffect">
                                  <p:stCondLst>
                                    <p:cond delay="0"/>
                                  </p:stCondLst>
                                  <p:childTnLst>
                                    <p:animEffect transition="out" filter="dissolve">
                                      <p:cBhvr>
                                        <p:cTn id="24" dur="500"/>
                                        <p:tgtEl>
                                          <p:spTgt spid="5"/>
                                        </p:tgtEl>
                                      </p:cBhvr>
                                    </p:animEffect>
                                    <p:set>
                                      <p:cBhvr>
                                        <p:cTn id="25"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6" name="T2_W2F_6.4.wav"/>
                                        </p:tgtEl>
                                      </p:cMediaNode>
                                    </p:audio>
                                  </p:subTnLst>
                                </p:cTn>
                              </p:par>
                            </p:childTnLst>
                          </p:cTn>
                        </p:par>
                      </p:childTnLst>
                    </p:cTn>
                  </p:par>
                </p:childTnLst>
              </p:cTn>
              <p:nextCondLst>
                <p:cond evt="onClick" delay="0">
                  <p:tgtEl>
                    <p:spTgt spid="5"/>
                  </p:tgtEl>
                </p:cond>
              </p:nextCondLst>
            </p:seq>
            <p:seq concurrent="1" nextAc="seek">
              <p:cTn id="26" restart="whenNotActive" fill="hold" evtFilter="cancelBubble" nodeType="interactiveSeq">
                <p:stCondLst>
                  <p:cond evt="onClick" delay="0">
                    <p:tgtEl>
                      <p:spTgt spid="16"/>
                    </p:tgtEl>
                  </p:cond>
                </p:stCondLst>
                <p:endSync evt="end" delay="0">
                  <p:rtn val="all"/>
                </p:endSync>
                <p:childTnLst>
                  <p:par>
                    <p:cTn id="27" fill="hold">
                      <p:stCondLst>
                        <p:cond delay="0"/>
                      </p:stCondLst>
                      <p:childTnLst>
                        <p:par>
                          <p:cTn id="28" fill="hold">
                            <p:stCondLst>
                              <p:cond delay="0"/>
                            </p:stCondLst>
                            <p:childTnLst>
                              <p:par>
                                <p:cTn id="29" presetID="9" presetClass="exit" presetSubtype="0" fill="hold" grpId="0" nodeType="clickEffect">
                                  <p:stCondLst>
                                    <p:cond delay="0"/>
                                  </p:stCondLst>
                                  <p:childTnLst>
                                    <p:animEffect transition="out" filter="dissolve">
                                      <p:cBhvr>
                                        <p:cTn id="30" dur="500"/>
                                        <p:tgtEl>
                                          <p:spTgt spid="16"/>
                                        </p:tgtEl>
                                      </p:cBhvr>
                                    </p:animEffect>
                                    <p:set>
                                      <p:cBhvr>
                                        <p:cTn id="31"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7" name="T2_W2F_6.5.wav"/>
                                        </p:tgtEl>
                                      </p:cMediaNode>
                                    </p:audio>
                                  </p:subTnLst>
                                </p:cTn>
                              </p:par>
                            </p:childTnLst>
                          </p:cTn>
                        </p:par>
                      </p:childTnLst>
                    </p:cTn>
                  </p:par>
                </p:childTnLst>
              </p:cTn>
              <p:nextCondLst>
                <p:cond evt="onClick" delay="0">
                  <p:tgtEl>
                    <p:spTgt spid="16"/>
                  </p:tgtEl>
                </p:cond>
              </p:nextCondLst>
            </p:seq>
            <p:seq concurrent="1" nextAc="seek">
              <p:cTn id="32" restart="whenNotActive" fill="hold" evtFilter="cancelBubble" nodeType="interactiveSeq">
                <p:stCondLst>
                  <p:cond evt="onClick" delay="0">
                    <p:tgtEl>
                      <p:spTgt spid="17"/>
                    </p:tgtEl>
                  </p:cond>
                </p:stCondLst>
                <p:endSync evt="end" delay="0">
                  <p:rtn val="all"/>
                </p:endSync>
                <p:childTnLst>
                  <p:par>
                    <p:cTn id="33" fill="hold">
                      <p:stCondLst>
                        <p:cond delay="0"/>
                      </p:stCondLst>
                      <p:childTnLst>
                        <p:par>
                          <p:cTn id="34" fill="hold">
                            <p:stCondLst>
                              <p:cond delay="0"/>
                            </p:stCondLst>
                            <p:childTnLst>
                              <p:par>
                                <p:cTn id="35" presetID="9" presetClass="exit" presetSubtype="0" fill="hold" grpId="0" nodeType="clickEffect">
                                  <p:stCondLst>
                                    <p:cond delay="0"/>
                                  </p:stCondLst>
                                  <p:childTnLst>
                                    <p:animEffect transition="out" filter="dissolve">
                                      <p:cBhvr>
                                        <p:cTn id="36" dur="500"/>
                                        <p:tgtEl>
                                          <p:spTgt spid="17"/>
                                        </p:tgtEl>
                                      </p:cBhvr>
                                    </p:animEffect>
                                    <p:set>
                                      <p:cBhvr>
                                        <p:cTn id="37"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8" name="T2_W2F_6.6.wav"/>
                                        </p:tgtEl>
                                      </p:cMediaNode>
                                    </p:audio>
                                  </p:subTnLst>
                                </p:cTn>
                              </p:par>
                            </p:childTnLst>
                          </p:cTn>
                        </p:par>
                      </p:childTnLst>
                    </p:cTn>
                  </p:par>
                </p:childTnLst>
              </p:cTn>
              <p:nextCondLst>
                <p:cond evt="onClick" delay="0">
                  <p:tgtEl>
                    <p:spTgt spid="17"/>
                  </p:tgtEl>
                </p:cond>
              </p:nextCondLst>
            </p:seq>
            <p:seq concurrent="1" nextAc="seek">
              <p:cTn id="38" restart="whenNotActive" fill="hold" evtFilter="cancelBubble" nodeType="interactiveSeq">
                <p:stCondLst>
                  <p:cond evt="onClick" delay="0">
                    <p:tgtEl>
                      <p:spTgt spid="18"/>
                    </p:tgtEl>
                  </p:cond>
                </p:stCondLst>
                <p:endSync evt="end" delay="0">
                  <p:rtn val="all"/>
                </p:endSync>
                <p:childTnLst>
                  <p:par>
                    <p:cTn id="39" fill="hold">
                      <p:stCondLst>
                        <p:cond delay="0"/>
                      </p:stCondLst>
                      <p:childTnLst>
                        <p:par>
                          <p:cTn id="40" fill="hold">
                            <p:stCondLst>
                              <p:cond delay="0"/>
                            </p:stCondLst>
                            <p:childTnLst>
                              <p:par>
                                <p:cTn id="41" presetID="9" presetClass="exit" presetSubtype="0" fill="hold" grpId="0" nodeType="clickEffect">
                                  <p:stCondLst>
                                    <p:cond delay="0"/>
                                  </p:stCondLst>
                                  <p:childTnLst>
                                    <p:animEffect transition="out" filter="dissolve">
                                      <p:cBhvr>
                                        <p:cTn id="42" dur="500"/>
                                        <p:tgtEl>
                                          <p:spTgt spid="18"/>
                                        </p:tgtEl>
                                      </p:cBhvr>
                                    </p:animEffect>
                                    <p:set>
                                      <p:cBhvr>
                                        <p:cTn id="43"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9" name="T2_W2F_6.7.wav"/>
                                        </p:tgtEl>
                                      </p:cMediaNode>
                                    </p:audio>
                                  </p:subTnLst>
                                </p:cTn>
                              </p:par>
                            </p:childTnLst>
                          </p:cTn>
                        </p:par>
                      </p:childTnLst>
                    </p:cTn>
                  </p:par>
                </p:childTnLst>
              </p:cTn>
              <p:nextCondLst>
                <p:cond evt="onClick" delay="0">
                  <p:tgtEl>
                    <p:spTgt spid="18"/>
                  </p:tgtEl>
                </p:cond>
              </p:nextCondLst>
            </p:seq>
            <p:seq concurrent="1" nextAc="seek">
              <p:cTn id="44" restart="whenNotActive" fill="hold" evtFilter="cancelBubble" nodeType="interactiveSeq">
                <p:stCondLst>
                  <p:cond evt="onClick" delay="0">
                    <p:tgtEl>
                      <p:spTgt spid="19"/>
                    </p:tgtEl>
                  </p:cond>
                </p:stCondLst>
                <p:endSync evt="end" delay="0">
                  <p:rtn val="all"/>
                </p:endSync>
                <p:childTnLst>
                  <p:par>
                    <p:cTn id="45" fill="hold">
                      <p:stCondLst>
                        <p:cond delay="0"/>
                      </p:stCondLst>
                      <p:childTnLst>
                        <p:par>
                          <p:cTn id="46" fill="hold">
                            <p:stCondLst>
                              <p:cond delay="0"/>
                            </p:stCondLst>
                            <p:childTnLst>
                              <p:par>
                                <p:cTn id="47" presetID="9" presetClass="exit" presetSubtype="0" fill="hold" grpId="0" nodeType="clickEffect">
                                  <p:stCondLst>
                                    <p:cond delay="0"/>
                                  </p:stCondLst>
                                  <p:childTnLst>
                                    <p:animEffect transition="out" filter="dissolve">
                                      <p:cBhvr>
                                        <p:cTn id="48" dur="500"/>
                                        <p:tgtEl>
                                          <p:spTgt spid="19"/>
                                        </p:tgtEl>
                                      </p:cBhvr>
                                    </p:animEffect>
                                    <p:set>
                                      <p:cBhvr>
                                        <p:cTn id="49"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10" name="T2_W2F_6.8.wav"/>
                                        </p:tgtEl>
                                      </p:cMediaNode>
                                    </p:audio>
                                  </p:subTnLst>
                                </p:cTn>
                              </p:par>
                            </p:childTnLst>
                          </p:cTn>
                        </p:par>
                      </p:childTnLst>
                    </p:cTn>
                  </p:par>
                </p:childTnLst>
              </p:cTn>
              <p:nextCondLst>
                <p:cond evt="onClick" delay="0">
                  <p:tgtEl>
                    <p:spTgt spid="19"/>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9" presetClass="exit" presetSubtype="0" fill="hold" grpId="0" nodeType="clickEffect">
                                  <p:stCondLst>
                                    <p:cond delay="0"/>
                                  </p:stCondLst>
                                  <p:childTnLst>
                                    <p:animEffect transition="out" filter="dissolve">
                                      <p:cBhvr>
                                        <p:cTn id="54" dur="500"/>
                                        <p:tgtEl>
                                          <p:spTgt spid="20"/>
                                        </p:tgtEl>
                                      </p:cBhvr>
                                    </p:animEffect>
                                    <p:set>
                                      <p:cBhvr>
                                        <p:cTn id="55" dur="1" fill="hold">
                                          <p:stCondLst>
                                            <p:cond delay="499"/>
                                          </p:stCondLst>
                                        </p:cTn>
                                        <p:tgtEl>
                                          <p:spTgt spid="20"/>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11" name="T2_W2F_6.10.wav"/>
                                        </p:tgtEl>
                                      </p:cMediaNode>
                                    </p:audio>
                                  </p:subTnLst>
                                </p:cTn>
                              </p:par>
                            </p:childTnLst>
                          </p:cTn>
                        </p:par>
                      </p:childTnLst>
                    </p:cTn>
                  </p:par>
                </p:childTnLst>
              </p:cTn>
              <p:nextCondLst>
                <p:cond evt="onClick" delay="0">
                  <p:tgtEl>
                    <p:spTgt spid="20"/>
                  </p:tgtEl>
                </p:cond>
              </p:nextCondLst>
            </p:seq>
            <p:seq concurrent="1" nextAc="seek">
              <p:cTn id="56" restart="whenNotActive" fill="hold" evtFilter="cancelBubble" nodeType="interactiveSeq">
                <p:stCondLst>
                  <p:cond evt="onClick" delay="0">
                    <p:tgtEl>
                      <p:spTgt spid="21"/>
                    </p:tgtEl>
                  </p:cond>
                </p:stCondLst>
                <p:endSync evt="end" delay="0">
                  <p:rtn val="all"/>
                </p:endSync>
                <p:childTnLst>
                  <p:par>
                    <p:cTn id="57" fill="hold">
                      <p:stCondLst>
                        <p:cond delay="0"/>
                      </p:stCondLst>
                      <p:childTnLst>
                        <p:par>
                          <p:cTn id="58" fill="hold">
                            <p:stCondLst>
                              <p:cond delay="0"/>
                            </p:stCondLst>
                            <p:childTnLst>
                              <p:par>
                                <p:cTn id="59" presetID="9" presetClass="exit" presetSubtype="0" fill="hold" grpId="0" nodeType="clickEffect">
                                  <p:stCondLst>
                                    <p:cond delay="0"/>
                                  </p:stCondLst>
                                  <p:childTnLst>
                                    <p:animEffect transition="out" filter="dissolve">
                                      <p:cBhvr>
                                        <p:cTn id="60" dur="500"/>
                                        <p:tgtEl>
                                          <p:spTgt spid="21"/>
                                        </p:tgtEl>
                                      </p:cBhvr>
                                    </p:animEffect>
                                    <p:set>
                                      <p:cBhvr>
                                        <p:cTn id="61" dur="1" fill="hold">
                                          <p:stCondLst>
                                            <p:cond delay="499"/>
                                          </p:stCondLst>
                                        </p:cTn>
                                        <p:tgtEl>
                                          <p:spTgt spid="21"/>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12" name="T2_W2F_6.11.wav"/>
                                        </p:tgtEl>
                                      </p:cMediaNode>
                                    </p:audio>
                                  </p:subTnLst>
                                </p:cTn>
                              </p:par>
                            </p:childTnLst>
                          </p:cTn>
                        </p:par>
                      </p:childTnLst>
                    </p:cTn>
                  </p:par>
                </p:childTnLst>
              </p:cTn>
              <p:nextCondLst>
                <p:cond evt="onClick" delay="0">
                  <p:tgtEl>
                    <p:spTgt spid="21"/>
                  </p:tgtEl>
                </p:cond>
              </p:nextCondLst>
            </p:seq>
            <p:seq concurrent="1" nextAc="seek">
              <p:cTn id="62" restart="whenNotActive" fill="hold" evtFilter="cancelBubble" nodeType="interactiveSeq">
                <p:stCondLst>
                  <p:cond evt="onClick" delay="0">
                    <p:tgtEl>
                      <p:spTgt spid="22"/>
                    </p:tgtEl>
                  </p:cond>
                </p:stCondLst>
                <p:endSync evt="end" delay="0">
                  <p:rtn val="all"/>
                </p:endSync>
                <p:childTnLst>
                  <p:par>
                    <p:cTn id="63" fill="hold">
                      <p:stCondLst>
                        <p:cond delay="0"/>
                      </p:stCondLst>
                      <p:childTnLst>
                        <p:par>
                          <p:cTn id="64" fill="hold">
                            <p:stCondLst>
                              <p:cond delay="0"/>
                            </p:stCondLst>
                            <p:childTnLst>
                              <p:par>
                                <p:cTn id="65" presetID="9" presetClass="exit" presetSubtype="0" fill="hold" grpId="0" nodeType="clickEffect">
                                  <p:stCondLst>
                                    <p:cond delay="0"/>
                                  </p:stCondLst>
                                  <p:childTnLst>
                                    <p:animEffect transition="out" filter="dissolve">
                                      <p:cBhvr>
                                        <p:cTn id="66" dur="500"/>
                                        <p:tgtEl>
                                          <p:spTgt spid="22"/>
                                        </p:tgtEl>
                                      </p:cBhvr>
                                    </p:animEffect>
                                    <p:set>
                                      <p:cBhvr>
                                        <p:cTn id="67" dur="1" fill="hold">
                                          <p:stCondLst>
                                            <p:cond delay="499"/>
                                          </p:stCondLst>
                                        </p:cTn>
                                        <p:tgtEl>
                                          <p:spTgt spid="22"/>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13" name="T2_W2F_6.12.wav"/>
                                        </p:tgtEl>
                                      </p:cMediaNode>
                                    </p:audio>
                                  </p:subTnLst>
                                </p:cTn>
                              </p:par>
                            </p:childTnLst>
                          </p:cTn>
                        </p:par>
                      </p:childTnLst>
                    </p:cTn>
                  </p:par>
                </p:childTnLst>
              </p:cTn>
              <p:nextCondLst>
                <p:cond evt="onClick" delay="0">
                  <p:tgtEl>
                    <p:spTgt spid="22"/>
                  </p:tgtEl>
                </p:cond>
              </p:nextCondLst>
            </p:seq>
            <p:seq concurrent="1" nextAc="seek">
              <p:cTn id="68" restart="whenNotActive" fill="hold" evtFilter="cancelBubble" nodeType="interactiveSeq">
                <p:stCondLst>
                  <p:cond evt="onClick" delay="0">
                    <p:tgtEl>
                      <p:spTgt spid="24"/>
                    </p:tgtEl>
                  </p:cond>
                </p:stCondLst>
                <p:endSync evt="end" delay="0">
                  <p:rtn val="all"/>
                </p:endSync>
                <p:childTnLst>
                  <p:par>
                    <p:cTn id="69" fill="hold">
                      <p:stCondLst>
                        <p:cond delay="0"/>
                      </p:stCondLst>
                      <p:childTnLst>
                        <p:par>
                          <p:cTn id="70" fill="hold">
                            <p:stCondLst>
                              <p:cond delay="0"/>
                            </p:stCondLst>
                            <p:childTnLst>
                              <p:par>
                                <p:cTn id="71" presetID="9" presetClass="exit" presetSubtype="0" fill="hold" grpId="0" nodeType="clickEffect">
                                  <p:stCondLst>
                                    <p:cond delay="0"/>
                                  </p:stCondLst>
                                  <p:childTnLst>
                                    <p:animEffect transition="out" filter="dissolve">
                                      <p:cBhvr>
                                        <p:cTn id="72" dur="500"/>
                                        <p:tgtEl>
                                          <p:spTgt spid="24"/>
                                        </p:tgtEl>
                                      </p:cBhvr>
                                    </p:animEffect>
                                    <p:set>
                                      <p:cBhvr>
                                        <p:cTn id="73" dur="1" fill="hold">
                                          <p:stCondLst>
                                            <p:cond delay="499"/>
                                          </p:stCondLst>
                                        </p:cTn>
                                        <p:tgtEl>
                                          <p:spTgt spid="24"/>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14" name="T2_W2F_6.13.wav"/>
                                        </p:tgtEl>
                                      </p:cMediaNode>
                                    </p:audio>
                                  </p:subTnLst>
                                </p:cTn>
                              </p:par>
                            </p:childTnLst>
                          </p:cTn>
                        </p:par>
                      </p:childTnLst>
                    </p:cTn>
                  </p:par>
                </p:childTnLst>
              </p:cTn>
              <p:nextCondLst>
                <p:cond evt="onClick" delay="0">
                  <p:tgtEl>
                    <p:spTgt spid="24"/>
                  </p:tgtEl>
                </p:cond>
              </p:nextCondLst>
            </p:seq>
            <p:seq concurrent="1" nextAc="seek">
              <p:cTn id="74" restart="whenNotActive" fill="hold" evtFilter="cancelBubble" nodeType="interactiveSeq">
                <p:stCondLst>
                  <p:cond evt="onClick" delay="0">
                    <p:tgtEl>
                      <p:spTgt spid="25"/>
                    </p:tgtEl>
                  </p:cond>
                </p:stCondLst>
                <p:endSync evt="end" delay="0">
                  <p:rtn val="all"/>
                </p:endSync>
                <p:childTnLst>
                  <p:par>
                    <p:cTn id="75" fill="hold">
                      <p:stCondLst>
                        <p:cond delay="0"/>
                      </p:stCondLst>
                      <p:childTnLst>
                        <p:par>
                          <p:cTn id="76" fill="hold">
                            <p:stCondLst>
                              <p:cond delay="0"/>
                            </p:stCondLst>
                            <p:childTnLst>
                              <p:par>
                                <p:cTn id="77" presetID="9" presetClass="exit" presetSubtype="0" fill="hold" grpId="0" nodeType="clickEffect">
                                  <p:stCondLst>
                                    <p:cond delay="0"/>
                                  </p:stCondLst>
                                  <p:childTnLst>
                                    <p:animEffect transition="out" filter="dissolve">
                                      <p:cBhvr>
                                        <p:cTn id="78" dur="500"/>
                                        <p:tgtEl>
                                          <p:spTgt spid="25"/>
                                        </p:tgtEl>
                                      </p:cBhvr>
                                    </p:animEffect>
                                    <p:set>
                                      <p:cBhvr>
                                        <p:cTn id="79" dur="1" fill="hold">
                                          <p:stCondLst>
                                            <p:cond delay="499"/>
                                          </p:stCondLst>
                                        </p:cTn>
                                        <p:tgtEl>
                                          <p:spTgt spid="25"/>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15" name="T2_W2F_6.14.wav"/>
                                        </p:tgtEl>
                                      </p:cMediaNode>
                                    </p:audio>
                                  </p:subTnLst>
                                </p:cTn>
                              </p:par>
                            </p:childTnLst>
                          </p:cTn>
                        </p:par>
                      </p:childTnLst>
                    </p:cTn>
                  </p:par>
                </p:childTnLst>
              </p:cTn>
              <p:nextCondLst>
                <p:cond evt="onClick" delay="0">
                  <p:tgtEl>
                    <p:spTgt spid="25"/>
                  </p:tgtEl>
                </p:cond>
              </p:nextCondLst>
            </p:seq>
            <p:seq concurrent="1" nextAc="seek">
              <p:cTn id="80" restart="whenNotActive" fill="hold" evtFilter="cancelBubble" nodeType="interactiveSeq">
                <p:stCondLst>
                  <p:cond evt="onClick" delay="0">
                    <p:tgtEl>
                      <p:spTgt spid="26"/>
                    </p:tgtEl>
                  </p:cond>
                </p:stCondLst>
                <p:endSync evt="end" delay="0">
                  <p:rtn val="all"/>
                </p:endSync>
                <p:childTnLst>
                  <p:par>
                    <p:cTn id="81" fill="hold">
                      <p:stCondLst>
                        <p:cond delay="0"/>
                      </p:stCondLst>
                      <p:childTnLst>
                        <p:par>
                          <p:cTn id="82" fill="hold">
                            <p:stCondLst>
                              <p:cond delay="0"/>
                            </p:stCondLst>
                            <p:childTnLst>
                              <p:par>
                                <p:cTn id="83" presetID="9" presetClass="exit" presetSubtype="0" fill="hold" grpId="0" nodeType="clickEffect">
                                  <p:stCondLst>
                                    <p:cond delay="0"/>
                                  </p:stCondLst>
                                  <p:childTnLst>
                                    <p:animEffect transition="out" filter="dissolve">
                                      <p:cBhvr>
                                        <p:cTn id="84" dur="500"/>
                                        <p:tgtEl>
                                          <p:spTgt spid="26"/>
                                        </p:tgtEl>
                                      </p:cBhvr>
                                    </p:animEffect>
                                    <p:set>
                                      <p:cBhvr>
                                        <p:cTn id="85" dur="1" fill="hold">
                                          <p:stCondLst>
                                            <p:cond delay="499"/>
                                          </p:stCondLst>
                                        </p:cTn>
                                        <p:tgtEl>
                                          <p:spTgt spid="26"/>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16" name="T2_W2F_6.16.wav"/>
                                        </p:tgtEl>
                                      </p:cMediaNode>
                                    </p:audio>
                                  </p:subTnLst>
                                </p:cTn>
                              </p:par>
                            </p:childTnLst>
                          </p:cTn>
                        </p:par>
                      </p:childTnLst>
                    </p:cTn>
                  </p:par>
                </p:childTnLst>
              </p:cTn>
              <p:nextCondLst>
                <p:cond evt="onClick" delay="0">
                  <p:tgtEl>
                    <p:spTgt spid="26"/>
                  </p:tgtEl>
                </p:cond>
              </p:nextCondLst>
            </p:seq>
            <p:seq concurrent="1" nextAc="seek">
              <p:cTn id="86" restart="whenNotActive" fill="hold" evtFilter="cancelBubble" nodeType="interactiveSeq">
                <p:stCondLst>
                  <p:cond evt="onClick" delay="0">
                    <p:tgtEl>
                      <p:spTgt spid="27"/>
                    </p:tgtEl>
                  </p:cond>
                </p:stCondLst>
                <p:endSync evt="end" delay="0">
                  <p:rtn val="all"/>
                </p:endSync>
                <p:childTnLst>
                  <p:par>
                    <p:cTn id="87" fill="hold">
                      <p:stCondLst>
                        <p:cond delay="0"/>
                      </p:stCondLst>
                      <p:childTnLst>
                        <p:par>
                          <p:cTn id="88" fill="hold">
                            <p:stCondLst>
                              <p:cond delay="0"/>
                            </p:stCondLst>
                            <p:childTnLst>
                              <p:par>
                                <p:cTn id="89" presetID="9" presetClass="exit" presetSubtype="0" fill="hold" grpId="0" nodeType="clickEffect">
                                  <p:stCondLst>
                                    <p:cond delay="0"/>
                                  </p:stCondLst>
                                  <p:childTnLst>
                                    <p:animEffect transition="out" filter="dissolve">
                                      <p:cBhvr>
                                        <p:cTn id="90" dur="500"/>
                                        <p:tgtEl>
                                          <p:spTgt spid="27"/>
                                        </p:tgtEl>
                                      </p:cBhvr>
                                    </p:animEffect>
                                    <p:set>
                                      <p:cBhvr>
                                        <p:cTn id="91"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17" name="T2_W2F_6.17.wav"/>
                                        </p:tgtEl>
                                      </p:cMediaNode>
                                    </p:audio>
                                  </p:subTnLst>
                                </p:cTn>
                              </p:par>
                            </p:childTnLst>
                          </p:cTn>
                        </p:par>
                      </p:childTnLst>
                    </p:cTn>
                  </p:par>
                </p:childTnLst>
              </p:cTn>
              <p:nextCondLst>
                <p:cond evt="onClick" delay="0">
                  <p:tgtEl>
                    <p:spTgt spid="27"/>
                  </p:tgtEl>
                </p:cond>
              </p:nextCondLst>
            </p:seq>
            <p:seq concurrent="1" nextAc="seek">
              <p:cTn id="92" restart="whenNotActive" fill="hold" evtFilter="cancelBubble" nodeType="interactiveSeq">
                <p:stCondLst>
                  <p:cond evt="onClick" delay="0">
                    <p:tgtEl>
                      <p:spTgt spid="28"/>
                    </p:tgtEl>
                  </p:cond>
                </p:stCondLst>
                <p:endSync evt="end" delay="0">
                  <p:rtn val="all"/>
                </p:endSync>
                <p:childTnLst>
                  <p:par>
                    <p:cTn id="93" fill="hold">
                      <p:stCondLst>
                        <p:cond delay="0"/>
                      </p:stCondLst>
                      <p:childTnLst>
                        <p:par>
                          <p:cTn id="94" fill="hold">
                            <p:stCondLst>
                              <p:cond delay="0"/>
                            </p:stCondLst>
                            <p:childTnLst>
                              <p:par>
                                <p:cTn id="95" presetID="9" presetClass="exit" presetSubtype="0" fill="hold" grpId="0" nodeType="clickEffect">
                                  <p:stCondLst>
                                    <p:cond delay="0"/>
                                  </p:stCondLst>
                                  <p:childTnLst>
                                    <p:animEffect transition="out" filter="dissolve">
                                      <p:cBhvr>
                                        <p:cTn id="96" dur="500"/>
                                        <p:tgtEl>
                                          <p:spTgt spid="28"/>
                                        </p:tgtEl>
                                      </p:cBhvr>
                                    </p:animEffect>
                                    <p:set>
                                      <p:cBhvr>
                                        <p:cTn id="97" dur="1" fill="hold">
                                          <p:stCondLst>
                                            <p:cond delay="499"/>
                                          </p:stCondLst>
                                        </p:cTn>
                                        <p:tgtEl>
                                          <p:spTgt spid="28"/>
                                        </p:tgtEl>
                                        <p:attrNameLst>
                                          <p:attrName>style.visibility</p:attrName>
                                        </p:attrNameLst>
                                      </p:cBhvr>
                                      <p:to>
                                        <p:strVal val="hidden"/>
                                      </p:to>
                                    </p:set>
                                  </p:childTnLst>
                                  <p:subTnLst>
                                    <p:audio>
                                      <p:cMediaNode>
                                        <p:cTn display="0" masterRel="sameClick">
                                          <p:stCondLst>
                                            <p:cond evt="begin" delay="0">
                                              <p:tn val="95"/>
                                            </p:cond>
                                          </p:stCondLst>
                                          <p:endCondLst>
                                            <p:cond evt="onStopAudio" delay="0">
                                              <p:tgtEl>
                                                <p:sldTgt/>
                                              </p:tgtEl>
                                            </p:cond>
                                          </p:endCondLst>
                                        </p:cTn>
                                        <p:tgtEl>
                                          <p:sndTgt r:embed="rId18" name="T2_W2F_6.18.wav"/>
                                        </p:tgtEl>
                                      </p:cMediaNode>
                                    </p:audio>
                                  </p:subTnLst>
                                </p:cTn>
                              </p:par>
                            </p:childTnLst>
                          </p:cTn>
                        </p:par>
                      </p:childTnLst>
                    </p:cTn>
                  </p:par>
                </p:childTnLst>
              </p:cTn>
              <p:nextCondLst>
                <p:cond evt="onClick" delay="0">
                  <p:tgtEl>
                    <p:spTgt spid="28"/>
                  </p:tgtEl>
                </p:cond>
              </p:nextCondLst>
            </p:seq>
            <p:seq concurrent="1" nextAc="seek">
              <p:cTn id="98" restart="whenNotActive" fill="hold" evtFilter="cancelBubble" nodeType="interactiveSeq">
                <p:stCondLst>
                  <p:cond evt="onClick" delay="0">
                    <p:tgtEl>
                      <p:spTgt spid="29"/>
                    </p:tgtEl>
                  </p:cond>
                </p:stCondLst>
                <p:endSync evt="end" delay="0">
                  <p:rtn val="all"/>
                </p:endSync>
                <p:childTnLst>
                  <p:par>
                    <p:cTn id="99" fill="hold">
                      <p:stCondLst>
                        <p:cond delay="0"/>
                      </p:stCondLst>
                      <p:childTnLst>
                        <p:par>
                          <p:cTn id="100" fill="hold">
                            <p:stCondLst>
                              <p:cond delay="0"/>
                            </p:stCondLst>
                            <p:childTnLst>
                              <p:par>
                                <p:cTn id="101" presetID="9" presetClass="exit" presetSubtype="0" fill="hold" grpId="0" nodeType="clickEffect">
                                  <p:stCondLst>
                                    <p:cond delay="0"/>
                                  </p:stCondLst>
                                  <p:childTnLst>
                                    <p:animEffect transition="out" filter="dissolve">
                                      <p:cBhvr>
                                        <p:cTn id="102" dur="500"/>
                                        <p:tgtEl>
                                          <p:spTgt spid="29"/>
                                        </p:tgtEl>
                                      </p:cBhvr>
                                    </p:animEffect>
                                    <p:set>
                                      <p:cBhvr>
                                        <p:cTn id="103" dur="1" fill="hold">
                                          <p:stCondLst>
                                            <p:cond delay="499"/>
                                          </p:stCondLst>
                                        </p:cTn>
                                        <p:tgtEl>
                                          <p:spTgt spid="29"/>
                                        </p:tgtEl>
                                        <p:attrNameLst>
                                          <p:attrName>style.visibility</p:attrName>
                                        </p:attrNameLst>
                                      </p:cBhvr>
                                      <p:to>
                                        <p:strVal val="hidden"/>
                                      </p:to>
                                    </p:set>
                                  </p:childTnLst>
                                  <p:subTnLst>
                                    <p:audio>
                                      <p:cMediaNode>
                                        <p:cTn display="0" masterRel="sameClick">
                                          <p:stCondLst>
                                            <p:cond evt="begin" delay="0">
                                              <p:tn val="101"/>
                                            </p:cond>
                                          </p:stCondLst>
                                          <p:endCondLst>
                                            <p:cond evt="onStopAudio" delay="0">
                                              <p:tgtEl>
                                                <p:sldTgt/>
                                              </p:tgtEl>
                                            </p:cond>
                                          </p:endCondLst>
                                        </p:cTn>
                                        <p:tgtEl>
                                          <p:sndTgt r:embed="rId19" name="T2_W2F_6.19.wav"/>
                                        </p:tgtEl>
                                      </p:cMediaNode>
                                    </p:audio>
                                  </p:subTnLst>
                                </p:cTn>
                              </p:par>
                            </p:childTnLst>
                          </p:cTn>
                        </p:par>
                      </p:childTnLst>
                    </p:cTn>
                  </p:par>
                </p:childTnLst>
              </p:cTn>
              <p:nextCondLst>
                <p:cond evt="onClick" delay="0">
                  <p:tgtEl>
                    <p:spTgt spid="29"/>
                  </p:tgtEl>
                </p:cond>
              </p:nextCondLst>
            </p:seq>
            <p:seq concurrent="1" nextAc="seek">
              <p:cTn id="104" restart="whenNotActive" fill="hold" evtFilter="cancelBubble" nodeType="interactiveSeq">
                <p:stCondLst>
                  <p:cond evt="onClick" delay="0">
                    <p:tgtEl>
                      <p:spTgt spid="30"/>
                    </p:tgtEl>
                  </p:cond>
                </p:stCondLst>
                <p:endSync evt="end" delay="0">
                  <p:rtn val="all"/>
                </p:endSync>
                <p:childTnLst>
                  <p:par>
                    <p:cTn id="105" fill="hold">
                      <p:stCondLst>
                        <p:cond delay="0"/>
                      </p:stCondLst>
                      <p:childTnLst>
                        <p:par>
                          <p:cTn id="106" fill="hold">
                            <p:stCondLst>
                              <p:cond delay="0"/>
                            </p:stCondLst>
                            <p:childTnLst>
                              <p:par>
                                <p:cTn id="107" presetID="9" presetClass="exit" presetSubtype="0" fill="hold" grpId="0" nodeType="clickEffect">
                                  <p:stCondLst>
                                    <p:cond delay="0"/>
                                  </p:stCondLst>
                                  <p:childTnLst>
                                    <p:animEffect transition="out" filter="dissolve">
                                      <p:cBhvr>
                                        <p:cTn id="108" dur="500"/>
                                        <p:tgtEl>
                                          <p:spTgt spid="30"/>
                                        </p:tgtEl>
                                      </p:cBhvr>
                                    </p:animEffect>
                                    <p:set>
                                      <p:cBhvr>
                                        <p:cTn id="109" dur="1" fill="hold">
                                          <p:stCondLst>
                                            <p:cond delay="499"/>
                                          </p:stCondLst>
                                        </p:cTn>
                                        <p:tgtEl>
                                          <p:spTgt spid="30"/>
                                        </p:tgtEl>
                                        <p:attrNameLst>
                                          <p:attrName>style.visibility</p:attrName>
                                        </p:attrNameLst>
                                      </p:cBhvr>
                                      <p:to>
                                        <p:strVal val="hidden"/>
                                      </p:to>
                                    </p:set>
                                  </p:childTnLst>
                                  <p:subTnLst>
                                    <p:audio>
                                      <p:cMediaNode>
                                        <p:cTn display="0" masterRel="sameClick">
                                          <p:stCondLst>
                                            <p:cond evt="begin" delay="0">
                                              <p:tn val="107"/>
                                            </p:cond>
                                          </p:stCondLst>
                                          <p:endCondLst>
                                            <p:cond evt="onStopAudio" delay="0">
                                              <p:tgtEl>
                                                <p:sldTgt/>
                                              </p:tgtEl>
                                            </p:cond>
                                          </p:endCondLst>
                                        </p:cTn>
                                        <p:tgtEl>
                                          <p:sndTgt r:embed="rId20" name="T2_W2F_6.20.wav"/>
                                        </p:tgtEl>
                                      </p:cMediaNode>
                                    </p:audio>
                                  </p:subTnLst>
                                </p:cTn>
                              </p:par>
                            </p:childTnLst>
                          </p:cTn>
                        </p:par>
                      </p:childTnLst>
                    </p:cTn>
                  </p:par>
                </p:childTnLst>
              </p:cTn>
              <p:nextCondLst>
                <p:cond evt="onClick" delay="0">
                  <p:tgtEl>
                    <p:spTgt spid="30"/>
                  </p:tgtEl>
                </p:cond>
              </p:nextCondLst>
            </p:seq>
          </p:childTnLst>
        </p:cTn>
      </p:par>
    </p:tnLst>
    <p:bldLst>
      <p:bldP spid="42" grpId="0" animBg="1"/>
      <p:bldP spid="43" grpId="0" animBg="1"/>
      <p:bldP spid="44" grpId="0" animBg="1"/>
      <p:bldP spid="5" grpId="0" animBg="1"/>
      <p:bldP spid="16" grpId="0" animBg="1"/>
      <p:bldP spid="17" grpId="0" animBg="1"/>
      <p:bldP spid="18" grpId="0" animBg="1"/>
      <p:bldP spid="19" grpId="0" animBg="1"/>
      <p:bldP spid="20" grpId="0" animBg="1"/>
      <p:bldP spid="21" grpId="0" animBg="1"/>
      <p:bldP spid="22" grpId="0" animBg="1"/>
      <p:bldP spid="24" grpId="0" animBg="1"/>
      <p:bldP spid="25" grpId="0" animBg="1"/>
      <p:bldP spid="26" grpId="0" animBg="1"/>
      <p:bldP spid="27" grpId="0" animBg="1"/>
      <p:bldP spid="28" grpId="0" animBg="1"/>
      <p:bldP spid="29" grpId="0" animBg="1"/>
      <p:bldP spid="3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1616390469"/>
              </p:ext>
            </p:extLst>
          </p:nvPr>
        </p:nvGraphicFramePr>
        <p:xfrm>
          <a:off x="450489" y="733274"/>
          <a:ext cx="11029760" cy="5168388"/>
        </p:xfrm>
        <a:graphic>
          <a:graphicData uri="http://schemas.openxmlformats.org/drawingml/2006/table">
            <a:tbl>
              <a:tblPr firstRow="1" bandRow="1"/>
              <a:tblGrid>
                <a:gridCol w="1841863">
                  <a:extLst>
                    <a:ext uri="{9D8B030D-6E8A-4147-A177-3AD203B41FA5}">
                      <a16:colId xmlns:a16="http://schemas.microsoft.com/office/drawing/2014/main" val="1203737284"/>
                    </a:ext>
                  </a:extLst>
                </a:gridCol>
                <a:gridCol w="2703122">
                  <a:extLst>
                    <a:ext uri="{9D8B030D-6E8A-4147-A177-3AD203B41FA5}">
                      <a16:colId xmlns:a16="http://schemas.microsoft.com/office/drawing/2014/main" val="1810222861"/>
                    </a:ext>
                  </a:extLst>
                </a:gridCol>
                <a:gridCol w="3474391">
                  <a:extLst>
                    <a:ext uri="{9D8B030D-6E8A-4147-A177-3AD203B41FA5}">
                      <a16:colId xmlns:a16="http://schemas.microsoft.com/office/drawing/2014/main" val="274413866"/>
                    </a:ext>
                  </a:extLst>
                </a:gridCol>
                <a:gridCol w="3010384">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fertig</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durch</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das Dorf</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holen</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sitzen</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00B0F0"/>
                          </a:solidFill>
                          <a:latin typeface="Century Gothic" panose="020B0502020202020204" pitchFamily="34" charset="0"/>
                        </a:rPr>
                        <a:t>stehen</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92D050"/>
                          </a:solidFill>
                          <a:latin typeface="Century Gothic" panose="020B0502020202020204" pitchFamily="34" charset="0"/>
                        </a:rPr>
                        <a:t>Deutsch</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essen</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92D050"/>
                          </a:solidFill>
                          <a:latin typeface="Century Gothic" panose="020B0502020202020204" pitchFamily="34" charset="0"/>
                        </a:rPr>
                        <a:t>Englisch</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92D050"/>
                          </a:solidFill>
                          <a:latin typeface="Century Gothic" panose="020B0502020202020204" pitchFamily="34" charset="0"/>
                        </a:rPr>
                        <a:t>bringen</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92D050"/>
                          </a:solidFill>
                          <a:latin typeface="Century Gothic" panose="020B0502020202020204" pitchFamily="34" charset="0"/>
                        </a:rPr>
                        <a:t>reden</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nichts</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2">
                  <a:txBody>
                    <a:bodyPr/>
                    <a:lstStyle/>
                    <a:p>
                      <a:endParaRPr lang="en-GB"/>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3399"/>
                          </a:solidFill>
                          <a:latin typeface="Century Gothic" panose="020B0502020202020204" pitchFamily="34" charset="0"/>
                        </a:rPr>
                        <a:t>am Montag</a:t>
                      </a:r>
                      <a:endParaRPr lang="en-GB" sz="2400" b="1" dirty="0">
                        <a:solidFill>
                          <a:srgbClr val="FF3399"/>
                        </a:solidFill>
                        <a:latin typeface="Century Gothic" panose="020B0502020202020204" pitchFamily="34" charset="0"/>
                      </a:endParaRP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dienstags</a:t>
                      </a:r>
                      <a:endParaRPr lang="en-GB" sz="2400" b="1" dirty="0">
                        <a:solidFill>
                          <a:srgbClr val="FF3399"/>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machen</a:t>
                      </a:r>
                      <a:endParaRPr lang="en-GB" sz="2400" b="1" dirty="0">
                        <a:solidFill>
                          <a:srgbClr val="FF3399"/>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FF3399"/>
                          </a:solidFill>
                          <a:latin typeface="Century Gothic" panose="020B0502020202020204" pitchFamily="34" charset="0"/>
                        </a:rPr>
                        <a:t>benutzen</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FF3399"/>
                          </a:solidFill>
                          <a:latin typeface="Century Gothic" panose="020B0502020202020204" pitchFamily="34" charset="0"/>
                        </a:rPr>
                        <a:t>normalerweise</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zu</a:t>
                      </a:r>
                      <a:r>
                        <a:rPr lang="en-GB" sz="2400" b="1" dirty="0">
                          <a:solidFill>
                            <a:srgbClr val="FF3399"/>
                          </a:solidFill>
                          <a:latin typeface="Century Gothic" panose="020B0502020202020204" pitchFamily="34" charset="0"/>
                        </a:rPr>
                        <a:t> </a:t>
                      </a:r>
                      <a:r>
                        <a:rPr lang="en-GB" sz="2400" b="1" dirty="0" err="1">
                          <a:solidFill>
                            <a:srgbClr val="FF3399"/>
                          </a:solidFill>
                          <a:latin typeface="Century Gothic" panose="020B0502020202020204" pitchFamily="34" charset="0"/>
                        </a:rPr>
                        <a:t>Hause</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hlinkClick r:id="" action="ppaction://noaction">
              <a:snd r:embed="rId3" name="T2_W2F_7.1.wav"/>
            </a:hlinkClick>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a:t>
            </a:r>
            <a:r>
              <a:rPr lang="en-GB" sz="2400" b="1" spc="-1" dirty="0" err="1">
                <a:solidFill>
                  <a:srgbClr val="002060"/>
                </a:solidFill>
                <a:latin typeface="Century Gothic" panose="020B0502020202020204" pitchFamily="34" charset="0"/>
                <a:ea typeface="Century Gothic"/>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503440" y="1135881"/>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4"/>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6"/>
          <a:stretch>
            <a:fillRect/>
          </a:stretch>
        </p:blipFill>
        <p:spPr>
          <a:xfrm>
            <a:off x="605079" y="4372968"/>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636598" y="5103824"/>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5" name="TextBox 54">
            <a:extLst>
              <a:ext uri="{FF2B5EF4-FFF2-40B4-BE49-F238E27FC236}">
                <a16:creationId xmlns:a16="http://schemas.microsoft.com/office/drawing/2014/main" id="{BDF82653-B951-4AAC-B1A2-20FD4CFE7478}"/>
              </a:ext>
            </a:extLst>
          </p:cNvPr>
          <p:cNvSpPr txBox="1"/>
          <p:nvPr/>
        </p:nvSpPr>
        <p:spPr>
          <a:xfrm>
            <a:off x="2394905" y="5415663"/>
            <a:ext cx="253032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noProof="0" dirty="0">
                <a:solidFill>
                  <a:srgbClr val="002060"/>
                </a:solidFill>
                <a:latin typeface="Century Gothic" panose="020B0502020202020204" pitchFamily="34" charset="0"/>
                <a:cs typeface="Arial"/>
                <a:sym typeface="Arial"/>
              </a:rPr>
              <a:t>to use, using</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6" name="TextBox 55">
            <a:extLst>
              <a:ext uri="{FF2B5EF4-FFF2-40B4-BE49-F238E27FC236}">
                <a16:creationId xmlns:a16="http://schemas.microsoft.com/office/drawing/2014/main" id="{862CFA1C-E682-4099-8294-19B044354D55}"/>
              </a:ext>
            </a:extLst>
          </p:cNvPr>
          <p:cNvSpPr txBox="1"/>
          <p:nvPr/>
        </p:nvSpPr>
        <p:spPr>
          <a:xfrm>
            <a:off x="5025024" y="5439997"/>
            <a:ext cx="26400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a:solidFill>
                  <a:srgbClr val="002060"/>
                </a:solidFill>
                <a:latin typeface="Century Gothic" panose="020B0502020202020204" pitchFamily="34" charset="0"/>
                <a:cs typeface="Arial"/>
                <a:sym typeface="Arial"/>
              </a:rPr>
              <a:t>normally</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7" name="TextBox 56">
            <a:extLst>
              <a:ext uri="{FF2B5EF4-FFF2-40B4-BE49-F238E27FC236}">
                <a16:creationId xmlns:a16="http://schemas.microsoft.com/office/drawing/2014/main" id="{DF64A05B-A2E8-4E6A-AE16-0B9A2F39F702}"/>
              </a:ext>
            </a:extLst>
          </p:cNvPr>
          <p:cNvSpPr txBox="1"/>
          <p:nvPr/>
        </p:nvSpPr>
        <p:spPr>
          <a:xfrm>
            <a:off x="8431271" y="5410549"/>
            <a:ext cx="273164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a:solidFill>
                  <a:srgbClr val="002060"/>
                </a:solidFill>
                <a:latin typeface="Century Gothic" panose="020B0502020202020204" pitchFamily="34" charset="0"/>
                <a:cs typeface="Arial"/>
                <a:sym typeface="Arial"/>
              </a:rPr>
              <a:t>at home </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8" name="TextBox 57">
            <a:extLst>
              <a:ext uri="{FF2B5EF4-FFF2-40B4-BE49-F238E27FC236}">
                <a16:creationId xmlns:a16="http://schemas.microsoft.com/office/drawing/2014/main" id="{EF239C35-C144-491F-AEA8-CD145B46436E}"/>
              </a:ext>
            </a:extLst>
          </p:cNvPr>
          <p:cNvSpPr txBox="1"/>
          <p:nvPr/>
        </p:nvSpPr>
        <p:spPr>
          <a:xfrm>
            <a:off x="2341764" y="4517714"/>
            <a:ext cx="31199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noProof="0" dirty="0">
                <a:solidFill>
                  <a:srgbClr val="002060"/>
                </a:solidFill>
                <a:latin typeface="Century Gothic" panose="020B0502020202020204" pitchFamily="34" charset="0"/>
                <a:cs typeface="Arial"/>
                <a:sym typeface="Arial"/>
              </a:rPr>
              <a:t>on Monday</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9" name="TextBox 58">
            <a:extLst>
              <a:ext uri="{FF2B5EF4-FFF2-40B4-BE49-F238E27FC236}">
                <a16:creationId xmlns:a16="http://schemas.microsoft.com/office/drawing/2014/main" id="{5EAB8AEE-2EFB-4FCD-B290-9EBB073016C9}"/>
              </a:ext>
            </a:extLst>
          </p:cNvPr>
          <p:cNvSpPr txBox="1"/>
          <p:nvPr/>
        </p:nvSpPr>
        <p:spPr>
          <a:xfrm>
            <a:off x="5108399" y="4517714"/>
            <a:ext cx="303094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a:solidFill>
                  <a:srgbClr val="002060"/>
                </a:solidFill>
                <a:latin typeface="Century Gothic" panose="020B0502020202020204" pitchFamily="34" charset="0"/>
                <a:cs typeface="Arial"/>
                <a:sym typeface="Arial"/>
              </a:rPr>
              <a:t>Tuesdays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0" name="TextBox 59">
            <a:extLst>
              <a:ext uri="{FF2B5EF4-FFF2-40B4-BE49-F238E27FC236}">
                <a16:creationId xmlns:a16="http://schemas.microsoft.com/office/drawing/2014/main" id="{D18B8898-B477-43E3-BE8C-9D0576976DA9}"/>
              </a:ext>
            </a:extLst>
          </p:cNvPr>
          <p:cNvSpPr txBox="1"/>
          <p:nvPr/>
        </p:nvSpPr>
        <p:spPr>
          <a:xfrm>
            <a:off x="8476604" y="4435417"/>
            <a:ext cx="336400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kern="0" dirty="0">
                <a:solidFill>
                  <a:srgbClr val="002060"/>
                </a:solidFill>
                <a:latin typeface="Century Gothic" panose="020B0502020202020204" pitchFamily="34" charset="0"/>
                <a:cs typeface="Arial"/>
                <a:sym typeface="Arial"/>
              </a:rPr>
              <a:t>to do, to make, doing, making</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4" name="TextBox 63">
            <a:extLst>
              <a:ext uri="{FF2B5EF4-FFF2-40B4-BE49-F238E27FC236}">
                <a16:creationId xmlns:a16="http://schemas.microsoft.com/office/drawing/2014/main" id="{24EF90E7-D847-4795-BDB5-8402724F776D}"/>
              </a:ext>
            </a:extLst>
          </p:cNvPr>
          <p:cNvSpPr txBox="1"/>
          <p:nvPr/>
        </p:nvSpPr>
        <p:spPr>
          <a:xfrm>
            <a:off x="2266793" y="3724312"/>
            <a:ext cx="270467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to bring, bringing </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5" name="TextBox 64">
            <a:extLst>
              <a:ext uri="{FF2B5EF4-FFF2-40B4-BE49-F238E27FC236}">
                <a16:creationId xmlns:a16="http://schemas.microsoft.com/office/drawing/2014/main" id="{14BEB3B8-B887-4DEB-A486-6CD05DC01D9A}"/>
              </a:ext>
            </a:extLst>
          </p:cNvPr>
          <p:cNvSpPr txBox="1"/>
          <p:nvPr/>
        </p:nvSpPr>
        <p:spPr>
          <a:xfrm>
            <a:off x="5101762" y="3743099"/>
            <a:ext cx="286811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to talk, talking</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6" name="TextBox 65">
            <a:extLst>
              <a:ext uri="{FF2B5EF4-FFF2-40B4-BE49-F238E27FC236}">
                <a16:creationId xmlns:a16="http://schemas.microsoft.com/office/drawing/2014/main" id="{9A77445A-237C-48F8-B46C-8170B7D37559}"/>
              </a:ext>
            </a:extLst>
          </p:cNvPr>
          <p:cNvSpPr txBox="1"/>
          <p:nvPr/>
        </p:nvSpPr>
        <p:spPr>
          <a:xfrm>
            <a:off x="8567836" y="3704207"/>
            <a:ext cx="286811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noProof="0" dirty="0">
                <a:solidFill>
                  <a:srgbClr val="002060"/>
                </a:solidFill>
                <a:latin typeface="Century Gothic" panose="020B0502020202020204" pitchFamily="34" charset="0"/>
                <a:cs typeface="Arial"/>
                <a:sym typeface="Arial"/>
              </a:rPr>
              <a:t>nothing</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7" name="TextBox 66">
            <a:extLst>
              <a:ext uri="{FF2B5EF4-FFF2-40B4-BE49-F238E27FC236}">
                <a16:creationId xmlns:a16="http://schemas.microsoft.com/office/drawing/2014/main" id="{2A9D9F22-C351-4596-BB7D-87AE8D30A74E}"/>
              </a:ext>
            </a:extLst>
          </p:cNvPr>
          <p:cNvSpPr txBox="1"/>
          <p:nvPr/>
        </p:nvSpPr>
        <p:spPr>
          <a:xfrm>
            <a:off x="2266793" y="2848970"/>
            <a:ext cx="2901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noProof="0" dirty="0">
                <a:solidFill>
                  <a:srgbClr val="002060"/>
                </a:solidFill>
                <a:latin typeface="Century Gothic" panose="020B0502020202020204" pitchFamily="34" charset="0"/>
                <a:cs typeface="Arial"/>
                <a:sym typeface="Arial"/>
              </a:rPr>
              <a:t>German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8" name="TextBox 67">
            <a:extLst>
              <a:ext uri="{FF2B5EF4-FFF2-40B4-BE49-F238E27FC236}">
                <a16:creationId xmlns:a16="http://schemas.microsoft.com/office/drawing/2014/main" id="{171C234B-E1D8-4BA7-9BB6-CEE92AB173E3}"/>
              </a:ext>
            </a:extLst>
          </p:cNvPr>
          <p:cNvSpPr txBox="1"/>
          <p:nvPr/>
        </p:nvSpPr>
        <p:spPr>
          <a:xfrm>
            <a:off x="5025024" y="2843161"/>
            <a:ext cx="311268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a:solidFill>
                  <a:srgbClr val="002060"/>
                </a:solidFill>
                <a:latin typeface="Century Gothic" panose="020B0502020202020204" pitchFamily="34" charset="0"/>
                <a:cs typeface="Arial"/>
                <a:sym typeface="Arial"/>
              </a:rPr>
              <a:t>to eat, eating</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9" name="TextBox 68">
            <a:extLst>
              <a:ext uri="{FF2B5EF4-FFF2-40B4-BE49-F238E27FC236}">
                <a16:creationId xmlns:a16="http://schemas.microsoft.com/office/drawing/2014/main" id="{5C29C5FA-AFAC-4818-90A1-7B59F3E335C7}"/>
              </a:ext>
            </a:extLst>
          </p:cNvPr>
          <p:cNvSpPr txBox="1"/>
          <p:nvPr/>
        </p:nvSpPr>
        <p:spPr>
          <a:xfrm>
            <a:off x="8641197" y="2804007"/>
            <a:ext cx="303481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noProof="0" dirty="0">
                <a:solidFill>
                  <a:srgbClr val="002060"/>
                </a:solidFill>
                <a:latin typeface="Century Gothic" panose="020B0502020202020204" pitchFamily="34" charset="0"/>
                <a:cs typeface="Arial"/>
                <a:sym typeface="Arial"/>
              </a:rPr>
              <a:t>English</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0" name="TextBox 69">
            <a:extLst>
              <a:ext uri="{FF2B5EF4-FFF2-40B4-BE49-F238E27FC236}">
                <a16:creationId xmlns:a16="http://schemas.microsoft.com/office/drawing/2014/main" id="{3BD33182-986E-45CA-86E6-40DC81B590C8}"/>
              </a:ext>
            </a:extLst>
          </p:cNvPr>
          <p:cNvSpPr txBox="1"/>
          <p:nvPr/>
        </p:nvSpPr>
        <p:spPr>
          <a:xfrm>
            <a:off x="2206378" y="2033886"/>
            <a:ext cx="30056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a:solidFill>
                  <a:srgbClr val="002060"/>
                </a:solidFill>
                <a:latin typeface="Century Gothic" panose="020B0502020202020204" pitchFamily="34" charset="0"/>
                <a:cs typeface="Arial"/>
                <a:sym typeface="Arial"/>
              </a:rPr>
              <a:t>to fetch, fetching</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1" name="TextBox 70">
            <a:extLst>
              <a:ext uri="{FF2B5EF4-FFF2-40B4-BE49-F238E27FC236}">
                <a16:creationId xmlns:a16="http://schemas.microsoft.com/office/drawing/2014/main" id="{D4662F6F-BB7A-440E-99DB-3FEB806B34CB}"/>
              </a:ext>
            </a:extLst>
          </p:cNvPr>
          <p:cNvSpPr txBox="1"/>
          <p:nvPr/>
        </p:nvSpPr>
        <p:spPr>
          <a:xfrm>
            <a:off x="4971467" y="1984795"/>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to sit, sitting</a:t>
            </a:r>
          </a:p>
        </p:txBody>
      </p:sp>
      <p:sp>
        <p:nvSpPr>
          <p:cNvPr id="72" name="TextBox 71">
            <a:extLst>
              <a:ext uri="{FF2B5EF4-FFF2-40B4-BE49-F238E27FC236}">
                <a16:creationId xmlns:a16="http://schemas.microsoft.com/office/drawing/2014/main" id="{80DD82C3-D3C7-45A3-B5A4-90223E7359A7}"/>
              </a:ext>
            </a:extLst>
          </p:cNvPr>
          <p:cNvSpPr txBox="1"/>
          <p:nvPr/>
        </p:nvSpPr>
        <p:spPr>
          <a:xfrm>
            <a:off x="8456753" y="2024284"/>
            <a:ext cx="2901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to stand,</a:t>
            </a:r>
            <a:r>
              <a:rPr kumimoji="0" lang="en-GB" sz="2400" b="0" i="0" u="none" strike="noStrike" kern="0" cap="none" spc="0" normalizeH="0" noProof="0" dirty="0">
                <a:ln>
                  <a:noFill/>
                </a:ln>
                <a:solidFill>
                  <a:srgbClr val="002060"/>
                </a:solidFill>
                <a:effectLst/>
                <a:uLnTx/>
                <a:uFillTx/>
                <a:latin typeface="Century Gothic" panose="020B0502020202020204" pitchFamily="34" charset="0"/>
                <a:ea typeface="+mn-ea"/>
                <a:cs typeface="Arial"/>
                <a:sym typeface="Arial"/>
              </a:rPr>
              <a:t> standing</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3" name="TextBox 72">
            <a:extLst>
              <a:ext uri="{FF2B5EF4-FFF2-40B4-BE49-F238E27FC236}">
                <a16:creationId xmlns:a16="http://schemas.microsoft.com/office/drawing/2014/main" id="{40541C7D-B0CC-4C45-9347-2F6A8921779D}"/>
              </a:ext>
            </a:extLst>
          </p:cNvPr>
          <p:cNvSpPr txBox="1"/>
          <p:nvPr/>
        </p:nvSpPr>
        <p:spPr>
          <a:xfrm>
            <a:off x="2266793" y="1127476"/>
            <a:ext cx="32581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300" kern="0" dirty="0">
                <a:solidFill>
                  <a:srgbClr val="002060"/>
                </a:solidFill>
                <a:latin typeface="Century Gothic" panose="020B0502020202020204" pitchFamily="34" charset="0"/>
                <a:cs typeface="Arial"/>
                <a:sym typeface="Arial"/>
              </a:rPr>
              <a:t>ready, finished</a:t>
            </a:r>
            <a:endParaRPr kumimoji="0" lang="en-GB" sz="23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4" name="TextBox 73">
            <a:extLst>
              <a:ext uri="{FF2B5EF4-FFF2-40B4-BE49-F238E27FC236}">
                <a16:creationId xmlns:a16="http://schemas.microsoft.com/office/drawing/2014/main" id="{85556096-252E-4BFA-8C9B-3147737202F6}"/>
              </a:ext>
            </a:extLst>
          </p:cNvPr>
          <p:cNvSpPr txBox="1"/>
          <p:nvPr/>
        </p:nvSpPr>
        <p:spPr>
          <a:xfrm>
            <a:off x="4997298" y="117708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through</a:t>
            </a:r>
          </a:p>
        </p:txBody>
      </p:sp>
      <p:sp>
        <p:nvSpPr>
          <p:cNvPr id="75" name="TextBox 74">
            <a:extLst>
              <a:ext uri="{FF2B5EF4-FFF2-40B4-BE49-F238E27FC236}">
                <a16:creationId xmlns:a16="http://schemas.microsoft.com/office/drawing/2014/main" id="{B56FCEEC-BBC0-447D-8197-5467071F582A}"/>
              </a:ext>
            </a:extLst>
          </p:cNvPr>
          <p:cNvSpPr txBox="1"/>
          <p:nvPr/>
        </p:nvSpPr>
        <p:spPr>
          <a:xfrm>
            <a:off x="8408685" y="1138981"/>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village</a:t>
            </a:r>
          </a:p>
        </p:txBody>
      </p:sp>
      <p:pic>
        <p:nvPicPr>
          <p:cNvPr id="3" name="Picture 2">
            <a:extLst>
              <a:ext uri="{FF2B5EF4-FFF2-40B4-BE49-F238E27FC236}">
                <a16:creationId xmlns:a16="http://schemas.microsoft.com/office/drawing/2014/main" id="{95C96572-1F3E-0365-B5C3-FC53E60CD742}"/>
              </a:ext>
            </a:extLst>
          </p:cNvPr>
          <p:cNvPicPr>
            <a:picLocks noChangeAspect="1"/>
          </p:cNvPicPr>
          <p:nvPr/>
        </p:nvPicPr>
        <p:blipFill>
          <a:blip r:embed="rId7"/>
          <a:stretch>
            <a:fillRect/>
          </a:stretch>
        </p:blipFill>
        <p:spPr>
          <a:xfrm>
            <a:off x="85414" y="64095"/>
            <a:ext cx="524301" cy="481626"/>
          </a:xfrm>
          <a:prstGeom prst="rect">
            <a:avLst/>
          </a:prstGeom>
        </p:spPr>
      </p:pic>
    </p:spTree>
    <p:extLst>
      <p:ext uri="{BB962C8B-B14F-4D97-AF65-F5344CB8AC3E}">
        <p14:creationId xmlns:p14="http://schemas.microsoft.com/office/powerpoint/2010/main" val="241861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57" grpId="0"/>
      <p:bldP spid="58" grpId="0"/>
      <p:bldP spid="59" grpId="0"/>
      <p:bldP spid="60" grpId="0"/>
      <p:bldP spid="64" grpId="0"/>
      <p:bldP spid="65" grpId="0"/>
      <p:bldP spid="66" grpId="0"/>
      <p:bldP spid="67" grpId="0"/>
      <p:bldP spid="68" grpId="0"/>
      <p:bldP spid="69" grpId="0"/>
      <p:bldP spid="70" grpId="0"/>
      <p:bldP spid="71" grpId="0"/>
      <p:bldP spid="72" grpId="0"/>
      <p:bldP spid="73" grpId="0"/>
      <p:bldP spid="74" grpId="0"/>
      <p:bldP spid="7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2815807123"/>
              </p:ext>
            </p:extLst>
          </p:nvPr>
        </p:nvGraphicFramePr>
        <p:xfrm>
          <a:off x="496835" y="690149"/>
          <a:ext cx="11029760" cy="5168388"/>
        </p:xfrm>
        <a:graphic>
          <a:graphicData uri="http://schemas.openxmlformats.org/drawingml/2006/table">
            <a:tbl>
              <a:tblPr firstRow="1" bandRow="1"/>
              <a:tblGrid>
                <a:gridCol w="1841863">
                  <a:extLst>
                    <a:ext uri="{9D8B030D-6E8A-4147-A177-3AD203B41FA5}">
                      <a16:colId xmlns:a16="http://schemas.microsoft.com/office/drawing/2014/main" val="1203737284"/>
                    </a:ext>
                  </a:extLst>
                </a:gridCol>
                <a:gridCol w="2703122">
                  <a:extLst>
                    <a:ext uri="{9D8B030D-6E8A-4147-A177-3AD203B41FA5}">
                      <a16:colId xmlns:a16="http://schemas.microsoft.com/office/drawing/2014/main" val="1810222861"/>
                    </a:ext>
                  </a:extLst>
                </a:gridCol>
                <a:gridCol w="3474391">
                  <a:extLst>
                    <a:ext uri="{9D8B030D-6E8A-4147-A177-3AD203B41FA5}">
                      <a16:colId xmlns:a16="http://schemas.microsoft.com/office/drawing/2014/main" val="274413866"/>
                    </a:ext>
                  </a:extLst>
                </a:gridCol>
                <a:gridCol w="3010384">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to fetch, fetching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to stand, standing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ready, finished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to sit, sitting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through</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B0F0"/>
                          </a:solidFill>
                          <a:latin typeface="Century Gothic" panose="020B0502020202020204" pitchFamily="34" charset="0"/>
                        </a:rPr>
                        <a:t>(the) village</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92D050"/>
                          </a:solidFill>
                          <a:latin typeface="Century Gothic" panose="020B0502020202020204" pitchFamily="34" charset="0"/>
                        </a:rPr>
                        <a:t>English</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to bring, bringing </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92D050"/>
                          </a:solidFill>
                          <a:latin typeface="Century Gothic" panose="020B0502020202020204" pitchFamily="34" charset="0"/>
                        </a:rPr>
                        <a:t>nothing</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92D050"/>
                          </a:solidFill>
                          <a:latin typeface="Century Gothic" panose="020B0502020202020204" pitchFamily="34" charset="0"/>
                        </a:rPr>
                        <a:t>to talk, talking</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92D050"/>
                          </a:solidFill>
                          <a:latin typeface="Century Gothic" panose="020B0502020202020204" pitchFamily="34" charset="0"/>
                        </a:rPr>
                        <a:t>German</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to eat, eating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2">
                  <a:txBody>
                    <a:bodyPr/>
                    <a:lstStyle/>
                    <a:p>
                      <a:endParaRPr lang="en-GB"/>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3399"/>
                          </a:solidFill>
                          <a:latin typeface="Century Gothic" panose="020B0502020202020204" pitchFamily="34" charset="0"/>
                        </a:rPr>
                        <a:t>at home</a:t>
                      </a:r>
                      <a:endParaRPr lang="en-GB" sz="2400" b="1" dirty="0">
                        <a:solidFill>
                          <a:srgbClr val="FF3399"/>
                        </a:solidFill>
                        <a:latin typeface="Century Gothic" panose="020B0502020202020204" pitchFamily="34" charset="0"/>
                      </a:endParaRP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normally</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on Monday</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3399"/>
                          </a:solidFill>
                          <a:latin typeface="Century Gothic" panose="020B0502020202020204" pitchFamily="34" charset="0"/>
                        </a:rPr>
                        <a:t>Tuesdays</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3399"/>
                          </a:solidFill>
                          <a:latin typeface="Century Gothic" panose="020B0502020202020204" pitchFamily="34" charset="0"/>
                        </a:rPr>
                        <a:t>to use, using</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to do, make </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hlinkClick r:id="" action="ppaction://noaction">
              <a:snd r:embed="rId3" name="T2_W2F_7.2.wav"/>
            </a:hlinkClick>
            <a:extLst>
              <a:ext uri="{FF2B5EF4-FFF2-40B4-BE49-F238E27FC236}">
                <a16:creationId xmlns:a16="http://schemas.microsoft.com/office/drawing/2014/main" id="{207C148F-45EB-4409-B006-B3FFBC980597}"/>
              </a:ext>
            </a:extLst>
          </p:cNvPr>
          <p:cNvSpPr txBox="1"/>
          <p:nvPr/>
        </p:nvSpPr>
        <p:spPr>
          <a:xfrm>
            <a:off x="3403907" y="84056"/>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a:t>
            </a:r>
            <a:r>
              <a:rPr lang="en-GB" sz="2400" b="1" spc="-1" dirty="0">
                <a:solidFill>
                  <a:srgbClr val="002060"/>
                </a:solidFill>
                <a:latin typeface="Century Gothic" panose="020B0502020202020204" pitchFamily="34" charset="0"/>
                <a:ea typeface="Century Gothic"/>
              </a:rPr>
              <a:t>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503440" y="1135881"/>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4"/>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6"/>
          <a:stretch>
            <a:fillRect/>
          </a:stretch>
        </p:blipFill>
        <p:spPr>
          <a:xfrm>
            <a:off x="605079" y="4372968"/>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636598" y="5103824"/>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5" name="TextBox 54">
            <a:hlinkClick r:id="" action="ppaction://noaction">
              <a:snd r:embed="rId7" name="T2_W2F_7.3.wav"/>
            </a:hlinkClick>
            <a:extLst>
              <a:ext uri="{FF2B5EF4-FFF2-40B4-BE49-F238E27FC236}">
                <a16:creationId xmlns:a16="http://schemas.microsoft.com/office/drawing/2014/main" id="{BDF82653-B951-4AAC-B1A2-20FD4CFE7478}"/>
              </a:ext>
            </a:extLst>
          </p:cNvPr>
          <p:cNvSpPr txBox="1"/>
          <p:nvPr/>
        </p:nvSpPr>
        <p:spPr>
          <a:xfrm>
            <a:off x="2394905" y="5415663"/>
            <a:ext cx="253032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err="1">
                <a:solidFill>
                  <a:srgbClr val="002060"/>
                </a:solidFill>
                <a:latin typeface="Century Gothic" panose="020B0502020202020204" pitchFamily="34" charset="0"/>
                <a:cs typeface="Arial"/>
                <a:sym typeface="Arial"/>
              </a:rPr>
              <a:t>dienstags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6" name="TextBox 55">
            <a:hlinkClick r:id="" action="ppaction://noaction">
              <a:snd r:embed="rId8" name="T2_W2F_7.4.wav"/>
            </a:hlinkClick>
            <a:extLst>
              <a:ext uri="{FF2B5EF4-FFF2-40B4-BE49-F238E27FC236}">
                <a16:creationId xmlns:a16="http://schemas.microsoft.com/office/drawing/2014/main" id="{862CFA1C-E682-4099-8294-19B044354D55}"/>
              </a:ext>
            </a:extLst>
          </p:cNvPr>
          <p:cNvSpPr txBox="1"/>
          <p:nvPr/>
        </p:nvSpPr>
        <p:spPr>
          <a:xfrm>
            <a:off x="5025024" y="5439997"/>
            <a:ext cx="26400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err="1">
                <a:solidFill>
                  <a:srgbClr val="002060"/>
                </a:solidFill>
                <a:latin typeface="Century Gothic" panose="020B0502020202020204" pitchFamily="34" charset="0"/>
                <a:cs typeface="Arial"/>
                <a:sym typeface="Arial"/>
              </a:rPr>
              <a:t>benutzen</a:t>
            </a:r>
            <a:r>
              <a:rPr lang="en-US" sz="2400" kern="0" dirty="0">
                <a:solidFill>
                  <a:srgbClr val="002060"/>
                </a:solidFill>
                <a:latin typeface="Century Gothic" panose="020B0502020202020204" pitchFamily="34" charset="0"/>
                <a:cs typeface="Arial"/>
                <a:sym typeface="Arial"/>
              </a:rPr>
              <a:t> </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7" name="TextBox 56">
            <a:hlinkClick r:id="" action="ppaction://noaction">
              <a:snd r:embed="rId9" name="T2_W2F_7.5.wav"/>
            </a:hlinkClick>
            <a:extLst>
              <a:ext uri="{FF2B5EF4-FFF2-40B4-BE49-F238E27FC236}">
                <a16:creationId xmlns:a16="http://schemas.microsoft.com/office/drawing/2014/main" id="{DF64A05B-A2E8-4E6A-AE16-0B9A2F39F702}"/>
              </a:ext>
            </a:extLst>
          </p:cNvPr>
          <p:cNvSpPr txBox="1"/>
          <p:nvPr/>
        </p:nvSpPr>
        <p:spPr>
          <a:xfrm>
            <a:off x="8541904" y="5372738"/>
            <a:ext cx="273164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noProof="0" dirty="0" err="1">
                <a:solidFill>
                  <a:srgbClr val="002060"/>
                </a:solidFill>
                <a:latin typeface="Century Gothic" panose="020B0502020202020204" pitchFamily="34" charset="0"/>
                <a:cs typeface="Arial"/>
                <a:sym typeface="Arial"/>
              </a:rPr>
              <a:t>machen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8" name="TextBox 57">
            <a:hlinkClick r:id="" action="ppaction://noaction">
              <a:snd r:embed="rId10" name="T2_W2F_7.6.wav"/>
            </a:hlinkClick>
            <a:extLst>
              <a:ext uri="{FF2B5EF4-FFF2-40B4-BE49-F238E27FC236}">
                <a16:creationId xmlns:a16="http://schemas.microsoft.com/office/drawing/2014/main" id="{EF239C35-C144-491F-AEA8-CD145B46436E}"/>
              </a:ext>
            </a:extLst>
          </p:cNvPr>
          <p:cNvSpPr txBox="1"/>
          <p:nvPr/>
        </p:nvSpPr>
        <p:spPr>
          <a:xfrm>
            <a:off x="2341764" y="4517714"/>
            <a:ext cx="25834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noProof="0" dirty="0" err="1">
                <a:solidFill>
                  <a:srgbClr val="002060"/>
                </a:solidFill>
                <a:latin typeface="Century Gothic" panose="020B0502020202020204" pitchFamily="34" charset="0"/>
                <a:cs typeface="Arial"/>
                <a:sym typeface="Arial"/>
              </a:rPr>
              <a:t>zu</a:t>
            </a:r>
            <a:r>
              <a:rPr lang="en-US" sz="2400" kern="0" noProof="0" dirty="0">
                <a:solidFill>
                  <a:srgbClr val="002060"/>
                </a:solidFill>
                <a:latin typeface="Century Gothic" panose="020B0502020202020204" pitchFamily="34" charset="0"/>
                <a:cs typeface="Arial"/>
                <a:sym typeface="Arial"/>
              </a:rPr>
              <a:t> </a:t>
            </a:r>
            <a:r>
              <a:rPr lang="en-US" sz="2400" kern="0" noProof="0" dirty="0" err="1">
                <a:solidFill>
                  <a:srgbClr val="002060"/>
                </a:solidFill>
                <a:latin typeface="Century Gothic" panose="020B0502020202020204" pitchFamily="34" charset="0"/>
                <a:cs typeface="Arial"/>
                <a:sym typeface="Arial"/>
              </a:rPr>
              <a:t>Hause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9" name="TextBox 58">
            <a:hlinkClick r:id="" action="ppaction://noaction">
              <a:snd r:embed="rId11" name="T2_W2F_7.7.wav"/>
            </a:hlinkClick>
            <a:extLst>
              <a:ext uri="{FF2B5EF4-FFF2-40B4-BE49-F238E27FC236}">
                <a16:creationId xmlns:a16="http://schemas.microsoft.com/office/drawing/2014/main" id="{5EAB8AEE-2EFB-4FCD-B290-9EBB073016C9}"/>
              </a:ext>
            </a:extLst>
          </p:cNvPr>
          <p:cNvSpPr txBox="1"/>
          <p:nvPr/>
        </p:nvSpPr>
        <p:spPr>
          <a:xfrm>
            <a:off x="4971467" y="4548491"/>
            <a:ext cx="303094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err="1">
                <a:solidFill>
                  <a:srgbClr val="002060"/>
                </a:solidFill>
                <a:latin typeface="Century Gothic" panose="020B0502020202020204" pitchFamily="34" charset="0"/>
                <a:cs typeface="Arial"/>
                <a:sym typeface="Arial"/>
              </a:rPr>
              <a:t>normalerweise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0" name="TextBox 59">
            <a:hlinkClick r:id="" action="ppaction://noaction">
              <a:snd r:embed="rId12" name="T2_W2F_7.8.wav"/>
            </a:hlinkClick>
            <a:extLst>
              <a:ext uri="{FF2B5EF4-FFF2-40B4-BE49-F238E27FC236}">
                <a16:creationId xmlns:a16="http://schemas.microsoft.com/office/drawing/2014/main" id="{D18B8898-B477-43E3-BE8C-9D0576976DA9}"/>
              </a:ext>
            </a:extLst>
          </p:cNvPr>
          <p:cNvSpPr txBox="1"/>
          <p:nvPr/>
        </p:nvSpPr>
        <p:spPr>
          <a:xfrm>
            <a:off x="8476604" y="4579269"/>
            <a:ext cx="336400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kern="0" noProof="0" dirty="0">
                <a:solidFill>
                  <a:srgbClr val="002060"/>
                </a:solidFill>
                <a:latin typeface="Century Gothic" panose="020B0502020202020204" pitchFamily="34" charset="0"/>
                <a:cs typeface="Arial"/>
                <a:sym typeface="Arial"/>
              </a:rPr>
              <a:t>am Montag</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4" name="TextBox 63">
            <a:hlinkClick r:id="" action="ppaction://noaction">
              <a:snd r:embed="rId13" name="T2_W2F_7.9.wav"/>
            </a:hlinkClick>
            <a:extLst>
              <a:ext uri="{FF2B5EF4-FFF2-40B4-BE49-F238E27FC236}">
                <a16:creationId xmlns:a16="http://schemas.microsoft.com/office/drawing/2014/main" id="{24EF90E7-D847-4795-BDB5-8402724F776D}"/>
              </a:ext>
            </a:extLst>
          </p:cNvPr>
          <p:cNvSpPr txBox="1"/>
          <p:nvPr/>
        </p:nvSpPr>
        <p:spPr>
          <a:xfrm>
            <a:off x="2334809" y="3681938"/>
            <a:ext cx="270467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err="1">
                <a:solidFill>
                  <a:srgbClr val="002060"/>
                </a:solidFill>
                <a:latin typeface="Century Gothic" panose="020B0502020202020204" pitchFamily="34" charset="0"/>
                <a:cs typeface="Arial"/>
                <a:sym typeface="Arial"/>
              </a:rPr>
              <a:t>reden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5" name="TextBox 64">
            <a:hlinkClick r:id="" action="ppaction://noaction">
              <a:snd r:embed="rId14" name="T2_W2F_7.10.wav"/>
            </a:hlinkClick>
            <a:extLst>
              <a:ext uri="{FF2B5EF4-FFF2-40B4-BE49-F238E27FC236}">
                <a16:creationId xmlns:a16="http://schemas.microsoft.com/office/drawing/2014/main" id="{14BEB3B8-B887-4DEB-A486-6CD05DC01D9A}"/>
              </a:ext>
            </a:extLst>
          </p:cNvPr>
          <p:cNvSpPr txBox="1"/>
          <p:nvPr/>
        </p:nvSpPr>
        <p:spPr>
          <a:xfrm>
            <a:off x="4993364" y="3688115"/>
            <a:ext cx="286811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noProof="0" dirty="0">
                <a:solidFill>
                  <a:srgbClr val="002060"/>
                </a:solidFill>
                <a:latin typeface="Century Gothic" panose="020B0502020202020204" pitchFamily="34" charset="0"/>
                <a:cs typeface="Arial"/>
                <a:sym typeface="Arial"/>
              </a:rPr>
              <a:t>Deutsch</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6" name="TextBox 65">
            <a:hlinkClick r:id="" action="ppaction://noaction">
              <a:snd r:embed="rId15" name="T2_W2F_7.11.wav"/>
            </a:hlinkClick>
            <a:extLst>
              <a:ext uri="{FF2B5EF4-FFF2-40B4-BE49-F238E27FC236}">
                <a16:creationId xmlns:a16="http://schemas.microsoft.com/office/drawing/2014/main" id="{9A77445A-237C-48F8-B46C-8170B7D37559}"/>
              </a:ext>
            </a:extLst>
          </p:cNvPr>
          <p:cNvSpPr txBox="1"/>
          <p:nvPr/>
        </p:nvSpPr>
        <p:spPr>
          <a:xfrm>
            <a:off x="8567836" y="3704207"/>
            <a:ext cx="286811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noProof="0" dirty="0" err="1">
                <a:solidFill>
                  <a:srgbClr val="002060"/>
                </a:solidFill>
                <a:latin typeface="Century Gothic" panose="020B0502020202020204" pitchFamily="34" charset="0"/>
                <a:cs typeface="Arial"/>
                <a:sym typeface="Arial"/>
              </a:rPr>
              <a:t>essen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7" name="TextBox 66">
            <a:hlinkClick r:id="" action="ppaction://noaction">
              <a:snd r:embed="rId16" name="T2_W2F_7.12.wav"/>
            </a:hlinkClick>
            <a:extLst>
              <a:ext uri="{FF2B5EF4-FFF2-40B4-BE49-F238E27FC236}">
                <a16:creationId xmlns:a16="http://schemas.microsoft.com/office/drawing/2014/main" id="{2A9D9F22-C351-4596-BB7D-87AE8D30A74E}"/>
              </a:ext>
            </a:extLst>
          </p:cNvPr>
          <p:cNvSpPr txBox="1"/>
          <p:nvPr/>
        </p:nvSpPr>
        <p:spPr>
          <a:xfrm>
            <a:off x="2334810" y="2840514"/>
            <a:ext cx="259042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noProof="0" dirty="0" err="1">
                <a:solidFill>
                  <a:srgbClr val="002060"/>
                </a:solidFill>
                <a:latin typeface="Century Gothic" panose="020B0502020202020204" pitchFamily="34" charset="0"/>
                <a:cs typeface="Arial"/>
                <a:sym typeface="Arial"/>
              </a:rPr>
              <a:t>Englisch</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8" name="TextBox 67">
            <a:hlinkClick r:id="" action="ppaction://noaction">
              <a:snd r:embed="rId17" name="T2_W2F_7.13.wav"/>
            </a:hlinkClick>
            <a:extLst>
              <a:ext uri="{FF2B5EF4-FFF2-40B4-BE49-F238E27FC236}">
                <a16:creationId xmlns:a16="http://schemas.microsoft.com/office/drawing/2014/main" id="{171C234B-E1D8-4BA7-9BB6-CEE92AB173E3}"/>
              </a:ext>
            </a:extLst>
          </p:cNvPr>
          <p:cNvSpPr txBox="1"/>
          <p:nvPr/>
        </p:nvSpPr>
        <p:spPr>
          <a:xfrm>
            <a:off x="5025024" y="2843161"/>
            <a:ext cx="311268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noProof="0" dirty="0" err="1">
                <a:solidFill>
                  <a:srgbClr val="002060"/>
                </a:solidFill>
                <a:latin typeface="Century Gothic" panose="020B0502020202020204" pitchFamily="34" charset="0"/>
                <a:cs typeface="Arial"/>
                <a:sym typeface="Arial"/>
              </a:rPr>
              <a:t>bringen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9" name="TextBox 68">
            <a:hlinkClick r:id="" action="ppaction://noaction">
              <a:snd r:embed="rId18" name="T2_W2F_7.14.wav"/>
            </a:hlinkClick>
            <a:extLst>
              <a:ext uri="{FF2B5EF4-FFF2-40B4-BE49-F238E27FC236}">
                <a16:creationId xmlns:a16="http://schemas.microsoft.com/office/drawing/2014/main" id="{5C29C5FA-AFAC-4818-90A1-7B59F3E335C7}"/>
              </a:ext>
            </a:extLst>
          </p:cNvPr>
          <p:cNvSpPr txBox="1"/>
          <p:nvPr/>
        </p:nvSpPr>
        <p:spPr>
          <a:xfrm>
            <a:off x="8484484" y="2862325"/>
            <a:ext cx="303481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noProof="0" dirty="0" err="1">
                <a:solidFill>
                  <a:srgbClr val="002060"/>
                </a:solidFill>
                <a:latin typeface="Century Gothic" panose="020B0502020202020204" pitchFamily="34" charset="0"/>
                <a:cs typeface="Arial"/>
                <a:sym typeface="Arial"/>
              </a:rPr>
              <a:t>nichts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0" name="TextBox 69">
            <a:hlinkClick r:id="" action="ppaction://noaction">
              <a:snd r:embed="rId19" name="T2_W2F_7.15.wav"/>
            </a:hlinkClick>
            <a:extLst>
              <a:ext uri="{FF2B5EF4-FFF2-40B4-BE49-F238E27FC236}">
                <a16:creationId xmlns:a16="http://schemas.microsoft.com/office/drawing/2014/main" id="{3BD33182-986E-45CA-86E6-40DC81B590C8}"/>
              </a:ext>
            </a:extLst>
          </p:cNvPr>
          <p:cNvSpPr txBox="1"/>
          <p:nvPr/>
        </p:nvSpPr>
        <p:spPr>
          <a:xfrm>
            <a:off x="2341764" y="1951655"/>
            <a:ext cx="26516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noProof="0" dirty="0" err="1">
                <a:solidFill>
                  <a:srgbClr val="002060"/>
                </a:solidFill>
                <a:latin typeface="Century Gothic" panose="020B0502020202020204" pitchFamily="34" charset="0"/>
                <a:cs typeface="Arial"/>
                <a:sym typeface="Arial"/>
              </a:rPr>
              <a:t>sitzen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1" name="TextBox 70">
            <a:hlinkClick r:id="" action="ppaction://noaction">
              <a:snd r:embed="rId20" name="T2_W2F_7.16.wav"/>
            </a:hlinkClick>
            <a:extLst>
              <a:ext uri="{FF2B5EF4-FFF2-40B4-BE49-F238E27FC236}">
                <a16:creationId xmlns:a16="http://schemas.microsoft.com/office/drawing/2014/main" id="{D4662F6F-BB7A-440E-99DB-3FEB806B34CB}"/>
              </a:ext>
            </a:extLst>
          </p:cNvPr>
          <p:cNvSpPr txBox="1"/>
          <p:nvPr/>
        </p:nvSpPr>
        <p:spPr>
          <a:xfrm>
            <a:off x="4971467" y="1984795"/>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err="1">
                <a:solidFill>
                  <a:srgbClr val="002060"/>
                </a:solidFill>
                <a:latin typeface="Century Gothic" panose="020B0502020202020204" pitchFamily="34" charset="0"/>
                <a:cs typeface="Arial"/>
                <a:sym typeface="Arial"/>
              </a:rPr>
              <a:t>durch</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2" name="TextBox 71">
            <a:hlinkClick r:id="" action="ppaction://noaction">
              <a:snd r:embed="rId21" name="T2_W2F_7.17.wav"/>
            </a:hlinkClick>
            <a:extLst>
              <a:ext uri="{FF2B5EF4-FFF2-40B4-BE49-F238E27FC236}">
                <a16:creationId xmlns:a16="http://schemas.microsoft.com/office/drawing/2014/main" id="{80DD82C3-D3C7-45A3-B5A4-90223E7359A7}"/>
              </a:ext>
            </a:extLst>
          </p:cNvPr>
          <p:cNvSpPr txBox="1"/>
          <p:nvPr/>
        </p:nvSpPr>
        <p:spPr>
          <a:xfrm>
            <a:off x="8456753" y="2024284"/>
            <a:ext cx="2901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noProof="0" dirty="0">
                <a:solidFill>
                  <a:srgbClr val="002060"/>
                </a:solidFill>
                <a:latin typeface="Century Gothic" panose="020B0502020202020204" pitchFamily="34" charset="0"/>
                <a:cs typeface="Arial"/>
                <a:sym typeface="Arial"/>
              </a:rPr>
              <a:t>das Dorf</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3" name="TextBox 72">
            <a:hlinkClick r:id="" action="ppaction://noaction">
              <a:snd r:embed="rId22" name="T2_W2F_7.18.wav"/>
            </a:hlinkClick>
            <a:extLst>
              <a:ext uri="{FF2B5EF4-FFF2-40B4-BE49-F238E27FC236}">
                <a16:creationId xmlns:a16="http://schemas.microsoft.com/office/drawing/2014/main" id="{40541C7D-B0CC-4C45-9347-2F6A8921779D}"/>
              </a:ext>
            </a:extLst>
          </p:cNvPr>
          <p:cNvSpPr txBox="1"/>
          <p:nvPr/>
        </p:nvSpPr>
        <p:spPr>
          <a:xfrm>
            <a:off x="2313019" y="1073731"/>
            <a:ext cx="259042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300" kern="0" dirty="0" err="1">
                <a:solidFill>
                  <a:srgbClr val="002060"/>
                </a:solidFill>
                <a:latin typeface="Century Gothic" panose="020B0502020202020204" pitchFamily="34" charset="0"/>
                <a:cs typeface="Arial"/>
                <a:sym typeface="Arial"/>
              </a:rPr>
              <a:t>holen</a:t>
            </a:r>
            <a:endParaRPr kumimoji="0" lang="en-GB" sz="23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4" name="TextBox 73">
            <a:hlinkClick r:id="" action="ppaction://noaction">
              <a:snd r:embed="rId23" name="T2_W2F_7.19.wav"/>
            </a:hlinkClick>
            <a:extLst>
              <a:ext uri="{FF2B5EF4-FFF2-40B4-BE49-F238E27FC236}">
                <a16:creationId xmlns:a16="http://schemas.microsoft.com/office/drawing/2014/main" id="{85556096-252E-4BFA-8C9B-3147737202F6}"/>
              </a:ext>
            </a:extLst>
          </p:cNvPr>
          <p:cNvSpPr txBox="1"/>
          <p:nvPr/>
        </p:nvSpPr>
        <p:spPr>
          <a:xfrm>
            <a:off x="5039483" y="1118515"/>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stehen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5" name="TextBox 74">
            <a:hlinkClick r:id="" action="ppaction://noaction">
              <a:snd r:embed="rId24" name="T2_W2F_7.20.wav"/>
            </a:hlinkClick>
            <a:extLst>
              <a:ext uri="{FF2B5EF4-FFF2-40B4-BE49-F238E27FC236}">
                <a16:creationId xmlns:a16="http://schemas.microsoft.com/office/drawing/2014/main" id="{B56FCEEC-BBC0-447D-8197-5467071F582A}"/>
              </a:ext>
            </a:extLst>
          </p:cNvPr>
          <p:cNvSpPr txBox="1"/>
          <p:nvPr/>
        </p:nvSpPr>
        <p:spPr>
          <a:xfrm>
            <a:off x="8500567" y="1067217"/>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err="1">
                <a:solidFill>
                  <a:srgbClr val="002060"/>
                </a:solidFill>
                <a:latin typeface="Century Gothic" panose="020B0502020202020204" pitchFamily="34" charset="0"/>
                <a:cs typeface="Arial"/>
                <a:sym typeface="Arial"/>
              </a:rPr>
              <a:t>fertig</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pic>
        <p:nvPicPr>
          <p:cNvPr id="3" name="Picture 2">
            <a:extLst>
              <a:ext uri="{FF2B5EF4-FFF2-40B4-BE49-F238E27FC236}">
                <a16:creationId xmlns:a16="http://schemas.microsoft.com/office/drawing/2014/main" id="{95C96572-1F3E-0365-B5C3-FC53E60CD742}"/>
              </a:ext>
            </a:extLst>
          </p:cNvPr>
          <p:cNvPicPr>
            <a:picLocks noChangeAspect="1"/>
          </p:cNvPicPr>
          <p:nvPr/>
        </p:nvPicPr>
        <p:blipFill>
          <a:blip r:embed="rId25"/>
          <a:stretch>
            <a:fillRect/>
          </a:stretch>
        </p:blipFill>
        <p:spPr>
          <a:xfrm>
            <a:off x="85414" y="64095"/>
            <a:ext cx="524301" cy="481626"/>
          </a:xfrm>
          <a:prstGeom prst="rect">
            <a:avLst/>
          </a:prstGeom>
        </p:spPr>
      </p:pic>
    </p:spTree>
    <p:extLst>
      <p:ext uri="{BB962C8B-B14F-4D97-AF65-F5344CB8AC3E}">
        <p14:creationId xmlns:p14="http://schemas.microsoft.com/office/powerpoint/2010/main" val="1792235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57" grpId="0"/>
      <p:bldP spid="58" grpId="0"/>
      <p:bldP spid="59" grpId="0"/>
      <p:bldP spid="60" grpId="0"/>
      <p:bldP spid="64" grpId="0"/>
      <p:bldP spid="65" grpId="0"/>
      <p:bldP spid="66" grpId="0"/>
      <p:bldP spid="67" grpId="0"/>
      <p:bldP spid="68" grpId="0"/>
      <p:bldP spid="69" grpId="0"/>
      <p:bldP spid="70" grpId="0"/>
      <p:bldP spid="71" grpId="0"/>
      <p:bldP spid="72" grpId="0"/>
      <p:bldP spid="73" grpId="0"/>
      <p:bldP spid="74" grpId="0"/>
      <p:bldP spid="7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33" name="Title 2">
            <a:extLst>
              <a:ext uri="{FF2B5EF4-FFF2-40B4-BE49-F238E27FC236}">
                <a16:creationId xmlns:a16="http://schemas.microsoft.com/office/drawing/2014/main" id="{3653E245-4008-4E44-93C1-756AE28CC146}"/>
              </a:ext>
            </a:extLst>
          </p:cNvPr>
          <p:cNvSpPr txBox="1">
            <a:spLocks/>
          </p:cNvSpPr>
          <p:nvPr/>
        </p:nvSpPr>
        <p:spPr>
          <a:xfrm>
            <a:off x="10754910" y="1087776"/>
            <a:ext cx="1442000" cy="459765"/>
          </a:xfrm>
          <a:prstGeom prst="rect">
            <a:avLst/>
          </a:prstGeom>
          <a:solidFill>
            <a:srgbClr val="FFD10D"/>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44546A">
                    <a:lumMod val="10000"/>
                  </a:srgbClr>
                </a:solidFill>
                <a:effectLst/>
                <a:uLnTx/>
                <a:uFillTx/>
                <a:latin typeface="Century Gothic" panose="020B0502020202020204" pitchFamily="34" charset="0"/>
                <a:cs typeface="Calibri"/>
                <a:sym typeface="Calibri"/>
              </a:rPr>
              <a:t>sprechen</a:t>
            </a:r>
            <a:endParaRPr kumimoji="0" lang="en-GB" sz="2000" b="1" i="0" u="none" strike="noStrike" kern="0" cap="none" spc="0" normalizeH="0" baseline="0" noProof="0" dirty="0">
              <a:ln>
                <a:noFill/>
              </a:ln>
              <a:solidFill>
                <a:srgbClr val="44546A">
                  <a:lumMod val="10000"/>
                </a:srgbClr>
              </a:solidFill>
              <a:effectLst/>
              <a:uLnTx/>
              <a:uFillTx/>
              <a:latin typeface="Century Gothic" panose="020B0502020202020204" pitchFamily="34" charset="0"/>
              <a:cs typeface="Calibri"/>
              <a:sym typeface="Calibri"/>
            </a:endParaRPr>
          </a:p>
        </p:txBody>
      </p:sp>
      <p:pic>
        <p:nvPicPr>
          <p:cNvPr id="34" name="Picture 33" descr="Icon&#10;&#10;Description automatically generated">
            <a:extLst>
              <a:ext uri="{FF2B5EF4-FFF2-40B4-BE49-F238E27FC236}">
                <a16:creationId xmlns:a16="http://schemas.microsoft.com/office/drawing/2014/main" id="{3FDEC5B5-0E6C-4571-A222-2D5329C6D4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4910" y="128500"/>
            <a:ext cx="1585097" cy="1066892"/>
          </a:xfrm>
          <a:prstGeom prst="rect">
            <a:avLst/>
          </a:prstGeom>
        </p:spPr>
      </p:pic>
      <p:sp>
        <p:nvSpPr>
          <p:cNvPr id="11" name="Speech Bubble: Rectangle with Corners Rounded 10">
            <a:hlinkClick r:id="" action="ppaction://noaction">
              <a:snd r:embed="rId4" name="T2_W2F_9.1.wav"/>
            </a:hlinkClick>
            <a:extLst>
              <a:ext uri="{FF2B5EF4-FFF2-40B4-BE49-F238E27FC236}">
                <a16:creationId xmlns:a16="http://schemas.microsoft.com/office/drawing/2014/main" id="{5D10F712-46ED-4F32-B662-1465C28A0544}"/>
              </a:ext>
            </a:extLst>
          </p:cNvPr>
          <p:cNvSpPr/>
          <p:nvPr/>
        </p:nvSpPr>
        <p:spPr>
          <a:xfrm>
            <a:off x="3668639" y="151076"/>
            <a:ext cx="4307093" cy="518040"/>
          </a:xfrm>
          <a:prstGeom prst="wedgeRoundRectCallout">
            <a:avLst>
              <a:gd name="adj1" fmla="val -55329"/>
              <a:gd name="adj2" fmla="val -1104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2" name="Graphic 11" descr="Teacher">
            <a:extLst>
              <a:ext uri="{FF2B5EF4-FFF2-40B4-BE49-F238E27FC236}">
                <a16:creationId xmlns:a16="http://schemas.microsoft.com/office/drawing/2014/main" id="{C9B7819E-24C9-411C-985B-E5DA466866B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54572" y="-63618"/>
            <a:ext cx="914400" cy="914400"/>
          </a:xfrm>
          <a:prstGeom prst="rect">
            <a:avLst/>
          </a:prstGeom>
        </p:spPr>
      </p:pic>
      <p:sp>
        <p:nvSpPr>
          <p:cNvPr id="13" name="Google Shape;108;p3">
            <a:hlinkClick r:id="" action="ppaction://noaction">
              <a:snd r:embed="rId4" name="T2_W2F_9.1.wav"/>
            </a:hlinkClick>
            <a:extLst>
              <a:ext uri="{FF2B5EF4-FFF2-40B4-BE49-F238E27FC236}">
                <a16:creationId xmlns:a16="http://schemas.microsoft.com/office/drawing/2014/main" id="{C8C5DDEC-910C-4D4A-B322-CA0B3E582D1F}"/>
              </a:ext>
            </a:extLst>
          </p:cNvPr>
          <p:cNvSpPr txBox="1"/>
          <p:nvPr/>
        </p:nvSpPr>
        <p:spPr>
          <a:xfrm>
            <a:off x="3701084" y="162746"/>
            <a:ext cx="4274648"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rPr>
              <a:t>Sag den </a:t>
            </a:r>
            <a:r>
              <a:rPr kumimoji="0" lang="en-GB" sz="24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cs typeface="+mn-cs"/>
              </a:rPr>
              <a:t>Satz</a:t>
            </a:r>
            <a:r>
              <a:rPr kumimoji="0" lang="en-GB" sz="24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rPr>
              <a:t> auf Deutsch.</a:t>
            </a:r>
            <a:endParaRPr kumimoji="0" sz="2400" b="1" i="0" u="none" strike="noStrike" kern="120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pic>
        <p:nvPicPr>
          <p:cNvPr id="14" name="Picture 13">
            <a:extLst>
              <a:ext uri="{FF2B5EF4-FFF2-40B4-BE49-F238E27FC236}">
                <a16:creationId xmlns:a16="http://schemas.microsoft.com/office/drawing/2014/main" id="{F1E7D29B-EC0E-417F-92C7-F74676F298D7}"/>
              </a:ext>
            </a:extLst>
          </p:cNvPr>
          <p:cNvPicPr>
            <a:picLocks noChangeAspect="1"/>
          </p:cNvPicPr>
          <p:nvPr/>
        </p:nvPicPr>
        <p:blipFill>
          <a:blip r:embed="rId7"/>
          <a:stretch>
            <a:fillRect/>
          </a:stretch>
        </p:blipFill>
        <p:spPr>
          <a:xfrm>
            <a:off x="-515993" y="1789287"/>
            <a:ext cx="6066046" cy="4773582"/>
          </a:xfrm>
          <a:prstGeom prst="rect">
            <a:avLst/>
          </a:prstGeom>
        </p:spPr>
      </p:pic>
      <p:sp>
        <p:nvSpPr>
          <p:cNvPr id="15" name="Google Shape;696;p62">
            <a:extLst>
              <a:ext uri="{FF2B5EF4-FFF2-40B4-BE49-F238E27FC236}">
                <a16:creationId xmlns:a16="http://schemas.microsoft.com/office/drawing/2014/main" id="{CBF40B94-DDCC-43C2-8BB2-A94C3F2D50C8}"/>
              </a:ext>
            </a:extLst>
          </p:cNvPr>
          <p:cNvSpPr/>
          <p:nvPr/>
        </p:nvSpPr>
        <p:spPr>
          <a:xfrm>
            <a:off x="3549916" y="2249793"/>
            <a:ext cx="1116761" cy="4417961"/>
          </a:xfrm>
          <a:custGeom>
            <a:avLst/>
            <a:gdLst>
              <a:gd name="connsiteX0" fmla="*/ 0 w 1116761"/>
              <a:gd name="connsiteY0" fmla="*/ 558381 h 4417961"/>
              <a:gd name="connsiteX1" fmla="*/ 262439 w 1116761"/>
              <a:gd name="connsiteY1" fmla="*/ 295942 h 4417961"/>
              <a:gd name="connsiteX2" fmla="*/ 558381 w 1116761"/>
              <a:gd name="connsiteY2" fmla="*/ 0 h 4417961"/>
              <a:gd name="connsiteX3" fmla="*/ 848739 w 1116761"/>
              <a:gd name="connsiteY3" fmla="*/ 290358 h 4417961"/>
              <a:gd name="connsiteX4" fmla="*/ 1116761 w 1116761"/>
              <a:gd name="connsiteY4" fmla="*/ 558381 h 4417961"/>
              <a:gd name="connsiteX5" fmla="*/ 837571 w 1116761"/>
              <a:gd name="connsiteY5" fmla="*/ 558381 h 4417961"/>
              <a:gd name="connsiteX6" fmla="*/ 837571 w 1116761"/>
              <a:gd name="connsiteY6" fmla="*/ 1186941 h 4417961"/>
              <a:gd name="connsiteX7" fmla="*/ 837571 w 1116761"/>
              <a:gd name="connsiteY7" fmla="*/ 1738310 h 4417961"/>
              <a:gd name="connsiteX8" fmla="*/ 837571 w 1116761"/>
              <a:gd name="connsiteY8" fmla="*/ 2328274 h 4417961"/>
              <a:gd name="connsiteX9" fmla="*/ 837571 w 1116761"/>
              <a:gd name="connsiteY9" fmla="*/ 2841047 h 4417961"/>
              <a:gd name="connsiteX10" fmla="*/ 837571 w 1116761"/>
              <a:gd name="connsiteY10" fmla="*/ 3469607 h 4417961"/>
              <a:gd name="connsiteX11" fmla="*/ 837571 w 1116761"/>
              <a:gd name="connsiteY11" fmla="*/ 4417961 h 4417961"/>
              <a:gd name="connsiteX12" fmla="*/ 279190 w 1116761"/>
              <a:gd name="connsiteY12" fmla="*/ 4417961 h 4417961"/>
              <a:gd name="connsiteX13" fmla="*/ 279190 w 1116761"/>
              <a:gd name="connsiteY13" fmla="*/ 3905188 h 4417961"/>
              <a:gd name="connsiteX14" fmla="*/ 279190 w 1116761"/>
              <a:gd name="connsiteY14" fmla="*/ 3431011 h 4417961"/>
              <a:gd name="connsiteX15" fmla="*/ 279190 w 1116761"/>
              <a:gd name="connsiteY15" fmla="*/ 2995430 h 4417961"/>
              <a:gd name="connsiteX16" fmla="*/ 279190 w 1116761"/>
              <a:gd name="connsiteY16" fmla="*/ 2444062 h 4417961"/>
              <a:gd name="connsiteX17" fmla="*/ 279190 w 1116761"/>
              <a:gd name="connsiteY17" fmla="*/ 2008480 h 4417961"/>
              <a:gd name="connsiteX18" fmla="*/ 279190 w 1116761"/>
              <a:gd name="connsiteY18" fmla="*/ 1572899 h 4417961"/>
              <a:gd name="connsiteX19" fmla="*/ 279190 w 1116761"/>
              <a:gd name="connsiteY19" fmla="*/ 558381 h 4417961"/>
              <a:gd name="connsiteX20" fmla="*/ 0 w 1116761"/>
              <a:gd name="connsiteY20" fmla="*/ 558381 h 441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6761" h="4417961" fill="none" extrusionOk="0">
                <a:moveTo>
                  <a:pt x="0" y="558381"/>
                </a:moveTo>
                <a:cubicBezTo>
                  <a:pt x="79902" y="458605"/>
                  <a:pt x="137169" y="427999"/>
                  <a:pt x="262439" y="295942"/>
                </a:cubicBezTo>
                <a:cubicBezTo>
                  <a:pt x="387709" y="163885"/>
                  <a:pt x="513767" y="101817"/>
                  <a:pt x="558381" y="0"/>
                </a:cubicBezTo>
                <a:cubicBezTo>
                  <a:pt x="648466" y="79038"/>
                  <a:pt x="703108" y="164257"/>
                  <a:pt x="848739" y="290358"/>
                </a:cubicBezTo>
                <a:cubicBezTo>
                  <a:pt x="994369" y="416460"/>
                  <a:pt x="982113" y="434351"/>
                  <a:pt x="1116761" y="558381"/>
                </a:cubicBezTo>
                <a:cubicBezTo>
                  <a:pt x="997670" y="568809"/>
                  <a:pt x="914813" y="527899"/>
                  <a:pt x="837571" y="558381"/>
                </a:cubicBezTo>
                <a:cubicBezTo>
                  <a:pt x="902831" y="762351"/>
                  <a:pt x="796777" y="1030716"/>
                  <a:pt x="837571" y="1186941"/>
                </a:cubicBezTo>
                <a:cubicBezTo>
                  <a:pt x="878365" y="1343166"/>
                  <a:pt x="837274" y="1551472"/>
                  <a:pt x="837571" y="1738310"/>
                </a:cubicBezTo>
                <a:cubicBezTo>
                  <a:pt x="837868" y="1925148"/>
                  <a:pt x="803134" y="2159840"/>
                  <a:pt x="837571" y="2328274"/>
                </a:cubicBezTo>
                <a:cubicBezTo>
                  <a:pt x="872008" y="2496708"/>
                  <a:pt x="830635" y="2622547"/>
                  <a:pt x="837571" y="2841047"/>
                </a:cubicBezTo>
                <a:cubicBezTo>
                  <a:pt x="844507" y="3059547"/>
                  <a:pt x="770388" y="3232673"/>
                  <a:pt x="837571" y="3469607"/>
                </a:cubicBezTo>
                <a:cubicBezTo>
                  <a:pt x="904754" y="3706541"/>
                  <a:pt x="726219" y="4220219"/>
                  <a:pt x="837571" y="4417961"/>
                </a:cubicBezTo>
                <a:cubicBezTo>
                  <a:pt x="661721" y="4476440"/>
                  <a:pt x="537434" y="4369486"/>
                  <a:pt x="279190" y="4417961"/>
                </a:cubicBezTo>
                <a:cubicBezTo>
                  <a:pt x="243122" y="4190694"/>
                  <a:pt x="292412" y="4035471"/>
                  <a:pt x="279190" y="3905188"/>
                </a:cubicBezTo>
                <a:cubicBezTo>
                  <a:pt x="265968" y="3774905"/>
                  <a:pt x="323357" y="3530420"/>
                  <a:pt x="279190" y="3431011"/>
                </a:cubicBezTo>
                <a:cubicBezTo>
                  <a:pt x="235023" y="3331602"/>
                  <a:pt x="282578" y="3143105"/>
                  <a:pt x="279190" y="2995430"/>
                </a:cubicBezTo>
                <a:cubicBezTo>
                  <a:pt x="275802" y="2847755"/>
                  <a:pt x="281626" y="2671616"/>
                  <a:pt x="279190" y="2444062"/>
                </a:cubicBezTo>
                <a:cubicBezTo>
                  <a:pt x="276754" y="2216508"/>
                  <a:pt x="287065" y="2120240"/>
                  <a:pt x="279190" y="2008480"/>
                </a:cubicBezTo>
                <a:cubicBezTo>
                  <a:pt x="271315" y="1896720"/>
                  <a:pt x="280266" y="1740354"/>
                  <a:pt x="279190" y="1572899"/>
                </a:cubicBezTo>
                <a:cubicBezTo>
                  <a:pt x="278114" y="1405444"/>
                  <a:pt x="320579" y="832113"/>
                  <a:pt x="279190" y="558381"/>
                </a:cubicBezTo>
                <a:cubicBezTo>
                  <a:pt x="198667" y="570081"/>
                  <a:pt x="79316" y="557472"/>
                  <a:pt x="0" y="558381"/>
                </a:cubicBezTo>
                <a:close/>
              </a:path>
              <a:path w="1116761" h="4417961" stroke="0" extrusionOk="0">
                <a:moveTo>
                  <a:pt x="0" y="558381"/>
                </a:moveTo>
                <a:cubicBezTo>
                  <a:pt x="100925" y="399511"/>
                  <a:pt x="229314" y="347147"/>
                  <a:pt x="290358" y="268023"/>
                </a:cubicBezTo>
                <a:cubicBezTo>
                  <a:pt x="351402" y="188899"/>
                  <a:pt x="452081" y="143800"/>
                  <a:pt x="558381" y="0"/>
                </a:cubicBezTo>
                <a:cubicBezTo>
                  <a:pt x="655032" y="73865"/>
                  <a:pt x="725475" y="188991"/>
                  <a:pt x="826403" y="268023"/>
                </a:cubicBezTo>
                <a:cubicBezTo>
                  <a:pt x="927331" y="347055"/>
                  <a:pt x="1013027" y="494782"/>
                  <a:pt x="1116761" y="558381"/>
                </a:cubicBezTo>
                <a:cubicBezTo>
                  <a:pt x="1056047" y="589469"/>
                  <a:pt x="910886" y="557551"/>
                  <a:pt x="837571" y="558381"/>
                </a:cubicBezTo>
                <a:cubicBezTo>
                  <a:pt x="883748" y="663960"/>
                  <a:pt x="823363" y="817328"/>
                  <a:pt x="837571" y="1032558"/>
                </a:cubicBezTo>
                <a:cubicBezTo>
                  <a:pt x="851779" y="1247788"/>
                  <a:pt x="817124" y="1427460"/>
                  <a:pt x="837571" y="1545331"/>
                </a:cubicBezTo>
                <a:cubicBezTo>
                  <a:pt x="858018" y="1663202"/>
                  <a:pt x="818260" y="1810690"/>
                  <a:pt x="837571" y="1980912"/>
                </a:cubicBezTo>
                <a:cubicBezTo>
                  <a:pt x="856882" y="2151134"/>
                  <a:pt x="784425" y="2363194"/>
                  <a:pt x="837571" y="2570876"/>
                </a:cubicBezTo>
                <a:cubicBezTo>
                  <a:pt x="890717" y="2778558"/>
                  <a:pt x="830745" y="2792819"/>
                  <a:pt x="837571" y="3006457"/>
                </a:cubicBezTo>
                <a:cubicBezTo>
                  <a:pt x="844397" y="3220095"/>
                  <a:pt x="782136" y="3288882"/>
                  <a:pt x="837571" y="3519230"/>
                </a:cubicBezTo>
                <a:cubicBezTo>
                  <a:pt x="893006" y="3749578"/>
                  <a:pt x="800950" y="3985964"/>
                  <a:pt x="837571" y="4417961"/>
                </a:cubicBezTo>
                <a:cubicBezTo>
                  <a:pt x="695768" y="4419706"/>
                  <a:pt x="463050" y="4359484"/>
                  <a:pt x="279190" y="4417961"/>
                </a:cubicBezTo>
                <a:cubicBezTo>
                  <a:pt x="252869" y="4286366"/>
                  <a:pt x="328695" y="4105987"/>
                  <a:pt x="279190" y="3905188"/>
                </a:cubicBezTo>
                <a:cubicBezTo>
                  <a:pt x="229685" y="3704389"/>
                  <a:pt x="325194" y="3616001"/>
                  <a:pt x="279190" y="3392415"/>
                </a:cubicBezTo>
                <a:cubicBezTo>
                  <a:pt x="233186" y="3168829"/>
                  <a:pt x="317858" y="3049332"/>
                  <a:pt x="279190" y="2918238"/>
                </a:cubicBezTo>
                <a:cubicBezTo>
                  <a:pt x="240522" y="2787144"/>
                  <a:pt x="298191" y="2678216"/>
                  <a:pt x="279190" y="2444062"/>
                </a:cubicBezTo>
                <a:cubicBezTo>
                  <a:pt x="260189" y="2209908"/>
                  <a:pt x="303817" y="2012846"/>
                  <a:pt x="279190" y="1854097"/>
                </a:cubicBezTo>
                <a:cubicBezTo>
                  <a:pt x="254563" y="1695348"/>
                  <a:pt x="324618" y="1535123"/>
                  <a:pt x="279190" y="1264133"/>
                </a:cubicBezTo>
                <a:cubicBezTo>
                  <a:pt x="233762" y="993143"/>
                  <a:pt x="322622" y="765894"/>
                  <a:pt x="279190" y="558381"/>
                </a:cubicBezTo>
                <a:cubicBezTo>
                  <a:pt x="142658" y="562985"/>
                  <a:pt x="112109" y="531881"/>
                  <a:pt x="0" y="558381"/>
                </a:cubicBezTo>
                <a:close/>
              </a:path>
            </a:pathLst>
          </a:custGeom>
          <a:solidFill>
            <a:srgbClr val="92D050"/>
          </a:solidFill>
          <a:ln w="9525" cap="flat" cmpd="sng">
            <a:solidFill>
              <a:srgbClr val="92D050"/>
            </a:solidFill>
            <a:prstDash val="solid"/>
            <a:round/>
            <a:headEnd type="none" w="sm" len="sm"/>
            <a:tailEnd type="none" w="sm" len="sm"/>
            <a:extLst>
              <a:ext uri="{C807C97D-BFC1-408E-A445-0C87EB9F89A2}">
                <ask:lineSketchStyleProps xmlns:ask="http://schemas.microsoft.com/office/drawing/2018/sketchyshapes" sd="3870372988">
                  <a:prstGeom prst="upArrow">
                    <a:avLst>
                      <a:gd name="adj1" fmla="val 50000"/>
                      <a:gd name="adj2" fmla="val 50000"/>
                    </a:avLst>
                  </a:prstGeom>
                  <ask:type>
                    <ask:lineSketchScribble/>
                  </ask:type>
                </ask:lineSketchStyleProps>
              </a:ext>
            </a:extLst>
          </a:ln>
        </p:spPr>
        <p:txBody>
          <a:bodyPr spcFirstLastPara="1" wrap="square" lIns="45713" tIns="45713" rIns="45713" bIns="4571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Google Shape;698;p62">
            <a:extLst>
              <a:ext uri="{FF2B5EF4-FFF2-40B4-BE49-F238E27FC236}">
                <a16:creationId xmlns:a16="http://schemas.microsoft.com/office/drawing/2014/main" id="{750864B4-940B-43C3-A212-54254CF68A43}"/>
              </a:ext>
            </a:extLst>
          </p:cNvPr>
          <p:cNvSpPr/>
          <p:nvPr/>
        </p:nvSpPr>
        <p:spPr>
          <a:xfrm>
            <a:off x="4494586" y="5769219"/>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Singst</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7" name="Google Shape;701;p62">
            <a:extLst>
              <a:ext uri="{FF2B5EF4-FFF2-40B4-BE49-F238E27FC236}">
                <a16:creationId xmlns:a16="http://schemas.microsoft.com/office/drawing/2014/main" id="{67B4B474-2ACB-449E-9FAF-69D788B71765}"/>
              </a:ext>
            </a:extLst>
          </p:cNvPr>
          <p:cNvSpPr/>
          <p:nvPr/>
        </p:nvSpPr>
        <p:spPr>
          <a:xfrm>
            <a:off x="7725980" y="4898523"/>
            <a:ext cx="1396944" cy="793650"/>
          </a:xfrm>
          <a:custGeom>
            <a:avLst/>
            <a:gdLst>
              <a:gd name="connsiteX0" fmla="*/ 0 w 1396944"/>
              <a:gd name="connsiteY0" fmla="*/ 0 h 793650"/>
              <a:gd name="connsiteX1" fmla="*/ 437709 w 1396944"/>
              <a:gd name="connsiteY1" fmla="*/ 0 h 793650"/>
              <a:gd name="connsiteX2" fmla="*/ 875418 w 1396944"/>
              <a:gd name="connsiteY2" fmla="*/ 0 h 793650"/>
              <a:gd name="connsiteX3" fmla="*/ 1396944 w 1396944"/>
              <a:gd name="connsiteY3" fmla="*/ 0 h 793650"/>
              <a:gd name="connsiteX4" fmla="*/ 1396944 w 1396944"/>
              <a:gd name="connsiteY4" fmla="*/ 396825 h 793650"/>
              <a:gd name="connsiteX5" fmla="*/ 1396944 w 1396944"/>
              <a:gd name="connsiteY5" fmla="*/ 793650 h 793650"/>
              <a:gd name="connsiteX6" fmla="*/ 931296 w 1396944"/>
              <a:gd name="connsiteY6" fmla="*/ 793650 h 793650"/>
              <a:gd name="connsiteX7" fmla="*/ 465648 w 1396944"/>
              <a:gd name="connsiteY7" fmla="*/ 793650 h 793650"/>
              <a:gd name="connsiteX8" fmla="*/ 0 w 1396944"/>
              <a:gd name="connsiteY8" fmla="*/ 793650 h 793650"/>
              <a:gd name="connsiteX9" fmla="*/ 0 w 1396944"/>
              <a:gd name="connsiteY9" fmla="*/ 396825 h 793650"/>
              <a:gd name="connsiteX10" fmla="*/ 0 w 1396944"/>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6944" h="793650" fill="none" extrusionOk="0">
                <a:moveTo>
                  <a:pt x="0" y="0"/>
                </a:moveTo>
                <a:cubicBezTo>
                  <a:pt x="132731" y="-48595"/>
                  <a:pt x="287609" y="22431"/>
                  <a:pt x="437709" y="0"/>
                </a:cubicBezTo>
                <a:cubicBezTo>
                  <a:pt x="587809" y="-22431"/>
                  <a:pt x="715368" y="34144"/>
                  <a:pt x="875418" y="0"/>
                </a:cubicBezTo>
                <a:cubicBezTo>
                  <a:pt x="1035468" y="-34144"/>
                  <a:pt x="1263267" y="31604"/>
                  <a:pt x="1396944" y="0"/>
                </a:cubicBezTo>
                <a:cubicBezTo>
                  <a:pt x="1421103" y="195642"/>
                  <a:pt x="1371327" y="304870"/>
                  <a:pt x="1396944" y="396825"/>
                </a:cubicBezTo>
                <a:cubicBezTo>
                  <a:pt x="1422561" y="488780"/>
                  <a:pt x="1365355" y="618557"/>
                  <a:pt x="1396944" y="793650"/>
                </a:cubicBezTo>
                <a:cubicBezTo>
                  <a:pt x="1232811" y="837834"/>
                  <a:pt x="1163259" y="754201"/>
                  <a:pt x="931296" y="793650"/>
                </a:cubicBezTo>
                <a:cubicBezTo>
                  <a:pt x="699333" y="833099"/>
                  <a:pt x="688405" y="752469"/>
                  <a:pt x="465648" y="793650"/>
                </a:cubicBezTo>
                <a:cubicBezTo>
                  <a:pt x="242891" y="834831"/>
                  <a:pt x="192613" y="792432"/>
                  <a:pt x="0" y="793650"/>
                </a:cubicBezTo>
                <a:cubicBezTo>
                  <a:pt x="-8219" y="690449"/>
                  <a:pt x="30858" y="576740"/>
                  <a:pt x="0" y="396825"/>
                </a:cubicBezTo>
                <a:cubicBezTo>
                  <a:pt x="-30858" y="216910"/>
                  <a:pt x="8543" y="143598"/>
                  <a:pt x="0" y="0"/>
                </a:cubicBezTo>
                <a:close/>
              </a:path>
              <a:path w="1396944" h="793650" stroke="0" extrusionOk="0">
                <a:moveTo>
                  <a:pt x="0" y="0"/>
                </a:moveTo>
                <a:cubicBezTo>
                  <a:pt x="210288" y="-41486"/>
                  <a:pt x="273871" y="29825"/>
                  <a:pt x="465648" y="0"/>
                </a:cubicBezTo>
                <a:cubicBezTo>
                  <a:pt x="657425" y="-29825"/>
                  <a:pt x="723656" y="28656"/>
                  <a:pt x="889388" y="0"/>
                </a:cubicBezTo>
                <a:cubicBezTo>
                  <a:pt x="1055120" y="-28656"/>
                  <a:pt x="1267282" y="40547"/>
                  <a:pt x="1396944" y="0"/>
                </a:cubicBezTo>
                <a:cubicBezTo>
                  <a:pt x="1412990" y="181733"/>
                  <a:pt x="1369077" y="284671"/>
                  <a:pt x="1396944" y="373016"/>
                </a:cubicBezTo>
                <a:cubicBezTo>
                  <a:pt x="1424811" y="461361"/>
                  <a:pt x="1351730" y="678290"/>
                  <a:pt x="1396944" y="793650"/>
                </a:cubicBezTo>
                <a:cubicBezTo>
                  <a:pt x="1155093" y="833035"/>
                  <a:pt x="1128770" y="778295"/>
                  <a:pt x="903357" y="793650"/>
                </a:cubicBezTo>
                <a:cubicBezTo>
                  <a:pt x="677944" y="809005"/>
                  <a:pt x="556787" y="761223"/>
                  <a:pt x="409770" y="793650"/>
                </a:cubicBezTo>
                <a:cubicBezTo>
                  <a:pt x="262753" y="826077"/>
                  <a:pt x="180086" y="765113"/>
                  <a:pt x="0" y="793650"/>
                </a:cubicBezTo>
                <a:cubicBezTo>
                  <a:pt x="-16250" y="641606"/>
                  <a:pt x="2113" y="520739"/>
                  <a:pt x="0" y="388889"/>
                </a:cubicBezTo>
                <a:cubicBezTo>
                  <a:pt x="-2113" y="257039"/>
                  <a:pt x="45691" y="171727"/>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du</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8" name="Google Shape;703;p62">
            <a:extLst>
              <a:ext uri="{FF2B5EF4-FFF2-40B4-BE49-F238E27FC236}">
                <a16:creationId xmlns:a16="http://schemas.microsoft.com/office/drawing/2014/main" id="{D7456D2C-BE59-4545-B97A-B06A22485083}"/>
              </a:ext>
            </a:extLst>
          </p:cNvPr>
          <p:cNvSpPr/>
          <p:nvPr/>
        </p:nvSpPr>
        <p:spPr>
          <a:xfrm>
            <a:off x="4570203" y="3953889"/>
            <a:ext cx="1213375" cy="793650"/>
          </a:xfrm>
          <a:custGeom>
            <a:avLst/>
            <a:gdLst>
              <a:gd name="connsiteX0" fmla="*/ 0 w 1213375"/>
              <a:gd name="connsiteY0" fmla="*/ 0 h 793650"/>
              <a:gd name="connsiteX1" fmla="*/ 416592 w 1213375"/>
              <a:gd name="connsiteY1" fmla="*/ 0 h 793650"/>
              <a:gd name="connsiteX2" fmla="*/ 808917 w 1213375"/>
              <a:gd name="connsiteY2" fmla="*/ 0 h 793650"/>
              <a:gd name="connsiteX3" fmla="*/ 1213375 w 1213375"/>
              <a:gd name="connsiteY3" fmla="*/ 0 h 793650"/>
              <a:gd name="connsiteX4" fmla="*/ 1213375 w 1213375"/>
              <a:gd name="connsiteY4" fmla="*/ 380952 h 793650"/>
              <a:gd name="connsiteX5" fmla="*/ 1213375 w 1213375"/>
              <a:gd name="connsiteY5" fmla="*/ 793650 h 793650"/>
              <a:gd name="connsiteX6" fmla="*/ 784649 w 1213375"/>
              <a:gd name="connsiteY6" fmla="*/ 793650 h 793650"/>
              <a:gd name="connsiteX7" fmla="*/ 416592 w 1213375"/>
              <a:gd name="connsiteY7" fmla="*/ 793650 h 793650"/>
              <a:gd name="connsiteX8" fmla="*/ 0 w 1213375"/>
              <a:gd name="connsiteY8" fmla="*/ 793650 h 793650"/>
              <a:gd name="connsiteX9" fmla="*/ 0 w 1213375"/>
              <a:gd name="connsiteY9" fmla="*/ 396825 h 793650"/>
              <a:gd name="connsiteX10" fmla="*/ 0 w 1213375"/>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3375" h="793650" fill="none" extrusionOk="0">
                <a:moveTo>
                  <a:pt x="0" y="0"/>
                </a:moveTo>
                <a:cubicBezTo>
                  <a:pt x="187840" y="-42075"/>
                  <a:pt x="252826" y="18144"/>
                  <a:pt x="416592" y="0"/>
                </a:cubicBezTo>
                <a:cubicBezTo>
                  <a:pt x="580358" y="-18144"/>
                  <a:pt x="714052" y="43245"/>
                  <a:pt x="808917" y="0"/>
                </a:cubicBezTo>
                <a:cubicBezTo>
                  <a:pt x="903783" y="-43245"/>
                  <a:pt x="1083426" y="39939"/>
                  <a:pt x="1213375" y="0"/>
                </a:cubicBezTo>
                <a:cubicBezTo>
                  <a:pt x="1232915" y="164573"/>
                  <a:pt x="1175613" y="254579"/>
                  <a:pt x="1213375" y="380952"/>
                </a:cubicBezTo>
                <a:cubicBezTo>
                  <a:pt x="1251137" y="507325"/>
                  <a:pt x="1202950" y="654280"/>
                  <a:pt x="1213375" y="793650"/>
                </a:cubicBezTo>
                <a:cubicBezTo>
                  <a:pt x="1021892" y="827932"/>
                  <a:pt x="902875" y="748242"/>
                  <a:pt x="784649" y="793650"/>
                </a:cubicBezTo>
                <a:cubicBezTo>
                  <a:pt x="666423" y="839058"/>
                  <a:pt x="571510" y="755197"/>
                  <a:pt x="416592" y="793650"/>
                </a:cubicBezTo>
                <a:cubicBezTo>
                  <a:pt x="261674" y="832103"/>
                  <a:pt x="155565" y="764718"/>
                  <a:pt x="0" y="793650"/>
                </a:cubicBezTo>
                <a:cubicBezTo>
                  <a:pt x="-158" y="685495"/>
                  <a:pt x="21881" y="589833"/>
                  <a:pt x="0" y="396825"/>
                </a:cubicBezTo>
                <a:cubicBezTo>
                  <a:pt x="-21881" y="203818"/>
                  <a:pt x="7696" y="89522"/>
                  <a:pt x="0" y="0"/>
                </a:cubicBezTo>
                <a:close/>
              </a:path>
              <a:path w="1213375" h="793650" stroke="0" extrusionOk="0">
                <a:moveTo>
                  <a:pt x="0" y="0"/>
                </a:moveTo>
                <a:cubicBezTo>
                  <a:pt x="134008" y="-27661"/>
                  <a:pt x="230144" y="5185"/>
                  <a:pt x="392325" y="0"/>
                </a:cubicBezTo>
                <a:cubicBezTo>
                  <a:pt x="554506" y="-5185"/>
                  <a:pt x="702811" y="10957"/>
                  <a:pt x="808917" y="0"/>
                </a:cubicBezTo>
                <a:cubicBezTo>
                  <a:pt x="915023" y="-10957"/>
                  <a:pt x="1045296" y="17510"/>
                  <a:pt x="1213375" y="0"/>
                </a:cubicBezTo>
                <a:cubicBezTo>
                  <a:pt x="1223719" y="142727"/>
                  <a:pt x="1194037" y="219759"/>
                  <a:pt x="1213375" y="373016"/>
                </a:cubicBezTo>
                <a:cubicBezTo>
                  <a:pt x="1232713" y="526273"/>
                  <a:pt x="1171127" y="618654"/>
                  <a:pt x="1213375" y="793650"/>
                </a:cubicBezTo>
                <a:cubicBezTo>
                  <a:pt x="1048903" y="836536"/>
                  <a:pt x="962656" y="748816"/>
                  <a:pt x="784649" y="793650"/>
                </a:cubicBezTo>
                <a:cubicBezTo>
                  <a:pt x="606642" y="838484"/>
                  <a:pt x="546322" y="747349"/>
                  <a:pt x="380191" y="793650"/>
                </a:cubicBezTo>
                <a:cubicBezTo>
                  <a:pt x="214060" y="839951"/>
                  <a:pt x="121878" y="759041"/>
                  <a:pt x="0" y="793650"/>
                </a:cubicBezTo>
                <a:cubicBezTo>
                  <a:pt x="-34543" y="641800"/>
                  <a:pt x="21440" y="482454"/>
                  <a:pt x="0" y="388889"/>
                </a:cubicBezTo>
                <a:cubicBezTo>
                  <a:pt x="-21440" y="295324"/>
                  <a:pt x="42846" y="130705"/>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einen</a:t>
            </a: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 Text</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9" name="Google Shape;701;p62">
            <a:extLst>
              <a:ext uri="{FF2B5EF4-FFF2-40B4-BE49-F238E27FC236}">
                <a16:creationId xmlns:a16="http://schemas.microsoft.com/office/drawing/2014/main" id="{47DA4A1A-00D5-4D06-8EB2-E434A53DE28F}"/>
              </a:ext>
            </a:extLst>
          </p:cNvPr>
          <p:cNvSpPr/>
          <p:nvPr/>
        </p:nvSpPr>
        <p:spPr>
          <a:xfrm>
            <a:off x="9192369" y="4891979"/>
            <a:ext cx="1933472" cy="793650"/>
          </a:xfrm>
          <a:custGeom>
            <a:avLst/>
            <a:gdLst>
              <a:gd name="connsiteX0" fmla="*/ 0 w 1933472"/>
              <a:gd name="connsiteY0" fmla="*/ 0 h 793650"/>
              <a:gd name="connsiteX1" fmla="*/ 444698 w 1933472"/>
              <a:gd name="connsiteY1" fmla="*/ 0 h 793650"/>
              <a:gd name="connsiteX2" fmla="*/ 966736 w 1933472"/>
              <a:gd name="connsiteY2" fmla="*/ 0 h 793650"/>
              <a:gd name="connsiteX3" fmla="*/ 1411434 w 1933472"/>
              <a:gd name="connsiteY3" fmla="*/ 0 h 793650"/>
              <a:gd name="connsiteX4" fmla="*/ 1933471 w 1933472"/>
              <a:gd name="connsiteY4" fmla="*/ 0 h 793650"/>
              <a:gd name="connsiteX5" fmla="*/ 1933471 w 1933472"/>
              <a:gd name="connsiteY5" fmla="*/ 396825 h 793650"/>
              <a:gd name="connsiteX6" fmla="*/ 1933471 w 1933472"/>
              <a:gd name="connsiteY6" fmla="*/ 793650 h 793650"/>
              <a:gd name="connsiteX7" fmla="*/ 1450103 w 1933472"/>
              <a:gd name="connsiteY7" fmla="*/ 793650 h 793650"/>
              <a:gd name="connsiteX8" fmla="*/ 947401 w 1933472"/>
              <a:gd name="connsiteY8" fmla="*/ 793650 h 793650"/>
              <a:gd name="connsiteX9" fmla="*/ 502702 w 1933472"/>
              <a:gd name="connsiteY9" fmla="*/ 793650 h 793650"/>
              <a:gd name="connsiteX10" fmla="*/ 0 w 1933472"/>
              <a:gd name="connsiteY10" fmla="*/ 793650 h 793650"/>
              <a:gd name="connsiteX11" fmla="*/ 0 w 1933472"/>
              <a:gd name="connsiteY11" fmla="*/ 412698 h 793650"/>
              <a:gd name="connsiteX12" fmla="*/ 0 w 1933472"/>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3472" h="793650" fill="none" extrusionOk="0">
                <a:moveTo>
                  <a:pt x="0" y="0"/>
                </a:moveTo>
                <a:cubicBezTo>
                  <a:pt x="204553" y="-3027"/>
                  <a:pt x="327961" y="48527"/>
                  <a:pt x="444698" y="0"/>
                </a:cubicBezTo>
                <a:cubicBezTo>
                  <a:pt x="561435" y="-48527"/>
                  <a:pt x="817035" y="58646"/>
                  <a:pt x="966736" y="0"/>
                </a:cubicBezTo>
                <a:cubicBezTo>
                  <a:pt x="1116437" y="-58646"/>
                  <a:pt x="1279872" y="20308"/>
                  <a:pt x="1411434" y="0"/>
                </a:cubicBezTo>
                <a:cubicBezTo>
                  <a:pt x="1542996" y="-20308"/>
                  <a:pt x="1742794" y="1812"/>
                  <a:pt x="1933471" y="0"/>
                </a:cubicBezTo>
                <a:cubicBezTo>
                  <a:pt x="1980312" y="182054"/>
                  <a:pt x="1897314" y="310919"/>
                  <a:pt x="1933471" y="396825"/>
                </a:cubicBezTo>
                <a:cubicBezTo>
                  <a:pt x="1969628" y="482732"/>
                  <a:pt x="1900292" y="659732"/>
                  <a:pt x="1933471" y="793650"/>
                </a:cubicBezTo>
                <a:cubicBezTo>
                  <a:pt x="1823718" y="824834"/>
                  <a:pt x="1583452" y="758950"/>
                  <a:pt x="1450103" y="793650"/>
                </a:cubicBezTo>
                <a:cubicBezTo>
                  <a:pt x="1316754" y="828350"/>
                  <a:pt x="1070824" y="776525"/>
                  <a:pt x="947401" y="793650"/>
                </a:cubicBezTo>
                <a:cubicBezTo>
                  <a:pt x="823978" y="810775"/>
                  <a:pt x="659240" y="782196"/>
                  <a:pt x="502702" y="793650"/>
                </a:cubicBezTo>
                <a:cubicBezTo>
                  <a:pt x="346164" y="805104"/>
                  <a:pt x="189693" y="774639"/>
                  <a:pt x="0" y="793650"/>
                </a:cubicBezTo>
                <a:cubicBezTo>
                  <a:pt x="-44701" y="684788"/>
                  <a:pt x="4413" y="505878"/>
                  <a:pt x="0" y="412698"/>
                </a:cubicBezTo>
                <a:cubicBezTo>
                  <a:pt x="-4413" y="319518"/>
                  <a:pt x="28691" y="92545"/>
                  <a:pt x="0" y="0"/>
                </a:cubicBezTo>
                <a:close/>
              </a:path>
              <a:path w="1933472" h="793650" stroke="0" extrusionOk="0">
                <a:moveTo>
                  <a:pt x="0" y="0"/>
                </a:moveTo>
                <a:cubicBezTo>
                  <a:pt x="189532" y="-24951"/>
                  <a:pt x="256291" y="49876"/>
                  <a:pt x="444698" y="0"/>
                </a:cubicBezTo>
                <a:cubicBezTo>
                  <a:pt x="633105" y="-49876"/>
                  <a:pt x="676147" y="10812"/>
                  <a:pt x="889397" y="0"/>
                </a:cubicBezTo>
                <a:cubicBezTo>
                  <a:pt x="1102647" y="-10812"/>
                  <a:pt x="1203858" y="60862"/>
                  <a:pt x="1411434" y="0"/>
                </a:cubicBezTo>
                <a:cubicBezTo>
                  <a:pt x="1619010" y="-60862"/>
                  <a:pt x="1731988" y="52663"/>
                  <a:pt x="1933471" y="0"/>
                </a:cubicBezTo>
                <a:cubicBezTo>
                  <a:pt x="1943608" y="112715"/>
                  <a:pt x="1917117" y="228430"/>
                  <a:pt x="1933471" y="373016"/>
                </a:cubicBezTo>
                <a:cubicBezTo>
                  <a:pt x="1949825" y="517602"/>
                  <a:pt x="1887461" y="665622"/>
                  <a:pt x="1933471" y="793650"/>
                </a:cubicBezTo>
                <a:cubicBezTo>
                  <a:pt x="1735381" y="851168"/>
                  <a:pt x="1640629" y="788611"/>
                  <a:pt x="1450103" y="793650"/>
                </a:cubicBezTo>
                <a:cubicBezTo>
                  <a:pt x="1259577" y="798689"/>
                  <a:pt x="1195470" y="793316"/>
                  <a:pt x="966736" y="793650"/>
                </a:cubicBezTo>
                <a:cubicBezTo>
                  <a:pt x="738002" y="793984"/>
                  <a:pt x="566712" y="777498"/>
                  <a:pt x="464033" y="793650"/>
                </a:cubicBezTo>
                <a:cubicBezTo>
                  <a:pt x="361354" y="809802"/>
                  <a:pt x="116280" y="764733"/>
                  <a:pt x="0" y="793650"/>
                </a:cubicBezTo>
                <a:cubicBezTo>
                  <a:pt x="-6834" y="708792"/>
                  <a:pt x="6589" y="514716"/>
                  <a:pt x="0" y="420635"/>
                </a:cubicBezTo>
                <a:cubicBezTo>
                  <a:pt x="-6589" y="326555"/>
                  <a:pt x="6453" y="147385"/>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680663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singst</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21" name="Google Shape;702;p62">
            <a:extLst>
              <a:ext uri="{FF2B5EF4-FFF2-40B4-BE49-F238E27FC236}">
                <a16:creationId xmlns:a16="http://schemas.microsoft.com/office/drawing/2014/main" id="{55321DEB-EAF4-4179-BB7C-097C43B1F606}"/>
              </a:ext>
            </a:extLst>
          </p:cNvPr>
          <p:cNvSpPr/>
          <p:nvPr/>
        </p:nvSpPr>
        <p:spPr>
          <a:xfrm>
            <a:off x="5922907" y="3953889"/>
            <a:ext cx="1197238" cy="793650"/>
          </a:xfrm>
          <a:custGeom>
            <a:avLst/>
            <a:gdLst>
              <a:gd name="connsiteX0" fmla="*/ 0 w 1197238"/>
              <a:gd name="connsiteY0" fmla="*/ 0 h 793650"/>
              <a:gd name="connsiteX1" fmla="*/ 586647 w 1197238"/>
              <a:gd name="connsiteY1" fmla="*/ 0 h 793650"/>
              <a:gd name="connsiteX2" fmla="*/ 1197238 w 1197238"/>
              <a:gd name="connsiteY2" fmla="*/ 0 h 793650"/>
              <a:gd name="connsiteX3" fmla="*/ 1197238 w 1197238"/>
              <a:gd name="connsiteY3" fmla="*/ 388889 h 793650"/>
              <a:gd name="connsiteX4" fmla="*/ 1197238 w 1197238"/>
              <a:gd name="connsiteY4" fmla="*/ 793650 h 793650"/>
              <a:gd name="connsiteX5" fmla="*/ 634536 w 1197238"/>
              <a:gd name="connsiteY5" fmla="*/ 793650 h 793650"/>
              <a:gd name="connsiteX6" fmla="*/ 0 w 1197238"/>
              <a:gd name="connsiteY6" fmla="*/ 793650 h 793650"/>
              <a:gd name="connsiteX7" fmla="*/ 0 w 1197238"/>
              <a:gd name="connsiteY7" fmla="*/ 412698 h 793650"/>
              <a:gd name="connsiteX8" fmla="*/ 0 w 1197238"/>
              <a:gd name="connsiteY8"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7238" h="793650" fill="none" extrusionOk="0">
                <a:moveTo>
                  <a:pt x="0" y="0"/>
                </a:moveTo>
                <a:cubicBezTo>
                  <a:pt x="169249" y="-51113"/>
                  <a:pt x="441602" y="40436"/>
                  <a:pt x="586647" y="0"/>
                </a:cubicBezTo>
                <a:cubicBezTo>
                  <a:pt x="731692" y="-40436"/>
                  <a:pt x="903097" y="51568"/>
                  <a:pt x="1197238" y="0"/>
                </a:cubicBezTo>
                <a:cubicBezTo>
                  <a:pt x="1238172" y="132393"/>
                  <a:pt x="1179834" y="230922"/>
                  <a:pt x="1197238" y="388889"/>
                </a:cubicBezTo>
                <a:cubicBezTo>
                  <a:pt x="1214642" y="546856"/>
                  <a:pt x="1155257" y="597046"/>
                  <a:pt x="1197238" y="793650"/>
                </a:cubicBezTo>
                <a:cubicBezTo>
                  <a:pt x="1052960" y="842983"/>
                  <a:pt x="909910" y="793525"/>
                  <a:pt x="634536" y="793650"/>
                </a:cubicBezTo>
                <a:cubicBezTo>
                  <a:pt x="359162" y="793775"/>
                  <a:pt x="311955" y="748710"/>
                  <a:pt x="0" y="793650"/>
                </a:cubicBezTo>
                <a:cubicBezTo>
                  <a:pt x="-30617" y="678192"/>
                  <a:pt x="24672" y="529961"/>
                  <a:pt x="0" y="412698"/>
                </a:cubicBezTo>
                <a:cubicBezTo>
                  <a:pt x="-24672" y="295435"/>
                  <a:pt x="20128" y="108452"/>
                  <a:pt x="0" y="0"/>
                </a:cubicBezTo>
                <a:close/>
              </a:path>
              <a:path w="1197238" h="793650" stroke="0" extrusionOk="0">
                <a:moveTo>
                  <a:pt x="0" y="0"/>
                </a:moveTo>
                <a:cubicBezTo>
                  <a:pt x="248196" y="-11294"/>
                  <a:pt x="450269" y="20154"/>
                  <a:pt x="610591" y="0"/>
                </a:cubicBezTo>
                <a:cubicBezTo>
                  <a:pt x="770913" y="-20154"/>
                  <a:pt x="1040458" y="8622"/>
                  <a:pt x="1197238" y="0"/>
                </a:cubicBezTo>
                <a:cubicBezTo>
                  <a:pt x="1200347" y="172429"/>
                  <a:pt x="1163534" y="206878"/>
                  <a:pt x="1197238" y="412698"/>
                </a:cubicBezTo>
                <a:cubicBezTo>
                  <a:pt x="1230942" y="618518"/>
                  <a:pt x="1183884" y="625803"/>
                  <a:pt x="1197238" y="793650"/>
                </a:cubicBezTo>
                <a:cubicBezTo>
                  <a:pt x="1057837" y="839463"/>
                  <a:pt x="763501" y="741549"/>
                  <a:pt x="622564" y="793650"/>
                </a:cubicBezTo>
                <a:cubicBezTo>
                  <a:pt x="481627" y="845751"/>
                  <a:pt x="202826" y="746266"/>
                  <a:pt x="0" y="793650"/>
                </a:cubicBezTo>
                <a:cubicBezTo>
                  <a:pt x="-36365" y="609742"/>
                  <a:pt x="10082" y="597829"/>
                  <a:pt x="0" y="420635"/>
                </a:cubicBezTo>
                <a:cubicBezTo>
                  <a:pt x="-10082" y="243442"/>
                  <a:pt x="43053" y="160402"/>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einen</a:t>
            </a: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 Song</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22" name="Google Shape;703;p62">
            <a:extLst>
              <a:ext uri="{FF2B5EF4-FFF2-40B4-BE49-F238E27FC236}">
                <a16:creationId xmlns:a16="http://schemas.microsoft.com/office/drawing/2014/main" id="{DFCC58C9-2FB1-4694-8EFD-B62E22B189AB}"/>
              </a:ext>
            </a:extLst>
          </p:cNvPr>
          <p:cNvSpPr/>
          <p:nvPr/>
        </p:nvSpPr>
        <p:spPr>
          <a:xfrm>
            <a:off x="7277260" y="3953889"/>
            <a:ext cx="1396944" cy="793650"/>
          </a:xfrm>
          <a:custGeom>
            <a:avLst/>
            <a:gdLst>
              <a:gd name="connsiteX0" fmla="*/ 0 w 1396944"/>
              <a:gd name="connsiteY0" fmla="*/ 0 h 793650"/>
              <a:gd name="connsiteX1" fmla="*/ 423740 w 1396944"/>
              <a:gd name="connsiteY1" fmla="*/ 0 h 793650"/>
              <a:gd name="connsiteX2" fmla="*/ 875418 w 1396944"/>
              <a:gd name="connsiteY2" fmla="*/ 0 h 793650"/>
              <a:gd name="connsiteX3" fmla="*/ 1396944 w 1396944"/>
              <a:gd name="connsiteY3" fmla="*/ 0 h 793650"/>
              <a:gd name="connsiteX4" fmla="*/ 1396944 w 1396944"/>
              <a:gd name="connsiteY4" fmla="*/ 388889 h 793650"/>
              <a:gd name="connsiteX5" fmla="*/ 1396944 w 1396944"/>
              <a:gd name="connsiteY5" fmla="*/ 793650 h 793650"/>
              <a:gd name="connsiteX6" fmla="*/ 903357 w 1396944"/>
              <a:gd name="connsiteY6" fmla="*/ 793650 h 793650"/>
              <a:gd name="connsiteX7" fmla="*/ 479617 w 1396944"/>
              <a:gd name="connsiteY7" fmla="*/ 793650 h 793650"/>
              <a:gd name="connsiteX8" fmla="*/ 0 w 1396944"/>
              <a:gd name="connsiteY8" fmla="*/ 793650 h 793650"/>
              <a:gd name="connsiteX9" fmla="*/ 0 w 1396944"/>
              <a:gd name="connsiteY9" fmla="*/ 404762 h 793650"/>
              <a:gd name="connsiteX10" fmla="*/ 0 w 1396944"/>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6944" h="793650" fill="none" extrusionOk="0">
                <a:moveTo>
                  <a:pt x="0" y="0"/>
                </a:moveTo>
                <a:cubicBezTo>
                  <a:pt x="145926" y="-50684"/>
                  <a:pt x="239725" y="37005"/>
                  <a:pt x="423740" y="0"/>
                </a:cubicBezTo>
                <a:cubicBezTo>
                  <a:pt x="607755" y="-37005"/>
                  <a:pt x="724507" y="19402"/>
                  <a:pt x="875418" y="0"/>
                </a:cubicBezTo>
                <a:cubicBezTo>
                  <a:pt x="1026329" y="-19402"/>
                  <a:pt x="1286612" y="36522"/>
                  <a:pt x="1396944" y="0"/>
                </a:cubicBezTo>
                <a:cubicBezTo>
                  <a:pt x="1415587" y="152116"/>
                  <a:pt x="1394926" y="285507"/>
                  <a:pt x="1396944" y="388889"/>
                </a:cubicBezTo>
                <a:cubicBezTo>
                  <a:pt x="1398962" y="492271"/>
                  <a:pt x="1368098" y="647348"/>
                  <a:pt x="1396944" y="793650"/>
                </a:cubicBezTo>
                <a:cubicBezTo>
                  <a:pt x="1219834" y="820606"/>
                  <a:pt x="1131178" y="776094"/>
                  <a:pt x="903357" y="793650"/>
                </a:cubicBezTo>
                <a:cubicBezTo>
                  <a:pt x="675536" y="811206"/>
                  <a:pt x="656330" y="786530"/>
                  <a:pt x="479617" y="793650"/>
                </a:cubicBezTo>
                <a:cubicBezTo>
                  <a:pt x="302904" y="800770"/>
                  <a:pt x="109147" y="792095"/>
                  <a:pt x="0" y="793650"/>
                </a:cubicBezTo>
                <a:cubicBezTo>
                  <a:pt x="-7405" y="627307"/>
                  <a:pt x="30199" y="577257"/>
                  <a:pt x="0" y="404762"/>
                </a:cubicBezTo>
                <a:cubicBezTo>
                  <a:pt x="-30199" y="232267"/>
                  <a:pt x="25360" y="181152"/>
                  <a:pt x="0" y="0"/>
                </a:cubicBezTo>
                <a:close/>
              </a:path>
              <a:path w="1396944" h="793650" stroke="0" extrusionOk="0">
                <a:moveTo>
                  <a:pt x="0" y="0"/>
                </a:moveTo>
                <a:cubicBezTo>
                  <a:pt x="104637" y="-17564"/>
                  <a:pt x="334780" y="21100"/>
                  <a:pt x="465648" y="0"/>
                </a:cubicBezTo>
                <a:cubicBezTo>
                  <a:pt x="596516" y="-21100"/>
                  <a:pt x="792074" y="22543"/>
                  <a:pt x="917327" y="0"/>
                </a:cubicBezTo>
                <a:cubicBezTo>
                  <a:pt x="1042580" y="-22543"/>
                  <a:pt x="1178543" y="6889"/>
                  <a:pt x="1396944" y="0"/>
                </a:cubicBezTo>
                <a:cubicBezTo>
                  <a:pt x="1407644" y="159361"/>
                  <a:pt x="1376060" y="262626"/>
                  <a:pt x="1396944" y="380952"/>
                </a:cubicBezTo>
                <a:cubicBezTo>
                  <a:pt x="1417828" y="499278"/>
                  <a:pt x="1368620" y="685713"/>
                  <a:pt x="1396944" y="793650"/>
                </a:cubicBezTo>
                <a:cubicBezTo>
                  <a:pt x="1233301" y="835996"/>
                  <a:pt x="1097442" y="783126"/>
                  <a:pt x="903357" y="793650"/>
                </a:cubicBezTo>
                <a:cubicBezTo>
                  <a:pt x="709272" y="804174"/>
                  <a:pt x="598362" y="742212"/>
                  <a:pt x="437709" y="793650"/>
                </a:cubicBezTo>
                <a:cubicBezTo>
                  <a:pt x="277056" y="845088"/>
                  <a:pt x="89856" y="755993"/>
                  <a:pt x="0" y="793650"/>
                </a:cubicBezTo>
                <a:cubicBezTo>
                  <a:pt x="-12413" y="695493"/>
                  <a:pt x="25798" y="538744"/>
                  <a:pt x="0" y="396825"/>
                </a:cubicBezTo>
                <a:cubicBezTo>
                  <a:pt x="-25798" y="254907"/>
                  <a:pt x="1942" y="96443"/>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einen</a:t>
            </a: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 </a:t>
            </a: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Fußball</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23" name="Google Shape;699;p62">
            <a:extLst>
              <a:ext uri="{FF2B5EF4-FFF2-40B4-BE49-F238E27FC236}">
                <a16:creationId xmlns:a16="http://schemas.microsoft.com/office/drawing/2014/main" id="{041C80BF-788E-453C-8BCB-FAAD2008FCEE}"/>
              </a:ext>
            </a:extLst>
          </p:cNvPr>
          <p:cNvSpPr/>
          <p:nvPr/>
        </p:nvSpPr>
        <p:spPr>
          <a:xfrm>
            <a:off x="4485185" y="4887824"/>
            <a:ext cx="1548969" cy="793650"/>
          </a:xfrm>
          <a:custGeom>
            <a:avLst/>
            <a:gdLst>
              <a:gd name="connsiteX0" fmla="*/ 0 w 1548969"/>
              <a:gd name="connsiteY0" fmla="*/ 0 h 793650"/>
              <a:gd name="connsiteX1" fmla="*/ 469854 w 1548969"/>
              <a:gd name="connsiteY1" fmla="*/ 0 h 793650"/>
              <a:gd name="connsiteX2" fmla="*/ 939707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79114 w 1548969"/>
              <a:gd name="connsiteY6" fmla="*/ 793650 h 793650"/>
              <a:gd name="connsiteX7" fmla="*/ 593771 w 1548969"/>
              <a:gd name="connsiteY7" fmla="*/ 793650 h 793650"/>
              <a:gd name="connsiteX8" fmla="*/ 0 w 1548969"/>
              <a:gd name="connsiteY8" fmla="*/ 793650 h 793650"/>
              <a:gd name="connsiteX9" fmla="*/ 0 w 1548969"/>
              <a:gd name="connsiteY9" fmla="*/ 380952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5242" y="-29798"/>
                  <a:pt x="246806" y="56363"/>
                  <a:pt x="469854" y="0"/>
                </a:cubicBezTo>
                <a:cubicBezTo>
                  <a:pt x="692902" y="-56363"/>
                  <a:pt x="770882" y="36891"/>
                  <a:pt x="939707" y="0"/>
                </a:cubicBezTo>
                <a:cubicBezTo>
                  <a:pt x="1108532" y="-36891"/>
                  <a:pt x="1371953" y="68012"/>
                  <a:pt x="1548968" y="0"/>
                </a:cubicBezTo>
                <a:cubicBezTo>
                  <a:pt x="1575344" y="105973"/>
                  <a:pt x="1504188" y="245784"/>
                  <a:pt x="1548968" y="388889"/>
                </a:cubicBezTo>
                <a:cubicBezTo>
                  <a:pt x="1593748" y="531994"/>
                  <a:pt x="1545017" y="595239"/>
                  <a:pt x="1548968" y="793650"/>
                </a:cubicBezTo>
                <a:cubicBezTo>
                  <a:pt x="1387462" y="810705"/>
                  <a:pt x="1262210" y="737927"/>
                  <a:pt x="1079114" y="793650"/>
                </a:cubicBezTo>
                <a:cubicBezTo>
                  <a:pt x="896018" y="849373"/>
                  <a:pt x="724858" y="767295"/>
                  <a:pt x="593771" y="793650"/>
                </a:cubicBezTo>
                <a:cubicBezTo>
                  <a:pt x="462684" y="820005"/>
                  <a:pt x="189898" y="726118"/>
                  <a:pt x="0" y="793650"/>
                </a:cubicBezTo>
                <a:cubicBezTo>
                  <a:pt x="-12344" y="632305"/>
                  <a:pt x="7961" y="573873"/>
                  <a:pt x="0" y="380952"/>
                </a:cubicBezTo>
                <a:cubicBezTo>
                  <a:pt x="-7961" y="188031"/>
                  <a:pt x="8203" y="93169"/>
                  <a:pt x="0" y="0"/>
                </a:cubicBezTo>
                <a:close/>
              </a:path>
              <a:path w="1548969" h="793650" stroke="0" extrusionOk="0">
                <a:moveTo>
                  <a:pt x="0" y="0"/>
                </a:moveTo>
                <a:cubicBezTo>
                  <a:pt x="131083" y="-6856"/>
                  <a:pt x="271717" y="44924"/>
                  <a:pt x="485343" y="0"/>
                </a:cubicBezTo>
                <a:cubicBezTo>
                  <a:pt x="698969" y="-44924"/>
                  <a:pt x="862953" y="39259"/>
                  <a:pt x="1001666" y="0"/>
                </a:cubicBezTo>
                <a:cubicBezTo>
                  <a:pt x="1140379" y="-39259"/>
                  <a:pt x="1426290" y="36552"/>
                  <a:pt x="1548968" y="0"/>
                </a:cubicBezTo>
                <a:cubicBezTo>
                  <a:pt x="1561710" y="164841"/>
                  <a:pt x="1510886" y="297029"/>
                  <a:pt x="1548968" y="396825"/>
                </a:cubicBezTo>
                <a:cubicBezTo>
                  <a:pt x="1587050" y="496622"/>
                  <a:pt x="1531180" y="649406"/>
                  <a:pt x="1548968" y="793650"/>
                </a:cubicBezTo>
                <a:cubicBezTo>
                  <a:pt x="1386290" y="802970"/>
                  <a:pt x="1223032" y="782458"/>
                  <a:pt x="1048135" y="793650"/>
                </a:cubicBezTo>
                <a:cubicBezTo>
                  <a:pt x="873238" y="804842"/>
                  <a:pt x="636984" y="776845"/>
                  <a:pt x="500833" y="793650"/>
                </a:cubicBezTo>
                <a:cubicBezTo>
                  <a:pt x="364682" y="810455"/>
                  <a:pt x="109902" y="743898"/>
                  <a:pt x="0" y="793650"/>
                </a:cubicBezTo>
                <a:cubicBezTo>
                  <a:pt x="-32094" y="632030"/>
                  <a:pt x="1528" y="586952"/>
                  <a:pt x="0" y="380952"/>
                </a:cubicBezTo>
                <a:cubicBezTo>
                  <a:pt x="-1528" y="174952"/>
                  <a:pt x="31864" y="166713"/>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19419549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singt</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24" name="Google Shape;700;p62">
            <a:extLst>
              <a:ext uri="{FF2B5EF4-FFF2-40B4-BE49-F238E27FC236}">
                <a16:creationId xmlns:a16="http://schemas.microsoft.com/office/drawing/2014/main" id="{EEADA43E-2E8F-4304-87AB-93517BDEF537}"/>
              </a:ext>
            </a:extLst>
          </p:cNvPr>
          <p:cNvSpPr/>
          <p:nvPr/>
        </p:nvSpPr>
        <p:spPr>
          <a:xfrm>
            <a:off x="6126616" y="4876230"/>
            <a:ext cx="1548969" cy="793650"/>
          </a:xfrm>
          <a:custGeom>
            <a:avLst/>
            <a:gdLst>
              <a:gd name="connsiteX0" fmla="*/ 0 w 1548969"/>
              <a:gd name="connsiteY0" fmla="*/ 0 h 793650"/>
              <a:gd name="connsiteX1" fmla="*/ 516323 w 1548969"/>
              <a:gd name="connsiteY1" fmla="*/ 0 h 793650"/>
              <a:gd name="connsiteX2" fmla="*/ 98617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01666 w 1548969"/>
              <a:gd name="connsiteY6" fmla="*/ 793650 h 793650"/>
              <a:gd name="connsiteX7" fmla="*/ 469854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25713" y="-39782"/>
                  <a:pt x="282426" y="9764"/>
                  <a:pt x="516323" y="0"/>
                </a:cubicBezTo>
                <a:cubicBezTo>
                  <a:pt x="750220" y="-9764"/>
                  <a:pt x="847060" y="28482"/>
                  <a:pt x="986176" y="0"/>
                </a:cubicBezTo>
                <a:cubicBezTo>
                  <a:pt x="1125292" y="-28482"/>
                  <a:pt x="1366742" y="45271"/>
                  <a:pt x="1548968" y="0"/>
                </a:cubicBezTo>
                <a:cubicBezTo>
                  <a:pt x="1564521" y="130857"/>
                  <a:pt x="1509913" y="201210"/>
                  <a:pt x="1548968" y="373016"/>
                </a:cubicBezTo>
                <a:cubicBezTo>
                  <a:pt x="1588023" y="544822"/>
                  <a:pt x="1498717" y="625868"/>
                  <a:pt x="1548968" y="793650"/>
                </a:cubicBezTo>
                <a:cubicBezTo>
                  <a:pt x="1309852" y="799828"/>
                  <a:pt x="1160500" y="730336"/>
                  <a:pt x="1001666" y="793650"/>
                </a:cubicBezTo>
                <a:cubicBezTo>
                  <a:pt x="842832" y="856964"/>
                  <a:pt x="600537" y="763373"/>
                  <a:pt x="469854" y="793650"/>
                </a:cubicBezTo>
                <a:cubicBezTo>
                  <a:pt x="339171" y="823927"/>
                  <a:pt x="168754" y="769828"/>
                  <a:pt x="0" y="793650"/>
                </a:cubicBezTo>
                <a:cubicBezTo>
                  <a:pt x="-38490" y="698616"/>
                  <a:pt x="8858" y="561669"/>
                  <a:pt x="0" y="388889"/>
                </a:cubicBezTo>
                <a:cubicBezTo>
                  <a:pt x="-8858" y="216109"/>
                  <a:pt x="42739" y="121261"/>
                  <a:pt x="0" y="0"/>
                </a:cubicBezTo>
                <a:close/>
              </a:path>
              <a:path w="1548969" h="793650" stroke="0" extrusionOk="0">
                <a:moveTo>
                  <a:pt x="0" y="0"/>
                </a:moveTo>
                <a:cubicBezTo>
                  <a:pt x="124592" y="-46759"/>
                  <a:pt x="271551" y="40728"/>
                  <a:pt x="516323" y="0"/>
                </a:cubicBezTo>
                <a:cubicBezTo>
                  <a:pt x="761095" y="-40728"/>
                  <a:pt x="820109" y="34048"/>
                  <a:pt x="1048135" y="0"/>
                </a:cubicBezTo>
                <a:cubicBezTo>
                  <a:pt x="1276161" y="-34048"/>
                  <a:pt x="1436512" y="8465"/>
                  <a:pt x="1548968" y="0"/>
                </a:cubicBezTo>
                <a:cubicBezTo>
                  <a:pt x="1554986" y="109826"/>
                  <a:pt x="1510901" y="216702"/>
                  <a:pt x="1548968" y="404762"/>
                </a:cubicBezTo>
                <a:cubicBezTo>
                  <a:pt x="1587035" y="592822"/>
                  <a:pt x="1508773" y="641736"/>
                  <a:pt x="1548968" y="793650"/>
                </a:cubicBezTo>
                <a:cubicBezTo>
                  <a:pt x="1340186" y="801861"/>
                  <a:pt x="1177787" y="767046"/>
                  <a:pt x="1048135" y="793650"/>
                </a:cubicBezTo>
                <a:cubicBezTo>
                  <a:pt x="918483" y="820254"/>
                  <a:pt x="640174" y="737057"/>
                  <a:pt x="531812" y="793650"/>
                </a:cubicBezTo>
                <a:cubicBezTo>
                  <a:pt x="423450" y="850243"/>
                  <a:pt x="144764" y="730365"/>
                  <a:pt x="0" y="793650"/>
                </a:cubicBezTo>
                <a:cubicBezTo>
                  <a:pt x="-1821" y="716630"/>
                  <a:pt x="37124" y="500939"/>
                  <a:pt x="0" y="420635"/>
                </a:cubicBezTo>
                <a:cubicBezTo>
                  <a:pt x="-37124" y="340332"/>
                  <a:pt x="43779" y="174418"/>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36470444">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ihr</a:t>
            </a:r>
            <a:endParaRPr kumimoji="0" sz="24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25" name="Google Shape;470;p55">
            <a:extLst>
              <a:ext uri="{FF2B5EF4-FFF2-40B4-BE49-F238E27FC236}">
                <a16:creationId xmlns:a16="http://schemas.microsoft.com/office/drawing/2014/main" id="{E7F2BE45-F17A-41AF-9C5F-A7FF7D9F4D55}"/>
              </a:ext>
            </a:extLst>
          </p:cNvPr>
          <p:cNvSpPr txBox="1"/>
          <p:nvPr/>
        </p:nvSpPr>
        <p:spPr>
          <a:xfrm>
            <a:off x="11472000" y="4680399"/>
            <a:ext cx="448200" cy="373500"/>
          </a:xfrm>
          <a:prstGeom prst="rect">
            <a:avLst/>
          </a:prstGeom>
          <a:noFill/>
          <a:ln>
            <a:noFill/>
          </a:ln>
        </p:spPr>
        <p:txBody>
          <a:bodyPr spcFirstLastPara="1" wrap="square" lIns="91425" tIns="91425" rIns="91425" bIns="91425" anchor="t" anchorCtr="0">
            <a:noAutofit/>
          </a:bodyPr>
          <a:lstStyle/>
          <a:p>
            <a:pPr>
              <a:defRPr/>
            </a:pPr>
            <a:r>
              <a:rPr lang="en-GB" sz="3600" b="1">
                <a:solidFill>
                  <a:srgbClr val="FF0000"/>
                </a:solidFill>
                <a:latin typeface="Modern Love" panose="04090805081005020601" pitchFamily="82" charset="0"/>
                <a:ea typeface="Montserrat"/>
                <a:cs typeface="Montserrat"/>
                <a:sym typeface="Montserrat"/>
              </a:rPr>
              <a:t>3</a:t>
            </a:r>
            <a:endParaRPr sz="3600" b="1">
              <a:solidFill>
                <a:srgbClr val="FF0000"/>
              </a:solidFill>
              <a:latin typeface="Modern Love" panose="04090805081005020601" pitchFamily="82" charset="0"/>
              <a:ea typeface="Montserrat"/>
              <a:cs typeface="Montserrat"/>
              <a:sym typeface="Montserrat"/>
            </a:endParaRPr>
          </a:p>
        </p:txBody>
      </p:sp>
      <p:sp>
        <p:nvSpPr>
          <p:cNvPr id="26" name="Google Shape;471;p55">
            <a:extLst>
              <a:ext uri="{FF2B5EF4-FFF2-40B4-BE49-F238E27FC236}">
                <a16:creationId xmlns:a16="http://schemas.microsoft.com/office/drawing/2014/main" id="{8D5D4324-C7B0-484A-92F9-D7214927F4A0}"/>
              </a:ext>
            </a:extLst>
          </p:cNvPr>
          <p:cNvSpPr txBox="1"/>
          <p:nvPr/>
        </p:nvSpPr>
        <p:spPr>
          <a:xfrm>
            <a:off x="11472000" y="5486674"/>
            <a:ext cx="448200" cy="373500"/>
          </a:xfrm>
          <a:prstGeom prst="rect">
            <a:avLst/>
          </a:prstGeom>
          <a:noFill/>
          <a:ln>
            <a:noFill/>
          </a:ln>
        </p:spPr>
        <p:txBody>
          <a:bodyPr spcFirstLastPara="1" wrap="square" lIns="91425" tIns="91425" rIns="91425" bIns="91425" anchor="t" anchorCtr="0">
            <a:noAutofit/>
          </a:bodyPr>
          <a:lstStyle/>
          <a:p>
            <a:pPr>
              <a:defRPr/>
            </a:pPr>
            <a:r>
              <a:rPr lang="en-GB" sz="3600" b="1">
                <a:solidFill>
                  <a:srgbClr val="FF0000"/>
                </a:solidFill>
                <a:latin typeface="Modern Love" panose="04090805081005020601" pitchFamily="82" charset="0"/>
                <a:ea typeface="Montserrat"/>
                <a:cs typeface="Montserrat"/>
                <a:sym typeface="Montserrat"/>
              </a:rPr>
              <a:t>2</a:t>
            </a:r>
            <a:endParaRPr sz="3600" b="1">
              <a:solidFill>
                <a:srgbClr val="FF0000"/>
              </a:solidFill>
              <a:latin typeface="Modern Love" panose="04090805081005020601" pitchFamily="82" charset="0"/>
              <a:ea typeface="Montserrat"/>
              <a:cs typeface="Montserrat"/>
              <a:sym typeface="Montserrat"/>
            </a:endParaRPr>
          </a:p>
        </p:txBody>
      </p:sp>
      <p:sp>
        <p:nvSpPr>
          <p:cNvPr id="29" name="Google Shape;472;p55">
            <a:extLst>
              <a:ext uri="{FF2B5EF4-FFF2-40B4-BE49-F238E27FC236}">
                <a16:creationId xmlns:a16="http://schemas.microsoft.com/office/drawing/2014/main" id="{ECBB2491-A25F-43F7-8D01-ED8167936E3E}"/>
              </a:ext>
            </a:extLst>
          </p:cNvPr>
          <p:cNvSpPr txBox="1"/>
          <p:nvPr/>
        </p:nvSpPr>
        <p:spPr>
          <a:xfrm>
            <a:off x="11472000" y="6253049"/>
            <a:ext cx="448200" cy="373500"/>
          </a:xfrm>
          <a:prstGeom prst="rect">
            <a:avLst/>
          </a:prstGeom>
          <a:noFill/>
          <a:ln>
            <a:noFill/>
          </a:ln>
        </p:spPr>
        <p:txBody>
          <a:bodyPr spcFirstLastPara="1" wrap="square" lIns="91425" tIns="91425" rIns="91425" bIns="91425" anchor="t" anchorCtr="0">
            <a:noAutofit/>
          </a:bodyPr>
          <a:lstStyle/>
          <a:p>
            <a:pPr>
              <a:defRPr/>
            </a:pPr>
            <a:r>
              <a:rPr lang="en-GB" sz="3600" b="1">
                <a:solidFill>
                  <a:srgbClr val="FF0000"/>
                </a:solidFill>
                <a:latin typeface="Modern Love" panose="04090805081005020601" pitchFamily="82" charset="0"/>
                <a:ea typeface="Montserrat"/>
                <a:cs typeface="Montserrat"/>
                <a:sym typeface="Montserrat"/>
              </a:rPr>
              <a:t>1</a:t>
            </a:r>
            <a:endParaRPr sz="3600" b="1">
              <a:solidFill>
                <a:srgbClr val="FF0000"/>
              </a:solidFill>
              <a:latin typeface="Modern Love" panose="04090805081005020601" pitchFamily="82" charset="0"/>
              <a:ea typeface="Montserrat"/>
              <a:cs typeface="Montserrat"/>
              <a:sym typeface="Montserrat"/>
            </a:endParaRPr>
          </a:p>
          <a:p>
            <a:pPr>
              <a:defRPr/>
            </a:pPr>
            <a:endParaRPr sz="2800" b="1">
              <a:solidFill>
                <a:srgbClr val="FF0000"/>
              </a:solidFill>
              <a:latin typeface="Modern Love" panose="04090805081005020601" pitchFamily="82" charset="0"/>
              <a:ea typeface="Montserrat"/>
              <a:cs typeface="Montserrat"/>
              <a:sym typeface="Montserrat"/>
            </a:endParaRPr>
          </a:p>
        </p:txBody>
      </p:sp>
      <p:sp>
        <p:nvSpPr>
          <p:cNvPr id="30" name="Google Shape;473;p55">
            <a:extLst>
              <a:ext uri="{FF2B5EF4-FFF2-40B4-BE49-F238E27FC236}">
                <a16:creationId xmlns:a16="http://schemas.microsoft.com/office/drawing/2014/main" id="{46FF0E90-04FD-41B0-86B4-B7294DDC0E1A}"/>
              </a:ext>
            </a:extLst>
          </p:cNvPr>
          <p:cNvSpPr txBox="1"/>
          <p:nvPr/>
        </p:nvSpPr>
        <p:spPr>
          <a:xfrm>
            <a:off x="11472000" y="3031549"/>
            <a:ext cx="720000" cy="373500"/>
          </a:xfrm>
          <a:prstGeom prst="rect">
            <a:avLst/>
          </a:prstGeom>
          <a:noFill/>
          <a:ln>
            <a:noFill/>
          </a:ln>
        </p:spPr>
        <p:txBody>
          <a:bodyPr spcFirstLastPara="1" wrap="square" lIns="91425" tIns="91425" rIns="91425" bIns="91425" anchor="t" anchorCtr="0">
            <a:noAutofit/>
          </a:bodyPr>
          <a:lstStyle/>
          <a:p>
            <a:pPr>
              <a:defRPr/>
            </a:pPr>
            <a:r>
              <a:rPr lang="en-GB" sz="3600" b="1">
                <a:solidFill>
                  <a:srgbClr val="FF0000"/>
                </a:solidFill>
                <a:latin typeface="Modern Love" panose="04090805081005020601" pitchFamily="82" charset="0"/>
                <a:ea typeface="Montserrat"/>
                <a:cs typeface="Montserrat"/>
                <a:sym typeface="Montserrat"/>
              </a:rPr>
              <a:t>5</a:t>
            </a:r>
            <a:endParaRPr sz="3600" b="1">
              <a:solidFill>
                <a:srgbClr val="FF0000"/>
              </a:solidFill>
              <a:latin typeface="Modern Love" panose="04090805081005020601" pitchFamily="82" charset="0"/>
              <a:ea typeface="Montserrat"/>
              <a:cs typeface="Montserrat"/>
              <a:sym typeface="Montserrat"/>
            </a:endParaRPr>
          </a:p>
        </p:txBody>
      </p:sp>
      <p:sp>
        <p:nvSpPr>
          <p:cNvPr id="31" name="Google Shape;474;p55">
            <a:extLst>
              <a:ext uri="{FF2B5EF4-FFF2-40B4-BE49-F238E27FC236}">
                <a16:creationId xmlns:a16="http://schemas.microsoft.com/office/drawing/2014/main" id="{4A1CCEF2-89DF-4BC2-83D4-79F21E5C1A60}"/>
              </a:ext>
            </a:extLst>
          </p:cNvPr>
          <p:cNvSpPr txBox="1"/>
          <p:nvPr/>
        </p:nvSpPr>
        <p:spPr>
          <a:xfrm>
            <a:off x="11472000" y="3817874"/>
            <a:ext cx="448200" cy="373500"/>
          </a:xfrm>
          <a:prstGeom prst="rect">
            <a:avLst/>
          </a:prstGeom>
          <a:noFill/>
          <a:ln>
            <a:noFill/>
          </a:ln>
        </p:spPr>
        <p:txBody>
          <a:bodyPr spcFirstLastPara="1" wrap="square" lIns="91425" tIns="91425" rIns="91425" bIns="91425" anchor="t" anchorCtr="0">
            <a:noAutofit/>
          </a:bodyPr>
          <a:lstStyle/>
          <a:p>
            <a:pPr>
              <a:defRPr/>
            </a:pPr>
            <a:r>
              <a:rPr lang="en-GB" sz="3600" b="1">
                <a:solidFill>
                  <a:srgbClr val="FF0000"/>
                </a:solidFill>
                <a:latin typeface="Modern Love" panose="04090805081005020601" pitchFamily="82" charset="0"/>
                <a:ea typeface="Montserrat"/>
                <a:cs typeface="Montserrat"/>
                <a:sym typeface="Montserrat"/>
              </a:rPr>
              <a:t>4</a:t>
            </a:r>
            <a:endParaRPr sz="3600" b="1">
              <a:solidFill>
                <a:srgbClr val="FF0000"/>
              </a:solidFill>
              <a:latin typeface="Modern Love" panose="04090805081005020601" pitchFamily="82" charset="0"/>
              <a:ea typeface="Montserrat"/>
              <a:cs typeface="Montserrat"/>
              <a:sym typeface="Montserrat"/>
            </a:endParaRPr>
          </a:p>
        </p:txBody>
      </p:sp>
      <p:sp>
        <p:nvSpPr>
          <p:cNvPr id="32" name="Google Shape;698;p62">
            <a:extLst>
              <a:ext uri="{FF2B5EF4-FFF2-40B4-BE49-F238E27FC236}">
                <a16:creationId xmlns:a16="http://schemas.microsoft.com/office/drawing/2014/main" id="{5AA75484-9125-4B0C-9FBC-AFC99588A2C8}"/>
              </a:ext>
            </a:extLst>
          </p:cNvPr>
          <p:cNvSpPr/>
          <p:nvPr/>
        </p:nvSpPr>
        <p:spPr>
          <a:xfrm>
            <a:off x="6148447" y="5777030"/>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Du</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9" name="Google Shape;703;p62">
            <a:extLst>
              <a:ext uri="{FF2B5EF4-FFF2-40B4-BE49-F238E27FC236}">
                <a16:creationId xmlns:a16="http://schemas.microsoft.com/office/drawing/2014/main" id="{12D87EB4-824F-47CE-ABAC-02C74F91E1B1}"/>
              </a:ext>
            </a:extLst>
          </p:cNvPr>
          <p:cNvSpPr/>
          <p:nvPr/>
        </p:nvSpPr>
        <p:spPr>
          <a:xfrm>
            <a:off x="4657679" y="3031549"/>
            <a:ext cx="1677005" cy="793650"/>
          </a:xfrm>
          <a:custGeom>
            <a:avLst/>
            <a:gdLst>
              <a:gd name="connsiteX0" fmla="*/ 0 w 1677005"/>
              <a:gd name="connsiteY0" fmla="*/ 0 h 793650"/>
              <a:gd name="connsiteX1" fmla="*/ 575772 w 1677005"/>
              <a:gd name="connsiteY1" fmla="*/ 0 h 793650"/>
              <a:gd name="connsiteX2" fmla="*/ 1118003 w 1677005"/>
              <a:gd name="connsiteY2" fmla="*/ 0 h 793650"/>
              <a:gd name="connsiteX3" fmla="*/ 1677005 w 1677005"/>
              <a:gd name="connsiteY3" fmla="*/ 0 h 793650"/>
              <a:gd name="connsiteX4" fmla="*/ 1677005 w 1677005"/>
              <a:gd name="connsiteY4" fmla="*/ 380952 h 793650"/>
              <a:gd name="connsiteX5" fmla="*/ 1677005 w 1677005"/>
              <a:gd name="connsiteY5" fmla="*/ 793650 h 793650"/>
              <a:gd name="connsiteX6" fmla="*/ 1084463 w 1677005"/>
              <a:gd name="connsiteY6" fmla="*/ 793650 h 793650"/>
              <a:gd name="connsiteX7" fmla="*/ 575772 w 1677005"/>
              <a:gd name="connsiteY7" fmla="*/ 793650 h 793650"/>
              <a:gd name="connsiteX8" fmla="*/ 0 w 1677005"/>
              <a:gd name="connsiteY8" fmla="*/ 793650 h 793650"/>
              <a:gd name="connsiteX9" fmla="*/ 0 w 1677005"/>
              <a:gd name="connsiteY9" fmla="*/ 396825 h 793650"/>
              <a:gd name="connsiteX10" fmla="*/ 0 w 1677005"/>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7005" h="793650" fill="none" extrusionOk="0">
                <a:moveTo>
                  <a:pt x="0" y="0"/>
                </a:moveTo>
                <a:cubicBezTo>
                  <a:pt x="175741" y="-41106"/>
                  <a:pt x="440688" y="68050"/>
                  <a:pt x="575772" y="0"/>
                </a:cubicBezTo>
                <a:cubicBezTo>
                  <a:pt x="710856" y="-68050"/>
                  <a:pt x="947444" y="50322"/>
                  <a:pt x="1118003" y="0"/>
                </a:cubicBezTo>
                <a:cubicBezTo>
                  <a:pt x="1288562" y="-50322"/>
                  <a:pt x="1418272" y="45534"/>
                  <a:pt x="1677005" y="0"/>
                </a:cubicBezTo>
                <a:cubicBezTo>
                  <a:pt x="1696545" y="164573"/>
                  <a:pt x="1639243" y="254579"/>
                  <a:pt x="1677005" y="380952"/>
                </a:cubicBezTo>
                <a:cubicBezTo>
                  <a:pt x="1714767" y="507325"/>
                  <a:pt x="1666580" y="654280"/>
                  <a:pt x="1677005" y="793650"/>
                </a:cubicBezTo>
                <a:cubicBezTo>
                  <a:pt x="1440266" y="859621"/>
                  <a:pt x="1288004" y="733459"/>
                  <a:pt x="1084463" y="793650"/>
                </a:cubicBezTo>
                <a:cubicBezTo>
                  <a:pt x="880922" y="853841"/>
                  <a:pt x="746943" y="741695"/>
                  <a:pt x="575772" y="793650"/>
                </a:cubicBezTo>
                <a:cubicBezTo>
                  <a:pt x="404601" y="845605"/>
                  <a:pt x="181824" y="733583"/>
                  <a:pt x="0" y="793650"/>
                </a:cubicBezTo>
                <a:cubicBezTo>
                  <a:pt x="-158" y="685495"/>
                  <a:pt x="21881" y="589833"/>
                  <a:pt x="0" y="396825"/>
                </a:cubicBezTo>
                <a:cubicBezTo>
                  <a:pt x="-21881" y="203818"/>
                  <a:pt x="7696" y="89522"/>
                  <a:pt x="0" y="0"/>
                </a:cubicBezTo>
                <a:close/>
              </a:path>
              <a:path w="1677005" h="793650" stroke="0" extrusionOk="0">
                <a:moveTo>
                  <a:pt x="0" y="0"/>
                </a:moveTo>
                <a:cubicBezTo>
                  <a:pt x="190584" y="-47973"/>
                  <a:pt x="274868" y="54013"/>
                  <a:pt x="542232" y="0"/>
                </a:cubicBezTo>
                <a:cubicBezTo>
                  <a:pt x="809596" y="-54013"/>
                  <a:pt x="875212" y="64304"/>
                  <a:pt x="1118003" y="0"/>
                </a:cubicBezTo>
                <a:cubicBezTo>
                  <a:pt x="1360794" y="-64304"/>
                  <a:pt x="1456518" y="25567"/>
                  <a:pt x="1677005" y="0"/>
                </a:cubicBezTo>
                <a:cubicBezTo>
                  <a:pt x="1687349" y="142727"/>
                  <a:pt x="1657667" y="219759"/>
                  <a:pt x="1677005" y="373016"/>
                </a:cubicBezTo>
                <a:cubicBezTo>
                  <a:pt x="1696343" y="526273"/>
                  <a:pt x="1634757" y="618654"/>
                  <a:pt x="1677005" y="793650"/>
                </a:cubicBezTo>
                <a:cubicBezTo>
                  <a:pt x="1538041" y="856412"/>
                  <a:pt x="1326187" y="770391"/>
                  <a:pt x="1084463" y="793650"/>
                </a:cubicBezTo>
                <a:cubicBezTo>
                  <a:pt x="842739" y="816909"/>
                  <a:pt x="649514" y="759139"/>
                  <a:pt x="525462" y="793650"/>
                </a:cubicBezTo>
                <a:cubicBezTo>
                  <a:pt x="401410" y="828161"/>
                  <a:pt x="116449" y="790956"/>
                  <a:pt x="0" y="793650"/>
                </a:cubicBezTo>
                <a:cubicBezTo>
                  <a:pt x="-34543" y="641800"/>
                  <a:pt x="21440" y="482454"/>
                  <a:pt x="0" y="388889"/>
                </a:cubicBezTo>
                <a:cubicBezTo>
                  <a:pt x="-21440" y="295324"/>
                  <a:pt x="42846" y="130705"/>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freitags</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0" name="Google Shape;702;p62">
            <a:extLst>
              <a:ext uri="{FF2B5EF4-FFF2-40B4-BE49-F238E27FC236}">
                <a16:creationId xmlns:a16="http://schemas.microsoft.com/office/drawing/2014/main" id="{26F55B98-68CB-445B-8412-1D00563059AA}"/>
              </a:ext>
            </a:extLst>
          </p:cNvPr>
          <p:cNvSpPr/>
          <p:nvPr/>
        </p:nvSpPr>
        <p:spPr>
          <a:xfrm>
            <a:off x="6502775" y="3019954"/>
            <a:ext cx="1548969" cy="793650"/>
          </a:xfrm>
          <a:custGeom>
            <a:avLst/>
            <a:gdLst>
              <a:gd name="connsiteX0" fmla="*/ 0 w 1548969"/>
              <a:gd name="connsiteY0" fmla="*/ 0 h 793650"/>
              <a:gd name="connsiteX1" fmla="*/ 485343 w 1548969"/>
              <a:gd name="connsiteY1" fmla="*/ 0 h 793650"/>
              <a:gd name="connsiteX2" fmla="*/ 100166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17156 w 1548969"/>
              <a:gd name="connsiteY6" fmla="*/ 793650 h 793650"/>
              <a:gd name="connsiteX7" fmla="*/ 516323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83691" y="-8554"/>
                  <a:pt x="282535" y="25733"/>
                  <a:pt x="485343" y="0"/>
                </a:cubicBezTo>
                <a:cubicBezTo>
                  <a:pt x="688151" y="-25733"/>
                  <a:pt x="853424" y="46884"/>
                  <a:pt x="1001666" y="0"/>
                </a:cubicBezTo>
                <a:cubicBezTo>
                  <a:pt x="1149908" y="-46884"/>
                  <a:pt x="1299542" y="12342"/>
                  <a:pt x="1548968" y="0"/>
                </a:cubicBezTo>
                <a:cubicBezTo>
                  <a:pt x="1554288" y="115102"/>
                  <a:pt x="1517757" y="217579"/>
                  <a:pt x="1548968" y="373016"/>
                </a:cubicBezTo>
                <a:cubicBezTo>
                  <a:pt x="1580179" y="528453"/>
                  <a:pt x="1517368" y="588402"/>
                  <a:pt x="1548968" y="793650"/>
                </a:cubicBezTo>
                <a:cubicBezTo>
                  <a:pt x="1393957" y="856152"/>
                  <a:pt x="1153296" y="765908"/>
                  <a:pt x="1017156" y="793650"/>
                </a:cubicBezTo>
                <a:cubicBezTo>
                  <a:pt x="881016" y="821392"/>
                  <a:pt x="666894" y="766921"/>
                  <a:pt x="516323" y="793650"/>
                </a:cubicBezTo>
                <a:cubicBezTo>
                  <a:pt x="365752" y="820379"/>
                  <a:pt x="252467" y="790671"/>
                  <a:pt x="0" y="793650"/>
                </a:cubicBezTo>
                <a:cubicBezTo>
                  <a:pt x="-16090" y="659836"/>
                  <a:pt x="7313" y="576032"/>
                  <a:pt x="0" y="420635"/>
                </a:cubicBezTo>
                <a:cubicBezTo>
                  <a:pt x="-7313" y="265238"/>
                  <a:pt x="27296" y="128760"/>
                  <a:pt x="0" y="0"/>
                </a:cubicBezTo>
                <a:close/>
              </a:path>
              <a:path w="1548969" h="793650" stroke="0" extrusionOk="0">
                <a:moveTo>
                  <a:pt x="0" y="0"/>
                </a:moveTo>
                <a:cubicBezTo>
                  <a:pt x="115645" y="-17669"/>
                  <a:pt x="305797" y="51504"/>
                  <a:pt x="531812" y="0"/>
                </a:cubicBezTo>
                <a:cubicBezTo>
                  <a:pt x="757827" y="-51504"/>
                  <a:pt x="823199" y="13243"/>
                  <a:pt x="1048135" y="0"/>
                </a:cubicBezTo>
                <a:cubicBezTo>
                  <a:pt x="1273071" y="-13243"/>
                  <a:pt x="1308100" y="409"/>
                  <a:pt x="1548968" y="0"/>
                </a:cubicBezTo>
                <a:cubicBezTo>
                  <a:pt x="1564205" y="113448"/>
                  <a:pt x="1524185" y="254725"/>
                  <a:pt x="1548968" y="396825"/>
                </a:cubicBezTo>
                <a:cubicBezTo>
                  <a:pt x="1573751" y="538925"/>
                  <a:pt x="1520211" y="684157"/>
                  <a:pt x="1548968" y="793650"/>
                </a:cubicBezTo>
                <a:cubicBezTo>
                  <a:pt x="1407346" y="804340"/>
                  <a:pt x="1152403" y="776038"/>
                  <a:pt x="1017156" y="793650"/>
                </a:cubicBezTo>
                <a:cubicBezTo>
                  <a:pt x="881909" y="811262"/>
                  <a:pt x="701097" y="782500"/>
                  <a:pt x="547302" y="793650"/>
                </a:cubicBezTo>
                <a:cubicBezTo>
                  <a:pt x="393507" y="804800"/>
                  <a:pt x="147112" y="748057"/>
                  <a:pt x="0" y="793650"/>
                </a:cubicBezTo>
                <a:cubicBezTo>
                  <a:pt x="-23697" y="624022"/>
                  <a:pt x="37475" y="584309"/>
                  <a:pt x="0" y="380952"/>
                </a:cubicBezTo>
                <a:cubicBezTo>
                  <a:pt x="-37475" y="177595"/>
                  <a:pt x="36761" y="77288"/>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am </a:t>
            </a: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Samstag</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1" name="Google Shape;703;p62">
            <a:extLst>
              <a:ext uri="{FF2B5EF4-FFF2-40B4-BE49-F238E27FC236}">
                <a16:creationId xmlns:a16="http://schemas.microsoft.com/office/drawing/2014/main" id="{2EB6B85C-5FB9-4510-B9FB-1CD590C309C4}"/>
              </a:ext>
            </a:extLst>
          </p:cNvPr>
          <p:cNvSpPr/>
          <p:nvPr/>
        </p:nvSpPr>
        <p:spPr>
          <a:xfrm>
            <a:off x="8231317" y="3008224"/>
            <a:ext cx="2587991" cy="793650"/>
          </a:xfrm>
          <a:custGeom>
            <a:avLst/>
            <a:gdLst>
              <a:gd name="connsiteX0" fmla="*/ 0 w 2587991"/>
              <a:gd name="connsiteY0" fmla="*/ 0 h 793650"/>
              <a:gd name="connsiteX1" fmla="*/ 465838 w 2587991"/>
              <a:gd name="connsiteY1" fmla="*/ 0 h 793650"/>
              <a:gd name="connsiteX2" fmla="*/ 905797 w 2587991"/>
              <a:gd name="connsiteY2" fmla="*/ 0 h 793650"/>
              <a:gd name="connsiteX3" fmla="*/ 1423395 w 2587991"/>
              <a:gd name="connsiteY3" fmla="*/ 0 h 793650"/>
              <a:gd name="connsiteX4" fmla="*/ 1940993 w 2587991"/>
              <a:gd name="connsiteY4" fmla="*/ 0 h 793650"/>
              <a:gd name="connsiteX5" fmla="*/ 2587991 w 2587991"/>
              <a:gd name="connsiteY5" fmla="*/ 0 h 793650"/>
              <a:gd name="connsiteX6" fmla="*/ 2587991 w 2587991"/>
              <a:gd name="connsiteY6" fmla="*/ 380952 h 793650"/>
              <a:gd name="connsiteX7" fmla="*/ 2587991 w 2587991"/>
              <a:gd name="connsiteY7" fmla="*/ 793650 h 793650"/>
              <a:gd name="connsiteX8" fmla="*/ 2018633 w 2587991"/>
              <a:gd name="connsiteY8" fmla="*/ 793650 h 793650"/>
              <a:gd name="connsiteX9" fmla="*/ 1475155 w 2587991"/>
              <a:gd name="connsiteY9" fmla="*/ 793650 h 793650"/>
              <a:gd name="connsiteX10" fmla="*/ 905797 w 2587991"/>
              <a:gd name="connsiteY10" fmla="*/ 793650 h 793650"/>
              <a:gd name="connsiteX11" fmla="*/ 0 w 2587991"/>
              <a:gd name="connsiteY11" fmla="*/ 793650 h 793650"/>
              <a:gd name="connsiteX12" fmla="*/ 0 w 2587991"/>
              <a:gd name="connsiteY12" fmla="*/ 412698 h 793650"/>
              <a:gd name="connsiteX13" fmla="*/ 0 w 2587991"/>
              <a:gd name="connsiteY13"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87991" h="793650" fill="none" extrusionOk="0">
                <a:moveTo>
                  <a:pt x="0" y="0"/>
                </a:moveTo>
                <a:cubicBezTo>
                  <a:pt x="200953" y="-9054"/>
                  <a:pt x="262393" y="40680"/>
                  <a:pt x="465838" y="0"/>
                </a:cubicBezTo>
                <a:cubicBezTo>
                  <a:pt x="669283" y="-40680"/>
                  <a:pt x="774482" y="18517"/>
                  <a:pt x="905797" y="0"/>
                </a:cubicBezTo>
                <a:cubicBezTo>
                  <a:pt x="1037112" y="-18517"/>
                  <a:pt x="1304699" y="45157"/>
                  <a:pt x="1423395" y="0"/>
                </a:cubicBezTo>
                <a:cubicBezTo>
                  <a:pt x="1542091" y="-45157"/>
                  <a:pt x="1683872" y="32562"/>
                  <a:pt x="1940993" y="0"/>
                </a:cubicBezTo>
                <a:cubicBezTo>
                  <a:pt x="2198114" y="-32562"/>
                  <a:pt x="2299138" y="36426"/>
                  <a:pt x="2587991" y="0"/>
                </a:cubicBezTo>
                <a:cubicBezTo>
                  <a:pt x="2601177" y="126332"/>
                  <a:pt x="2557041" y="209721"/>
                  <a:pt x="2587991" y="380952"/>
                </a:cubicBezTo>
                <a:cubicBezTo>
                  <a:pt x="2618941" y="552183"/>
                  <a:pt x="2577489" y="605713"/>
                  <a:pt x="2587991" y="793650"/>
                </a:cubicBezTo>
                <a:cubicBezTo>
                  <a:pt x="2365536" y="858927"/>
                  <a:pt x="2144039" y="728735"/>
                  <a:pt x="2018633" y="793650"/>
                </a:cubicBezTo>
                <a:cubicBezTo>
                  <a:pt x="1893227" y="858565"/>
                  <a:pt x="1633195" y="746960"/>
                  <a:pt x="1475155" y="793650"/>
                </a:cubicBezTo>
                <a:cubicBezTo>
                  <a:pt x="1317115" y="840340"/>
                  <a:pt x="1054298" y="787961"/>
                  <a:pt x="905797" y="793650"/>
                </a:cubicBezTo>
                <a:cubicBezTo>
                  <a:pt x="757296" y="799339"/>
                  <a:pt x="390442" y="715160"/>
                  <a:pt x="0" y="793650"/>
                </a:cubicBezTo>
                <a:cubicBezTo>
                  <a:pt x="-32294" y="682863"/>
                  <a:pt x="5614" y="540802"/>
                  <a:pt x="0" y="412698"/>
                </a:cubicBezTo>
                <a:cubicBezTo>
                  <a:pt x="-5614" y="284594"/>
                  <a:pt x="35075" y="150073"/>
                  <a:pt x="0" y="0"/>
                </a:cubicBezTo>
                <a:close/>
              </a:path>
              <a:path w="2587991" h="793650" stroke="0" extrusionOk="0">
                <a:moveTo>
                  <a:pt x="0" y="0"/>
                </a:moveTo>
                <a:cubicBezTo>
                  <a:pt x="228228" y="-61812"/>
                  <a:pt x="382643" y="35134"/>
                  <a:pt x="517598" y="0"/>
                </a:cubicBezTo>
                <a:cubicBezTo>
                  <a:pt x="652553" y="-35134"/>
                  <a:pt x="820627" y="2440"/>
                  <a:pt x="1009316" y="0"/>
                </a:cubicBezTo>
                <a:cubicBezTo>
                  <a:pt x="1198005" y="-2440"/>
                  <a:pt x="1335924" y="15689"/>
                  <a:pt x="1449275" y="0"/>
                </a:cubicBezTo>
                <a:cubicBezTo>
                  <a:pt x="1562626" y="-15689"/>
                  <a:pt x="1796680" y="20906"/>
                  <a:pt x="1915113" y="0"/>
                </a:cubicBezTo>
                <a:cubicBezTo>
                  <a:pt x="2033546" y="-20906"/>
                  <a:pt x="2417384" y="7711"/>
                  <a:pt x="2587991" y="0"/>
                </a:cubicBezTo>
                <a:cubicBezTo>
                  <a:pt x="2603710" y="88253"/>
                  <a:pt x="2569381" y="281073"/>
                  <a:pt x="2587991" y="373016"/>
                </a:cubicBezTo>
                <a:cubicBezTo>
                  <a:pt x="2606601" y="464959"/>
                  <a:pt x="2573072" y="681110"/>
                  <a:pt x="2587991" y="793650"/>
                </a:cubicBezTo>
                <a:cubicBezTo>
                  <a:pt x="2351831" y="852086"/>
                  <a:pt x="2226325" y="791877"/>
                  <a:pt x="2018633" y="793650"/>
                </a:cubicBezTo>
                <a:cubicBezTo>
                  <a:pt x="1810941" y="795423"/>
                  <a:pt x="1621633" y="786429"/>
                  <a:pt x="1501035" y="793650"/>
                </a:cubicBezTo>
                <a:cubicBezTo>
                  <a:pt x="1380437" y="800871"/>
                  <a:pt x="1168681" y="775025"/>
                  <a:pt x="1061076" y="793650"/>
                </a:cubicBezTo>
                <a:cubicBezTo>
                  <a:pt x="953471" y="812275"/>
                  <a:pt x="687650" y="760810"/>
                  <a:pt x="569358" y="793650"/>
                </a:cubicBezTo>
                <a:cubicBezTo>
                  <a:pt x="451066" y="826490"/>
                  <a:pt x="135495" y="785813"/>
                  <a:pt x="0" y="793650"/>
                </a:cubicBezTo>
                <a:cubicBezTo>
                  <a:pt x="-10876" y="704799"/>
                  <a:pt x="35115" y="519711"/>
                  <a:pt x="0" y="396825"/>
                </a:cubicBezTo>
                <a:cubicBezTo>
                  <a:pt x="-35115" y="273940"/>
                  <a:pt x="34334" y="111278"/>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am Freitag</a:t>
            </a:r>
            <a:endParaRPr kumimoji="0" sz="24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2" name="TextBox 41">
            <a:extLst>
              <a:ext uri="{FF2B5EF4-FFF2-40B4-BE49-F238E27FC236}">
                <a16:creationId xmlns:a16="http://schemas.microsoft.com/office/drawing/2014/main" id="{45691F2F-BF12-4201-A4CA-86FDE6E09DDA}"/>
              </a:ext>
            </a:extLst>
          </p:cNvPr>
          <p:cNvSpPr txBox="1"/>
          <p:nvPr/>
        </p:nvSpPr>
        <p:spPr>
          <a:xfrm>
            <a:off x="123170" y="968948"/>
            <a:ext cx="8551034" cy="584775"/>
          </a:xfrm>
          <a:prstGeom prst="rect">
            <a:avLst/>
          </a:prstGeom>
          <a:solidFill>
            <a:srgbClr val="C2E49C"/>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AR"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Are </a:t>
            </a:r>
            <a:r>
              <a:rPr kumimoji="0" lang="es-AR"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you</a:t>
            </a:r>
            <a:r>
              <a:rPr kumimoji="0" lang="es-AR"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s-AR"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singing</a:t>
            </a:r>
            <a:r>
              <a:rPr kumimoji="0" lang="es-AR"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a:t>
            </a:r>
            <a:r>
              <a:rPr kumimoji="0" lang="es-AR"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song</a:t>
            </a:r>
            <a:r>
              <a:rPr kumimoji="0" lang="es-AR"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s-AR"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on</a:t>
            </a:r>
            <a:r>
              <a:rPr kumimoji="0" lang="es-AR"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Friday?</a:t>
            </a:r>
          </a:p>
        </p:txBody>
      </p:sp>
      <p:sp>
        <p:nvSpPr>
          <p:cNvPr id="43" name="Google Shape;698;p62">
            <a:extLst>
              <a:ext uri="{FF2B5EF4-FFF2-40B4-BE49-F238E27FC236}">
                <a16:creationId xmlns:a16="http://schemas.microsoft.com/office/drawing/2014/main" id="{145C97B8-A209-40A2-8228-2524BF3A7398}"/>
              </a:ext>
            </a:extLst>
          </p:cNvPr>
          <p:cNvSpPr/>
          <p:nvPr/>
        </p:nvSpPr>
        <p:spPr>
          <a:xfrm>
            <a:off x="7785091" y="5780901"/>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Ihr</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4" name="Google Shape;698;p62">
            <a:extLst>
              <a:ext uri="{FF2B5EF4-FFF2-40B4-BE49-F238E27FC236}">
                <a16:creationId xmlns:a16="http://schemas.microsoft.com/office/drawing/2014/main" id="{6D9B98E9-2829-411B-AAAA-F9E9516157A9}"/>
              </a:ext>
            </a:extLst>
          </p:cNvPr>
          <p:cNvSpPr/>
          <p:nvPr/>
        </p:nvSpPr>
        <p:spPr>
          <a:xfrm>
            <a:off x="9481380" y="5777030"/>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Singt</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5" name="Google Shape;703;p62">
            <a:extLst>
              <a:ext uri="{FF2B5EF4-FFF2-40B4-BE49-F238E27FC236}">
                <a16:creationId xmlns:a16="http://schemas.microsoft.com/office/drawing/2014/main" id="{6692E3DB-C33C-4322-9C13-4AC6FCD4E7F6}"/>
              </a:ext>
            </a:extLst>
          </p:cNvPr>
          <p:cNvSpPr/>
          <p:nvPr/>
        </p:nvSpPr>
        <p:spPr>
          <a:xfrm>
            <a:off x="8831318" y="3953889"/>
            <a:ext cx="2294523" cy="793650"/>
          </a:xfrm>
          <a:custGeom>
            <a:avLst/>
            <a:gdLst>
              <a:gd name="connsiteX0" fmla="*/ 0 w 2294523"/>
              <a:gd name="connsiteY0" fmla="*/ 0 h 793650"/>
              <a:gd name="connsiteX1" fmla="*/ 619521 w 2294523"/>
              <a:gd name="connsiteY1" fmla="*/ 0 h 793650"/>
              <a:gd name="connsiteX2" fmla="*/ 1170207 w 2294523"/>
              <a:gd name="connsiteY2" fmla="*/ 0 h 793650"/>
              <a:gd name="connsiteX3" fmla="*/ 1720892 w 2294523"/>
              <a:gd name="connsiteY3" fmla="*/ 0 h 793650"/>
              <a:gd name="connsiteX4" fmla="*/ 2294523 w 2294523"/>
              <a:gd name="connsiteY4" fmla="*/ 0 h 793650"/>
              <a:gd name="connsiteX5" fmla="*/ 2294523 w 2294523"/>
              <a:gd name="connsiteY5" fmla="*/ 396825 h 793650"/>
              <a:gd name="connsiteX6" fmla="*/ 2294523 w 2294523"/>
              <a:gd name="connsiteY6" fmla="*/ 793650 h 793650"/>
              <a:gd name="connsiteX7" fmla="*/ 1789728 w 2294523"/>
              <a:gd name="connsiteY7" fmla="*/ 793650 h 793650"/>
              <a:gd name="connsiteX8" fmla="*/ 1239042 w 2294523"/>
              <a:gd name="connsiteY8" fmla="*/ 793650 h 793650"/>
              <a:gd name="connsiteX9" fmla="*/ 619521 w 2294523"/>
              <a:gd name="connsiteY9" fmla="*/ 793650 h 793650"/>
              <a:gd name="connsiteX10" fmla="*/ 0 w 2294523"/>
              <a:gd name="connsiteY10" fmla="*/ 793650 h 793650"/>
              <a:gd name="connsiteX11" fmla="*/ 0 w 2294523"/>
              <a:gd name="connsiteY11" fmla="*/ 388889 h 793650"/>
              <a:gd name="connsiteX12" fmla="*/ 0 w 2294523"/>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94523" h="793650" fill="none" extrusionOk="0">
                <a:moveTo>
                  <a:pt x="0" y="0"/>
                </a:moveTo>
                <a:cubicBezTo>
                  <a:pt x="161569" y="-25814"/>
                  <a:pt x="449949" y="38053"/>
                  <a:pt x="619521" y="0"/>
                </a:cubicBezTo>
                <a:cubicBezTo>
                  <a:pt x="789093" y="-38053"/>
                  <a:pt x="974442" y="3635"/>
                  <a:pt x="1170207" y="0"/>
                </a:cubicBezTo>
                <a:cubicBezTo>
                  <a:pt x="1365972" y="-3635"/>
                  <a:pt x="1503870" y="19743"/>
                  <a:pt x="1720892" y="0"/>
                </a:cubicBezTo>
                <a:cubicBezTo>
                  <a:pt x="1937915" y="-19743"/>
                  <a:pt x="2171516" y="65615"/>
                  <a:pt x="2294523" y="0"/>
                </a:cubicBezTo>
                <a:cubicBezTo>
                  <a:pt x="2329446" y="84232"/>
                  <a:pt x="2276583" y="215515"/>
                  <a:pt x="2294523" y="396825"/>
                </a:cubicBezTo>
                <a:cubicBezTo>
                  <a:pt x="2312463" y="578136"/>
                  <a:pt x="2247056" y="611940"/>
                  <a:pt x="2294523" y="793650"/>
                </a:cubicBezTo>
                <a:cubicBezTo>
                  <a:pt x="2142961" y="807415"/>
                  <a:pt x="1984467" y="754410"/>
                  <a:pt x="1789728" y="793650"/>
                </a:cubicBezTo>
                <a:cubicBezTo>
                  <a:pt x="1594990" y="832890"/>
                  <a:pt x="1380801" y="745382"/>
                  <a:pt x="1239042" y="793650"/>
                </a:cubicBezTo>
                <a:cubicBezTo>
                  <a:pt x="1097283" y="841918"/>
                  <a:pt x="862748" y="787140"/>
                  <a:pt x="619521" y="793650"/>
                </a:cubicBezTo>
                <a:cubicBezTo>
                  <a:pt x="376294" y="800160"/>
                  <a:pt x="206500" y="791300"/>
                  <a:pt x="0" y="793650"/>
                </a:cubicBezTo>
                <a:cubicBezTo>
                  <a:pt x="-37259" y="656249"/>
                  <a:pt x="48459" y="554944"/>
                  <a:pt x="0" y="388889"/>
                </a:cubicBezTo>
                <a:cubicBezTo>
                  <a:pt x="-48459" y="222834"/>
                  <a:pt x="35228" y="150505"/>
                  <a:pt x="0" y="0"/>
                </a:cubicBezTo>
                <a:close/>
              </a:path>
              <a:path w="2294523" h="793650" stroke="0" extrusionOk="0">
                <a:moveTo>
                  <a:pt x="0" y="0"/>
                </a:moveTo>
                <a:cubicBezTo>
                  <a:pt x="229770" y="-32731"/>
                  <a:pt x="411932" y="42678"/>
                  <a:pt x="573631" y="0"/>
                </a:cubicBezTo>
                <a:cubicBezTo>
                  <a:pt x="735330" y="-42678"/>
                  <a:pt x="886622" y="2764"/>
                  <a:pt x="1124316" y="0"/>
                </a:cubicBezTo>
                <a:cubicBezTo>
                  <a:pt x="1362010" y="-2764"/>
                  <a:pt x="1405435" y="55303"/>
                  <a:pt x="1629111" y="0"/>
                </a:cubicBezTo>
                <a:cubicBezTo>
                  <a:pt x="1852787" y="-55303"/>
                  <a:pt x="2133220" y="56953"/>
                  <a:pt x="2294523" y="0"/>
                </a:cubicBezTo>
                <a:cubicBezTo>
                  <a:pt x="2314942" y="113328"/>
                  <a:pt x="2258094" y="199645"/>
                  <a:pt x="2294523" y="388889"/>
                </a:cubicBezTo>
                <a:cubicBezTo>
                  <a:pt x="2330952" y="578133"/>
                  <a:pt x="2291275" y="658835"/>
                  <a:pt x="2294523" y="793650"/>
                </a:cubicBezTo>
                <a:cubicBezTo>
                  <a:pt x="2171387" y="843489"/>
                  <a:pt x="1963756" y="766419"/>
                  <a:pt x="1720892" y="793650"/>
                </a:cubicBezTo>
                <a:cubicBezTo>
                  <a:pt x="1478028" y="820881"/>
                  <a:pt x="1441270" y="753371"/>
                  <a:pt x="1193152" y="793650"/>
                </a:cubicBezTo>
                <a:cubicBezTo>
                  <a:pt x="945034" y="833929"/>
                  <a:pt x="818502" y="789444"/>
                  <a:pt x="619521" y="793650"/>
                </a:cubicBezTo>
                <a:cubicBezTo>
                  <a:pt x="420540" y="797856"/>
                  <a:pt x="249655" y="761967"/>
                  <a:pt x="0" y="793650"/>
                </a:cubicBezTo>
                <a:cubicBezTo>
                  <a:pt x="-2916" y="689636"/>
                  <a:pt x="42643" y="499565"/>
                  <a:pt x="0" y="404762"/>
                </a:cubicBezTo>
                <a:cubicBezTo>
                  <a:pt x="-42643" y="309959"/>
                  <a:pt x="16620" y="185600"/>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eine</a:t>
            </a: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 </a:t>
            </a: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Geschichte</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pic>
        <p:nvPicPr>
          <p:cNvPr id="3" name="Picture 2">
            <a:extLst>
              <a:ext uri="{FF2B5EF4-FFF2-40B4-BE49-F238E27FC236}">
                <a16:creationId xmlns:a16="http://schemas.microsoft.com/office/drawing/2014/main" id="{CB0A4425-4B18-EE62-3EAB-C010BA39FFEA}"/>
              </a:ext>
            </a:extLst>
          </p:cNvPr>
          <p:cNvPicPr>
            <a:picLocks noChangeAspect="1"/>
          </p:cNvPicPr>
          <p:nvPr/>
        </p:nvPicPr>
        <p:blipFill>
          <a:blip r:embed="rId8"/>
          <a:stretch>
            <a:fillRect/>
          </a:stretch>
        </p:blipFill>
        <p:spPr>
          <a:xfrm>
            <a:off x="72077" y="63157"/>
            <a:ext cx="524301" cy="481626"/>
          </a:xfrm>
          <a:prstGeom prst="rect">
            <a:avLst/>
          </a:prstGeom>
        </p:spPr>
      </p:pic>
    </p:spTree>
    <p:extLst>
      <p:ext uri="{BB962C8B-B14F-4D97-AF65-F5344CB8AC3E}">
        <p14:creationId xmlns:p14="http://schemas.microsoft.com/office/powerpoint/2010/main" val="3906097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500"/>
                                        <p:tgtEl>
                                          <p:spTgt spid="30"/>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1500"/>
                                        <p:tgtEl>
                                          <p:spTgt spid="31"/>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1500"/>
                                        <p:tgtEl>
                                          <p:spTgt spid="25"/>
                                        </p:tgtEl>
                                      </p:cBhvr>
                                    </p:animEffect>
                                  </p:childTnLst>
                                </p:cTn>
                              </p:par>
                            </p:childTnLst>
                          </p:cTn>
                        </p:par>
                        <p:par>
                          <p:cTn id="16" fill="hold">
                            <p:stCondLst>
                              <p:cond delay="4500"/>
                            </p:stCondLst>
                            <p:childTnLst>
                              <p:par>
                                <p:cTn id="17" presetID="10" presetClass="entr" presetSubtype="0"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1500"/>
                                        <p:tgtEl>
                                          <p:spTgt spid="26"/>
                                        </p:tgtEl>
                                      </p:cBhvr>
                                    </p:animEffect>
                                  </p:childTnLst>
                                </p:cTn>
                              </p:par>
                            </p:childTnLst>
                          </p:cTn>
                        </p:par>
                        <p:par>
                          <p:cTn id="20" fill="hold">
                            <p:stCondLst>
                              <p:cond delay="6000"/>
                            </p:stCondLst>
                            <p:childTnLst>
                              <p:par>
                                <p:cTn id="21" presetID="10" presetClass="entr" presetSubtype="0" fill="hold" nodeType="after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1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2557</Words>
  <Application>Microsoft Office PowerPoint</Application>
  <PresentationFormat>Widescreen</PresentationFormat>
  <Paragraphs>647</Paragraphs>
  <Slides>21</Slides>
  <Notes>21</Notes>
  <HiddenSlides>0</HiddenSlides>
  <MMClips>0</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21</vt:i4>
      </vt:variant>
    </vt:vector>
  </HeadingPairs>
  <TitlesOfParts>
    <vt:vector size="28" baseType="lpstr">
      <vt:lpstr>Arial</vt:lpstr>
      <vt:lpstr>Calibri</vt:lpstr>
      <vt:lpstr>Century Gothic</vt:lpstr>
      <vt:lpstr>Modern Love</vt:lpstr>
      <vt:lpstr>Segoe Print</vt:lpstr>
      <vt:lpstr>Wingdings</vt:lpstr>
      <vt:lpstr>1_Office Theme</vt:lpstr>
      <vt:lpstr>Exploring</vt:lpstr>
      <vt:lpstr>aussprechen</vt:lpstr>
      <vt:lpstr>aussprechen</vt:lpstr>
      <vt:lpstr>Follow up 2</vt:lpstr>
      <vt:lpstr>Follow up 3</vt:lpstr>
      <vt:lpstr>Follow up 3</vt:lpstr>
      <vt:lpstr>Follow up 4: </vt:lpstr>
      <vt:lpstr>Follow up 4: </vt:lpstr>
      <vt:lpstr>Follow up 5: </vt:lpstr>
      <vt:lpstr>Follow up 5: </vt:lpstr>
      <vt:lpstr>Follow up 5: </vt:lpstr>
      <vt:lpstr>Follow up 5: </vt:lpstr>
      <vt:lpstr>Follow up 5: </vt:lpstr>
      <vt:lpstr>Follow up 5: </vt:lpstr>
      <vt:lpstr>Follow up 5: </vt:lpstr>
      <vt:lpstr>Follow up 5: </vt:lpstr>
      <vt:lpstr>Follow up 5: </vt:lpstr>
      <vt:lpstr>Follow up 5: </vt:lpstr>
      <vt:lpstr>Presentazione standard di PowerPoint</vt:lpstr>
      <vt:lpstr>Follow up 4: </vt:lpstr>
      <vt:lpstr>Follow up 4: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Ginevra Festanti</cp:lastModifiedBy>
  <cp:revision>55</cp:revision>
  <dcterms:created xsi:type="dcterms:W3CDTF">2021-06-12T06:20:35Z</dcterms:created>
  <dcterms:modified xsi:type="dcterms:W3CDTF">2024-03-03T15:21:39Z</dcterms:modified>
</cp:coreProperties>
</file>