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367" r:id="rId3"/>
    <p:sldId id="938" r:id="rId4"/>
    <p:sldId id="1028" r:id="rId5"/>
    <p:sldId id="1012" r:id="rId6"/>
    <p:sldId id="1013" r:id="rId7"/>
    <p:sldId id="1017" r:id="rId8"/>
    <p:sldId id="1023" r:id="rId9"/>
    <p:sldId id="985" r:id="rId10"/>
    <p:sldId id="986" r:id="rId11"/>
    <p:sldId id="987" r:id="rId12"/>
    <p:sldId id="958" r:id="rId13"/>
    <p:sldId id="1026" r:id="rId14"/>
    <p:sldId id="1027" r:id="rId15"/>
    <p:sldId id="1024" r:id="rId16"/>
    <p:sldId id="102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92E6A-AA8F-4968-A03A-EDB4AD0C37C2}" v="1" dt="2024-01-22T12:43:41.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1936" autoAdjust="0"/>
  </p:normalViewPr>
  <p:slideViewPr>
    <p:cSldViewPr snapToGrid="0">
      <p:cViewPr varScale="1">
        <p:scale>
          <a:sx n="48" d="100"/>
          <a:sy n="48" d="100"/>
        </p:scale>
        <p:origin x="1248"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C592E6A-AA8F-4968-A03A-EDB4AD0C37C2}"/>
    <pc:docChg chg="custSel modSld">
      <pc:chgData name="Charlotte Moss" userId="17b589c9-cb67-41ed-a894-f82ca12b573d" providerId="ADAL" clId="{7C592E6A-AA8F-4968-A03A-EDB4AD0C37C2}" dt="2024-01-22T12:43:41.756" v="156"/>
      <pc:docMkLst>
        <pc:docMk/>
      </pc:docMkLst>
      <pc:sldChg chg="modNotesTx">
        <pc:chgData name="Charlotte Moss" userId="17b589c9-cb67-41ed-a894-f82ca12b573d" providerId="ADAL" clId="{7C592E6A-AA8F-4968-A03A-EDB4AD0C37C2}" dt="2024-01-22T11:50:42.369" v="1" actId="6549"/>
        <pc:sldMkLst>
          <pc:docMk/>
          <pc:sldMk cId="0" sldId="257"/>
        </pc:sldMkLst>
      </pc:sldChg>
      <pc:sldChg chg="modSp mod">
        <pc:chgData name="Charlotte Moss" userId="17b589c9-cb67-41ed-a894-f82ca12b573d" providerId="ADAL" clId="{7C592E6A-AA8F-4968-A03A-EDB4AD0C37C2}" dt="2024-01-22T11:52:19.103" v="16" actId="1035"/>
        <pc:sldMkLst>
          <pc:docMk/>
          <pc:sldMk cId="721996495" sldId="367"/>
        </pc:sldMkLst>
        <pc:spChg chg="mod">
          <ac:chgData name="Charlotte Moss" userId="17b589c9-cb67-41ed-a894-f82ca12b573d" providerId="ADAL" clId="{7C592E6A-AA8F-4968-A03A-EDB4AD0C37C2}" dt="2024-01-22T11:51:57.744" v="11" actId="1038"/>
          <ac:spMkLst>
            <pc:docMk/>
            <pc:sldMk cId="721996495" sldId="367"/>
            <ac:spMk id="15" creationId="{6CBF9F3C-181C-C54B-88F7-67E623E8CC6B}"/>
          </ac:spMkLst>
        </pc:spChg>
        <pc:spChg chg="mod">
          <ac:chgData name="Charlotte Moss" userId="17b589c9-cb67-41ed-a894-f82ca12b573d" providerId="ADAL" clId="{7C592E6A-AA8F-4968-A03A-EDB4AD0C37C2}" dt="2024-01-22T11:52:19.103" v="16" actId="1035"/>
          <ac:spMkLst>
            <pc:docMk/>
            <pc:sldMk cId="721996495" sldId="367"/>
            <ac:spMk id="17" creationId="{97233D82-0D52-924A-4D9C-A60C977E4735}"/>
          </ac:spMkLst>
        </pc:spChg>
        <pc:picChg chg="mod">
          <ac:chgData name="Charlotte Moss" userId="17b589c9-cb67-41ed-a894-f82ca12b573d" providerId="ADAL" clId="{7C592E6A-AA8F-4968-A03A-EDB4AD0C37C2}" dt="2024-01-22T11:51:48.449" v="4" actId="1076"/>
          <ac:picMkLst>
            <pc:docMk/>
            <pc:sldMk cId="721996495" sldId="367"/>
            <ac:picMk id="10" creationId="{F7127D5F-24FF-B1A5-23E5-429D02341C40}"/>
          </ac:picMkLst>
        </pc:picChg>
      </pc:sldChg>
      <pc:sldChg chg="modSp mod modNotesTx">
        <pc:chgData name="Charlotte Moss" userId="17b589c9-cb67-41ed-a894-f82ca12b573d" providerId="ADAL" clId="{7C592E6A-AA8F-4968-A03A-EDB4AD0C37C2}" dt="2024-01-22T11:55:31.072" v="19" actId="20577"/>
        <pc:sldMkLst>
          <pc:docMk/>
          <pc:sldMk cId="565765666" sldId="938"/>
        </pc:sldMkLst>
        <pc:spChg chg="mod">
          <ac:chgData name="Charlotte Moss" userId="17b589c9-cb67-41ed-a894-f82ca12b573d" providerId="ADAL" clId="{7C592E6A-AA8F-4968-A03A-EDB4AD0C37C2}" dt="2024-01-22T11:54:41.968" v="18" actId="108"/>
          <ac:spMkLst>
            <pc:docMk/>
            <pc:sldMk cId="565765666" sldId="938"/>
            <ac:spMk id="43" creationId="{1E601EAA-3C79-19AB-9E7A-86C7CB600825}"/>
          </ac:spMkLst>
        </pc:spChg>
        <pc:spChg chg="mod">
          <ac:chgData name="Charlotte Moss" userId="17b589c9-cb67-41ed-a894-f82ca12b573d" providerId="ADAL" clId="{7C592E6A-AA8F-4968-A03A-EDB4AD0C37C2}" dt="2024-01-22T11:54:37.264" v="17" actId="108"/>
          <ac:spMkLst>
            <pc:docMk/>
            <pc:sldMk cId="565765666" sldId="938"/>
            <ac:spMk id="70" creationId="{6A38A355-A8B7-4957-C4F8-4E69955123D2}"/>
          </ac:spMkLst>
        </pc:spChg>
      </pc:sldChg>
      <pc:sldChg chg="modNotesTx">
        <pc:chgData name="Charlotte Moss" userId="17b589c9-cb67-41ed-a894-f82ca12b573d" providerId="ADAL" clId="{7C592E6A-AA8F-4968-A03A-EDB4AD0C37C2}" dt="2024-01-22T12:04:22.785" v="26" actId="6549"/>
        <pc:sldMkLst>
          <pc:docMk/>
          <pc:sldMk cId="61128844" sldId="1012"/>
        </pc:sldMkLst>
      </pc:sldChg>
      <pc:sldChg chg="addSp delSp modSp mod delAnim modAnim">
        <pc:chgData name="Charlotte Moss" userId="17b589c9-cb67-41ed-a894-f82ca12b573d" providerId="ADAL" clId="{7C592E6A-AA8F-4968-A03A-EDB4AD0C37C2}" dt="2024-01-22T12:43:41.756" v="156"/>
        <pc:sldMkLst>
          <pc:docMk/>
          <pc:sldMk cId="2300440461" sldId="1013"/>
        </pc:sldMkLst>
        <pc:spChg chg="del">
          <ac:chgData name="Charlotte Moss" userId="17b589c9-cb67-41ed-a894-f82ca12b573d" providerId="ADAL" clId="{7C592E6A-AA8F-4968-A03A-EDB4AD0C37C2}" dt="2024-01-22T12:43:39.024" v="155" actId="478"/>
          <ac:spMkLst>
            <pc:docMk/>
            <pc:sldMk cId="2300440461" sldId="1013"/>
            <ac:spMk id="5" creationId="{93607ACB-B3D1-8E92-14B3-E8382A61AB86}"/>
          </ac:spMkLst>
        </pc:spChg>
        <pc:spChg chg="add mod">
          <ac:chgData name="Charlotte Moss" userId="17b589c9-cb67-41ed-a894-f82ca12b573d" providerId="ADAL" clId="{7C592E6A-AA8F-4968-A03A-EDB4AD0C37C2}" dt="2024-01-22T12:43:41.756" v="156"/>
          <ac:spMkLst>
            <pc:docMk/>
            <pc:sldMk cId="2300440461" sldId="1013"/>
            <ac:spMk id="7" creationId="{E70090A2-C119-368B-7F83-AC0DC5F02BB6}"/>
          </ac:spMkLst>
        </pc:spChg>
        <pc:spChg chg="del">
          <ac:chgData name="Charlotte Moss" userId="17b589c9-cb67-41ed-a894-f82ca12b573d" providerId="ADAL" clId="{7C592E6A-AA8F-4968-A03A-EDB4AD0C37C2}" dt="2024-01-22T12:43:39.024" v="155" actId="478"/>
          <ac:spMkLst>
            <pc:docMk/>
            <pc:sldMk cId="2300440461" sldId="1013"/>
            <ac:spMk id="16" creationId="{8938B5C6-B44B-2327-D9DA-9DCFE750EFD1}"/>
          </ac:spMkLst>
        </pc:spChg>
        <pc:spChg chg="del">
          <ac:chgData name="Charlotte Moss" userId="17b589c9-cb67-41ed-a894-f82ca12b573d" providerId="ADAL" clId="{7C592E6A-AA8F-4968-A03A-EDB4AD0C37C2}" dt="2024-01-22T12:43:39.024" v="155" actId="478"/>
          <ac:spMkLst>
            <pc:docMk/>
            <pc:sldMk cId="2300440461" sldId="1013"/>
            <ac:spMk id="17" creationId="{1446B15F-1DE7-69E6-E7D4-9BBA92564522}"/>
          </ac:spMkLst>
        </pc:spChg>
        <pc:spChg chg="del">
          <ac:chgData name="Charlotte Moss" userId="17b589c9-cb67-41ed-a894-f82ca12b573d" providerId="ADAL" clId="{7C592E6A-AA8F-4968-A03A-EDB4AD0C37C2}" dt="2024-01-22T12:43:39.024" v="155" actId="478"/>
          <ac:spMkLst>
            <pc:docMk/>
            <pc:sldMk cId="2300440461" sldId="1013"/>
            <ac:spMk id="18" creationId="{BD0DBBF5-A426-34E7-0EC4-BA41CEC25A98}"/>
          </ac:spMkLst>
        </pc:spChg>
        <pc:spChg chg="del">
          <ac:chgData name="Charlotte Moss" userId="17b589c9-cb67-41ed-a894-f82ca12b573d" providerId="ADAL" clId="{7C592E6A-AA8F-4968-A03A-EDB4AD0C37C2}" dt="2024-01-22T12:43:39.024" v="155" actId="478"/>
          <ac:spMkLst>
            <pc:docMk/>
            <pc:sldMk cId="2300440461" sldId="1013"/>
            <ac:spMk id="19" creationId="{2548B794-A626-9F3B-8D22-84CFC3349E50}"/>
          </ac:spMkLst>
        </pc:spChg>
        <pc:spChg chg="del">
          <ac:chgData name="Charlotte Moss" userId="17b589c9-cb67-41ed-a894-f82ca12b573d" providerId="ADAL" clId="{7C592E6A-AA8F-4968-A03A-EDB4AD0C37C2}" dt="2024-01-22T12:43:39.024" v="155" actId="478"/>
          <ac:spMkLst>
            <pc:docMk/>
            <pc:sldMk cId="2300440461" sldId="1013"/>
            <ac:spMk id="20" creationId="{2C3F0666-FB15-A9AE-0775-707DBCC68A81}"/>
          </ac:spMkLst>
        </pc:spChg>
        <pc:spChg chg="del">
          <ac:chgData name="Charlotte Moss" userId="17b589c9-cb67-41ed-a894-f82ca12b573d" providerId="ADAL" clId="{7C592E6A-AA8F-4968-A03A-EDB4AD0C37C2}" dt="2024-01-22T12:43:39.024" v="155" actId="478"/>
          <ac:spMkLst>
            <pc:docMk/>
            <pc:sldMk cId="2300440461" sldId="1013"/>
            <ac:spMk id="21" creationId="{D52B2E11-2F8E-5813-04B1-E522A8917CF0}"/>
          </ac:spMkLst>
        </pc:spChg>
        <pc:spChg chg="del">
          <ac:chgData name="Charlotte Moss" userId="17b589c9-cb67-41ed-a894-f82ca12b573d" providerId="ADAL" clId="{7C592E6A-AA8F-4968-A03A-EDB4AD0C37C2}" dt="2024-01-22T12:43:39.024" v="155" actId="478"/>
          <ac:spMkLst>
            <pc:docMk/>
            <pc:sldMk cId="2300440461" sldId="1013"/>
            <ac:spMk id="22" creationId="{70ED6201-6C6D-F9F5-21D0-FF46B1360B28}"/>
          </ac:spMkLst>
        </pc:spChg>
        <pc:spChg chg="add mod">
          <ac:chgData name="Charlotte Moss" userId="17b589c9-cb67-41ed-a894-f82ca12b573d" providerId="ADAL" clId="{7C592E6A-AA8F-4968-A03A-EDB4AD0C37C2}" dt="2024-01-22T12:43:41.756" v="156"/>
          <ac:spMkLst>
            <pc:docMk/>
            <pc:sldMk cId="2300440461" sldId="1013"/>
            <ac:spMk id="23" creationId="{47A4EB50-C498-1CBB-BC06-B78B3B99A43F}"/>
          </ac:spMkLst>
        </pc:spChg>
        <pc:spChg chg="del">
          <ac:chgData name="Charlotte Moss" userId="17b589c9-cb67-41ed-a894-f82ca12b573d" providerId="ADAL" clId="{7C592E6A-AA8F-4968-A03A-EDB4AD0C37C2}" dt="2024-01-22T12:43:39.024" v="155" actId="478"/>
          <ac:spMkLst>
            <pc:docMk/>
            <pc:sldMk cId="2300440461" sldId="1013"/>
            <ac:spMk id="24" creationId="{DC6E40F1-D358-AC1C-A06C-BB07906A7F81}"/>
          </ac:spMkLst>
        </pc:spChg>
        <pc:spChg chg="del">
          <ac:chgData name="Charlotte Moss" userId="17b589c9-cb67-41ed-a894-f82ca12b573d" providerId="ADAL" clId="{7C592E6A-AA8F-4968-A03A-EDB4AD0C37C2}" dt="2024-01-22T12:43:39.024" v="155" actId="478"/>
          <ac:spMkLst>
            <pc:docMk/>
            <pc:sldMk cId="2300440461" sldId="1013"/>
            <ac:spMk id="25" creationId="{41048EA4-C72B-7812-4E75-F5EF79733EA7}"/>
          </ac:spMkLst>
        </pc:spChg>
        <pc:spChg chg="del">
          <ac:chgData name="Charlotte Moss" userId="17b589c9-cb67-41ed-a894-f82ca12b573d" providerId="ADAL" clId="{7C592E6A-AA8F-4968-A03A-EDB4AD0C37C2}" dt="2024-01-22T12:43:39.024" v="155" actId="478"/>
          <ac:spMkLst>
            <pc:docMk/>
            <pc:sldMk cId="2300440461" sldId="1013"/>
            <ac:spMk id="26" creationId="{81C7CF87-4AA4-B177-14E4-A990531632C8}"/>
          </ac:spMkLst>
        </pc:spChg>
        <pc:spChg chg="del">
          <ac:chgData name="Charlotte Moss" userId="17b589c9-cb67-41ed-a894-f82ca12b573d" providerId="ADAL" clId="{7C592E6A-AA8F-4968-A03A-EDB4AD0C37C2}" dt="2024-01-22T12:43:39.024" v="155" actId="478"/>
          <ac:spMkLst>
            <pc:docMk/>
            <pc:sldMk cId="2300440461" sldId="1013"/>
            <ac:spMk id="27" creationId="{308224B6-9D61-3B73-724C-FAEDADD67C7F}"/>
          </ac:spMkLst>
        </pc:spChg>
        <pc:spChg chg="del">
          <ac:chgData name="Charlotte Moss" userId="17b589c9-cb67-41ed-a894-f82ca12b573d" providerId="ADAL" clId="{7C592E6A-AA8F-4968-A03A-EDB4AD0C37C2}" dt="2024-01-22T12:43:39.024" v="155" actId="478"/>
          <ac:spMkLst>
            <pc:docMk/>
            <pc:sldMk cId="2300440461" sldId="1013"/>
            <ac:spMk id="28" creationId="{2BAFD042-736C-C384-A2E8-0E755E2259A6}"/>
          </ac:spMkLst>
        </pc:spChg>
        <pc:spChg chg="del">
          <ac:chgData name="Charlotte Moss" userId="17b589c9-cb67-41ed-a894-f82ca12b573d" providerId="ADAL" clId="{7C592E6A-AA8F-4968-A03A-EDB4AD0C37C2}" dt="2024-01-22T12:43:39.024" v="155" actId="478"/>
          <ac:spMkLst>
            <pc:docMk/>
            <pc:sldMk cId="2300440461" sldId="1013"/>
            <ac:spMk id="29" creationId="{E82BE91F-CAC0-0E4D-74FC-3D93D387AAD6}"/>
          </ac:spMkLst>
        </pc:spChg>
        <pc:spChg chg="del">
          <ac:chgData name="Charlotte Moss" userId="17b589c9-cb67-41ed-a894-f82ca12b573d" providerId="ADAL" clId="{7C592E6A-AA8F-4968-A03A-EDB4AD0C37C2}" dt="2024-01-22T12:43:39.024" v="155" actId="478"/>
          <ac:spMkLst>
            <pc:docMk/>
            <pc:sldMk cId="2300440461" sldId="1013"/>
            <ac:spMk id="30" creationId="{A307231A-4DAB-28C0-3542-A3768B625B89}"/>
          </ac:spMkLst>
        </pc:spChg>
        <pc:spChg chg="add mod">
          <ac:chgData name="Charlotte Moss" userId="17b589c9-cb67-41ed-a894-f82ca12b573d" providerId="ADAL" clId="{7C592E6A-AA8F-4968-A03A-EDB4AD0C37C2}" dt="2024-01-22T12:43:41.756" v="156"/>
          <ac:spMkLst>
            <pc:docMk/>
            <pc:sldMk cId="2300440461" sldId="1013"/>
            <ac:spMk id="35" creationId="{E1F8114F-EF99-D785-5D92-CCCE3C6DC66B}"/>
          </ac:spMkLst>
        </pc:spChg>
        <pc:spChg chg="del">
          <ac:chgData name="Charlotte Moss" userId="17b589c9-cb67-41ed-a894-f82ca12b573d" providerId="ADAL" clId="{7C592E6A-AA8F-4968-A03A-EDB4AD0C37C2}" dt="2024-01-22T12:43:39.024" v="155" actId="478"/>
          <ac:spMkLst>
            <pc:docMk/>
            <pc:sldMk cId="2300440461" sldId="1013"/>
            <ac:spMk id="42" creationId="{B6BBA4FA-7625-4B58-9C8C-F806D7A64B57}"/>
          </ac:spMkLst>
        </pc:spChg>
        <pc:spChg chg="del">
          <ac:chgData name="Charlotte Moss" userId="17b589c9-cb67-41ed-a894-f82ca12b573d" providerId="ADAL" clId="{7C592E6A-AA8F-4968-A03A-EDB4AD0C37C2}" dt="2024-01-22T12:43:39.024" v="155" actId="478"/>
          <ac:spMkLst>
            <pc:docMk/>
            <pc:sldMk cId="2300440461" sldId="1013"/>
            <ac:spMk id="43" creationId="{0C9F4EA1-79C2-40F8-82A5-EA33DC1576EA}"/>
          </ac:spMkLst>
        </pc:spChg>
        <pc:spChg chg="del">
          <ac:chgData name="Charlotte Moss" userId="17b589c9-cb67-41ed-a894-f82ca12b573d" providerId="ADAL" clId="{7C592E6A-AA8F-4968-A03A-EDB4AD0C37C2}" dt="2024-01-22T12:43:39.024" v="155" actId="478"/>
          <ac:spMkLst>
            <pc:docMk/>
            <pc:sldMk cId="2300440461" sldId="1013"/>
            <ac:spMk id="44" creationId="{CED9C338-D78B-41B3-B14E-0A6273ED73C1}"/>
          </ac:spMkLst>
        </pc:spChg>
        <pc:spChg chg="add mod">
          <ac:chgData name="Charlotte Moss" userId="17b589c9-cb67-41ed-a894-f82ca12b573d" providerId="ADAL" clId="{7C592E6A-AA8F-4968-A03A-EDB4AD0C37C2}" dt="2024-01-22T12:43:41.756" v="156"/>
          <ac:spMkLst>
            <pc:docMk/>
            <pc:sldMk cId="2300440461" sldId="1013"/>
            <ac:spMk id="46" creationId="{22F8642E-1C7C-9087-2FE5-56CB996BAA13}"/>
          </ac:spMkLst>
        </pc:spChg>
        <pc:spChg chg="add mod">
          <ac:chgData name="Charlotte Moss" userId="17b589c9-cb67-41ed-a894-f82ca12b573d" providerId="ADAL" clId="{7C592E6A-AA8F-4968-A03A-EDB4AD0C37C2}" dt="2024-01-22T12:43:41.756" v="156"/>
          <ac:spMkLst>
            <pc:docMk/>
            <pc:sldMk cId="2300440461" sldId="1013"/>
            <ac:spMk id="47" creationId="{608041E5-0831-1B18-CB5C-B440629BB94B}"/>
          </ac:spMkLst>
        </pc:spChg>
        <pc:spChg chg="add mod">
          <ac:chgData name="Charlotte Moss" userId="17b589c9-cb67-41ed-a894-f82ca12b573d" providerId="ADAL" clId="{7C592E6A-AA8F-4968-A03A-EDB4AD0C37C2}" dt="2024-01-22T12:43:41.756" v="156"/>
          <ac:spMkLst>
            <pc:docMk/>
            <pc:sldMk cId="2300440461" sldId="1013"/>
            <ac:spMk id="48" creationId="{F20B1468-F545-D370-2D8E-3B480C86FA8A}"/>
          </ac:spMkLst>
        </pc:spChg>
        <pc:spChg chg="add mod">
          <ac:chgData name="Charlotte Moss" userId="17b589c9-cb67-41ed-a894-f82ca12b573d" providerId="ADAL" clId="{7C592E6A-AA8F-4968-A03A-EDB4AD0C37C2}" dt="2024-01-22T12:43:41.756" v="156"/>
          <ac:spMkLst>
            <pc:docMk/>
            <pc:sldMk cId="2300440461" sldId="1013"/>
            <ac:spMk id="49" creationId="{8DF62F53-83FB-9A87-94EA-127AFEA7C778}"/>
          </ac:spMkLst>
        </pc:spChg>
        <pc:spChg chg="add mod">
          <ac:chgData name="Charlotte Moss" userId="17b589c9-cb67-41ed-a894-f82ca12b573d" providerId="ADAL" clId="{7C592E6A-AA8F-4968-A03A-EDB4AD0C37C2}" dt="2024-01-22T12:43:41.756" v="156"/>
          <ac:spMkLst>
            <pc:docMk/>
            <pc:sldMk cId="2300440461" sldId="1013"/>
            <ac:spMk id="50" creationId="{B46307BF-F2A9-8B16-C630-D3BC7F248775}"/>
          </ac:spMkLst>
        </pc:spChg>
        <pc:spChg chg="add mod">
          <ac:chgData name="Charlotte Moss" userId="17b589c9-cb67-41ed-a894-f82ca12b573d" providerId="ADAL" clId="{7C592E6A-AA8F-4968-A03A-EDB4AD0C37C2}" dt="2024-01-22T12:43:41.756" v="156"/>
          <ac:spMkLst>
            <pc:docMk/>
            <pc:sldMk cId="2300440461" sldId="1013"/>
            <ac:spMk id="51" creationId="{C1AED702-12FA-7F2B-9110-08873D24686A}"/>
          </ac:spMkLst>
        </pc:spChg>
        <pc:spChg chg="add mod">
          <ac:chgData name="Charlotte Moss" userId="17b589c9-cb67-41ed-a894-f82ca12b573d" providerId="ADAL" clId="{7C592E6A-AA8F-4968-A03A-EDB4AD0C37C2}" dt="2024-01-22T12:43:41.756" v="156"/>
          <ac:spMkLst>
            <pc:docMk/>
            <pc:sldMk cId="2300440461" sldId="1013"/>
            <ac:spMk id="59" creationId="{07E66E0A-A548-16BE-5994-751749941BA6}"/>
          </ac:spMkLst>
        </pc:spChg>
        <pc:spChg chg="add mod">
          <ac:chgData name="Charlotte Moss" userId="17b589c9-cb67-41ed-a894-f82ca12b573d" providerId="ADAL" clId="{7C592E6A-AA8F-4968-A03A-EDB4AD0C37C2}" dt="2024-01-22T12:43:41.756" v="156"/>
          <ac:spMkLst>
            <pc:docMk/>
            <pc:sldMk cId="2300440461" sldId="1013"/>
            <ac:spMk id="60" creationId="{7D17659A-28D7-6381-D86E-73B41C454E17}"/>
          </ac:spMkLst>
        </pc:spChg>
        <pc:spChg chg="add mod">
          <ac:chgData name="Charlotte Moss" userId="17b589c9-cb67-41ed-a894-f82ca12b573d" providerId="ADAL" clId="{7C592E6A-AA8F-4968-A03A-EDB4AD0C37C2}" dt="2024-01-22T12:43:41.756" v="156"/>
          <ac:spMkLst>
            <pc:docMk/>
            <pc:sldMk cId="2300440461" sldId="1013"/>
            <ac:spMk id="62" creationId="{4D2C65F5-F048-E577-BFFD-45B0AB398D16}"/>
          </ac:spMkLst>
        </pc:spChg>
        <pc:spChg chg="add mod">
          <ac:chgData name="Charlotte Moss" userId="17b589c9-cb67-41ed-a894-f82ca12b573d" providerId="ADAL" clId="{7C592E6A-AA8F-4968-A03A-EDB4AD0C37C2}" dt="2024-01-22T12:43:41.756" v="156"/>
          <ac:spMkLst>
            <pc:docMk/>
            <pc:sldMk cId="2300440461" sldId="1013"/>
            <ac:spMk id="66" creationId="{2237EB90-FAD7-9CED-D2F2-B8E4EF7C5EA5}"/>
          </ac:spMkLst>
        </pc:spChg>
        <pc:spChg chg="add mod">
          <ac:chgData name="Charlotte Moss" userId="17b589c9-cb67-41ed-a894-f82ca12b573d" providerId="ADAL" clId="{7C592E6A-AA8F-4968-A03A-EDB4AD0C37C2}" dt="2024-01-22T12:43:41.756" v="156"/>
          <ac:spMkLst>
            <pc:docMk/>
            <pc:sldMk cId="2300440461" sldId="1013"/>
            <ac:spMk id="72" creationId="{C702D019-AC4C-AFB5-308B-2C9BAFD4621D}"/>
          </ac:spMkLst>
        </pc:spChg>
        <pc:spChg chg="add mod">
          <ac:chgData name="Charlotte Moss" userId="17b589c9-cb67-41ed-a894-f82ca12b573d" providerId="ADAL" clId="{7C592E6A-AA8F-4968-A03A-EDB4AD0C37C2}" dt="2024-01-22T12:43:41.756" v="156"/>
          <ac:spMkLst>
            <pc:docMk/>
            <pc:sldMk cId="2300440461" sldId="1013"/>
            <ac:spMk id="73" creationId="{7F689E1F-0C14-9508-A41D-DAA95D28B615}"/>
          </ac:spMkLst>
        </pc:spChg>
        <pc:spChg chg="add mod">
          <ac:chgData name="Charlotte Moss" userId="17b589c9-cb67-41ed-a894-f82ca12b573d" providerId="ADAL" clId="{7C592E6A-AA8F-4968-A03A-EDB4AD0C37C2}" dt="2024-01-22T12:43:41.756" v="156"/>
          <ac:spMkLst>
            <pc:docMk/>
            <pc:sldMk cId="2300440461" sldId="1013"/>
            <ac:spMk id="74" creationId="{E1DC93A5-D995-C5BE-8577-5A15BBDB4F81}"/>
          </ac:spMkLst>
        </pc:spChg>
        <pc:spChg chg="add mod">
          <ac:chgData name="Charlotte Moss" userId="17b589c9-cb67-41ed-a894-f82ca12b573d" providerId="ADAL" clId="{7C592E6A-AA8F-4968-A03A-EDB4AD0C37C2}" dt="2024-01-22T12:43:41.756" v="156"/>
          <ac:spMkLst>
            <pc:docMk/>
            <pc:sldMk cId="2300440461" sldId="1013"/>
            <ac:spMk id="75" creationId="{8E8056CC-515A-97D5-C34F-894BD6EB7056}"/>
          </ac:spMkLst>
        </pc:spChg>
        <pc:spChg chg="add mod">
          <ac:chgData name="Charlotte Moss" userId="17b589c9-cb67-41ed-a894-f82ca12b573d" providerId="ADAL" clId="{7C592E6A-AA8F-4968-A03A-EDB4AD0C37C2}" dt="2024-01-22T12:43:41.756" v="156"/>
          <ac:spMkLst>
            <pc:docMk/>
            <pc:sldMk cId="2300440461" sldId="1013"/>
            <ac:spMk id="76" creationId="{7C7216D7-1AA1-4211-51AF-D0FE4C34D12B}"/>
          </ac:spMkLst>
        </pc:spChg>
        <pc:graphicFrameChg chg="del mod">
          <ac:chgData name="Charlotte Moss" userId="17b589c9-cb67-41ed-a894-f82ca12b573d" providerId="ADAL" clId="{7C592E6A-AA8F-4968-A03A-EDB4AD0C37C2}" dt="2024-01-22T12:43:26.077" v="154" actId="478"/>
          <ac:graphicFrameMkLst>
            <pc:docMk/>
            <pc:sldMk cId="2300440461" sldId="1013"/>
            <ac:graphicFrameMk id="14" creationId="{C79E71CC-C9A6-7E66-2BEC-B9C6938B9C7E}"/>
          </ac:graphicFrameMkLst>
        </pc:graphicFrameChg>
      </pc:sldChg>
      <pc:sldChg chg="modSp mod">
        <pc:chgData name="Charlotte Moss" userId="17b589c9-cb67-41ed-a894-f82ca12b573d" providerId="ADAL" clId="{7C592E6A-AA8F-4968-A03A-EDB4AD0C37C2}" dt="2024-01-22T12:11:59.182" v="114" actId="1036"/>
        <pc:sldMkLst>
          <pc:docMk/>
          <pc:sldMk cId="4170111781" sldId="1017"/>
        </pc:sldMkLst>
        <pc:spChg chg="mod">
          <ac:chgData name="Charlotte Moss" userId="17b589c9-cb67-41ed-a894-f82ca12b573d" providerId="ADAL" clId="{7C592E6A-AA8F-4968-A03A-EDB4AD0C37C2}" dt="2024-01-22T12:09:23.982" v="66" actId="555"/>
          <ac:spMkLst>
            <pc:docMk/>
            <pc:sldMk cId="4170111781" sldId="1017"/>
            <ac:spMk id="5" creationId="{1C1A3C5F-023D-EC85-AA9E-40895F4DD696}"/>
          </ac:spMkLst>
        </pc:spChg>
        <pc:spChg chg="mod">
          <ac:chgData name="Charlotte Moss" userId="17b589c9-cb67-41ed-a894-f82ca12b573d" providerId="ADAL" clId="{7C592E6A-AA8F-4968-A03A-EDB4AD0C37C2}" dt="2024-01-22T12:09:23.982" v="66" actId="555"/>
          <ac:spMkLst>
            <pc:docMk/>
            <pc:sldMk cId="4170111781" sldId="1017"/>
            <ac:spMk id="6" creationId="{1E0DBCDE-C8D5-8AC2-456C-72D319109262}"/>
          </ac:spMkLst>
        </pc:spChg>
        <pc:spChg chg="mod">
          <ac:chgData name="Charlotte Moss" userId="17b589c9-cb67-41ed-a894-f82ca12b573d" providerId="ADAL" clId="{7C592E6A-AA8F-4968-A03A-EDB4AD0C37C2}" dt="2024-01-22T12:09:23.982" v="66" actId="555"/>
          <ac:spMkLst>
            <pc:docMk/>
            <pc:sldMk cId="4170111781" sldId="1017"/>
            <ac:spMk id="7" creationId="{55CAF12A-9B21-D65E-CE48-2ECFF715C5DE}"/>
          </ac:spMkLst>
        </pc:spChg>
        <pc:spChg chg="mod">
          <ac:chgData name="Charlotte Moss" userId="17b589c9-cb67-41ed-a894-f82ca12b573d" providerId="ADAL" clId="{7C592E6A-AA8F-4968-A03A-EDB4AD0C37C2}" dt="2024-01-22T12:09:34.430" v="74" actId="555"/>
          <ac:spMkLst>
            <pc:docMk/>
            <pc:sldMk cId="4170111781" sldId="1017"/>
            <ac:spMk id="8" creationId="{7050DC9F-091E-BAE9-7177-F47972FE12FC}"/>
          </ac:spMkLst>
        </pc:spChg>
        <pc:spChg chg="mod">
          <ac:chgData name="Charlotte Moss" userId="17b589c9-cb67-41ed-a894-f82ca12b573d" providerId="ADAL" clId="{7C592E6A-AA8F-4968-A03A-EDB4AD0C37C2}" dt="2024-01-22T12:09:34.430" v="74" actId="555"/>
          <ac:spMkLst>
            <pc:docMk/>
            <pc:sldMk cId="4170111781" sldId="1017"/>
            <ac:spMk id="9" creationId="{CBDBEFF9-FEE2-5FC9-2FB2-166B8B3BA295}"/>
          </ac:spMkLst>
        </pc:spChg>
        <pc:spChg chg="mod">
          <ac:chgData name="Charlotte Moss" userId="17b589c9-cb67-41ed-a894-f82ca12b573d" providerId="ADAL" clId="{7C592E6A-AA8F-4968-A03A-EDB4AD0C37C2}" dt="2024-01-22T12:09:34.430" v="74" actId="555"/>
          <ac:spMkLst>
            <pc:docMk/>
            <pc:sldMk cId="4170111781" sldId="1017"/>
            <ac:spMk id="10" creationId="{32C0C15F-7502-E7EA-0478-E5A627FB2DD6}"/>
          </ac:spMkLst>
        </pc:spChg>
        <pc:spChg chg="mod">
          <ac:chgData name="Charlotte Moss" userId="17b589c9-cb67-41ed-a894-f82ca12b573d" providerId="ADAL" clId="{7C592E6A-AA8F-4968-A03A-EDB4AD0C37C2}" dt="2024-01-22T12:09:50.875" v="95" actId="1036"/>
          <ac:spMkLst>
            <pc:docMk/>
            <pc:sldMk cId="4170111781" sldId="1017"/>
            <ac:spMk id="11" creationId="{95DB4C7C-84ED-90BA-941D-E0AD979B4B0F}"/>
          </ac:spMkLst>
        </pc:spChg>
        <pc:spChg chg="mod">
          <ac:chgData name="Charlotte Moss" userId="17b589c9-cb67-41ed-a894-f82ca12b573d" providerId="ADAL" clId="{7C592E6A-AA8F-4968-A03A-EDB4AD0C37C2}" dt="2024-01-22T12:09:50.875" v="95" actId="1036"/>
          <ac:spMkLst>
            <pc:docMk/>
            <pc:sldMk cId="4170111781" sldId="1017"/>
            <ac:spMk id="12" creationId="{C00000E5-8BDD-0A56-A46E-9120E8D39237}"/>
          </ac:spMkLst>
        </pc:spChg>
        <pc:spChg chg="mod">
          <ac:chgData name="Charlotte Moss" userId="17b589c9-cb67-41ed-a894-f82ca12b573d" providerId="ADAL" clId="{7C592E6A-AA8F-4968-A03A-EDB4AD0C37C2}" dt="2024-01-22T12:09:50.875" v="95" actId="1036"/>
          <ac:spMkLst>
            <pc:docMk/>
            <pc:sldMk cId="4170111781" sldId="1017"/>
            <ac:spMk id="13" creationId="{C1717D94-85A5-EFC2-A37B-F757CDC16CFE}"/>
          </ac:spMkLst>
        </pc:spChg>
        <pc:spChg chg="mod">
          <ac:chgData name="Charlotte Moss" userId="17b589c9-cb67-41ed-a894-f82ca12b573d" providerId="ADAL" clId="{7C592E6A-AA8F-4968-A03A-EDB4AD0C37C2}" dt="2024-01-22T12:11:59.182" v="114" actId="1036"/>
          <ac:spMkLst>
            <pc:docMk/>
            <pc:sldMk cId="4170111781" sldId="1017"/>
            <ac:spMk id="14" creationId="{DEC05AAE-9072-E71D-A029-43330765AF07}"/>
          </ac:spMkLst>
        </pc:spChg>
        <pc:spChg chg="mod">
          <ac:chgData name="Charlotte Moss" userId="17b589c9-cb67-41ed-a894-f82ca12b573d" providerId="ADAL" clId="{7C592E6A-AA8F-4968-A03A-EDB4AD0C37C2}" dt="2024-01-22T12:11:59.182" v="114" actId="1036"/>
          <ac:spMkLst>
            <pc:docMk/>
            <pc:sldMk cId="4170111781" sldId="1017"/>
            <ac:spMk id="15" creationId="{732194A7-8177-BCDF-A15F-9D8DC0932D06}"/>
          </ac:spMkLst>
        </pc:spChg>
        <pc:spChg chg="mod">
          <ac:chgData name="Charlotte Moss" userId="17b589c9-cb67-41ed-a894-f82ca12b573d" providerId="ADAL" clId="{7C592E6A-AA8F-4968-A03A-EDB4AD0C37C2}" dt="2024-01-22T12:11:54.330" v="109" actId="1036"/>
          <ac:spMkLst>
            <pc:docMk/>
            <pc:sldMk cId="4170111781" sldId="1017"/>
            <ac:spMk id="17" creationId="{DC27453E-DD09-807F-D8B7-22396A1241B1}"/>
          </ac:spMkLst>
        </pc:spChg>
        <pc:spChg chg="mod">
          <ac:chgData name="Charlotte Moss" userId="17b589c9-cb67-41ed-a894-f82ca12b573d" providerId="ADAL" clId="{7C592E6A-AA8F-4968-A03A-EDB4AD0C37C2}" dt="2024-01-22T12:11:54.330" v="109" actId="1036"/>
          <ac:spMkLst>
            <pc:docMk/>
            <pc:sldMk cId="4170111781" sldId="1017"/>
            <ac:spMk id="18" creationId="{2A3A66B6-F366-F526-7E7D-BC4A046808BC}"/>
          </ac:spMkLst>
        </pc:spChg>
        <pc:spChg chg="mod">
          <ac:chgData name="Charlotte Moss" userId="17b589c9-cb67-41ed-a894-f82ca12b573d" providerId="ADAL" clId="{7C592E6A-AA8F-4968-A03A-EDB4AD0C37C2}" dt="2024-01-22T12:11:54.330" v="109" actId="1036"/>
          <ac:spMkLst>
            <pc:docMk/>
            <pc:sldMk cId="4170111781" sldId="1017"/>
            <ac:spMk id="19" creationId="{536F96DC-0B8E-7D88-7FBF-0CE36BA4A6E1}"/>
          </ac:spMkLst>
        </pc:spChg>
        <pc:spChg chg="mod">
          <ac:chgData name="Charlotte Moss" userId="17b589c9-cb67-41ed-a894-f82ca12b573d" providerId="ADAL" clId="{7C592E6A-AA8F-4968-A03A-EDB4AD0C37C2}" dt="2024-01-22T12:11:47.549" v="103" actId="555"/>
          <ac:spMkLst>
            <pc:docMk/>
            <pc:sldMk cId="4170111781" sldId="1017"/>
            <ac:spMk id="22" creationId="{A4EE6F2F-5881-2B13-5CFD-C247C6FA2DD7}"/>
          </ac:spMkLst>
        </pc:spChg>
        <pc:spChg chg="mod">
          <ac:chgData name="Charlotte Moss" userId="17b589c9-cb67-41ed-a894-f82ca12b573d" providerId="ADAL" clId="{7C592E6A-AA8F-4968-A03A-EDB4AD0C37C2}" dt="2024-01-22T12:11:47.549" v="103" actId="555"/>
          <ac:spMkLst>
            <pc:docMk/>
            <pc:sldMk cId="4170111781" sldId="1017"/>
            <ac:spMk id="23" creationId="{0D22B5A6-E5A9-F772-1E74-49C3419708EF}"/>
          </ac:spMkLst>
        </pc:spChg>
        <pc:spChg chg="mod">
          <ac:chgData name="Charlotte Moss" userId="17b589c9-cb67-41ed-a894-f82ca12b573d" providerId="ADAL" clId="{7C592E6A-AA8F-4968-A03A-EDB4AD0C37C2}" dt="2024-01-22T12:11:47.549" v="103" actId="555"/>
          <ac:spMkLst>
            <pc:docMk/>
            <pc:sldMk cId="4170111781" sldId="1017"/>
            <ac:spMk id="24" creationId="{33DC8095-A3EC-8DD9-3226-F7F09DB0FD7F}"/>
          </ac:spMkLst>
        </pc:spChg>
      </pc:sldChg>
      <pc:sldChg chg="modSp mod">
        <pc:chgData name="Charlotte Moss" userId="17b589c9-cb67-41ed-a894-f82ca12b573d" providerId="ADAL" clId="{7C592E6A-AA8F-4968-A03A-EDB4AD0C37C2}" dt="2024-01-22T12:09:05.201" v="48" actId="555"/>
        <pc:sldMkLst>
          <pc:docMk/>
          <pc:sldMk cId="2306283946" sldId="1023"/>
        </pc:sldMkLst>
        <pc:spChg chg="mod">
          <ac:chgData name="Charlotte Moss" userId="17b589c9-cb67-41ed-a894-f82ca12b573d" providerId="ADAL" clId="{7C592E6A-AA8F-4968-A03A-EDB4AD0C37C2}" dt="2024-01-22T12:08:17.037" v="27" actId="555"/>
          <ac:spMkLst>
            <pc:docMk/>
            <pc:sldMk cId="2306283946" sldId="1023"/>
            <ac:spMk id="5" creationId="{1C1A3C5F-023D-EC85-AA9E-40895F4DD696}"/>
          </ac:spMkLst>
        </pc:spChg>
        <pc:spChg chg="mod">
          <ac:chgData name="Charlotte Moss" userId="17b589c9-cb67-41ed-a894-f82ca12b573d" providerId="ADAL" clId="{7C592E6A-AA8F-4968-A03A-EDB4AD0C37C2}" dt="2024-01-22T12:08:17.037" v="27" actId="555"/>
          <ac:spMkLst>
            <pc:docMk/>
            <pc:sldMk cId="2306283946" sldId="1023"/>
            <ac:spMk id="6" creationId="{1E0DBCDE-C8D5-8AC2-456C-72D319109262}"/>
          </ac:spMkLst>
        </pc:spChg>
        <pc:spChg chg="mod">
          <ac:chgData name="Charlotte Moss" userId="17b589c9-cb67-41ed-a894-f82ca12b573d" providerId="ADAL" clId="{7C592E6A-AA8F-4968-A03A-EDB4AD0C37C2}" dt="2024-01-22T12:08:17.037" v="27" actId="555"/>
          <ac:spMkLst>
            <pc:docMk/>
            <pc:sldMk cId="2306283946" sldId="1023"/>
            <ac:spMk id="7" creationId="{55CAF12A-9B21-D65E-CE48-2ECFF715C5DE}"/>
          </ac:spMkLst>
        </pc:spChg>
        <pc:spChg chg="mod">
          <ac:chgData name="Charlotte Moss" userId="17b589c9-cb67-41ed-a894-f82ca12b573d" providerId="ADAL" clId="{7C592E6A-AA8F-4968-A03A-EDB4AD0C37C2}" dt="2024-01-22T12:08:29.877" v="32" actId="1036"/>
          <ac:spMkLst>
            <pc:docMk/>
            <pc:sldMk cId="2306283946" sldId="1023"/>
            <ac:spMk id="8" creationId="{7050DC9F-091E-BAE9-7177-F47972FE12FC}"/>
          </ac:spMkLst>
        </pc:spChg>
        <pc:spChg chg="mod">
          <ac:chgData name="Charlotte Moss" userId="17b589c9-cb67-41ed-a894-f82ca12b573d" providerId="ADAL" clId="{7C592E6A-AA8F-4968-A03A-EDB4AD0C37C2}" dt="2024-01-22T12:08:29.877" v="32" actId="1036"/>
          <ac:spMkLst>
            <pc:docMk/>
            <pc:sldMk cId="2306283946" sldId="1023"/>
            <ac:spMk id="9" creationId="{CBDBEFF9-FEE2-5FC9-2FB2-166B8B3BA295}"/>
          </ac:spMkLst>
        </pc:spChg>
        <pc:spChg chg="mod">
          <ac:chgData name="Charlotte Moss" userId="17b589c9-cb67-41ed-a894-f82ca12b573d" providerId="ADAL" clId="{7C592E6A-AA8F-4968-A03A-EDB4AD0C37C2}" dt="2024-01-22T12:08:29.877" v="32" actId="1036"/>
          <ac:spMkLst>
            <pc:docMk/>
            <pc:sldMk cId="2306283946" sldId="1023"/>
            <ac:spMk id="10" creationId="{32C0C15F-7502-E7EA-0478-E5A627FB2DD6}"/>
          </ac:spMkLst>
        </pc:spChg>
        <pc:spChg chg="mod">
          <ac:chgData name="Charlotte Moss" userId="17b589c9-cb67-41ed-a894-f82ca12b573d" providerId="ADAL" clId="{7C592E6A-AA8F-4968-A03A-EDB4AD0C37C2}" dt="2024-01-22T12:08:39.863" v="39" actId="1036"/>
          <ac:spMkLst>
            <pc:docMk/>
            <pc:sldMk cId="2306283946" sldId="1023"/>
            <ac:spMk id="11" creationId="{95DB4C7C-84ED-90BA-941D-E0AD979B4B0F}"/>
          </ac:spMkLst>
        </pc:spChg>
        <pc:spChg chg="mod">
          <ac:chgData name="Charlotte Moss" userId="17b589c9-cb67-41ed-a894-f82ca12b573d" providerId="ADAL" clId="{7C592E6A-AA8F-4968-A03A-EDB4AD0C37C2}" dt="2024-01-22T12:08:39.863" v="39" actId="1036"/>
          <ac:spMkLst>
            <pc:docMk/>
            <pc:sldMk cId="2306283946" sldId="1023"/>
            <ac:spMk id="12" creationId="{C00000E5-8BDD-0A56-A46E-9120E8D39237}"/>
          </ac:spMkLst>
        </pc:spChg>
        <pc:spChg chg="mod">
          <ac:chgData name="Charlotte Moss" userId="17b589c9-cb67-41ed-a894-f82ca12b573d" providerId="ADAL" clId="{7C592E6A-AA8F-4968-A03A-EDB4AD0C37C2}" dt="2024-01-22T12:08:39.863" v="39" actId="1036"/>
          <ac:spMkLst>
            <pc:docMk/>
            <pc:sldMk cId="2306283946" sldId="1023"/>
            <ac:spMk id="13" creationId="{C1717D94-85A5-EFC2-A37B-F757CDC16CFE}"/>
          </ac:spMkLst>
        </pc:spChg>
        <pc:spChg chg="mod">
          <ac:chgData name="Charlotte Moss" userId="17b589c9-cb67-41ed-a894-f82ca12b573d" providerId="ADAL" clId="{7C592E6A-AA8F-4968-A03A-EDB4AD0C37C2}" dt="2024-01-22T12:08:48.751" v="42" actId="555"/>
          <ac:spMkLst>
            <pc:docMk/>
            <pc:sldMk cId="2306283946" sldId="1023"/>
            <ac:spMk id="14" creationId="{DEC05AAE-9072-E71D-A029-43330765AF07}"/>
          </ac:spMkLst>
        </pc:spChg>
        <pc:spChg chg="mod">
          <ac:chgData name="Charlotte Moss" userId="17b589c9-cb67-41ed-a894-f82ca12b573d" providerId="ADAL" clId="{7C592E6A-AA8F-4968-A03A-EDB4AD0C37C2}" dt="2024-01-22T12:08:48.751" v="42" actId="555"/>
          <ac:spMkLst>
            <pc:docMk/>
            <pc:sldMk cId="2306283946" sldId="1023"/>
            <ac:spMk id="15" creationId="{732194A7-8177-BCDF-A15F-9D8DC0932D06}"/>
          </ac:spMkLst>
        </pc:spChg>
        <pc:spChg chg="mod">
          <ac:chgData name="Charlotte Moss" userId="17b589c9-cb67-41ed-a894-f82ca12b573d" providerId="ADAL" clId="{7C592E6A-AA8F-4968-A03A-EDB4AD0C37C2}" dt="2024-01-22T12:08:48.751" v="42" actId="555"/>
          <ac:spMkLst>
            <pc:docMk/>
            <pc:sldMk cId="2306283946" sldId="1023"/>
            <ac:spMk id="16" creationId="{E11E62C4-CA74-0D7A-09FA-D75E17CEF2B7}"/>
          </ac:spMkLst>
        </pc:spChg>
        <pc:spChg chg="mod">
          <ac:chgData name="Charlotte Moss" userId="17b589c9-cb67-41ed-a894-f82ca12b573d" providerId="ADAL" clId="{7C592E6A-AA8F-4968-A03A-EDB4AD0C37C2}" dt="2024-01-22T12:08:56.116" v="43" actId="1076"/>
          <ac:spMkLst>
            <pc:docMk/>
            <pc:sldMk cId="2306283946" sldId="1023"/>
            <ac:spMk id="17" creationId="{DC27453E-DD09-807F-D8B7-22396A1241B1}"/>
          </ac:spMkLst>
        </pc:spChg>
        <pc:spChg chg="mod">
          <ac:chgData name="Charlotte Moss" userId="17b589c9-cb67-41ed-a894-f82ca12b573d" providerId="ADAL" clId="{7C592E6A-AA8F-4968-A03A-EDB4AD0C37C2}" dt="2024-01-22T12:09:05.201" v="48" actId="555"/>
          <ac:spMkLst>
            <pc:docMk/>
            <pc:sldMk cId="2306283946" sldId="1023"/>
            <ac:spMk id="22" creationId="{A4EE6F2F-5881-2B13-5CFD-C247C6FA2DD7}"/>
          </ac:spMkLst>
        </pc:spChg>
        <pc:spChg chg="mod">
          <ac:chgData name="Charlotte Moss" userId="17b589c9-cb67-41ed-a894-f82ca12b573d" providerId="ADAL" clId="{7C592E6A-AA8F-4968-A03A-EDB4AD0C37C2}" dt="2024-01-22T12:09:05.201" v="48" actId="555"/>
          <ac:spMkLst>
            <pc:docMk/>
            <pc:sldMk cId="2306283946" sldId="1023"/>
            <ac:spMk id="23" creationId="{0D22B5A6-E5A9-F772-1E74-49C3419708EF}"/>
          </ac:spMkLst>
        </pc:spChg>
      </pc:sldChg>
      <pc:sldChg chg="modNotesTx">
        <pc:chgData name="Charlotte Moss" userId="17b589c9-cb67-41ed-a894-f82ca12b573d" providerId="ADAL" clId="{7C592E6A-AA8F-4968-A03A-EDB4AD0C37C2}" dt="2024-01-22T11:55:50.608" v="20" actId="20577"/>
        <pc:sldMkLst>
          <pc:docMk/>
          <pc:sldMk cId="2191362788" sldId="10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1" strike="noStrike" spc="-1" dirty="0">
                <a:solidFill>
                  <a:srgbClr val="002060"/>
                </a:solidFill>
                <a:latin typeface="Century Gothic"/>
                <a:ea typeface="Century Gothic"/>
              </a:rPr>
              <a:t>Phonics:  </a:t>
            </a:r>
            <a:r>
              <a:rPr lang="en-GB" sz="2800" b="1" i="0" u="none" strike="noStrike" dirty="0">
                <a:solidFill>
                  <a:srgbClr val="1F3864"/>
                </a:solidFill>
                <a:effectLst/>
                <a:latin typeface="Century Gothic" panose="020B0502020202020204" pitchFamily="34" charset="0"/>
              </a:rPr>
              <a:t>[ü] </a:t>
            </a:r>
            <a:r>
              <a:rPr lang="en-GB" sz="2800" b="0" i="0" u="none" strike="noStrike" dirty="0">
                <a:solidFill>
                  <a:srgbClr val="1F3864"/>
                </a:solidFill>
                <a:effectLst/>
                <a:latin typeface="Century Gothic" panose="020B0502020202020204" pitchFamily="34" charset="0"/>
              </a:rPr>
              <a:t>vs. [u]</a:t>
            </a:r>
            <a:r>
              <a:rPr lang="en-GB" sz="1800" b="0" dirty="0"/>
              <a:t> </a:t>
            </a:r>
            <a:endParaRPr lang="en-GB" sz="1800" b="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long [ü] </a:t>
            </a:r>
            <a:r>
              <a:rPr lang="de-DE" sz="1800" b="0" i="0" strike="noStrike" spc="-1" dirty="0">
                <a:solidFill>
                  <a:srgbClr val="002060"/>
                </a:solidFill>
                <a:latin typeface="Century Gothic"/>
                <a:ea typeface="Century Gothic"/>
              </a:rPr>
              <a:t>Tür [375] grün [682] müde [2000] </a:t>
            </a:r>
          </a:p>
          <a:p>
            <a:pPr marL="216000" indent="-216000">
              <a:lnSpc>
                <a:spcPct val="100000"/>
              </a:lnSpc>
            </a:pPr>
            <a:r>
              <a:rPr lang="en-GB" sz="1800" b="1" i="0" strike="noStrike" spc="-1" dirty="0">
                <a:solidFill>
                  <a:srgbClr val="002060"/>
                </a:solidFill>
                <a:latin typeface="Century Gothic"/>
                <a:ea typeface="Century Gothic"/>
              </a:rPr>
              <a:t>short [ü] </a:t>
            </a:r>
            <a:r>
              <a:rPr lang="en-GB" sz="1800" b="1" i="0" strike="noStrike" spc="-1" dirty="0" err="1">
                <a:solidFill>
                  <a:srgbClr val="002060"/>
                </a:solidFill>
                <a:latin typeface="Century Gothic"/>
                <a:ea typeface="Century Gothic"/>
              </a:rPr>
              <a:t>fünf</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[274] </a:t>
            </a:r>
            <a:r>
              <a:rPr lang="en-GB" sz="1800" b="1" baseline="0" dirty="0" err="1"/>
              <a:t>Glück</a:t>
            </a:r>
            <a:r>
              <a:rPr lang="en-GB" sz="1800" b="1" baseline="0" dirty="0"/>
              <a:t> </a:t>
            </a:r>
            <a:r>
              <a:rPr lang="en-GB" sz="1800" b="0" baseline="0" dirty="0"/>
              <a:t>[641] </a:t>
            </a:r>
            <a:r>
              <a:rPr lang="en-GB" sz="1800" b="1" baseline="0" dirty="0" err="1"/>
              <a:t>wünschen</a:t>
            </a:r>
            <a:r>
              <a:rPr lang="en-GB" sz="1800" b="1" baseline="0" dirty="0"/>
              <a:t> </a:t>
            </a:r>
            <a:r>
              <a:rPr lang="en-GB" sz="1800" baseline="0" dirty="0"/>
              <a:t>[630]</a:t>
            </a:r>
          </a:p>
          <a:p>
            <a:pPr marL="216000" indent="-216000">
              <a:lnSpc>
                <a:spcPct val="100000"/>
              </a:lnSpc>
            </a:pPr>
            <a:r>
              <a:rPr lang="en-GB" sz="1800" b="1" i="0" strike="noStrike" spc="-1" dirty="0">
                <a:solidFill>
                  <a:srgbClr val="002060"/>
                </a:solidFill>
                <a:latin typeface="Century Gothic"/>
                <a:ea typeface="Century Gothic"/>
              </a:rPr>
              <a:t>long [u] </a:t>
            </a:r>
            <a:r>
              <a:rPr lang="fr-FR" sz="1800" b="0" i="0" strike="noStrike" spc="-1" dirty="0">
                <a:solidFill>
                  <a:srgbClr val="002060"/>
                </a:solidFill>
                <a:latin typeface="Century Gothic"/>
                <a:ea typeface="Century Gothic"/>
              </a:rPr>
              <a:t>du [54] </a:t>
            </a:r>
            <a:r>
              <a:rPr lang="fr-FR" sz="1800" b="0" i="0" strike="noStrike" spc="-1" dirty="0" err="1">
                <a:solidFill>
                  <a:srgbClr val="002060"/>
                </a:solidFill>
                <a:latin typeface="Century Gothic"/>
                <a:ea typeface="Century Gothic"/>
              </a:rPr>
              <a:t>gut</a:t>
            </a:r>
            <a:r>
              <a:rPr lang="fr-FR" sz="1800" b="0" i="0" strike="noStrike" spc="-1" dirty="0">
                <a:solidFill>
                  <a:srgbClr val="002060"/>
                </a:solidFill>
                <a:latin typeface="Century Gothic"/>
                <a:ea typeface="Century Gothic"/>
              </a:rPr>
              <a:t> [76] super [1772]</a:t>
            </a:r>
          </a:p>
          <a:p>
            <a:pPr marL="216000" indent="-216000">
              <a:lnSpc>
                <a:spcPct val="100000"/>
              </a:lnSpc>
            </a:pPr>
            <a:r>
              <a:rPr lang="en-GB" sz="1800" b="1" i="0" strike="noStrike" spc="-1" dirty="0">
                <a:solidFill>
                  <a:srgbClr val="002060"/>
                </a:solidFill>
                <a:latin typeface="Century Gothic"/>
                <a:ea typeface="Century Gothic"/>
              </a:rPr>
              <a:t>short [u] </a:t>
            </a:r>
            <a:r>
              <a:rPr lang="de-DE" sz="1800" b="0" i="0" strike="noStrike" spc="-1" dirty="0">
                <a:solidFill>
                  <a:srgbClr val="002060"/>
                </a:solidFill>
                <a:latin typeface="Century Gothic"/>
                <a:ea typeface="Century Gothic"/>
              </a:rPr>
              <a:t>Punkt [248] Nummer [806] dunkel [706]</a:t>
            </a:r>
          </a:p>
          <a:p>
            <a:pPr marL="216000" indent="-216000">
              <a:lnSpc>
                <a:spcPct val="100000"/>
              </a:lnSpc>
            </a:pPr>
            <a:endParaRPr lang="en-GB" sz="1800" b="1" i="0" strike="noStrike" spc="-1" dirty="0">
              <a:solidFill>
                <a:srgbClr val="002060"/>
              </a:solidFill>
              <a:latin typeface="Century Gothic"/>
              <a:ea typeface="Century Gothic"/>
            </a:endParaRPr>
          </a:p>
          <a:p>
            <a:pPr marL="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no</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new</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vocabulary</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Instead</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new</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vocabulary</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T1 &amp; </a:t>
            </a:r>
            <a:r>
              <a:rPr lang="de-DE" sz="1200" b="0" i="0" strike="noStrike" spc="-1" dirty="0" err="1">
                <a:solidFill>
                  <a:srgbClr val="002060"/>
                </a:solidFill>
                <a:latin typeface="Century Gothic"/>
                <a:ea typeface="Century Gothic"/>
              </a:rPr>
              <a:t>the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previous</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week</a:t>
            </a:r>
            <a:r>
              <a:rPr lang="de-DE" sz="1200" b="0" i="0" strike="noStrike" spc="-1" dirty="0">
                <a:solidFill>
                  <a:srgbClr val="002060"/>
                </a:solidFill>
                <a:latin typeface="Century Gothic"/>
                <a:ea typeface="Century Gothic"/>
              </a:rPr>
              <a:t>: benutzen [1119] lernen [288] machen [58] singen [1063] spielen [205]  Computer [1252] Fußball [1277] Opa [2776] Song [3373] normalerweise [2062] zu Hause [n/a]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am + </a:t>
            </a:r>
            <a:r>
              <a:rPr lang="de-DE" sz="1200" b="0" i="0" strike="noStrike" spc="-1" dirty="0" err="1">
                <a:solidFill>
                  <a:srgbClr val="002060"/>
                </a:solidFill>
                <a:latin typeface="Century Gothic"/>
                <a:ea typeface="Century Gothic"/>
              </a:rPr>
              <a:t>days</a:t>
            </a:r>
            <a:r>
              <a:rPr lang="de-DE" sz="1200" b="0" i="0" strike="noStrike" spc="-1" dirty="0">
                <a:solidFill>
                  <a:srgbClr val="002060"/>
                </a:solidFill>
                <a:latin typeface="Century Gothic"/>
                <a:ea typeface="Century Gothic"/>
              </a:rPr>
              <a:t> of </a:t>
            </a:r>
            <a:r>
              <a:rPr lang="de-DE" sz="1200" b="0" i="0" strike="noStrike" spc="-1" dirty="0" err="1">
                <a:solidFill>
                  <a:srgbClr val="002060"/>
                </a:solidFill>
                <a:latin typeface="Century Gothic"/>
                <a:ea typeface="Century Gothic"/>
              </a:rPr>
              <a:t>the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week</a:t>
            </a:r>
            <a:r>
              <a:rPr lang="de-DE" sz="1200" b="0" i="0" strike="noStrike" spc="-1" dirty="0">
                <a:solidFill>
                  <a:srgbClr val="002060"/>
                </a:solidFill>
                <a:latin typeface="Century Gothic"/>
                <a:ea typeface="Century Gothic"/>
              </a:rPr>
              <a:t> (am Montag) and </a:t>
            </a:r>
            <a:r>
              <a:rPr lang="de-DE" sz="1200" b="0" i="0" strike="noStrike" spc="-1" dirty="0" err="1">
                <a:solidFill>
                  <a:srgbClr val="002060"/>
                </a:solidFill>
                <a:latin typeface="Century Gothic"/>
                <a:ea typeface="Century Gothic"/>
              </a:rPr>
              <a:t>adverbs</a:t>
            </a:r>
            <a:r>
              <a:rPr lang="de-DE" sz="1200" b="0" i="0" strike="noStrike" spc="-1" dirty="0">
                <a:solidFill>
                  <a:srgbClr val="002060"/>
                </a:solidFill>
                <a:latin typeface="Century Gothic"/>
                <a:ea typeface="Century Gothic"/>
              </a:rPr>
              <a:t> (montags)</a:t>
            </a:r>
          </a:p>
          <a:p>
            <a:pPr marL="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1: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Term 1</a:t>
            </a:r>
          </a:p>
          <a:p>
            <a:pPr marL="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Antwort [522] Baum [1013] Dorf [959] Fahrrad [2138] Farbe [1079] Form [307] Fußballspieler [n/a] Haus [147] Idee [451] Karte [1474] Land [134] Mädchen [602] Musiker [2577] Ort [341] Papier [1163] Partner [1172] Punkt [248] Satz [432] Schwimmbad, Schwimmbäder [n/a] Sportler [2565] keine</a:t>
            </a:r>
            <a:r>
              <a:rPr lang="de-DE" sz="1200" b="0" i="0" strike="noStrike" spc="-1" baseline="30000" dirty="0">
                <a:solidFill>
                  <a:srgbClr val="002060"/>
                </a:solidFill>
                <a:latin typeface="Century Gothic"/>
                <a:ea typeface="Century Gothic"/>
              </a:rPr>
              <a:t>2</a:t>
            </a:r>
            <a:r>
              <a:rPr lang="de-DE" sz="1200" b="0" i="0" strike="noStrike" spc="-1" dirty="0">
                <a:solidFill>
                  <a:srgbClr val="002060"/>
                </a:solidFill>
                <a:latin typeface="Century Gothic"/>
                <a:ea typeface="Century Gothic"/>
              </a:rPr>
              <a:t> [46]</a:t>
            </a: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092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231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168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09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A</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84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B </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22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[u], </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1200" b="1" i="0" u="none" strike="noStrike" kern="1200" cap="none" spc="0" normalizeH="0" baseline="0" noProof="0" dirty="0">
                <a:ln>
                  <a:noFill/>
                </a:ln>
                <a:solidFill>
                  <a:srgbClr val="FF0000"/>
                </a:solidFill>
                <a:effectLst/>
                <a:uLnTx/>
                <a:uFillTx/>
                <a:latin typeface="Century Gothic"/>
                <a:ea typeface="+mn-ea"/>
                <a:cs typeface="+mn-cs"/>
              </a:rPr>
              <a:t>u</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1200" b="1" i="0" u="none" strike="noStrike" kern="1200" cap="none" spc="0" normalizeH="0" baseline="0" noProof="0" dirty="0">
                <a:ln>
                  <a:noFill/>
                </a:ln>
                <a:solidFill>
                  <a:srgbClr val="FF0000"/>
                </a:solidFill>
                <a:effectLst/>
                <a:uLnTx/>
                <a:uFillTx/>
                <a:latin typeface="Century Gothic"/>
                <a:ea typeface="+mn-ea"/>
                <a:cs typeface="+mn-cs"/>
              </a:rPr>
              <a:t>ü</a:t>
            </a:r>
            <a:r>
              <a:rPr kumimoji="0" lang="en-GB" sz="1200" b="1" i="0" u="none" strike="noStrike" kern="1200" cap="none" spc="0" normalizeH="0" baseline="0" noProof="0" dirty="0">
                <a:ln>
                  <a:noFill/>
                </a:ln>
                <a:solidFill>
                  <a:srgbClr val="002060"/>
                </a:solidFill>
                <a:effectLst/>
                <a:uLnTx/>
                <a:uFillTx/>
                <a:latin typeface="Century Gothic"/>
                <a:ea typeface="+mn-ea"/>
                <a:cs typeface="+mn-cs"/>
              </a:rPr>
              <a:t>], short [ü]!</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first of the four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words ‘du’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other three source words in the same</a:t>
            </a:r>
            <a:r>
              <a:rPr lang="en-GB" sz="1200" b="0" strike="noStrike" spc="-1" baseline="0" dirty="0">
                <a:solidFill>
                  <a:srgbClr val="000000"/>
                </a:solidFill>
                <a:latin typeface="+mn-lt"/>
              </a:rPr>
              <a:t> way, bringing on first the word then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0" strike="noStrike" spc="-1" baseline="0" dirty="0">
              <a:solidFill>
                <a:srgbClr val="000000"/>
              </a:solidFill>
              <a:effectLst/>
              <a:latin typeface="+mn-lt"/>
              <a:ea typeface="+mn-ea"/>
              <a:cs typeface="+mn-cs"/>
            </a:endParaRPr>
          </a:p>
          <a:p>
            <a:pPr marL="216000" indent="-216000">
              <a:lnSpc>
                <a:spcPct val="100000"/>
              </a:lnSpc>
            </a:pPr>
            <a:r>
              <a:rPr lang="en-GB" sz="1200" b="1" i="0" strike="noStrike" spc="-1" dirty="0">
                <a:solidFill>
                  <a:srgbClr val="002060"/>
                </a:solidFill>
                <a:latin typeface="Century Gothic"/>
                <a:ea typeface="Century Gothic"/>
              </a:rPr>
              <a:t>long [u] </a:t>
            </a:r>
            <a:r>
              <a:rPr lang="fr-FR" sz="1200" b="0" i="0" strike="noStrike" spc="-1" dirty="0">
                <a:solidFill>
                  <a:srgbClr val="002060"/>
                </a:solidFill>
                <a:latin typeface="Century Gothic"/>
                <a:ea typeface="Century Gothic"/>
              </a:rPr>
              <a:t>du [54] </a:t>
            </a:r>
          </a:p>
          <a:p>
            <a:pPr marL="216000" indent="-216000">
              <a:lnSpc>
                <a:spcPct val="100000"/>
              </a:lnSpc>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a:t>
            </a: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a:t>
            </a:r>
          </a:p>
          <a:p>
            <a:pPr marL="216000" indent="-216000">
              <a:lnSpc>
                <a:spcPct val="100000"/>
              </a:lnSpc>
            </a:pPr>
            <a:r>
              <a:rPr lang="en-GB" sz="1200" b="1" i="0" strike="noStrike" spc="-1" dirty="0">
                <a:solidFill>
                  <a:srgbClr val="002060"/>
                </a:solidFill>
                <a:latin typeface="Century Gothic"/>
                <a:ea typeface="Century Gothic"/>
              </a:rPr>
              <a:t>short [ü] </a:t>
            </a: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endParaRPr lang="en-GB" sz="1200" b="0" i="0" strike="noStrike" spc="-1" dirty="0">
              <a:solidFill>
                <a:srgbClr val="002060"/>
              </a:solidFill>
              <a:latin typeface="Century Gothic"/>
              <a:ea typeface="Century Gothic"/>
            </a:endParaRP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endParaRPr lang="en-GB" sz="1200" b="0" strike="noStrike" spc="-1" baseline="0" dirty="0">
              <a:solidFill>
                <a:srgbClr val="000000"/>
              </a:solidFill>
              <a:effectLst/>
              <a:latin typeface="+mn-lt"/>
              <a:ea typeface="+mn-ea"/>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the SSCs [</a:t>
            </a:r>
            <a:r>
              <a:rPr lang="en-GB" sz="1200" b="1" strike="noStrike" spc="-1" dirty="0">
                <a:solidFill>
                  <a:srgbClr val="000000"/>
                </a:solidFill>
                <a:latin typeface="Calibri"/>
                <a:ea typeface="Calibri"/>
              </a:rPr>
              <a:t>u</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NB the geography is approximate, the focus here is on the pronounciation of the place names.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Pair work: One pupil selects 5 town names in their head.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other pupil reads out town names, trying to ‘guess’ which ones their partner has chosen within the 30 seconds on the timer.</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Click the timer to start the game.</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Pupils swap roles. </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a:t>
            </a:r>
            <a:r>
              <a:rPr lang="en-GB" b="0" dirty="0" err="1"/>
              <a:t>sie</a:t>
            </a:r>
            <a:r>
              <a:rPr lang="en-GB" b="0" dirty="0"/>
              <a:t> (she) and </a:t>
            </a:r>
            <a:r>
              <a:rPr lang="en-GB" b="0" dirty="0" err="1"/>
              <a:t>sie</a:t>
            </a:r>
            <a:r>
              <a:rPr lang="en-GB" b="0" dirty="0"/>
              <a:t> (they), and between statement and question word order.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Explain the task. </a:t>
            </a:r>
          </a:p>
          <a:p>
            <a:pPr marL="228600" lvl="0" indent="-228600" algn="l" rtl="0">
              <a:spcBef>
                <a:spcPts val="0"/>
              </a:spcBef>
              <a:spcAft>
                <a:spcPts val="0"/>
              </a:spcAft>
              <a:buAutoNum type="arabicPeriod"/>
            </a:pPr>
            <a:r>
              <a:rPr lang="en-GB" dirty="0"/>
              <a:t>Click to listen. Pupils circle the correct answer (if they have the sheet printed). If not, they can use numbers 1,2.3. Click for answers. </a:t>
            </a:r>
          </a:p>
          <a:p>
            <a:pPr marL="228600" lvl="0" indent="-228600" algn="l" rtl="0">
              <a:spcBef>
                <a:spcPts val="0"/>
              </a:spcBef>
              <a:spcAft>
                <a:spcPts val="0"/>
              </a:spcAft>
              <a:buAutoNum type="arabicPeriod"/>
            </a:pPr>
            <a:r>
              <a:rPr lang="en-GB" dirty="0"/>
              <a:t>Bring up Section B instruction. Pupils listen again and write the corresponding details into the table in Section B.</a:t>
            </a:r>
          </a:p>
          <a:p>
            <a:pPr marL="228600" lvl="0" indent="-228600" algn="l" rtl="0">
              <a:spcBef>
                <a:spcPts val="0"/>
              </a:spcBef>
              <a:spcAft>
                <a:spcPts val="0"/>
              </a:spcAft>
              <a:buAutoNum type="arabicPeriod"/>
            </a:pPr>
            <a:r>
              <a:rPr lang="en-GB" dirty="0"/>
              <a:t>Click to reveal answers. </a:t>
            </a:r>
          </a:p>
          <a:p>
            <a:pPr marL="228600" lvl="0" indent="-228600" algn="l" rtl="0">
              <a:spcBef>
                <a:spcPts val="0"/>
              </a:spcBef>
              <a:spcAft>
                <a:spcPts val="0"/>
              </a:spcAft>
              <a:buAutoNum type="arabicPeriod"/>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br>
              <a:rPr lang="en-GB" sz="1200" dirty="0">
                <a:solidFill>
                  <a:srgbClr val="002060"/>
                </a:solidFill>
                <a:latin typeface="Century Gothic"/>
                <a:ea typeface="Century Gothic"/>
                <a:cs typeface="Century Gothic"/>
                <a:sym typeface="Century Gothic"/>
              </a:rPr>
            </a:br>
            <a:r>
              <a:rPr kumimoji="0" lang="en-GB" sz="1200" b="0" i="0" u="none" strike="noStrike" kern="1200" cap="none" spc="0" normalizeH="0" baseline="0" noProof="0" dirty="0" err="1">
                <a:ln>
                  <a:noFill/>
                </a:ln>
                <a:solidFill>
                  <a:srgbClr val="000000"/>
                </a:solidFill>
                <a:effectLst/>
                <a:uLnTx/>
                <a:uFillTx/>
                <a:latin typeface="Arial"/>
                <a:ea typeface="+mn-ea"/>
                <a:cs typeface="+mn-cs"/>
              </a:rPr>
              <a:t>Beispiel</a:t>
            </a:r>
            <a:r>
              <a:rPr kumimoji="0" lang="en-GB" sz="1200" b="0" i="0" u="none" strike="noStrike" kern="1200" cap="none" spc="0" normalizeH="0" baseline="0" noProof="0" dirty="0">
                <a:ln>
                  <a:noFill/>
                </a:ln>
                <a:solidFill>
                  <a:srgbClr val="000000"/>
                </a:solidFill>
                <a:effectLst/>
                <a:uLnTx/>
                <a:uFillTx/>
                <a:latin typeface="Arial"/>
                <a:ea typeface="+mn-ea"/>
                <a:cs typeface="+mn-cs"/>
              </a:rPr>
              <a:t>. Sie </a:t>
            </a:r>
            <a:r>
              <a:rPr kumimoji="0" lang="en-GB" sz="1200" b="0" i="0" u="none" strike="noStrike" kern="1200" cap="none" spc="0" normalizeH="0" baseline="0" noProof="0" dirty="0" err="1">
                <a:ln>
                  <a:noFill/>
                </a:ln>
                <a:solidFill>
                  <a:srgbClr val="000000"/>
                </a:solidFill>
                <a:effectLst/>
                <a:uLnTx/>
                <a:uFillTx/>
                <a:latin typeface="Arial"/>
                <a:ea typeface="+mn-ea"/>
                <a:cs typeface="+mn-cs"/>
              </a:rPr>
              <a:t>gibt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heute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eine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Antwort</a:t>
            </a:r>
            <a:r>
              <a:rPr kumimoji="0" lang="en-GB" sz="1200" b="0" i="0" u="none" strike="noStrike" kern="1200" cap="none" spc="0" normalizeH="0" baseline="0" noProof="0" dirty="0">
                <a:ln>
                  <a:noFill/>
                </a:ln>
                <a:solidFill>
                  <a:srgbClr val="000000"/>
                </a:solidFill>
                <a:effectLst/>
                <a:uLnTx/>
                <a:uFillTx/>
                <a:latin typeface="Arial"/>
                <a:ea typeface="+mn-ea"/>
                <a:cs typeface="+mn-cs"/>
              </a:rPr>
              <a:t>.</a:t>
            </a:r>
          </a:p>
          <a:p>
            <a:pPr marL="0" lvl="0" indent="0" algn="l" rtl="0">
              <a:spcBef>
                <a:spcPts val="0"/>
              </a:spcBef>
              <a:spcAft>
                <a:spcPts val="0"/>
              </a:spcAft>
              <a:buNone/>
            </a:pPr>
            <a:r>
              <a:rPr kumimoji="0" lang="en-GB" sz="1200" b="0" i="0" u="none" strike="noStrike" kern="1200" cap="none" spc="0" normalizeH="0" baseline="0" noProof="0" dirty="0">
                <a:ln>
                  <a:noFill/>
                </a:ln>
                <a:solidFill>
                  <a:srgbClr val="000000"/>
                </a:solidFill>
                <a:effectLst/>
                <a:uLnTx/>
                <a:uFillTx/>
                <a:latin typeface="Arial"/>
                <a:ea typeface="+mn-ea"/>
                <a:cs typeface="+mn-cs"/>
              </a:rPr>
              <a:t>1.  Mag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sonntags</a:t>
            </a:r>
            <a:r>
              <a:rPr kumimoji="0" lang="en-GB" sz="1200" b="0" i="0" u="none" strike="noStrike" kern="1200" cap="none" spc="0" normalizeH="0" baseline="0" noProof="0" dirty="0">
                <a:ln>
                  <a:noFill/>
                </a:ln>
                <a:solidFill>
                  <a:srgbClr val="000000"/>
                </a:solidFill>
                <a:effectLst/>
                <a:uLnTx/>
                <a:uFillTx/>
                <a:latin typeface="Arial"/>
                <a:ea typeface="+mn-ea"/>
                <a:cs typeface="+mn-cs"/>
              </a:rPr>
              <a:t> Kuchen?</a:t>
            </a:r>
          </a:p>
          <a:p>
            <a:pPr marL="0" lvl="0" indent="0" algn="l" rtl="0">
              <a:spcBef>
                <a:spcPts val="0"/>
              </a:spcBef>
              <a:spcAft>
                <a:spcPts val="0"/>
              </a:spcAft>
              <a:buNone/>
            </a:pPr>
            <a:r>
              <a:rPr kumimoji="0" lang="en-GB" sz="1200" b="0" i="0" u="none" strike="noStrike" kern="1200" cap="none" spc="0" normalizeH="0" baseline="0" noProof="0" dirty="0">
                <a:ln>
                  <a:noFill/>
                </a:ln>
                <a:solidFill>
                  <a:srgbClr val="000000"/>
                </a:solidFill>
                <a:effectLst/>
                <a:uLnTx/>
                <a:uFillTx/>
                <a:latin typeface="Arial"/>
                <a:ea typeface="+mn-ea"/>
                <a:cs typeface="+mn-cs"/>
              </a:rPr>
              <a:t>2.  </a:t>
            </a:r>
            <a:r>
              <a:rPr kumimoji="0" lang="en-GB" sz="1200" b="0" i="0" u="none" strike="noStrike" kern="1200" cap="none" spc="0" normalizeH="0" baseline="0" noProof="0" dirty="0" err="1">
                <a:ln>
                  <a:noFill/>
                </a:ln>
                <a:solidFill>
                  <a:srgbClr val="000000"/>
                </a:solidFill>
                <a:effectLst/>
                <a:uLnTx/>
                <a:uFillTx/>
                <a:latin typeface="Arial"/>
                <a:ea typeface="+mn-ea"/>
                <a:cs typeface="+mn-cs"/>
              </a:rPr>
              <a:t>Benutzen</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mittwochs</a:t>
            </a:r>
            <a:r>
              <a:rPr kumimoji="0" lang="en-GB" sz="1200" b="0" i="0" u="none" strike="noStrike" kern="1200" cap="none" spc="0" normalizeH="0" baseline="0" noProof="0" dirty="0">
                <a:ln>
                  <a:noFill/>
                </a:ln>
                <a:solidFill>
                  <a:srgbClr val="000000"/>
                </a:solidFill>
                <a:effectLst/>
                <a:uLnTx/>
                <a:uFillTx/>
                <a:latin typeface="Arial"/>
                <a:ea typeface="+mn-ea"/>
                <a:cs typeface="+mn-cs"/>
              </a:rPr>
              <a:t>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3.  Sie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singen</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normalerweise</a:t>
            </a:r>
            <a:r>
              <a:rPr kumimoji="0" lang="en-GB" sz="1200" b="0" i="0" u="none" strike="noStrike" kern="1200" cap="none" spc="0" normalizeH="0" baseline="0" noProof="0" dirty="0">
                <a:ln>
                  <a:noFill/>
                </a:ln>
                <a:solidFill>
                  <a:srgbClr val="000000"/>
                </a:solidFill>
                <a:effectLst/>
                <a:uLnTx/>
                <a:uFillTx/>
                <a:latin typeface="Arial"/>
                <a:ea typeface="+mn-ea"/>
                <a:cs typeface="+mn-cs"/>
              </a:rPr>
              <a:t> Songs.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a:rPr>
              <a:t>4.  Sie </a:t>
            </a:r>
            <a:r>
              <a:rPr lang="en-GB" sz="1200" dirty="0" err="1">
                <a:solidFill>
                  <a:srgbClr val="000000"/>
                </a:solidFill>
                <a:latin typeface="Arial"/>
              </a:rPr>
              <a:t>geht</a:t>
            </a:r>
            <a:r>
              <a:rPr lang="en-GB" sz="1200" dirty="0">
                <a:solidFill>
                  <a:srgbClr val="000000"/>
                </a:solidFill>
                <a:latin typeface="Arial"/>
              </a:rPr>
              <a:t> </a:t>
            </a:r>
            <a:r>
              <a:rPr lang="en-GB" sz="1200" dirty="0" err="1">
                <a:solidFill>
                  <a:srgbClr val="000000"/>
                </a:solidFill>
                <a:latin typeface="Arial"/>
              </a:rPr>
              <a:t>freitags</a:t>
            </a:r>
            <a:r>
              <a:rPr lang="en-GB" sz="1200" dirty="0">
                <a:solidFill>
                  <a:srgbClr val="000000"/>
                </a:solidFill>
                <a:latin typeface="Arial"/>
              </a:rPr>
              <a:t> ins </a:t>
            </a:r>
            <a:r>
              <a:rPr lang="en-GB" sz="1200" dirty="0" err="1">
                <a:solidFill>
                  <a:srgbClr val="000000"/>
                </a:solidFill>
                <a:latin typeface="Arial"/>
              </a:rPr>
              <a:t>Schwimmbad</a:t>
            </a:r>
            <a:r>
              <a:rPr lang="en-GB" sz="1200" dirty="0">
                <a:solidFill>
                  <a:srgbClr val="000000"/>
                </a:solidFill>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5.  Am Montag </a:t>
            </a:r>
            <a:r>
              <a:rPr kumimoji="0" lang="en-GB" sz="1200" b="0" i="0" u="none" strike="noStrike" kern="1200" cap="none" spc="0" normalizeH="0" baseline="0" noProof="0" dirty="0" err="1">
                <a:ln>
                  <a:noFill/>
                </a:ln>
                <a:solidFill>
                  <a:srgbClr val="000000"/>
                </a:solidFill>
                <a:effectLst/>
                <a:uLnTx/>
                <a:uFillTx/>
                <a:latin typeface="Arial"/>
                <a:ea typeface="+mn-ea"/>
                <a:cs typeface="+mn-cs"/>
              </a:rPr>
              <a:t>isst</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sie</a:t>
            </a:r>
            <a:r>
              <a:rPr kumimoji="0" lang="en-GB" sz="1200" b="0" i="0" u="none" strike="noStrike" kern="1200" cap="none" spc="0" normalizeH="0" baseline="0" noProof="0" dirty="0">
                <a:ln>
                  <a:noFill/>
                </a:ln>
                <a:solidFill>
                  <a:srgbClr val="000000"/>
                </a:solidFill>
                <a:effectLst/>
                <a:uLnTx/>
                <a:uFillTx/>
                <a:latin typeface="Arial"/>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a:ea typeface="+mn-ea"/>
                <a:cs typeface="+mn-cs"/>
              </a:rPr>
              <a:t>Käse</a:t>
            </a:r>
            <a:r>
              <a:rPr kumimoji="0" lang="en-GB" sz="1200" b="0" i="0" u="none" strike="noStrike" kern="1200" cap="none" spc="0" normalizeH="0" baseline="0" noProof="0" dirty="0">
                <a:ln>
                  <a:noFill/>
                </a:ln>
                <a:solidFill>
                  <a:srgbClr val="000000"/>
                </a:solidFill>
                <a:effectLst/>
                <a:uLnTx/>
                <a:uFillTx/>
                <a:latin typeface="Arial"/>
                <a:ea typeface="+mn-ea"/>
                <a:cs typeface="+mn-cs"/>
              </a:rPr>
              <a:t>.</a:t>
            </a: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9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2 – example and instruction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for two slides.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practice distinguishing between </a:t>
            </a:r>
            <a:r>
              <a:rPr lang="en-GB" b="0" dirty="0" err="1"/>
              <a:t>sie</a:t>
            </a:r>
            <a:r>
              <a:rPr lang="en-GB" b="0" dirty="0"/>
              <a:t> (she) and </a:t>
            </a:r>
            <a:r>
              <a:rPr lang="en-GB" b="0" dirty="0" err="1"/>
              <a:t>sie</a:t>
            </a:r>
            <a:r>
              <a:rPr lang="en-GB" b="0" dirty="0"/>
              <a:t> (they), and between statement and question word order.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use the table to make a sentence or a question e.g. first column: Sie </a:t>
            </a:r>
            <a:r>
              <a:rPr lang="en-GB" b="0" dirty="0" err="1"/>
              <a:t>spielt</a:t>
            </a:r>
            <a:r>
              <a:rPr lang="en-GB" b="0" dirty="0"/>
              <a:t> </a:t>
            </a:r>
            <a:r>
              <a:rPr lang="en-GB" b="0" dirty="0" err="1"/>
              <a:t>Fußball</a:t>
            </a:r>
            <a:r>
              <a:rPr lang="en-GB" b="0" dirty="0"/>
              <a:t>, Sie </a:t>
            </a:r>
            <a:r>
              <a:rPr lang="en-GB" b="0" dirty="0" err="1"/>
              <a:t>spielen</a:t>
            </a:r>
            <a:r>
              <a:rPr lang="en-GB" b="0" dirty="0"/>
              <a:t> </a:t>
            </a:r>
            <a:r>
              <a:rPr lang="en-GB" b="0" dirty="0" err="1"/>
              <a:t>Fußball</a:t>
            </a:r>
            <a:r>
              <a:rPr lang="en-GB" b="0" dirty="0"/>
              <a:t>, </a:t>
            </a:r>
            <a:r>
              <a:rPr lang="en-GB" b="0" dirty="0" err="1"/>
              <a:t>Spielt</a:t>
            </a:r>
            <a:r>
              <a:rPr lang="en-GB" b="0" dirty="0"/>
              <a:t> </a:t>
            </a:r>
            <a:r>
              <a:rPr lang="en-GB" b="0" dirty="0" err="1"/>
              <a:t>sie</a:t>
            </a:r>
            <a:r>
              <a:rPr lang="en-GB" b="0" dirty="0"/>
              <a:t> </a:t>
            </a:r>
            <a:r>
              <a:rPr lang="en-GB" b="0" dirty="0" err="1"/>
              <a:t>Fußball</a:t>
            </a:r>
            <a:r>
              <a:rPr lang="en-GB"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choose a square. If they say the sentence correctly, click on the relevant square. There may or may not be a treasure (Schatz) underneath.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When the task is clear, click for the next slide to do the task with the complete table. The noun phrases are the same, but the treasures are in different places.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noun phrases: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new noun phrases for Gruen:</a:t>
            </a:r>
          </a:p>
          <a:p>
            <a:pPr marL="0" marR="0" lvl="0" indent="0" algn="l" rtl="0">
              <a:lnSpc>
                <a:spcPct val="100000"/>
              </a:lnSpc>
              <a:spcBef>
                <a:spcPts val="0"/>
              </a:spcBef>
              <a:spcAft>
                <a:spcPts val="0"/>
              </a:spcAft>
              <a:buClr>
                <a:schemeClr val="dk1"/>
              </a:buClr>
              <a:buSzPts val="1200"/>
              <a:buFont typeface="Calibri"/>
              <a:buNone/>
            </a:pPr>
            <a:r>
              <a:rPr lang="en-GB" sz="1200" b="1" dirty="0"/>
              <a:t>ins </a:t>
            </a:r>
            <a:r>
              <a:rPr lang="en-GB" sz="1200" b="1" dirty="0" err="1"/>
              <a:t>Schwimmbad</a:t>
            </a:r>
            <a:r>
              <a:rPr lang="en-GB" sz="1200" b="1" dirty="0"/>
              <a:t> </a:t>
            </a:r>
            <a:r>
              <a:rPr lang="en-GB" sz="1200" b="1" dirty="0" err="1"/>
              <a:t>gehen</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Ideen </a:t>
            </a:r>
            <a:r>
              <a:rPr lang="en-GB" sz="1200" b="1" dirty="0" err="1"/>
              <a:t>haben</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Blumen </a:t>
            </a:r>
            <a:r>
              <a:rPr lang="en-GB" sz="1200" b="1" dirty="0" err="1"/>
              <a:t>mitbringen</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am Meer </a:t>
            </a:r>
            <a:r>
              <a:rPr lang="en-GB" sz="1200" b="1" dirty="0" err="1"/>
              <a:t>sitzen</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err="1"/>
              <a:t>Konzerte</a:t>
            </a:r>
            <a:r>
              <a:rPr lang="en-GB" sz="1200" b="1" dirty="0"/>
              <a:t> </a:t>
            </a:r>
            <a:r>
              <a:rPr lang="en-GB" sz="1200" b="1" dirty="0" err="1"/>
              <a:t>besuchen</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err="1"/>
              <a:t>Farben</a:t>
            </a:r>
            <a:r>
              <a:rPr lang="en-GB" sz="1200" b="1" dirty="0"/>
              <a:t> </a:t>
            </a:r>
            <a:r>
              <a:rPr lang="en-GB" sz="1200" b="1" dirty="0" err="1"/>
              <a:t>mögen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br>
              <a:rPr lang="en-GB" dirty="0"/>
            </a:br>
            <a:r>
              <a:rPr lang="en-GB" dirty="0"/>
              <a:t>1.  Elicit English translations.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Vocabulary: </a:t>
            </a:r>
          </a:p>
          <a:p>
            <a:pPr marL="0" marR="0" lvl="0" indent="0" algn="l" rtl="0">
              <a:lnSpc>
                <a:spcPct val="100000"/>
              </a:lnSpc>
              <a:spcBef>
                <a:spcPts val="0"/>
              </a:spcBef>
              <a:spcAft>
                <a:spcPts val="0"/>
              </a:spcAft>
              <a:buClr>
                <a:schemeClr val="dk1"/>
              </a:buClr>
              <a:buSzPts val="1200"/>
              <a:buFont typeface="Calibri"/>
              <a:buNone/>
            </a:pPr>
            <a:r>
              <a:rPr lang="en-GB" dirty="0"/>
              <a:t>Schatz [2649] </a:t>
            </a:r>
            <a:r>
              <a:rPr lang="en-GB" dirty="0" err="1"/>
              <a:t>Suche</a:t>
            </a:r>
            <a:r>
              <a:rPr lang="en-GB" dirty="0"/>
              <a:t> [1508]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89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slide 2 of 2 – task slide. Procedure on previous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2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4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6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3</a:t>
            </a:r>
            <a:r>
              <a:rPr lang="en-US" b="0" baseline="30000" dirty="0"/>
              <a:t>rd</a:t>
            </a:r>
            <a:r>
              <a:rPr lang="en-US" b="0" baseline="0" dirty="0"/>
              <a:t> person singular feminine (</a:t>
            </a:r>
            <a:r>
              <a:rPr lang="en-US" b="0" baseline="0" dirty="0" err="1"/>
              <a:t>sie</a:t>
            </a:r>
            <a:r>
              <a:rPr lang="en-US" b="0" baseline="0" dirty="0"/>
              <a:t>) and 3</a:t>
            </a:r>
            <a:r>
              <a:rPr lang="en-US" b="0" baseline="30000" dirty="0"/>
              <a:t>rd</a:t>
            </a:r>
            <a:r>
              <a:rPr lang="en-US" b="0" baseline="0" dirty="0"/>
              <a:t> person plural (also </a:t>
            </a:r>
            <a:r>
              <a:rPr lang="en-US" b="0" baseline="0" dirty="0" err="1"/>
              <a:t>sie</a:t>
            </a:r>
            <a:r>
              <a:rPr lang="en-US" b="0" baseline="0" dirty="0"/>
              <a:t>) verbs and yes/no questions.</a:t>
            </a:r>
            <a:endParaRPr lang="en-US" b="0" dirty="0"/>
          </a:p>
          <a:p>
            <a:br>
              <a:rPr lang="en-GB" dirty="0"/>
            </a:br>
            <a:r>
              <a:rPr lang="en-GB" b="1" dirty="0"/>
              <a:t>Procedure:</a:t>
            </a:r>
            <a:br>
              <a:rPr lang="en-GB" dirty="0"/>
            </a:br>
            <a:r>
              <a:rPr lang="en-GB" dirty="0"/>
              <a:t>1. Use this slide to model the task.</a:t>
            </a:r>
          </a:p>
          <a:p>
            <a:r>
              <a:rPr lang="en-GB" dirty="0"/>
              <a:t>2. Pupil A produces the statement or question in German. Discuss with class how a statement and question will be different (word order). </a:t>
            </a:r>
          </a:p>
          <a:p>
            <a:r>
              <a:rPr lang="en-GB" dirty="0"/>
              <a:t>3. Pupil B identifies the correct picture – A or B (she or they?), writes the English down, and identifies whether or not it is a question. </a:t>
            </a:r>
          </a:p>
          <a:p>
            <a:r>
              <a:rPr lang="en-GB" dirty="0"/>
              <a:t>4. Complete items 1-5 for partner A.</a:t>
            </a:r>
          </a:p>
          <a:p>
            <a:r>
              <a:rPr lang="en-GB" dirty="0"/>
              <a:t>5. Then pupils swap roles and repeat the task.</a:t>
            </a:r>
            <a:br>
              <a:rPr lang="en-GB" dirty="0"/>
            </a:br>
            <a:r>
              <a:rPr lang="en-GB" dirty="0"/>
              <a:t>6. See next slides for answers and handouts at the end of the presentation.</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have learnt that the German present tense translates into present simple and present continuous in English.  Here, as there are no adverbs many of the sentences/questions could be either present simple or continuous, so if pupils have given a different formulation in their answer, they can be reassured about this.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11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192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media/audio81.wav"/><Relationship Id="rId7" Type="http://schemas.openxmlformats.org/officeDocument/2006/relationships/audio" Target="../media/audio85.wav"/><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84.wav"/><Relationship Id="rId11" Type="http://schemas.openxmlformats.org/officeDocument/2006/relationships/image" Target="../media/image41.svg"/><Relationship Id="rId5" Type="http://schemas.openxmlformats.org/officeDocument/2006/relationships/audio" Target="../media/audio83.wav"/><Relationship Id="rId10" Type="http://schemas.openxmlformats.org/officeDocument/2006/relationships/image" Target="../media/image40.png"/><Relationship Id="rId4" Type="http://schemas.openxmlformats.org/officeDocument/2006/relationships/audio" Target="../media/audio82.wav"/><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media/audio86.wav"/><Relationship Id="rId7" Type="http://schemas.openxmlformats.org/officeDocument/2006/relationships/audio" Target="../media/audio90.wav"/><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89.wav"/><Relationship Id="rId11" Type="http://schemas.openxmlformats.org/officeDocument/2006/relationships/image" Target="../media/image41.svg"/><Relationship Id="rId5" Type="http://schemas.openxmlformats.org/officeDocument/2006/relationships/audio" Target="../media/audio88.wav"/><Relationship Id="rId10" Type="http://schemas.openxmlformats.org/officeDocument/2006/relationships/image" Target="../media/image40.png"/><Relationship Id="rId4" Type="http://schemas.openxmlformats.org/officeDocument/2006/relationships/audio" Target="../media/audio87.wav"/><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91.wav"/></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audio" Target="../media/audio9.wav"/><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3.wav"/><Relationship Id="rId3" Type="http://schemas.openxmlformats.org/officeDocument/2006/relationships/image" Target="../media/image1.gif"/><Relationship Id="rId21" Type="http://schemas.openxmlformats.org/officeDocument/2006/relationships/audio" Target="../media/audio24.wav"/><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3.xml"/><Relationship Id="rId16" Type="http://schemas.openxmlformats.org/officeDocument/2006/relationships/audio" Target="../media/audio21.wav"/><Relationship Id="rId20" Type="http://schemas.openxmlformats.org/officeDocument/2006/relationships/image" Target="../media/image11.svg"/><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audio" Target="../media/audio27.wav"/><Relationship Id="rId5" Type="http://schemas.openxmlformats.org/officeDocument/2006/relationships/audio" Target="../media/audio10.wav"/><Relationship Id="rId15" Type="http://schemas.openxmlformats.org/officeDocument/2006/relationships/audio" Target="../media/audio20.wav"/><Relationship Id="rId23" Type="http://schemas.openxmlformats.org/officeDocument/2006/relationships/audio" Target="../media/audio26.wav"/><Relationship Id="rId10" Type="http://schemas.openxmlformats.org/officeDocument/2006/relationships/audio" Target="../media/audio15.wav"/><Relationship Id="rId19"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audio" Target="../media/audio25.wav"/></Relationships>
</file>

<file path=ppt/slides/_rels/slide4.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6.wav"/><Relationship Id="rId3" Type="http://schemas.openxmlformats.org/officeDocument/2006/relationships/audio" Target="../media/audio28.wav"/><Relationship Id="rId7" Type="http://schemas.openxmlformats.org/officeDocument/2006/relationships/audio" Target="../media/audio31.wav"/><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11.svg"/><Relationship Id="rId10" Type="http://schemas.openxmlformats.org/officeDocument/2006/relationships/audio" Target="../media/audio34.wav"/><Relationship Id="rId4" Type="http://schemas.openxmlformats.org/officeDocument/2006/relationships/image" Target="../media/image12.png"/><Relationship Id="rId9" Type="http://schemas.openxmlformats.org/officeDocument/2006/relationships/audio" Target="../media/audio33.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17.png"/><Relationship Id="rId18" Type="http://schemas.openxmlformats.org/officeDocument/2006/relationships/image" Target="../media/image22.svg"/><Relationship Id="rId26" Type="http://schemas.openxmlformats.org/officeDocument/2006/relationships/image" Target="../media/image30.svg"/><Relationship Id="rId3" Type="http://schemas.openxmlformats.org/officeDocument/2006/relationships/audio" Target="../media/audio37.wav"/><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audio" Target="../media/audio39.wav"/><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1.svg"/><Relationship Id="rId19" Type="http://schemas.openxmlformats.org/officeDocument/2006/relationships/image" Target="../media/image23.png"/><Relationship Id="rId4" Type="http://schemas.openxmlformats.org/officeDocument/2006/relationships/audio" Target="../media/audio38.wav"/><Relationship Id="rId9" Type="http://schemas.openxmlformats.org/officeDocument/2006/relationships/image" Target="../media/image10.png"/><Relationship Id="rId14" Type="http://schemas.openxmlformats.org/officeDocument/2006/relationships/image" Target="../media/image18.png"/><Relationship Id="rId22" Type="http://schemas.openxmlformats.org/officeDocument/2006/relationships/image" Target="../media/image26.svg"/></Relationships>
</file>

<file path=ppt/slides/_rels/slide6.xml.rels><?xml version="1.0" encoding="UTF-8" standalone="yes"?>
<Relationships xmlns="http://schemas.openxmlformats.org/package/2006/relationships"><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image" Target="../media/image11.svg"/><Relationship Id="rId39" Type="http://schemas.openxmlformats.org/officeDocument/2006/relationships/image" Target="../media/image28.svg"/><Relationship Id="rId21" Type="http://schemas.openxmlformats.org/officeDocument/2006/relationships/image" Target="../media/image15.png"/><Relationship Id="rId34" Type="http://schemas.openxmlformats.org/officeDocument/2006/relationships/image" Target="../media/image23.png"/><Relationship Id="rId7" Type="http://schemas.openxmlformats.org/officeDocument/2006/relationships/audio" Target="../media/audio45.wav"/><Relationship Id="rId2" Type="http://schemas.openxmlformats.org/officeDocument/2006/relationships/notesSlide" Target="../notesSlides/notesSlide6.xml"/><Relationship Id="rId16" Type="http://schemas.openxmlformats.org/officeDocument/2006/relationships/audio" Target="../media/audio53.wav"/><Relationship Id="rId20" Type="http://schemas.openxmlformats.org/officeDocument/2006/relationships/audio" Target="../media/audio56.wav"/><Relationship Id="rId29" Type="http://schemas.openxmlformats.org/officeDocument/2006/relationships/image" Target="../media/image18.png"/><Relationship Id="rId41" Type="http://schemas.openxmlformats.org/officeDocument/2006/relationships/image" Target="../media/image30.sv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9.wav"/><Relationship Id="rId24" Type="http://schemas.openxmlformats.org/officeDocument/2006/relationships/audio" Target="../media/audio41.wav"/><Relationship Id="rId32" Type="http://schemas.openxmlformats.org/officeDocument/2006/relationships/image" Target="../media/image21.png"/><Relationship Id="rId37" Type="http://schemas.openxmlformats.org/officeDocument/2006/relationships/image" Target="../media/image26.svg"/><Relationship Id="rId40" Type="http://schemas.openxmlformats.org/officeDocument/2006/relationships/image" Target="../media/image29.png"/><Relationship Id="rId5" Type="http://schemas.openxmlformats.org/officeDocument/2006/relationships/audio" Target="../media/audio44.wav"/><Relationship Id="rId15" Type="http://schemas.openxmlformats.org/officeDocument/2006/relationships/audio" Target="../media/audio52.wav"/><Relationship Id="rId23" Type="http://schemas.openxmlformats.org/officeDocument/2006/relationships/image" Target="../media/image14.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audio" Target="../media/audio48.wav"/><Relationship Id="rId19" Type="http://schemas.openxmlformats.org/officeDocument/2006/relationships/audio" Target="../media/audio39.wav"/><Relationship Id="rId31" Type="http://schemas.openxmlformats.org/officeDocument/2006/relationships/image" Target="../media/image20.svg"/><Relationship Id="rId4" Type="http://schemas.openxmlformats.org/officeDocument/2006/relationships/audio" Target="../media/audio43.wav"/><Relationship Id="rId9" Type="http://schemas.openxmlformats.org/officeDocument/2006/relationships/audio" Target="../media/audio47.wav"/><Relationship Id="rId14" Type="http://schemas.openxmlformats.org/officeDocument/2006/relationships/audio" Target="../media/audio51.wav"/><Relationship Id="rId22" Type="http://schemas.openxmlformats.org/officeDocument/2006/relationships/audio" Target="../media/audio40.wav"/><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svg"/><Relationship Id="rId8" Type="http://schemas.openxmlformats.org/officeDocument/2006/relationships/audio" Target="../media/audio46.wav"/><Relationship Id="rId3" Type="http://schemas.openxmlformats.org/officeDocument/2006/relationships/audio" Target="../media/audio42.wav"/><Relationship Id="rId12" Type="http://schemas.openxmlformats.org/officeDocument/2006/relationships/audio" Target="../media/audio38.wav"/><Relationship Id="rId17" Type="http://schemas.openxmlformats.org/officeDocument/2006/relationships/audio" Target="../media/audio54.wav"/><Relationship Id="rId25" Type="http://schemas.openxmlformats.org/officeDocument/2006/relationships/image" Target="../media/image10.png"/><Relationship Id="rId33" Type="http://schemas.openxmlformats.org/officeDocument/2006/relationships/image" Target="../media/image22.svg"/><Relationship Id="rId38"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8.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audio" Target="../media/audio63.wav"/><Relationship Id="rId24" Type="http://schemas.openxmlformats.org/officeDocument/2006/relationships/audio" Target="../media/audio76.wav"/><Relationship Id="rId5" Type="http://schemas.openxmlformats.org/officeDocument/2006/relationships/image" Target="../media/image32.png"/><Relationship Id="rId15" Type="http://schemas.openxmlformats.org/officeDocument/2006/relationships/audio" Target="../media/audio67.wav"/><Relationship Id="rId23" Type="http://schemas.openxmlformats.org/officeDocument/2006/relationships/audio" Target="../media/audio75.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31.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audio" Target="../media/audio77.wav"/><Relationship Id="rId7" Type="http://schemas.openxmlformats.org/officeDocument/2006/relationships/image" Target="../media/image36.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2.png"/><Relationship Id="rId10" Type="http://schemas.openxmlformats.org/officeDocument/2006/relationships/audio" Target="../media/audio80.wav"/><Relationship Id="rId4" Type="http://schemas.openxmlformats.org/officeDocument/2006/relationships/audio" Target="../media/audio78.wav"/><Relationship Id="rId9" Type="http://schemas.openxmlformats.org/officeDocument/2006/relationships/audio" Target="../media/audio79.wav"/><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3</a:t>
            </a:r>
          </a:p>
        </p:txBody>
      </p:sp>
      <p:sp>
        <p:nvSpPr>
          <p:cNvPr id="3" name="TextBox 2">
            <a:hlinkClick r:id="" action="ppaction://noaction">
              <a:snd r:embed="rId4" name="T1_W8_1.1.wav"/>
            </a:hlinkClick>
            <a:extLst>
              <a:ext uri="{FF2B5EF4-FFF2-40B4-BE49-F238E27FC236}">
                <a16:creationId xmlns:a16="http://schemas.microsoft.com/office/drawing/2014/main" id="{1F711BC7-6484-FA66-E1B9-774D0A4BE03D}"/>
              </a:ext>
            </a:extLst>
          </p:cNvPr>
          <p:cNvSpPr txBox="1"/>
          <p:nvPr/>
        </p:nvSpPr>
        <p:spPr>
          <a:xfrm>
            <a:off x="376457" y="1350832"/>
            <a:ext cx="4084675" cy="584775"/>
          </a:xfrm>
          <a:prstGeom prst="rect">
            <a:avLst/>
          </a:prstGeom>
          <a:noFill/>
        </p:spPr>
        <p:txBody>
          <a:bodyPr wrap="square" rtlCol="0">
            <a:spAutoFit/>
          </a:bodyPr>
          <a:lstStyle/>
          <a:p>
            <a:r>
              <a:rPr lang="en-GB" sz="3200" dirty="0">
                <a:solidFill>
                  <a:schemeClr val="bg1"/>
                </a:solidFill>
                <a:latin typeface="Segoe Print" panose="02000600000000000000" pitchFamily="2" charset="0"/>
              </a:rPr>
              <a:t>Reporting back</a:t>
            </a:r>
          </a:p>
        </p:txBody>
      </p:sp>
      <p:pic>
        <p:nvPicPr>
          <p:cNvPr id="11" name="Picture 10" descr="A cartoon of a person in a black outfit&#10;&#10;Description automatically generated">
            <a:extLst>
              <a:ext uri="{FF2B5EF4-FFF2-40B4-BE49-F238E27FC236}">
                <a16:creationId xmlns:a16="http://schemas.microsoft.com/office/drawing/2014/main" id="{CB5622A4-98AF-4458-8480-4ACB06E964EF}"/>
              </a:ext>
            </a:extLst>
          </p:cNvPr>
          <p:cNvPicPr>
            <a:picLocks noChangeAspect="1"/>
          </p:cNvPicPr>
          <p:nvPr/>
        </p:nvPicPr>
        <p:blipFill rotWithShape="1">
          <a:blip r:embed="rId5">
            <a:extLst>
              <a:ext uri="{28A0092B-C50C-407E-A947-70E740481C1C}">
                <a14:useLocalDpi xmlns:a14="http://schemas.microsoft.com/office/drawing/2010/main" val="0"/>
              </a:ext>
            </a:extLst>
          </a:blip>
          <a:srcRect b="67889"/>
          <a:stretch/>
        </p:blipFill>
        <p:spPr>
          <a:xfrm>
            <a:off x="2535797" y="3429000"/>
            <a:ext cx="1714286" cy="1612448"/>
          </a:xfrm>
          <a:prstGeom prst="ellipse">
            <a:avLst/>
          </a:prstGeom>
        </p:spPr>
      </p:pic>
      <p:cxnSp>
        <p:nvCxnSpPr>
          <p:cNvPr id="12" name="Straight Connector 11">
            <a:extLst>
              <a:ext uri="{FF2B5EF4-FFF2-40B4-BE49-F238E27FC236}">
                <a16:creationId xmlns:a16="http://schemas.microsoft.com/office/drawing/2014/main" id="{2D3D7FC8-64C2-428C-9208-921A6AD68A04}"/>
              </a:ext>
            </a:extLst>
          </p:cNvPr>
          <p:cNvCxnSpPr/>
          <p:nvPr/>
        </p:nvCxnSpPr>
        <p:spPr>
          <a:xfrm flipH="1">
            <a:off x="1659496" y="3052485"/>
            <a:ext cx="1308100" cy="222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46C5C3F-37D9-48F8-B8F1-44DC223712FD}"/>
              </a:ext>
            </a:extLst>
          </p:cNvPr>
          <p:cNvPicPr>
            <a:picLocks noChangeAspect="1"/>
          </p:cNvPicPr>
          <p:nvPr/>
        </p:nvPicPr>
        <p:blipFill>
          <a:blip r:embed="rId6"/>
          <a:stretch>
            <a:fillRect/>
          </a:stretch>
        </p:blipFill>
        <p:spPr>
          <a:xfrm>
            <a:off x="1435817" y="2535436"/>
            <a:ext cx="825452" cy="1498921"/>
          </a:xfrm>
          <a:prstGeom prst="rect">
            <a:avLst/>
          </a:prstGeom>
        </p:spPr>
      </p:pic>
      <p:pic>
        <p:nvPicPr>
          <p:cNvPr id="14" name="Picture 13">
            <a:extLst>
              <a:ext uri="{FF2B5EF4-FFF2-40B4-BE49-F238E27FC236}">
                <a16:creationId xmlns:a16="http://schemas.microsoft.com/office/drawing/2014/main" id="{FFB0E4C5-8B98-4B85-AE84-CBBF8634BD6C}"/>
              </a:ext>
            </a:extLst>
          </p:cNvPr>
          <p:cNvPicPr>
            <a:picLocks noChangeAspect="1"/>
          </p:cNvPicPr>
          <p:nvPr/>
        </p:nvPicPr>
        <p:blipFill>
          <a:blip r:embed="rId7"/>
          <a:stretch>
            <a:fillRect/>
          </a:stretch>
        </p:blipFill>
        <p:spPr>
          <a:xfrm>
            <a:off x="204112" y="3644091"/>
            <a:ext cx="959864" cy="12993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52423" y="44322"/>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She is </a:t>
            </a:r>
            <a:r>
              <a:rPr lang="en-GB" sz="2800" kern="0" dirty="0">
                <a:solidFill>
                  <a:srgbClr val="4472C4">
                    <a:lumMod val="50000"/>
                  </a:srgbClr>
                </a:solidFill>
                <a:latin typeface="Century Gothic" panose="020B0502020202020204" pitchFamily="34" charset="0"/>
              </a:rPr>
              <a:t>playing</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they giving many flowers?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see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Is she explaining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lang="en-GB" sz="2800" kern="0" dirty="0">
                <a:solidFill>
                  <a:srgbClr val="4472C4">
                    <a:lumMod val="50000"/>
                  </a:srgbClr>
                </a:solidFill>
                <a:latin typeface="Century Gothic" panose="020B0502020202020204" pitchFamily="34" charset="0"/>
              </a:rPr>
              <a:t>  Do they love culture?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spielt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Fußball</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5423CB32-69B1-4FC5-A86C-B8759372FDF3}"/>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sehen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den Bus.</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Erklärt</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sie</a:t>
            </a:r>
            <a:r>
              <a:rPr lang="en-GB" sz="2800" i="1" dirty="0">
                <a:solidFill>
                  <a:srgbClr val="FF0066"/>
                </a:solidFill>
                <a:latin typeface="Ink Free" panose="03080402000500000000" pitchFamily="66" charset="0"/>
              </a:rPr>
              <a:t> die </a:t>
            </a:r>
            <a:r>
              <a:rPr lang="en-GB" sz="2800" i="1" dirty="0" err="1">
                <a:solidFill>
                  <a:srgbClr val="FF0066"/>
                </a:solidFill>
                <a:latin typeface="Ink Free" panose="03080402000500000000" pitchFamily="66" charset="0"/>
              </a:rPr>
              <a:t>Geschichte</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Lieben</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sie</a:t>
            </a:r>
            <a:r>
              <a:rPr lang="en-GB" sz="2800" i="1" dirty="0">
                <a:solidFill>
                  <a:srgbClr val="FF0066"/>
                </a:solidFill>
                <a:latin typeface="Ink Free" panose="03080402000500000000" pitchFamily="66" charset="0"/>
              </a:rPr>
              <a:t> Kultur?</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1167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Geben</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sie</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viele</a:t>
            </a:r>
            <a:r>
              <a:rPr lang="en-GB" sz="2800" i="1" dirty="0">
                <a:solidFill>
                  <a:srgbClr val="FF0066"/>
                </a:solidFill>
                <a:latin typeface="Ink Free" panose="03080402000500000000" pitchFamily="66" charset="0"/>
              </a:rPr>
              <a:t> Blumen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33" name="TextBox 32">
            <a:extLst>
              <a:ext uri="{FF2B5EF4-FFF2-40B4-BE49-F238E27FC236}">
                <a16:creationId xmlns:a16="http://schemas.microsoft.com/office/drawing/2014/main" id="{E77E3A3D-C801-43EC-87CC-CB0745AB2690}"/>
              </a:ext>
            </a:extLst>
          </p:cNvPr>
          <p:cNvSpPr txBox="1"/>
          <p:nvPr/>
        </p:nvSpPr>
        <p:spPr>
          <a:xfrm>
            <a:off x="6325985" y="963246"/>
            <a:ext cx="5704405"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5458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7668385" y="1874258"/>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60526" y="1906844"/>
            <a:ext cx="2846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She is playing football.</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65143" y="2600868"/>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FF0066"/>
                </a:solidFill>
                <a:latin typeface="Ink Free" panose="03080402000500000000" pitchFamily="66" charset="0"/>
              </a:rPr>
              <a:t>Are they giving many flowers?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6510859" y="3658266"/>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see the bus.</a:t>
            </a: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Is she explaining the story?</a:t>
            </a: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7668384" y="544227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Do they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love culture?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43" name="Title 2">
            <a:extLst>
              <a:ext uri="{FF2B5EF4-FFF2-40B4-BE49-F238E27FC236}">
                <a16:creationId xmlns:a16="http://schemas.microsoft.com/office/drawing/2014/main" id="{3C741E2D-203A-4304-B692-11694BA89829}"/>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54D1F485-E831-4A33-A00D-AD0193036981}"/>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3DC7BD09-30EB-46B8-A579-9D65DDB61ABB}"/>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DE9709C3-37C0-4464-89A9-37595A1D6B3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9BAA3D5C-4184-45F8-9623-AB50A1E525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96AC66FC-1797-4D58-AC26-580410D2851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73" name="Picture 72" descr="Icon&#10;&#10;Description automatically generated">
            <a:extLst>
              <a:ext uri="{FF2B5EF4-FFF2-40B4-BE49-F238E27FC236}">
                <a16:creationId xmlns:a16="http://schemas.microsoft.com/office/drawing/2014/main" id="{FE4550EE-E4AC-4013-8ED0-5A2E1E2F9A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29883" y="2589519"/>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2B300123-66E2-4AC3-9491-DEA731B88C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7938" y="4496026"/>
            <a:ext cx="483972" cy="473374"/>
          </a:xfrm>
          <a:prstGeom prst="rect">
            <a:avLst/>
          </a:prstGeom>
        </p:spPr>
      </p:pic>
      <p:pic>
        <p:nvPicPr>
          <p:cNvPr id="75" name="Picture 74" descr="Icon&#10;&#10;Description automatically generated">
            <a:extLst>
              <a:ext uri="{FF2B5EF4-FFF2-40B4-BE49-F238E27FC236}">
                <a16:creationId xmlns:a16="http://schemas.microsoft.com/office/drawing/2014/main" id="{A73B075B-B8F3-47E9-987E-D9B5CE4FFB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71938" y="5559530"/>
            <a:ext cx="483972" cy="473374"/>
          </a:xfrm>
          <a:prstGeom prst="rect">
            <a:avLst/>
          </a:prstGeom>
        </p:spPr>
      </p:pic>
      <p:sp>
        <p:nvSpPr>
          <p:cNvPr id="3" name="Google Shape;167;p2">
            <a:extLst>
              <a:ext uri="{FF2B5EF4-FFF2-40B4-BE49-F238E27FC236}">
                <a16:creationId xmlns:a16="http://schemas.microsoft.com/office/drawing/2014/main" id="{96F65F82-1454-5BA0-D72C-28C1CA05D16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64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T2_W3F_10.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T2_W3F_10.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subTnLst>
                                    <p:audio>
                                      <p:cMediaNode>
                                        <p:cTn display="0" masterRel="sameClick">
                                          <p:stCondLst>
                                            <p:cond evt="begin" delay="0">
                                              <p:tn val="37"/>
                                            </p:cond>
                                          </p:stCondLst>
                                          <p:endCondLst>
                                            <p:cond evt="onStopAudio" delay="0">
                                              <p:tgtEl>
                                                <p:sldTgt/>
                                              </p:tgtEl>
                                            </p:cond>
                                          </p:endCondLst>
                                        </p:cTn>
                                        <p:tgtEl>
                                          <p:sndTgt r:embed="rId5" name="T2_W3F_10.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subTnLst>
                                    <p:audio>
                                      <p:cMediaNode>
                                        <p:cTn display="0" masterRel="sameClick">
                                          <p:stCondLst>
                                            <p:cond evt="begin" delay="0">
                                              <p:tn val="51"/>
                                            </p:cond>
                                          </p:stCondLst>
                                          <p:endCondLst>
                                            <p:cond evt="onStopAudio" delay="0">
                                              <p:tgtEl>
                                                <p:sldTgt/>
                                              </p:tgtEl>
                                            </p:cond>
                                          </p:endCondLst>
                                        </p:cTn>
                                        <p:tgtEl>
                                          <p:sndTgt r:embed="rId6" name="T2_W3F_10.4.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7" name="T2_W3F_10.5.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0581" y="75690"/>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2</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48417" y="963246"/>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 fetching the sister.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they bringing the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3)She is using her mobile phone.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4)Is she singing 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She has a partner, hasn’t she?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BCF8FDD3-D84D-4A11-B640-82FBCD6B411F}"/>
              </a:ext>
            </a:extLst>
          </p:cNvPr>
          <p:cNvSpPr txBox="1"/>
          <p:nvPr/>
        </p:nvSpPr>
        <p:spPr>
          <a:xfrm>
            <a:off x="619563" y="176936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holen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die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Schwester</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5423CB32-69B1-4FC5-A86C-B8759372FDF3}"/>
              </a:ext>
            </a:extLst>
          </p:cNvPr>
          <p:cNvSpPr txBox="1"/>
          <p:nvPr/>
        </p:nvSpPr>
        <p:spPr>
          <a:xfrm>
            <a:off x="619563" y="3460528"/>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benutzt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ihr</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Handy. </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08463" y="42803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Singt</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sie</a:t>
            </a:r>
            <a:r>
              <a:rPr lang="en-GB" sz="2800" i="1" dirty="0">
                <a:solidFill>
                  <a:srgbClr val="FF0066"/>
                </a:solidFill>
                <a:latin typeface="Ink Free" panose="03080402000500000000" pitchFamily="66" charset="0"/>
              </a:rPr>
              <a:t> </a:t>
            </a:r>
            <a:r>
              <a:rPr lang="en-GB" sz="2800" i="1" dirty="0" err="1">
                <a:solidFill>
                  <a:srgbClr val="FF0066"/>
                </a:solidFill>
                <a:latin typeface="Ink Free" panose="03080402000500000000" pitchFamily="66" charset="0"/>
              </a:rPr>
              <a:t>ein</a:t>
            </a:r>
            <a:r>
              <a:rPr lang="en-GB" sz="2800" i="1" dirty="0">
                <a:solidFill>
                  <a:srgbClr val="FF0066"/>
                </a:solidFill>
                <a:latin typeface="Ink Free" panose="03080402000500000000" pitchFamily="66" charset="0"/>
              </a:rPr>
              <a:t> Lied?</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08463" y="5151095"/>
            <a:ext cx="530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hat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einen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Partner,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nicht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wahr</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41382" y="258830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err="1">
                <a:solidFill>
                  <a:srgbClr val="FF0066"/>
                </a:solidFill>
                <a:latin typeface="Ink Free" panose="03080402000500000000" pitchFamily="66" charset="0"/>
              </a:rPr>
              <a:t>Bringen</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sie</a:t>
            </a:r>
            <a:r>
              <a:rPr lang="en-US" sz="2800" i="1" dirty="0">
                <a:solidFill>
                  <a:srgbClr val="FF0066"/>
                </a:solidFill>
                <a:latin typeface="Ink Free" panose="03080402000500000000" pitchFamily="66" charset="0"/>
              </a:rPr>
              <a:t> die Karte </a:t>
            </a:r>
            <a:r>
              <a:rPr lang="en-US" sz="2800" i="1" dirty="0" err="1">
                <a:solidFill>
                  <a:srgbClr val="FF0066"/>
                </a:solidFill>
                <a:latin typeface="Ink Free" panose="03080402000500000000" pitchFamily="66" charset="0"/>
              </a:rPr>
              <a:t>mit</a:t>
            </a:r>
            <a:r>
              <a:rPr lang="en-US" sz="2800" i="1" dirty="0">
                <a:solidFill>
                  <a:srgbClr val="FF0066"/>
                </a:solidFill>
                <a:latin typeface="Ink Free" panose="03080402000500000000" pitchFamily="66" charset="0"/>
              </a:rPr>
              <a:t>? </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3" name="TextBox 32">
            <a:extLst>
              <a:ext uri="{FF2B5EF4-FFF2-40B4-BE49-F238E27FC236}">
                <a16:creationId xmlns:a16="http://schemas.microsoft.com/office/drawing/2014/main" id="{E77E3A3D-C801-43EC-87CC-CB0745AB2690}"/>
              </a:ext>
            </a:extLst>
          </p:cNvPr>
          <p:cNvSpPr txBox="1"/>
          <p:nvPr/>
        </p:nvSpPr>
        <p:spPr>
          <a:xfrm>
            <a:off x="6346583"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0" y="1351038"/>
            <a:ext cx="4843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6408467" y="1834565"/>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2680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are fetching the sister.</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88349" y="2682476"/>
            <a:ext cx="21470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Are they bringing the card?</a:t>
            </a: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7613161" y="3602763"/>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She is using her mobile phone.</a:t>
            </a: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Is she singing a song?</a:t>
            </a: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6466050" y="548849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She has a partner, hasn’t she? </a:t>
            </a:r>
          </a:p>
        </p:txBody>
      </p:sp>
      <p:sp>
        <p:nvSpPr>
          <p:cNvPr id="43" name="Title 2">
            <a:extLst>
              <a:ext uri="{FF2B5EF4-FFF2-40B4-BE49-F238E27FC236}">
                <a16:creationId xmlns:a16="http://schemas.microsoft.com/office/drawing/2014/main" id="{3BB17C3A-E42C-4580-BC67-9DB638F5783A}"/>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3818FC9D-7E0E-45D1-9FF4-23760DA636A4}"/>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A5A8BB89-0095-48C0-BA5F-5DBB01A6CDDC}"/>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375D1BEB-F9C7-43F6-849A-B196C50913B8}"/>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0871D208-8712-467E-B004-220A0107A3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18A3D6B6-909B-4038-B70A-E54D444D2B99}"/>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73" name="Picture 72" descr="Icon&#10;&#10;Description automatically generated">
            <a:extLst>
              <a:ext uri="{FF2B5EF4-FFF2-40B4-BE49-F238E27FC236}">
                <a16:creationId xmlns:a16="http://schemas.microsoft.com/office/drawing/2014/main" id="{429A277E-BFC5-412E-BF67-638E54B7FD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30898" y="2673943"/>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12249CFC-86A4-4598-AC8D-D2A325628E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1805" y="4348959"/>
            <a:ext cx="483972" cy="473374"/>
          </a:xfrm>
          <a:prstGeom prst="rect">
            <a:avLst/>
          </a:prstGeom>
        </p:spPr>
      </p:pic>
      <p:sp>
        <p:nvSpPr>
          <p:cNvPr id="3" name="Google Shape;167;p2">
            <a:extLst>
              <a:ext uri="{FF2B5EF4-FFF2-40B4-BE49-F238E27FC236}">
                <a16:creationId xmlns:a16="http://schemas.microsoft.com/office/drawing/2014/main" id="{48980480-C065-BEFE-8FC8-E0BBA3235C1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13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T2_W3F_11.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T2_W3F_11.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subTnLst>
                                    <p:audio>
                                      <p:cMediaNode>
                                        <p:cTn display="0" masterRel="sameClick">
                                          <p:stCondLst>
                                            <p:cond evt="begin" delay="0">
                                              <p:tn val="37"/>
                                            </p:cond>
                                          </p:stCondLst>
                                          <p:endCondLst>
                                            <p:cond evt="onStopAudio" delay="0">
                                              <p:tgtEl>
                                                <p:sldTgt/>
                                              </p:tgtEl>
                                            </p:cond>
                                          </p:endCondLst>
                                        </p:cTn>
                                        <p:tgtEl>
                                          <p:sndTgt r:embed="rId5" name="T2_W3F_11.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subTnLst>
                                    <p:audio>
                                      <p:cMediaNode>
                                        <p:cTn display="0" masterRel="sameClick">
                                          <p:stCondLst>
                                            <p:cond evt="begin" delay="0">
                                              <p:tn val="51"/>
                                            </p:cond>
                                          </p:stCondLst>
                                          <p:endCondLst>
                                            <p:cond evt="onStopAudio" delay="0">
                                              <p:tgtEl>
                                                <p:sldTgt/>
                                              </p:tgtEl>
                                            </p:cond>
                                          </p:endCondLst>
                                        </p:cTn>
                                        <p:tgtEl>
                                          <p:sndTgt r:embed="rId6" name="T2_W3F_11.4.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7" name="T2_W3F_11.5.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88014870"/>
              </p:ext>
            </p:extLst>
          </p:nvPr>
        </p:nvGraphicFramePr>
        <p:xfrm>
          <a:off x="-1" y="1206314"/>
          <a:ext cx="11368584" cy="5168388"/>
        </p:xfrm>
        <a:graphic>
          <a:graphicData uri="http://schemas.openxmlformats.org/drawingml/2006/table">
            <a:tbl>
              <a:tblPr firstRow="1" bandRow="1"/>
              <a:tblGrid>
                <a:gridCol w="1898443">
                  <a:extLst>
                    <a:ext uri="{9D8B030D-6E8A-4147-A177-3AD203B41FA5}">
                      <a16:colId xmlns:a16="http://schemas.microsoft.com/office/drawing/2014/main" val="1203737284"/>
                    </a:ext>
                  </a:extLst>
                </a:gridCol>
                <a:gridCol w="3008601">
                  <a:extLst>
                    <a:ext uri="{9D8B030D-6E8A-4147-A177-3AD203B41FA5}">
                      <a16:colId xmlns:a16="http://schemas.microsoft.com/office/drawing/2014/main" val="1810222861"/>
                    </a:ext>
                  </a:extLst>
                </a:gridCol>
                <a:gridCol w="3358680">
                  <a:extLst>
                    <a:ext uri="{9D8B030D-6E8A-4147-A177-3AD203B41FA5}">
                      <a16:colId xmlns:a16="http://schemas.microsoft.com/office/drawing/2014/main" val="274413866"/>
                    </a:ext>
                  </a:extLst>
                </a:gridCol>
                <a:gridCol w="310286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a:t>
                      </a:r>
                      <a:r>
                        <a:rPr lang="en-US" sz="2400" b="1" dirty="0" err="1">
                          <a:solidFill>
                            <a:srgbClr val="002060"/>
                          </a:solidFill>
                          <a:latin typeface="Century Gothic" panose="020B0502020202020204" pitchFamily="34" charset="0"/>
                        </a:rPr>
                        <a:t>Schwimmbad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erklären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Kultur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viele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Käse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normalerweise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Baum</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a:t>
                      </a:r>
                      <a:r>
                        <a:rPr lang="en-US"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Papier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Karte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Antwort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51075" y="69557"/>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9156097" y="654352"/>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27175" y="71350"/>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215948"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48"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174773" y="4907125"/>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06292" y="56379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87170" y="39050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73513" y="2197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72136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46032484"/>
              </p:ext>
            </p:extLst>
          </p:nvPr>
        </p:nvGraphicFramePr>
        <p:xfrm>
          <a:off x="-20069" y="1211335"/>
          <a:ext cx="11368584" cy="5168388"/>
        </p:xfrm>
        <a:graphic>
          <a:graphicData uri="http://schemas.openxmlformats.org/drawingml/2006/table">
            <a:tbl>
              <a:tblPr firstRow="1" bandRow="1"/>
              <a:tblGrid>
                <a:gridCol w="1898443">
                  <a:extLst>
                    <a:ext uri="{9D8B030D-6E8A-4147-A177-3AD203B41FA5}">
                      <a16:colId xmlns:a16="http://schemas.microsoft.com/office/drawing/2014/main" val="1203737284"/>
                    </a:ext>
                  </a:extLst>
                </a:gridCol>
                <a:gridCol w="3008601">
                  <a:extLst>
                    <a:ext uri="{9D8B030D-6E8A-4147-A177-3AD203B41FA5}">
                      <a16:colId xmlns:a16="http://schemas.microsoft.com/office/drawing/2014/main" val="1810222861"/>
                    </a:ext>
                  </a:extLst>
                </a:gridCol>
                <a:gridCol w="3358680">
                  <a:extLst>
                    <a:ext uri="{9D8B030D-6E8A-4147-A177-3AD203B41FA5}">
                      <a16:colId xmlns:a16="http://schemas.microsoft.com/office/drawing/2014/main" val="274413866"/>
                    </a:ext>
                  </a:extLst>
                </a:gridCol>
                <a:gridCol w="310286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many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culture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swimming pool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explain, explaining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cheese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sentence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play, playing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use, using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learn, learning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need, needing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normally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do, make, doing, making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card, ticket, menu</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paper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place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answer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tree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girl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206581" y="78268"/>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9156097" y="654352"/>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27175" y="71350"/>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215948"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48"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174773" y="4907125"/>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06292" y="56379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87170" y="39050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73513" y="2197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56005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68067" y="383349"/>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She is </a:t>
            </a:r>
            <a:r>
              <a:rPr lang="en-GB" sz="2800" kern="0" dirty="0">
                <a:solidFill>
                  <a:srgbClr val="4472C4">
                    <a:lumMod val="50000"/>
                  </a:srgbClr>
                </a:solidFill>
                <a:latin typeface="Century Gothic" panose="020B0502020202020204" pitchFamily="34" charset="0"/>
              </a:rPr>
              <a:t>playing</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they giving many flowers?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see the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Is she explaining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lang="en-GB" sz="2800" kern="0" dirty="0">
                <a:solidFill>
                  <a:srgbClr val="4472C4">
                    <a:lumMod val="50000"/>
                  </a:srgbClr>
                </a:solidFill>
                <a:latin typeface="Century Gothic" panose="020B0502020202020204" pitchFamily="34" charset="0"/>
              </a:rPr>
              <a:t>  Do they love culture?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itle 2">
            <a:extLst>
              <a:ext uri="{FF2B5EF4-FFF2-40B4-BE49-F238E27FC236}">
                <a16:creationId xmlns:a16="http://schemas.microsoft.com/office/drawing/2014/main" id="{3C741E2D-203A-4304-B692-11694BA89829}"/>
              </a:ext>
            </a:extLst>
          </p:cNvPr>
          <p:cNvSpPr txBox="1">
            <a:spLocks/>
          </p:cNvSpPr>
          <p:nvPr/>
        </p:nvSpPr>
        <p:spPr>
          <a:xfrm>
            <a:off x="10748112" y="95722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54D1F485-E831-4A33-A00D-AD0193036981}"/>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3DC7BD09-30EB-46B8-A579-9D65DDB61ABB}"/>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DE9709C3-37C0-4464-89A9-37595A1D6B3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9BAA3D5C-4184-45F8-9623-AB50A1E52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96AC66FC-1797-4D58-AC26-580410D2851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4" name="TextBox 3">
            <a:extLst>
              <a:ext uri="{FF2B5EF4-FFF2-40B4-BE49-F238E27FC236}">
                <a16:creationId xmlns:a16="http://schemas.microsoft.com/office/drawing/2014/main" id="{A9BFE2E6-59EA-2C59-EB73-DE73AFCFDD55}"/>
              </a:ext>
            </a:extLst>
          </p:cNvPr>
          <p:cNvSpPr txBox="1"/>
          <p:nvPr/>
        </p:nvSpPr>
        <p:spPr>
          <a:xfrm>
            <a:off x="6463659" y="938389"/>
            <a:ext cx="5137191"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0E46E6-6BAA-DA63-4C74-612BBF628767}"/>
              </a:ext>
            </a:extLst>
          </p:cNvPr>
          <p:cNvSpPr txBox="1"/>
          <p:nvPr/>
        </p:nvSpPr>
        <p:spPr>
          <a:xfrm>
            <a:off x="6709264" y="1326181"/>
            <a:ext cx="4963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 name="Graphic 6" descr="Male profile">
            <a:extLst>
              <a:ext uri="{FF2B5EF4-FFF2-40B4-BE49-F238E27FC236}">
                <a16:creationId xmlns:a16="http://schemas.microsoft.com/office/drawing/2014/main" id="{77D9D936-D182-A802-F85D-8BB292653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8691" y="1838736"/>
            <a:ext cx="523221" cy="523221"/>
          </a:xfrm>
          <a:prstGeom prst="rect">
            <a:avLst/>
          </a:prstGeom>
        </p:spPr>
      </p:pic>
      <p:grpSp>
        <p:nvGrpSpPr>
          <p:cNvPr id="8" name="Group 7">
            <a:extLst>
              <a:ext uri="{FF2B5EF4-FFF2-40B4-BE49-F238E27FC236}">
                <a16:creationId xmlns:a16="http://schemas.microsoft.com/office/drawing/2014/main" id="{B7EE462D-0F62-3A85-FAD3-FF31C8AF0E3A}"/>
              </a:ext>
            </a:extLst>
          </p:cNvPr>
          <p:cNvGrpSpPr/>
          <p:nvPr/>
        </p:nvGrpSpPr>
        <p:grpSpPr>
          <a:xfrm>
            <a:off x="6623921" y="1849401"/>
            <a:ext cx="780185" cy="523220"/>
            <a:chOff x="9404135" y="4373187"/>
            <a:chExt cx="1140800" cy="741960"/>
          </a:xfrm>
        </p:grpSpPr>
        <p:pic>
          <p:nvPicPr>
            <p:cNvPr id="9" name="Graphic 8" descr="Female Profile">
              <a:extLst>
                <a:ext uri="{FF2B5EF4-FFF2-40B4-BE49-F238E27FC236}">
                  <a16:creationId xmlns:a16="http://schemas.microsoft.com/office/drawing/2014/main" id="{0DA5E14E-3FE2-EB58-D487-BDD52D855B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10" name="Graphic 9" descr="Female Profile">
              <a:extLst>
                <a:ext uri="{FF2B5EF4-FFF2-40B4-BE49-F238E27FC236}">
                  <a16:creationId xmlns:a16="http://schemas.microsoft.com/office/drawing/2014/main" id="{2B916D79-AAC1-D3BD-5170-AA2D842A9C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11" name="Graphic 10" descr="Female Profile">
            <a:extLst>
              <a:ext uri="{FF2B5EF4-FFF2-40B4-BE49-F238E27FC236}">
                <a16:creationId xmlns:a16="http://schemas.microsoft.com/office/drawing/2014/main" id="{43E780B9-A066-A5C5-D114-CAB4BCEBE4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6883" y="2634230"/>
            <a:ext cx="507421" cy="523220"/>
          </a:xfrm>
          <a:prstGeom prst="rect">
            <a:avLst/>
          </a:prstGeom>
        </p:spPr>
      </p:pic>
      <p:grpSp>
        <p:nvGrpSpPr>
          <p:cNvPr id="12" name="Group 11">
            <a:extLst>
              <a:ext uri="{FF2B5EF4-FFF2-40B4-BE49-F238E27FC236}">
                <a16:creationId xmlns:a16="http://schemas.microsoft.com/office/drawing/2014/main" id="{79956C58-B483-A36B-E4FD-03114CF5672D}"/>
              </a:ext>
            </a:extLst>
          </p:cNvPr>
          <p:cNvGrpSpPr/>
          <p:nvPr/>
        </p:nvGrpSpPr>
        <p:grpSpPr>
          <a:xfrm>
            <a:off x="6649564" y="2634230"/>
            <a:ext cx="776931" cy="523221"/>
            <a:chOff x="11411815" y="2977734"/>
            <a:chExt cx="776931" cy="523221"/>
          </a:xfrm>
        </p:grpSpPr>
        <p:pic>
          <p:nvPicPr>
            <p:cNvPr id="13" name="Graphic 12" descr="Female Profile">
              <a:extLst>
                <a:ext uri="{FF2B5EF4-FFF2-40B4-BE49-F238E27FC236}">
                  <a16:creationId xmlns:a16="http://schemas.microsoft.com/office/drawing/2014/main" id="{D2806D34-8F83-6182-9451-1547D814D4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14" name="Graphic 13" descr="Male profile">
              <a:extLst>
                <a:ext uri="{FF2B5EF4-FFF2-40B4-BE49-F238E27FC236}">
                  <a16:creationId xmlns:a16="http://schemas.microsoft.com/office/drawing/2014/main" id="{7874A58E-0AA0-F63F-5DD9-ECD15DD0A8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15" name="Group 14">
            <a:extLst>
              <a:ext uri="{FF2B5EF4-FFF2-40B4-BE49-F238E27FC236}">
                <a16:creationId xmlns:a16="http://schemas.microsoft.com/office/drawing/2014/main" id="{0093432D-6D9C-A678-F899-F36D741FDDEE}"/>
              </a:ext>
            </a:extLst>
          </p:cNvPr>
          <p:cNvGrpSpPr/>
          <p:nvPr/>
        </p:nvGrpSpPr>
        <p:grpSpPr>
          <a:xfrm>
            <a:off x="6649564" y="3615125"/>
            <a:ext cx="814322" cy="523221"/>
            <a:chOff x="7278975" y="2744105"/>
            <a:chExt cx="814322" cy="523221"/>
          </a:xfrm>
        </p:grpSpPr>
        <p:pic>
          <p:nvPicPr>
            <p:cNvPr id="16" name="Graphic 15" descr="Male profile">
              <a:extLst>
                <a:ext uri="{FF2B5EF4-FFF2-40B4-BE49-F238E27FC236}">
                  <a16:creationId xmlns:a16="http://schemas.microsoft.com/office/drawing/2014/main" id="{6240FDD5-50CC-B29F-951C-B1D0C0C9E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17" name="Graphic 16" descr="Male profile">
              <a:extLst>
                <a:ext uri="{FF2B5EF4-FFF2-40B4-BE49-F238E27FC236}">
                  <a16:creationId xmlns:a16="http://schemas.microsoft.com/office/drawing/2014/main" id="{A0E07145-4E96-DFEC-31B9-85AA0DE4D2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18" name="Graphic 17" descr="Female Profile">
            <a:extLst>
              <a:ext uri="{FF2B5EF4-FFF2-40B4-BE49-F238E27FC236}">
                <a16:creationId xmlns:a16="http://schemas.microsoft.com/office/drawing/2014/main" id="{D98C7429-33C6-C2C6-EA87-BBDB0BC45E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6882" y="3600381"/>
            <a:ext cx="507421" cy="523220"/>
          </a:xfrm>
          <a:prstGeom prst="rect">
            <a:avLst/>
          </a:prstGeom>
        </p:spPr>
      </p:pic>
      <p:pic>
        <p:nvPicPr>
          <p:cNvPr id="19" name="Graphic 18" descr="Female Profile">
            <a:extLst>
              <a:ext uri="{FF2B5EF4-FFF2-40B4-BE49-F238E27FC236}">
                <a16:creationId xmlns:a16="http://schemas.microsoft.com/office/drawing/2014/main" id="{85145FAA-9204-A851-4D81-C9B66659F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46241" y="4621924"/>
            <a:ext cx="507421" cy="523220"/>
          </a:xfrm>
          <a:prstGeom prst="rect">
            <a:avLst/>
          </a:prstGeom>
        </p:spPr>
      </p:pic>
      <p:grpSp>
        <p:nvGrpSpPr>
          <p:cNvPr id="20" name="Group 19">
            <a:extLst>
              <a:ext uri="{FF2B5EF4-FFF2-40B4-BE49-F238E27FC236}">
                <a16:creationId xmlns:a16="http://schemas.microsoft.com/office/drawing/2014/main" id="{4FC871C1-88C0-5DBA-894D-1B629F8689CA}"/>
              </a:ext>
            </a:extLst>
          </p:cNvPr>
          <p:cNvGrpSpPr/>
          <p:nvPr/>
        </p:nvGrpSpPr>
        <p:grpSpPr>
          <a:xfrm>
            <a:off x="7909714" y="4603018"/>
            <a:ext cx="780185" cy="523220"/>
            <a:chOff x="9404135" y="4373187"/>
            <a:chExt cx="1140800" cy="741960"/>
          </a:xfrm>
        </p:grpSpPr>
        <p:pic>
          <p:nvPicPr>
            <p:cNvPr id="21" name="Graphic 20" descr="Female Profile">
              <a:extLst>
                <a:ext uri="{FF2B5EF4-FFF2-40B4-BE49-F238E27FC236}">
                  <a16:creationId xmlns:a16="http://schemas.microsoft.com/office/drawing/2014/main" id="{934C8063-C7F9-18CC-0D4F-0B8719DBDB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22" name="Graphic 21" descr="Female Profile">
              <a:extLst>
                <a:ext uri="{FF2B5EF4-FFF2-40B4-BE49-F238E27FC236}">
                  <a16:creationId xmlns:a16="http://schemas.microsoft.com/office/drawing/2014/main" id="{FBC198F8-32C2-333F-C7AD-84F87A2605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23" name="Group 22">
            <a:extLst>
              <a:ext uri="{FF2B5EF4-FFF2-40B4-BE49-F238E27FC236}">
                <a16:creationId xmlns:a16="http://schemas.microsoft.com/office/drawing/2014/main" id="{A55DD124-CD24-A13C-57EC-422C80230DFA}"/>
              </a:ext>
            </a:extLst>
          </p:cNvPr>
          <p:cNvGrpSpPr/>
          <p:nvPr/>
        </p:nvGrpSpPr>
        <p:grpSpPr>
          <a:xfrm>
            <a:off x="7909714" y="5398511"/>
            <a:ext cx="776931" cy="523221"/>
            <a:chOff x="11411815" y="2977734"/>
            <a:chExt cx="776931" cy="523221"/>
          </a:xfrm>
        </p:grpSpPr>
        <p:pic>
          <p:nvPicPr>
            <p:cNvPr id="24" name="Graphic 23" descr="Female Profile">
              <a:extLst>
                <a:ext uri="{FF2B5EF4-FFF2-40B4-BE49-F238E27FC236}">
                  <a16:creationId xmlns:a16="http://schemas.microsoft.com/office/drawing/2014/main" id="{0637CE04-8FCC-8790-6ED5-794DFDAAF0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25" name="Graphic 24" descr="Male profile">
              <a:extLst>
                <a:ext uri="{FF2B5EF4-FFF2-40B4-BE49-F238E27FC236}">
                  <a16:creationId xmlns:a16="http://schemas.microsoft.com/office/drawing/2014/main" id="{F9EE23AF-78D4-3825-B896-05F289204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27" name="Graphic 26" descr="Male profile">
            <a:extLst>
              <a:ext uri="{FF2B5EF4-FFF2-40B4-BE49-F238E27FC236}">
                <a16:creationId xmlns:a16="http://schemas.microsoft.com/office/drawing/2014/main" id="{FD6A7A8A-B99B-3895-8AA9-73B07A6F25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2472" y="5406752"/>
            <a:ext cx="523221" cy="523221"/>
          </a:xfrm>
          <a:prstGeom prst="rect">
            <a:avLst/>
          </a:prstGeom>
        </p:spPr>
      </p:pic>
      <p:cxnSp>
        <p:nvCxnSpPr>
          <p:cNvPr id="40" name="Straight Connector 39">
            <a:extLst>
              <a:ext uri="{FF2B5EF4-FFF2-40B4-BE49-F238E27FC236}">
                <a16:creationId xmlns:a16="http://schemas.microsoft.com/office/drawing/2014/main" id="{C21039A9-D2FA-C6E3-2386-60E5E4A09B38}"/>
              </a:ext>
            </a:extLst>
          </p:cNvPr>
          <p:cNvCxnSpPr>
            <a:cxnSpLocks/>
          </p:cNvCxnSpPr>
          <p:nvPr/>
        </p:nvCxnSpPr>
        <p:spPr>
          <a:xfrm>
            <a:off x="9109627" y="2261143"/>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FCC74F-DC3A-3CC1-C4B6-CD5A5CE60786}"/>
              </a:ext>
            </a:extLst>
          </p:cNvPr>
          <p:cNvCxnSpPr>
            <a:cxnSpLocks/>
          </p:cNvCxnSpPr>
          <p:nvPr/>
        </p:nvCxnSpPr>
        <p:spPr>
          <a:xfrm>
            <a:off x="9058187" y="3067259"/>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608A6F9-7C68-B693-3664-34B39956FE7C}"/>
              </a:ext>
            </a:extLst>
          </p:cNvPr>
          <p:cNvCxnSpPr>
            <a:cxnSpLocks/>
          </p:cNvCxnSpPr>
          <p:nvPr/>
        </p:nvCxnSpPr>
        <p:spPr>
          <a:xfrm>
            <a:off x="9058187" y="3933532"/>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D26B3FC-9D39-345B-E496-7AFDED28470D}"/>
              </a:ext>
            </a:extLst>
          </p:cNvPr>
          <p:cNvCxnSpPr>
            <a:cxnSpLocks/>
          </p:cNvCxnSpPr>
          <p:nvPr/>
        </p:nvCxnSpPr>
        <p:spPr>
          <a:xfrm>
            <a:off x="9058187" y="4968248"/>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249B1F-FA02-9E7B-4748-861A990201A3}"/>
              </a:ext>
            </a:extLst>
          </p:cNvPr>
          <p:cNvCxnSpPr>
            <a:cxnSpLocks/>
          </p:cNvCxnSpPr>
          <p:nvPr/>
        </p:nvCxnSpPr>
        <p:spPr>
          <a:xfrm>
            <a:off x="9109627" y="5774364"/>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9" name="Title 1">
            <a:extLst>
              <a:ext uri="{FF2B5EF4-FFF2-40B4-BE49-F238E27FC236}">
                <a16:creationId xmlns:a16="http://schemas.microsoft.com/office/drawing/2014/main" id="{3DDEA04D-D4CF-3F43-89BF-8BC3171641B7}"/>
              </a:ext>
            </a:extLst>
          </p:cNvPr>
          <p:cNvSpPr txBox="1">
            <a:spLocks/>
          </p:cNvSpPr>
          <p:nvPr/>
        </p:nvSpPr>
        <p:spPr>
          <a:xfrm>
            <a:off x="6362377" y="356072"/>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0" name="Title 1">
            <a:extLst>
              <a:ext uri="{FF2B5EF4-FFF2-40B4-BE49-F238E27FC236}">
                <a16:creationId xmlns:a16="http://schemas.microsoft.com/office/drawing/2014/main" id="{EA46C484-43F8-E64A-5820-EBF53FCEED1E}"/>
              </a:ext>
            </a:extLst>
          </p:cNvPr>
          <p:cNvSpPr txBox="1">
            <a:spLocks/>
          </p:cNvSpPr>
          <p:nvPr/>
        </p:nvSpPr>
        <p:spPr>
          <a:xfrm>
            <a:off x="0" y="-75662"/>
            <a:ext cx="2810719" cy="60717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dirty="0">
                <a:solidFill>
                  <a:srgbClr val="002060"/>
                </a:solidFill>
                <a:latin typeface="Century Gothic"/>
                <a:ea typeface="Century Gothic"/>
                <a:cs typeface="Century Gothic"/>
                <a:sym typeface="Century Gothic"/>
              </a:rPr>
              <a:t>Person A</a:t>
            </a:r>
            <a:endParaRPr lang="en-GB" sz="3200" kern="0" dirty="0"/>
          </a:p>
        </p:txBody>
      </p:sp>
    </p:spTree>
    <p:extLst>
      <p:ext uri="{BB962C8B-B14F-4D97-AF65-F5344CB8AC3E}">
        <p14:creationId xmlns:p14="http://schemas.microsoft.com/office/powerpoint/2010/main" val="1703590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266145" y="635750"/>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6072371" y="1165957"/>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 fetching the sister.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they bringing the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3)She is using her mobile phone.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4)Is she singing 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She has a partner, hasn’t she?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itle 2">
            <a:extLst>
              <a:ext uri="{FF2B5EF4-FFF2-40B4-BE49-F238E27FC236}">
                <a16:creationId xmlns:a16="http://schemas.microsoft.com/office/drawing/2014/main" id="{3BB17C3A-E42C-4580-BC67-9DB638F5783A}"/>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3818FC9D-7E0E-45D1-9FF4-23760DA636A4}"/>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A5A8BB89-0095-48C0-BA5F-5DBB01A6CDDC}"/>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375D1BEB-F9C7-43F6-849A-B196C50913B8}"/>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0871D208-8712-467E-B004-220A0107A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18A3D6B6-909B-4038-B70A-E54D444D2B99}"/>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5" name="TextBox 4">
            <a:extLst>
              <a:ext uri="{FF2B5EF4-FFF2-40B4-BE49-F238E27FC236}">
                <a16:creationId xmlns:a16="http://schemas.microsoft.com/office/drawing/2014/main" id="{BE0D8DE6-590C-3347-BFAD-EB34369E3F30}"/>
              </a:ext>
            </a:extLst>
          </p:cNvPr>
          <p:cNvSpPr txBox="1"/>
          <p:nvPr/>
        </p:nvSpPr>
        <p:spPr>
          <a:xfrm>
            <a:off x="179447" y="1254093"/>
            <a:ext cx="5593556" cy="501675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95C2738-0FCB-7C77-3A09-BCEED5DEBEE4}"/>
              </a:ext>
            </a:extLst>
          </p:cNvPr>
          <p:cNvSpPr txBox="1"/>
          <p:nvPr/>
        </p:nvSpPr>
        <p:spPr>
          <a:xfrm>
            <a:off x="373887" y="1473528"/>
            <a:ext cx="4707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pic>
        <p:nvPicPr>
          <p:cNvPr id="8" name="Graphic 7" descr="Male profile">
            <a:extLst>
              <a:ext uri="{FF2B5EF4-FFF2-40B4-BE49-F238E27FC236}">
                <a16:creationId xmlns:a16="http://schemas.microsoft.com/office/drawing/2014/main" id="{03ECFCFA-159C-4244-0D7D-0A119E4947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3314" y="1986083"/>
            <a:ext cx="523221" cy="523221"/>
          </a:xfrm>
          <a:prstGeom prst="rect">
            <a:avLst/>
          </a:prstGeom>
        </p:spPr>
      </p:pic>
      <p:grpSp>
        <p:nvGrpSpPr>
          <p:cNvPr id="9" name="Group 8">
            <a:extLst>
              <a:ext uri="{FF2B5EF4-FFF2-40B4-BE49-F238E27FC236}">
                <a16:creationId xmlns:a16="http://schemas.microsoft.com/office/drawing/2014/main" id="{94A6690E-CD26-4967-D128-9DD9B9267B54}"/>
              </a:ext>
            </a:extLst>
          </p:cNvPr>
          <p:cNvGrpSpPr/>
          <p:nvPr/>
        </p:nvGrpSpPr>
        <p:grpSpPr>
          <a:xfrm>
            <a:off x="288544" y="1996748"/>
            <a:ext cx="780185" cy="523220"/>
            <a:chOff x="9404135" y="4373187"/>
            <a:chExt cx="1140800" cy="741960"/>
          </a:xfrm>
        </p:grpSpPr>
        <p:pic>
          <p:nvPicPr>
            <p:cNvPr id="10" name="Graphic 9" descr="Female Profile">
              <a:extLst>
                <a:ext uri="{FF2B5EF4-FFF2-40B4-BE49-F238E27FC236}">
                  <a16:creationId xmlns:a16="http://schemas.microsoft.com/office/drawing/2014/main" id="{33CE836E-D284-3D3B-C16A-9B72F6A65C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11" name="Graphic 10" descr="Female Profile">
              <a:extLst>
                <a:ext uri="{FF2B5EF4-FFF2-40B4-BE49-F238E27FC236}">
                  <a16:creationId xmlns:a16="http://schemas.microsoft.com/office/drawing/2014/main" id="{309F6DCF-5528-A227-232B-C3B6244C39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12" name="Graphic 11" descr="Female Profile">
            <a:extLst>
              <a:ext uri="{FF2B5EF4-FFF2-40B4-BE49-F238E27FC236}">
                <a16:creationId xmlns:a16="http://schemas.microsoft.com/office/drawing/2014/main" id="{08DD0899-76DA-DE6C-28D7-F9A5EA1AA8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1506" y="2781577"/>
            <a:ext cx="507421" cy="523220"/>
          </a:xfrm>
          <a:prstGeom prst="rect">
            <a:avLst/>
          </a:prstGeom>
        </p:spPr>
      </p:pic>
      <p:grpSp>
        <p:nvGrpSpPr>
          <p:cNvPr id="13" name="Group 12">
            <a:extLst>
              <a:ext uri="{FF2B5EF4-FFF2-40B4-BE49-F238E27FC236}">
                <a16:creationId xmlns:a16="http://schemas.microsoft.com/office/drawing/2014/main" id="{83A7CF61-778A-29A1-2C56-58F6258355BE}"/>
              </a:ext>
            </a:extLst>
          </p:cNvPr>
          <p:cNvGrpSpPr/>
          <p:nvPr/>
        </p:nvGrpSpPr>
        <p:grpSpPr>
          <a:xfrm>
            <a:off x="314187" y="2781577"/>
            <a:ext cx="776931" cy="523221"/>
            <a:chOff x="11411815" y="2977734"/>
            <a:chExt cx="776931" cy="523221"/>
          </a:xfrm>
        </p:grpSpPr>
        <p:pic>
          <p:nvPicPr>
            <p:cNvPr id="14" name="Graphic 13" descr="Female Profile">
              <a:extLst>
                <a:ext uri="{FF2B5EF4-FFF2-40B4-BE49-F238E27FC236}">
                  <a16:creationId xmlns:a16="http://schemas.microsoft.com/office/drawing/2014/main" id="{5EE89ABD-3C93-3745-85F3-59AEEB6354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15" name="Graphic 14" descr="Male profile">
              <a:extLst>
                <a:ext uri="{FF2B5EF4-FFF2-40B4-BE49-F238E27FC236}">
                  <a16:creationId xmlns:a16="http://schemas.microsoft.com/office/drawing/2014/main" id="{0E6765AE-09A6-1199-03E9-6096E9A41F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16" name="Group 15">
            <a:extLst>
              <a:ext uri="{FF2B5EF4-FFF2-40B4-BE49-F238E27FC236}">
                <a16:creationId xmlns:a16="http://schemas.microsoft.com/office/drawing/2014/main" id="{983EBDFF-64E3-6EAE-F601-531C65519616}"/>
              </a:ext>
            </a:extLst>
          </p:cNvPr>
          <p:cNvGrpSpPr/>
          <p:nvPr/>
        </p:nvGrpSpPr>
        <p:grpSpPr>
          <a:xfrm>
            <a:off x="314187" y="3762472"/>
            <a:ext cx="814322" cy="523221"/>
            <a:chOff x="7278975" y="2744105"/>
            <a:chExt cx="814322" cy="523221"/>
          </a:xfrm>
        </p:grpSpPr>
        <p:pic>
          <p:nvPicPr>
            <p:cNvPr id="17" name="Graphic 16" descr="Male profile">
              <a:extLst>
                <a:ext uri="{FF2B5EF4-FFF2-40B4-BE49-F238E27FC236}">
                  <a16:creationId xmlns:a16="http://schemas.microsoft.com/office/drawing/2014/main" id="{65FB0316-5165-2F70-999D-988F331159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18" name="Graphic 17" descr="Male profile">
              <a:extLst>
                <a:ext uri="{FF2B5EF4-FFF2-40B4-BE49-F238E27FC236}">
                  <a16:creationId xmlns:a16="http://schemas.microsoft.com/office/drawing/2014/main" id="{180108E4-53E0-11D0-CB28-8D3D36CB75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19" name="Graphic 18" descr="Female Profile">
            <a:extLst>
              <a:ext uri="{FF2B5EF4-FFF2-40B4-BE49-F238E27FC236}">
                <a16:creationId xmlns:a16="http://schemas.microsoft.com/office/drawing/2014/main" id="{FEF3B169-79F3-B990-0C50-C7CC363B95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1505" y="3747728"/>
            <a:ext cx="507421" cy="523220"/>
          </a:xfrm>
          <a:prstGeom prst="rect">
            <a:avLst/>
          </a:prstGeom>
        </p:spPr>
      </p:pic>
      <p:pic>
        <p:nvPicPr>
          <p:cNvPr id="20" name="Graphic 19" descr="Female Profile">
            <a:extLst>
              <a:ext uri="{FF2B5EF4-FFF2-40B4-BE49-F238E27FC236}">
                <a16:creationId xmlns:a16="http://schemas.microsoft.com/office/drawing/2014/main" id="{13B4CAFC-33D5-965A-A4F0-03BDB33523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864" y="4769271"/>
            <a:ext cx="507421" cy="523220"/>
          </a:xfrm>
          <a:prstGeom prst="rect">
            <a:avLst/>
          </a:prstGeom>
        </p:spPr>
      </p:pic>
      <p:grpSp>
        <p:nvGrpSpPr>
          <p:cNvPr id="21" name="Group 20">
            <a:extLst>
              <a:ext uri="{FF2B5EF4-FFF2-40B4-BE49-F238E27FC236}">
                <a16:creationId xmlns:a16="http://schemas.microsoft.com/office/drawing/2014/main" id="{3D4E445B-7309-4CCC-F18D-C74B6341CDDB}"/>
              </a:ext>
            </a:extLst>
          </p:cNvPr>
          <p:cNvGrpSpPr/>
          <p:nvPr/>
        </p:nvGrpSpPr>
        <p:grpSpPr>
          <a:xfrm>
            <a:off x="1574337" y="4750365"/>
            <a:ext cx="780185" cy="523220"/>
            <a:chOff x="9404135" y="4373187"/>
            <a:chExt cx="1140800" cy="741960"/>
          </a:xfrm>
        </p:grpSpPr>
        <p:pic>
          <p:nvPicPr>
            <p:cNvPr id="22" name="Graphic 21" descr="Female Profile">
              <a:extLst>
                <a:ext uri="{FF2B5EF4-FFF2-40B4-BE49-F238E27FC236}">
                  <a16:creationId xmlns:a16="http://schemas.microsoft.com/office/drawing/2014/main" id="{94AE913E-1C23-FE52-0135-BD7092B7A8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23" name="Graphic 22" descr="Female Profile">
              <a:extLst>
                <a:ext uri="{FF2B5EF4-FFF2-40B4-BE49-F238E27FC236}">
                  <a16:creationId xmlns:a16="http://schemas.microsoft.com/office/drawing/2014/main" id="{AE84C86B-90CF-0C3B-AB27-0B19DA66C1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24" name="Group 23">
            <a:extLst>
              <a:ext uri="{FF2B5EF4-FFF2-40B4-BE49-F238E27FC236}">
                <a16:creationId xmlns:a16="http://schemas.microsoft.com/office/drawing/2014/main" id="{39826B62-5963-6202-C35C-43265A2F2E43}"/>
              </a:ext>
            </a:extLst>
          </p:cNvPr>
          <p:cNvGrpSpPr/>
          <p:nvPr/>
        </p:nvGrpSpPr>
        <p:grpSpPr>
          <a:xfrm>
            <a:off x="1574337" y="5545858"/>
            <a:ext cx="776931" cy="523221"/>
            <a:chOff x="11411815" y="2977734"/>
            <a:chExt cx="776931" cy="523221"/>
          </a:xfrm>
        </p:grpSpPr>
        <p:pic>
          <p:nvPicPr>
            <p:cNvPr id="25" name="Graphic 24" descr="Female Profile">
              <a:extLst>
                <a:ext uri="{FF2B5EF4-FFF2-40B4-BE49-F238E27FC236}">
                  <a16:creationId xmlns:a16="http://schemas.microsoft.com/office/drawing/2014/main" id="{C0B17870-5D33-EE9B-D7DD-40CC00F8D9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27" name="Graphic 26" descr="Male profile">
              <a:extLst>
                <a:ext uri="{FF2B5EF4-FFF2-40B4-BE49-F238E27FC236}">
                  <a16:creationId xmlns:a16="http://schemas.microsoft.com/office/drawing/2014/main" id="{61AF6387-55F7-495C-02FE-1DB8AB0ADD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39" name="Graphic 38" descr="Male profile">
            <a:extLst>
              <a:ext uri="{FF2B5EF4-FFF2-40B4-BE49-F238E27FC236}">
                <a16:creationId xmlns:a16="http://schemas.microsoft.com/office/drawing/2014/main" id="{A569D3DB-EC7E-1BED-ECAD-C62F39A328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095" y="5554099"/>
            <a:ext cx="523221" cy="523221"/>
          </a:xfrm>
          <a:prstGeom prst="rect">
            <a:avLst/>
          </a:prstGeom>
        </p:spPr>
      </p:pic>
      <p:cxnSp>
        <p:nvCxnSpPr>
          <p:cNvPr id="40" name="Straight Connector 39">
            <a:extLst>
              <a:ext uri="{FF2B5EF4-FFF2-40B4-BE49-F238E27FC236}">
                <a16:creationId xmlns:a16="http://schemas.microsoft.com/office/drawing/2014/main" id="{1BE1D870-1CB5-6266-842A-28F3DD43744D}"/>
              </a:ext>
            </a:extLst>
          </p:cNvPr>
          <p:cNvCxnSpPr>
            <a:cxnSpLocks/>
          </p:cNvCxnSpPr>
          <p:nvPr/>
        </p:nvCxnSpPr>
        <p:spPr>
          <a:xfrm>
            <a:off x="2581745" y="2348332"/>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6CB64B-BEE5-8B6D-9C28-A16B4F31F58F}"/>
              </a:ext>
            </a:extLst>
          </p:cNvPr>
          <p:cNvCxnSpPr>
            <a:cxnSpLocks/>
          </p:cNvCxnSpPr>
          <p:nvPr/>
        </p:nvCxnSpPr>
        <p:spPr>
          <a:xfrm>
            <a:off x="2581745" y="3166479"/>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A6FC43-3237-2176-1BF4-29EA847486B5}"/>
              </a:ext>
            </a:extLst>
          </p:cNvPr>
          <p:cNvCxnSpPr>
            <a:cxnSpLocks/>
          </p:cNvCxnSpPr>
          <p:nvPr/>
        </p:nvCxnSpPr>
        <p:spPr>
          <a:xfrm>
            <a:off x="2581745" y="4116975"/>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ACBA22-46D0-1DF1-760D-7E6DE4CAFCAD}"/>
              </a:ext>
            </a:extLst>
          </p:cNvPr>
          <p:cNvCxnSpPr>
            <a:cxnSpLocks/>
          </p:cNvCxnSpPr>
          <p:nvPr/>
        </p:nvCxnSpPr>
        <p:spPr>
          <a:xfrm>
            <a:off x="2605808" y="5163722"/>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93E7EB-F7EB-5660-C7E1-F73750142FC7}"/>
              </a:ext>
            </a:extLst>
          </p:cNvPr>
          <p:cNvCxnSpPr>
            <a:cxnSpLocks/>
          </p:cNvCxnSpPr>
          <p:nvPr/>
        </p:nvCxnSpPr>
        <p:spPr>
          <a:xfrm>
            <a:off x="2581745" y="5945774"/>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898EA812-6840-4C5B-B273-0EFABD962EB2}"/>
              </a:ext>
            </a:extLst>
          </p:cNvPr>
          <p:cNvSpPr txBox="1">
            <a:spLocks/>
          </p:cNvSpPr>
          <p:nvPr/>
        </p:nvSpPr>
        <p:spPr>
          <a:xfrm>
            <a:off x="6048845" y="562400"/>
            <a:ext cx="2810719" cy="60717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dirty="0">
                <a:solidFill>
                  <a:srgbClr val="002060"/>
                </a:solidFill>
                <a:latin typeface="Century Gothic"/>
                <a:ea typeface="Century Gothic"/>
                <a:cs typeface="Century Gothic"/>
                <a:sym typeface="Century Gothic"/>
              </a:rPr>
              <a:t>Round 2</a:t>
            </a:r>
            <a:endParaRPr lang="en-GB" sz="3200" kern="0" dirty="0"/>
          </a:p>
        </p:txBody>
      </p:sp>
      <p:sp>
        <p:nvSpPr>
          <p:cNvPr id="79" name="Title 1">
            <a:extLst>
              <a:ext uri="{FF2B5EF4-FFF2-40B4-BE49-F238E27FC236}">
                <a16:creationId xmlns:a16="http://schemas.microsoft.com/office/drawing/2014/main" id="{E3A0F77A-A557-621C-7882-49F60033F42C}"/>
              </a:ext>
            </a:extLst>
          </p:cNvPr>
          <p:cNvSpPr txBox="1">
            <a:spLocks/>
          </p:cNvSpPr>
          <p:nvPr/>
        </p:nvSpPr>
        <p:spPr>
          <a:xfrm>
            <a:off x="34594" y="11589"/>
            <a:ext cx="2810719" cy="60717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kern="0" dirty="0">
                <a:solidFill>
                  <a:srgbClr val="002060"/>
                </a:solidFill>
                <a:latin typeface="Century Gothic"/>
                <a:sym typeface="Century Gothic"/>
              </a:rPr>
              <a:t>P</a:t>
            </a:r>
            <a:r>
              <a:rPr lang="en-GB" sz="3200" b="1" kern="0" dirty="0" err="1">
                <a:solidFill>
                  <a:srgbClr val="002060"/>
                </a:solidFill>
                <a:latin typeface="Century Gothic"/>
                <a:sym typeface="Century Gothic"/>
              </a:rPr>
              <a:t>erson</a:t>
            </a:r>
            <a:r>
              <a:rPr lang="en-GB" sz="3200" b="1" kern="0" dirty="0">
                <a:solidFill>
                  <a:srgbClr val="002060"/>
                </a:solidFill>
                <a:latin typeface="Century Gothic"/>
                <a:sym typeface="Century Gothic"/>
              </a:rPr>
              <a:t> B</a:t>
            </a:r>
            <a:endParaRPr lang="en-GB" sz="3200" kern="0" dirty="0"/>
          </a:p>
        </p:txBody>
      </p:sp>
    </p:spTree>
    <p:extLst>
      <p:ext uri="{BB962C8B-B14F-4D97-AF65-F5344CB8AC3E}">
        <p14:creationId xmlns:p14="http://schemas.microsoft.com/office/powerpoint/2010/main" val="160232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407350" y="1046274"/>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7" name="T2_W3_5.1.wav"/>
            </a:hlinkClick>
            <a:extLst>
              <a:ext uri="{FF2B5EF4-FFF2-40B4-BE49-F238E27FC236}">
                <a16:creationId xmlns:a16="http://schemas.microsoft.com/office/drawing/2014/main" id="{6DC42178-501A-44BF-9149-1C679CF37202}"/>
              </a:ext>
            </a:extLst>
          </p:cNvPr>
          <p:cNvSpPr txBox="1"/>
          <p:nvPr/>
        </p:nvSpPr>
        <p:spPr>
          <a:xfrm>
            <a:off x="9385686" y="1297263"/>
            <a:ext cx="2619268" cy="830997"/>
          </a:xfrm>
          <a:prstGeom prst="rect">
            <a:avLst/>
          </a:prstGeom>
          <a:noFill/>
        </p:spPr>
        <p:txBody>
          <a:bodyPr wrap="square" lIns="91440" tIns="45720" rIns="91440" bIns="45720" rtlCol="0" anchor="t">
            <a:spAutoFit/>
          </a:bodyPr>
          <a:lstStyle/>
          <a:p>
            <a:pPr>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short [</a:t>
            </a:r>
            <a:r>
              <a:rPr lang="en-GB" sz="4800" dirty="0">
                <a:solidFill>
                  <a:srgbClr val="FF0066"/>
                </a:solidFill>
                <a:latin typeface="Century Gothic"/>
              </a:rPr>
              <a:t>ü</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35600" y="1013616"/>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6191" y="361704"/>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407350" y="38448"/>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E4A77649-FD16-34AE-836C-BF929E0C23BA}"/>
              </a:ext>
            </a:extLst>
          </p:cNvPr>
          <p:cNvSpPr/>
          <p:nvPr/>
        </p:nvSpPr>
        <p:spPr>
          <a:xfrm>
            <a:off x="0" y="2268763"/>
            <a:ext cx="2846231" cy="330778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E77EE113-122E-6F81-02A6-91BFCDE71EC6}"/>
              </a:ext>
            </a:extLst>
          </p:cNvPr>
          <p:cNvGrpSpPr/>
          <p:nvPr/>
        </p:nvGrpSpPr>
        <p:grpSpPr>
          <a:xfrm>
            <a:off x="180835" y="4353109"/>
            <a:ext cx="2690940" cy="1108647"/>
            <a:chOff x="3849920" y="3988937"/>
            <a:chExt cx="3809394" cy="1514540"/>
          </a:xfrm>
        </p:grpSpPr>
        <p:pic>
          <p:nvPicPr>
            <p:cNvPr id="10" name="Google Shape;267;p11">
              <a:extLst>
                <a:ext uri="{FF2B5EF4-FFF2-40B4-BE49-F238E27FC236}">
                  <a16:creationId xmlns:a16="http://schemas.microsoft.com/office/drawing/2014/main" id="{F7127D5F-24FF-B1A5-23E5-429D02341C40}"/>
                </a:ext>
              </a:extLst>
            </p:cNvPr>
            <p:cNvPicPr/>
            <p:nvPr/>
          </p:nvPicPr>
          <p:blipFill>
            <a:blip r:embed="rId9"/>
            <a:stretch/>
          </p:blipFill>
          <p:spPr>
            <a:xfrm>
              <a:off x="4057347" y="4655701"/>
              <a:ext cx="1088772" cy="838654"/>
            </a:xfrm>
            <a:prstGeom prst="rect">
              <a:avLst/>
            </a:prstGeom>
            <a:ln>
              <a:noFill/>
            </a:ln>
          </p:spPr>
        </p:pic>
        <p:sp>
          <p:nvSpPr>
            <p:cNvPr id="15" name="CustomShape 1">
              <a:extLst>
                <a:ext uri="{FF2B5EF4-FFF2-40B4-BE49-F238E27FC236}">
                  <a16:creationId xmlns:a16="http://schemas.microsoft.com/office/drawing/2014/main" id="{6CBF9F3C-181C-C54B-88F7-67E623E8CC6B}"/>
                </a:ext>
              </a:extLst>
            </p:cNvPr>
            <p:cNvSpPr/>
            <p:nvPr/>
          </p:nvSpPr>
          <p:spPr>
            <a:xfrm>
              <a:off x="3849920" y="5107118"/>
              <a:ext cx="1476832" cy="3963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spc="-1" dirty="0">
                  <a:solidFill>
                    <a:srgbClr val="1F3864"/>
                  </a:solidFill>
                  <a:latin typeface="Century Gothic"/>
                  <a:ea typeface="Century Gothic"/>
                </a:rPr>
                <a:t>Lukas</a:t>
              </a:r>
              <a:endParaRPr kumimoji="0" lang="en-GB" b="0" i="0" u="none" strike="noStrike" kern="1200" cap="none" spc="-1" normalizeH="0" baseline="0" noProof="0" dirty="0">
                <a:ln>
                  <a:noFill/>
                </a:ln>
                <a:solidFill>
                  <a:prstClr val="black"/>
                </a:solidFill>
                <a:effectLst/>
                <a:uLnTx/>
                <a:uFillTx/>
                <a:latin typeface="Arial"/>
              </a:endParaRPr>
            </a:p>
          </p:txBody>
        </p:sp>
        <p:pic>
          <p:nvPicPr>
            <p:cNvPr id="16" name="Google Shape;271;p11">
              <a:extLst>
                <a:ext uri="{FF2B5EF4-FFF2-40B4-BE49-F238E27FC236}">
                  <a16:creationId xmlns:a16="http://schemas.microsoft.com/office/drawing/2014/main" id="{5361D3D3-0730-8266-0864-2D707B267157}"/>
                </a:ext>
              </a:extLst>
            </p:cNvPr>
            <p:cNvPicPr/>
            <p:nvPr/>
          </p:nvPicPr>
          <p:blipFill>
            <a:blip r:embed="rId9"/>
            <a:stretch/>
          </p:blipFill>
          <p:spPr>
            <a:xfrm>
              <a:off x="6757071" y="3988937"/>
              <a:ext cx="757645" cy="846084"/>
            </a:xfrm>
            <a:prstGeom prst="rect">
              <a:avLst/>
            </a:prstGeom>
            <a:ln>
              <a:noFill/>
            </a:ln>
          </p:spPr>
        </p:pic>
        <p:sp>
          <p:nvSpPr>
            <p:cNvPr id="17" name="CustomShape 4">
              <a:extLst>
                <a:ext uri="{FF2B5EF4-FFF2-40B4-BE49-F238E27FC236}">
                  <a16:creationId xmlns:a16="http://schemas.microsoft.com/office/drawing/2014/main" id="{97233D82-0D52-924A-4D9C-A60C977E4735}"/>
                </a:ext>
              </a:extLst>
            </p:cNvPr>
            <p:cNvSpPr/>
            <p:nvPr/>
          </p:nvSpPr>
          <p:spPr>
            <a:xfrm>
              <a:off x="6614264" y="4463173"/>
              <a:ext cx="1045050" cy="4740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pc="-1" dirty="0">
                  <a:solidFill>
                    <a:srgbClr val="1F3864"/>
                  </a:solidFill>
                  <a:latin typeface="Century Gothic"/>
                </a:rPr>
                <a:t>R</a:t>
              </a:r>
              <a:r>
                <a:rPr lang="en-GB" b="1" spc="-1" dirty="0" err="1">
                  <a:solidFill>
                    <a:srgbClr val="1F3864"/>
                  </a:solidFill>
                  <a:latin typeface="Century Gothic"/>
                </a:rPr>
                <a:t>uth</a:t>
              </a:r>
              <a:endParaRPr kumimoji="0" lang="en-GB" b="0" i="0" u="none" strike="noStrike" kern="1200" cap="none" spc="-1" normalizeH="0" baseline="0" noProof="0" dirty="0">
                <a:ln>
                  <a:noFill/>
                </a:ln>
                <a:solidFill>
                  <a:prstClr val="black"/>
                </a:solidFill>
                <a:effectLst/>
                <a:uLnTx/>
                <a:uFillTx/>
                <a:latin typeface="Arial"/>
              </a:endParaRPr>
            </a:p>
          </p:txBody>
        </p:sp>
        <p:sp>
          <p:nvSpPr>
            <p:cNvPr id="18" name="CustomShape 7">
              <a:extLst>
                <a:ext uri="{FF2B5EF4-FFF2-40B4-BE49-F238E27FC236}">
                  <a16:creationId xmlns:a16="http://schemas.microsoft.com/office/drawing/2014/main" id="{A5DDEB78-9618-4EDD-8C5C-C4913BC4610E}"/>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9" name="CustomShape 1">
            <a:extLst>
              <a:ext uri="{FF2B5EF4-FFF2-40B4-BE49-F238E27FC236}">
                <a16:creationId xmlns:a16="http://schemas.microsoft.com/office/drawing/2014/main" id="{3CD1DEF3-3483-0B0E-298D-6D9D9196171E}"/>
              </a:ext>
            </a:extLst>
          </p:cNvPr>
          <p:cNvSpPr/>
          <p:nvPr/>
        </p:nvSpPr>
        <p:spPr>
          <a:xfrm>
            <a:off x="728576" y="4257892"/>
            <a:ext cx="1345738" cy="3430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0" name="CustomShape 2">
            <a:extLst>
              <a:ext uri="{FF2B5EF4-FFF2-40B4-BE49-F238E27FC236}">
                <a16:creationId xmlns:a16="http://schemas.microsoft.com/office/drawing/2014/main" id="{5B244227-1EA0-8A34-F885-1146BC736CB9}"/>
              </a:ext>
            </a:extLst>
          </p:cNvPr>
          <p:cNvSpPr/>
          <p:nvPr/>
        </p:nvSpPr>
        <p:spPr>
          <a:xfrm>
            <a:off x="-260389" y="2468114"/>
            <a:ext cx="310088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spc="-1" dirty="0">
                <a:solidFill>
                  <a:srgbClr val="FF0066"/>
                </a:solidFill>
                <a:latin typeface="Century Gothic" panose="020B0502020202020204" pitchFamily="34" charset="0"/>
                <a:ea typeface="Century Gothic"/>
              </a:rPr>
              <a:t>u</a:t>
            </a:r>
            <a:endParaRPr kumimoji="0" lang="en-GB" sz="88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21" name="Rounded Rectangle 3">
            <a:extLst>
              <a:ext uri="{FF2B5EF4-FFF2-40B4-BE49-F238E27FC236}">
                <a16:creationId xmlns:a16="http://schemas.microsoft.com/office/drawing/2014/main" id="{D777E51C-EC48-164F-4D34-C854F96E748A}"/>
              </a:ext>
            </a:extLst>
          </p:cNvPr>
          <p:cNvSpPr/>
          <p:nvPr/>
        </p:nvSpPr>
        <p:spPr>
          <a:xfrm>
            <a:off x="3006351" y="2252715"/>
            <a:ext cx="2846231" cy="338994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ABF8900E-B644-F5FF-66A6-1BB0960039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9333" y="4862303"/>
            <a:ext cx="680265" cy="691316"/>
          </a:xfrm>
          <a:prstGeom prst="rect">
            <a:avLst/>
          </a:prstGeom>
        </p:spPr>
      </p:pic>
      <p:sp>
        <p:nvSpPr>
          <p:cNvPr id="24" name="TextBox 23">
            <a:extLst>
              <a:ext uri="{FF2B5EF4-FFF2-40B4-BE49-F238E27FC236}">
                <a16:creationId xmlns:a16="http://schemas.microsoft.com/office/drawing/2014/main" id="{79FC1B47-CDB9-BDC6-109B-E53E9CDE751A}"/>
              </a:ext>
            </a:extLst>
          </p:cNvPr>
          <p:cNvSpPr txBox="1"/>
          <p:nvPr/>
        </p:nvSpPr>
        <p:spPr>
          <a:xfrm>
            <a:off x="2870509" y="4137049"/>
            <a:ext cx="3148828" cy="584775"/>
          </a:xfrm>
          <a:prstGeom prst="rect">
            <a:avLst/>
          </a:prstGeom>
          <a:noFill/>
        </p:spPr>
        <p:txBody>
          <a:bodyPr wrap="square" rtlCol="0">
            <a:spAutoFit/>
          </a:bodyPr>
          <a:lstStyle/>
          <a:p>
            <a:pPr algn="ctr"/>
            <a:r>
              <a:rPr lang="en-GB" sz="3200" dirty="0">
                <a:solidFill>
                  <a:srgbClr val="002060"/>
                </a:solidFill>
              </a:rPr>
              <a:t>[dot, full stop]</a:t>
            </a:r>
          </a:p>
        </p:txBody>
      </p:sp>
      <p:sp>
        <p:nvSpPr>
          <p:cNvPr id="25" name="CustomShape 2">
            <a:extLst>
              <a:ext uri="{FF2B5EF4-FFF2-40B4-BE49-F238E27FC236}">
                <a16:creationId xmlns:a16="http://schemas.microsoft.com/office/drawing/2014/main" id="{81842347-B849-3A6C-6FDA-5CBA6EF3D1D4}"/>
              </a:ext>
            </a:extLst>
          </p:cNvPr>
          <p:cNvSpPr/>
          <p:nvPr/>
        </p:nvSpPr>
        <p:spPr>
          <a:xfrm>
            <a:off x="2405893" y="2592529"/>
            <a:ext cx="4039127" cy="10293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Rounded Rectangle 3">
            <a:extLst>
              <a:ext uri="{FF2B5EF4-FFF2-40B4-BE49-F238E27FC236}">
                <a16:creationId xmlns:a16="http://schemas.microsoft.com/office/drawing/2014/main" id="{175A8735-4C5D-5F44-C4E9-868F2C7B249B}"/>
              </a:ext>
            </a:extLst>
          </p:cNvPr>
          <p:cNvSpPr/>
          <p:nvPr/>
        </p:nvSpPr>
        <p:spPr>
          <a:xfrm>
            <a:off x="6002976" y="2241036"/>
            <a:ext cx="3136479" cy="34176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83553FE7-B659-34D4-C4E3-95E91849DC87}"/>
              </a:ext>
            </a:extLst>
          </p:cNvPr>
          <p:cNvSpPr/>
          <p:nvPr/>
        </p:nvSpPr>
        <p:spPr>
          <a:xfrm>
            <a:off x="6630872" y="2521089"/>
            <a:ext cx="156645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solidFill>
                  <a:srgbClr val="002060"/>
                </a:solidFill>
                <a:latin typeface="Century Gothic" panose="020B0502020202020204" pitchFamily="34" charset="0"/>
              </a:rPr>
              <a:t>T</a:t>
            </a:r>
            <a:r>
              <a:rPr lang="en-GB" sz="8000" dirty="0" err="1">
                <a:solidFill>
                  <a:srgbClr val="FF0066"/>
                </a:solidFill>
                <a:latin typeface="Century Gothic" panose="020B0502020202020204" pitchFamily="34" charset="0"/>
              </a:rPr>
              <a:t>ü</a:t>
            </a:r>
            <a:r>
              <a:rPr lang="en-GB" sz="8000" dirty="0" err="1">
                <a:solidFill>
                  <a:srgbClr val="002060"/>
                </a:solidFill>
                <a:latin typeface="Century Gothic" panose="020B0502020202020204" pitchFamily="34" charset="0"/>
              </a:rPr>
              <a:t>r</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6C676EA5-444F-039D-C4B4-65CE12FD682F}"/>
              </a:ext>
            </a:extLst>
          </p:cNvPr>
          <p:cNvSpPr txBox="1"/>
          <p:nvPr/>
        </p:nvSpPr>
        <p:spPr>
          <a:xfrm>
            <a:off x="5657811" y="4381412"/>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36" name="Picture 2" descr="Free vector graphics of Door">
            <a:extLst>
              <a:ext uri="{FF2B5EF4-FFF2-40B4-BE49-F238E27FC236}">
                <a16:creationId xmlns:a16="http://schemas.microsoft.com/office/drawing/2014/main" id="{D734DBFE-F503-11DF-2D31-DCA1E8A9D2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8942" y="3743973"/>
            <a:ext cx="949849" cy="1714014"/>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
            <a:extLst>
              <a:ext uri="{FF2B5EF4-FFF2-40B4-BE49-F238E27FC236}">
                <a16:creationId xmlns:a16="http://schemas.microsoft.com/office/drawing/2014/main" id="{67E144EA-1B21-7A77-E3A7-13DAE3AF2CB6}"/>
              </a:ext>
            </a:extLst>
          </p:cNvPr>
          <p:cNvSpPr/>
          <p:nvPr/>
        </p:nvSpPr>
        <p:spPr>
          <a:xfrm>
            <a:off x="9250236" y="2241036"/>
            <a:ext cx="2890169" cy="34016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31188C63-0665-B4B1-5CFA-34CE8D1BEF88}"/>
              </a:ext>
            </a:extLst>
          </p:cNvPr>
          <p:cNvSpPr/>
          <p:nvPr/>
        </p:nvSpPr>
        <p:spPr>
          <a:xfrm>
            <a:off x="9285595" y="2546076"/>
            <a:ext cx="2464901"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800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number 5 with a dice">
            <a:extLst>
              <a:ext uri="{FF2B5EF4-FFF2-40B4-BE49-F238E27FC236}">
                <a16:creationId xmlns:a16="http://schemas.microsoft.com/office/drawing/2014/main" id="{09050373-33C7-1239-B531-8357808D69D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7558" y="3880714"/>
            <a:ext cx="1560713" cy="1564124"/>
          </a:xfrm>
          <a:prstGeom prst="rect">
            <a:avLst/>
          </a:prstGeom>
        </p:spPr>
      </p:pic>
      <p:sp>
        <p:nvSpPr>
          <p:cNvPr id="4" name="CasellaDiTesto 3">
            <a:hlinkClick r:id="" action="ppaction://noaction">
              <a:snd r:embed="rId13" name="T2_W3_2.1.wav"/>
            </a:hlinkClick>
            <a:extLst>
              <a:ext uri="{FF2B5EF4-FFF2-40B4-BE49-F238E27FC236}">
                <a16:creationId xmlns:a16="http://schemas.microsoft.com/office/drawing/2014/main" id="{12BF8BC2-B929-1A93-4965-B8C3B22F54F2}"/>
              </a:ext>
            </a:extLst>
          </p:cNvPr>
          <p:cNvSpPr txBox="1"/>
          <p:nvPr/>
        </p:nvSpPr>
        <p:spPr>
          <a:xfrm>
            <a:off x="259831" y="1307060"/>
            <a:ext cx="2738448" cy="830997"/>
          </a:xfrm>
          <a:prstGeom prst="rect">
            <a:avLst/>
          </a:prstGeom>
          <a:noFill/>
        </p:spPr>
        <p:txBody>
          <a:bodyPr wrap="square">
            <a:spAutoFit/>
          </a:bodyPr>
          <a:lstStyle/>
          <a:p>
            <a:r>
              <a:rPr kumimoji="0" lang="en-GB" sz="4800" b="0" i="0" u="none" strike="noStrike" kern="1200" cap="none" spc="0" normalizeH="0" baseline="0" noProof="0" dirty="0">
                <a:ln>
                  <a:noFill/>
                </a:ln>
                <a:solidFill>
                  <a:srgbClr val="002060"/>
                </a:solidFill>
                <a:effectLst/>
                <a:uLnTx/>
                <a:uFillTx/>
                <a:latin typeface="Century Gothic"/>
                <a:ea typeface="+mn-ea"/>
                <a:cs typeface="+mn-cs"/>
              </a:rPr>
              <a:t>long [</a:t>
            </a:r>
            <a:r>
              <a:rPr lang="en-GB" sz="4800" dirty="0">
                <a:solidFill>
                  <a:srgbClr val="FF0066"/>
                </a:solidFill>
                <a:latin typeface="Century Gothic"/>
              </a:rPr>
              <a:t>u</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lang="en-GB" sz="4800" dirty="0">
                <a:solidFill>
                  <a:srgbClr val="002060"/>
                </a:solidFill>
                <a:latin typeface="Century Gothic"/>
              </a:rPr>
              <a:t> </a:t>
            </a:r>
            <a:r>
              <a:rPr lang="en-GB" sz="1800" dirty="0">
                <a:solidFill>
                  <a:srgbClr val="002060"/>
                </a:solidFill>
                <a:latin typeface="Century Gothic"/>
              </a:rPr>
              <a:t> </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endParaRPr lang="en-GB" dirty="0"/>
          </a:p>
        </p:txBody>
      </p:sp>
      <p:sp>
        <p:nvSpPr>
          <p:cNvPr id="11" name="CasellaDiTesto 10">
            <a:hlinkClick r:id="" action="ppaction://noaction">
              <a:snd r:embed="rId14" name="T2_W3_3.1.wav"/>
            </a:hlinkClick>
            <a:extLst>
              <a:ext uri="{FF2B5EF4-FFF2-40B4-BE49-F238E27FC236}">
                <a16:creationId xmlns:a16="http://schemas.microsoft.com/office/drawing/2014/main" id="{10EFDA22-A8DF-05C9-97B6-04580432CF56}"/>
              </a:ext>
            </a:extLst>
          </p:cNvPr>
          <p:cNvSpPr txBox="1"/>
          <p:nvPr/>
        </p:nvSpPr>
        <p:spPr>
          <a:xfrm>
            <a:off x="6708601" y="1302198"/>
            <a:ext cx="2508583" cy="830997"/>
          </a:xfrm>
          <a:prstGeom prst="rect">
            <a:avLst/>
          </a:prstGeom>
          <a:noFill/>
        </p:spPr>
        <p:txBody>
          <a:bodyPr wrap="square">
            <a:spAutoFit/>
          </a:bodyPr>
          <a:lstStyle/>
          <a:p>
            <a:r>
              <a:rPr kumimoji="0" lang="en-GB" sz="4800" b="0" i="0" u="none" strike="noStrike" kern="1200" cap="none" spc="0" normalizeH="0" baseline="0" noProof="0" dirty="0">
                <a:ln>
                  <a:noFill/>
                </a:ln>
                <a:solidFill>
                  <a:srgbClr val="002060"/>
                </a:solidFill>
                <a:effectLst/>
                <a:uLnTx/>
                <a:uFillTx/>
                <a:latin typeface="Century Gothic"/>
                <a:ea typeface="+mn-ea"/>
                <a:cs typeface="+mn-cs"/>
              </a:rPr>
              <a:t>long [</a:t>
            </a:r>
            <a:r>
              <a:rPr lang="en-GB" sz="4800" dirty="0">
                <a:solidFill>
                  <a:srgbClr val="FF0066"/>
                </a:solidFill>
                <a:latin typeface="Century Gothic"/>
              </a:rPr>
              <a:t>ü</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endParaRPr lang="en-GB" sz="4800" dirty="0"/>
          </a:p>
        </p:txBody>
      </p:sp>
      <p:sp>
        <p:nvSpPr>
          <p:cNvPr id="13" name="CasellaDiTesto 12">
            <a:hlinkClick r:id="" action="ppaction://noaction">
              <a:snd r:embed="rId15" name="T2_W3_4.1.wav"/>
            </a:hlinkClick>
            <a:extLst>
              <a:ext uri="{FF2B5EF4-FFF2-40B4-BE49-F238E27FC236}">
                <a16:creationId xmlns:a16="http://schemas.microsoft.com/office/drawing/2014/main" id="{5BB05B88-DFE1-3A31-48DB-19F942EF3DA5}"/>
              </a:ext>
            </a:extLst>
          </p:cNvPr>
          <p:cNvSpPr txBox="1"/>
          <p:nvPr/>
        </p:nvSpPr>
        <p:spPr>
          <a:xfrm>
            <a:off x="3410607" y="1292184"/>
            <a:ext cx="2717981" cy="830997"/>
          </a:xfrm>
          <a:prstGeom prst="rect">
            <a:avLst/>
          </a:prstGeom>
          <a:noFill/>
        </p:spPr>
        <p:txBody>
          <a:bodyPr wrap="square">
            <a:spAutoFit/>
          </a:bodyPr>
          <a:lstStyle/>
          <a:p>
            <a:r>
              <a:rPr kumimoji="0" lang="en-GB" sz="4800" b="0" i="0" u="none" strike="noStrike" kern="1200" cap="none" spc="0" normalizeH="0" baseline="0" noProof="0" dirty="0">
                <a:ln>
                  <a:noFill/>
                </a:ln>
                <a:solidFill>
                  <a:srgbClr val="002060"/>
                </a:solidFill>
                <a:effectLst/>
                <a:uLnTx/>
                <a:uFillTx/>
                <a:latin typeface="Century Gothic"/>
                <a:ea typeface="+mn-ea"/>
                <a:cs typeface="+mn-cs"/>
              </a:rPr>
              <a:t>short [</a:t>
            </a:r>
            <a:r>
              <a:rPr lang="en-GB" sz="4800" dirty="0">
                <a:solidFill>
                  <a:srgbClr val="FF0066"/>
                </a:solidFill>
                <a:latin typeface="Century Gothic"/>
              </a:rPr>
              <a:t>u</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lang="en-GB" sz="4800" dirty="0">
                <a:solidFill>
                  <a:srgbClr val="002060"/>
                </a:solidFill>
                <a:latin typeface="Century Gothic"/>
              </a:rPr>
              <a:t> </a:t>
            </a:r>
            <a:endParaRPr lang="en-GB" sz="4800" dirty="0"/>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2_W3_2.3.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4.3.wav"/>
                                        </p:tgtEl>
                                      </p:cMediaNode>
                                    </p:audio>
                                  </p:subTnLst>
                                </p:cTn>
                              </p:par>
                              <p:par>
                                <p:cTn id="19" presetID="1" presetClass="entr"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3_3.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T2_W3_5.3.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1" grpId="0" animBg="1"/>
      <p:bldP spid="24" grpId="0"/>
      <p:bldP spid="33" grpId="0" animBg="1"/>
      <p:bldP spid="34" grpId="0"/>
      <p:bldP spid="35" grpId="0"/>
      <p:bldP spid="37"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07" y="513212"/>
            <a:ext cx="5089732" cy="6518428"/>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hlinkClick r:id="" action="ppaction://noaction">
              <a:snd r:embed="rId5" name="T2_W3F_3.14.wav"/>
            </a:hlinkClick>
            <a:extLst>
              <a:ext uri="{FF2B5EF4-FFF2-40B4-BE49-F238E27FC236}">
                <a16:creationId xmlns:a16="http://schemas.microsoft.com/office/drawing/2014/main" id="{BF71338C-E215-4961-8C6D-3DBF1EF527DE}"/>
              </a:ext>
            </a:extLst>
          </p:cNvPr>
          <p:cNvSpPr/>
          <p:nvPr/>
        </p:nvSpPr>
        <p:spPr>
          <a:xfrm>
            <a:off x="6162759" y="5129219"/>
            <a:ext cx="4923779"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a:t>
            </a:r>
            <a:r>
              <a:rPr lang="en-GB" sz="2400" b="1" dirty="0" err="1">
                <a:solidFill>
                  <a:srgbClr val="FF0066"/>
                </a:solidFill>
                <a:latin typeface="Century Gothic" panose="020B0502020202020204" pitchFamily="34" charset="0"/>
              </a:rPr>
              <a:t>u</a:t>
            </a:r>
            <a:r>
              <a:rPr lang="en-GB" sz="2400" b="1" dirty="0" err="1">
                <a:solidFill>
                  <a:srgbClr val="002060"/>
                </a:solidFill>
                <a:latin typeface="Century Gothic" panose="020B0502020202020204" pitchFamily="34" charset="0"/>
              </a:rPr>
              <a:t>rbach</a:t>
            </a:r>
            <a:r>
              <a:rPr lang="en-GB" sz="2400" b="1" dirty="0">
                <a:solidFill>
                  <a:srgbClr val="002060"/>
                </a:solidFill>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am </a:t>
            </a:r>
            <a:r>
              <a:rPr lang="en-GB" sz="2400" b="1" dirty="0" err="1">
                <a:solidFill>
                  <a:srgbClr val="002060"/>
                </a:solidFill>
                <a:latin typeface="Century Gothic" panose="020B0502020202020204" pitchFamily="34" charset="0"/>
              </a:rPr>
              <a:t>Neusiedlersee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a:off x="5786031" y="4988796"/>
            <a:ext cx="1894967" cy="16294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lowchart: Connector 3">
            <a:extLst>
              <a:ext uri="{FF2B5EF4-FFF2-40B4-BE49-F238E27FC236}">
                <a16:creationId xmlns:a16="http://schemas.microsoft.com/office/drawing/2014/main" id="{C07BBCFE-2EEB-4A6A-3E23-3DB3107CD713}"/>
              </a:ext>
            </a:extLst>
          </p:cNvPr>
          <p:cNvSpPr/>
          <p:nvPr/>
        </p:nvSpPr>
        <p:spPr>
          <a:xfrm>
            <a:off x="3633468" y="1120280"/>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F317D108-6867-881D-D4A8-F1E0377054B1}"/>
              </a:ext>
            </a:extLst>
          </p:cNvPr>
          <p:cNvCxnSpPr>
            <a:cxnSpLocks/>
          </p:cNvCxnSpPr>
          <p:nvPr/>
        </p:nvCxnSpPr>
        <p:spPr>
          <a:xfrm flipV="1">
            <a:off x="2764271" y="5224213"/>
            <a:ext cx="1560283" cy="429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CFE90C-2D36-5883-7BDB-92EB555F27AE}"/>
              </a:ext>
            </a:extLst>
          </p:cNvPr>
          <p:cNvCxnSpPr>
            <a:cxnSpLocks/>
          </p:cNvCxnSpPr>
          <p:nvPr/>
        </p:nvCxnSpPr>
        <p:spPr>
          <a:xfrm flipH="1">
            <a:off x="4200163" y="910558"/>
            <a:ext cx="1246941"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6E23F4-8650-095A-E445-B05DE45D8D0A}"/>
              </a:ext>
            </a:extLst>
          </p:cNvPr>
          <p:cNvCxnSpPr>
            <a:cxnSpLocks/>
          </p:cNvCxnSpPr>
          <p:nvPr/>
        </p:nvCxnSpPr>
        <p:spPr>
          <a:xfrm flipH="1" flipV="1">
            <a:off x="4670960" y="5879047"/>
            <a:ext cx="1850305" cy="817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2F1302-196B-EF07-FA89-DE8C4B8110F9}"/>
              </a:ext>
            </a:extLst>
          </p:cNvPr>
          <p:cNvCxnSpPr>
            <a:cxnSpLocks/>
          </p:cNvCxnSpPr>
          <p:nvPr/>
        </p:nvCxnSpPr>
        <p:spPr>
          <a:xfrm flipV="1">
            <a:off x="2606239" y="4815581"/>
            <a:ext cx="1134385" cy="16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3D1B07-53A5-860D-799D-3E89095176E8}"/>
              </a:ext>
            </a:extLst>
          </p:cNvPr>
          <p:cNvCxnSpPr>
            <a:cxnSpLocks/>
          </p:cNvCxnSpPr>
          <p:nvPr/>
        </p:nvCxnSpPr>
        <p:spPr>
          <a:xfrm flipH="1">
            <a:off x="5769853" y="3069465"/>
            <a:ext cx="1104175"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5E4673-9CED-A027-5778-C6A490FEBF04}"/>
              </a:ext>
            </a:extLst>
          </p:cNvPr>
          <p:cNvCxnSpPr>
            <a:cxnSpLocks/>
          </p:cNvCxnSpPr>
          <p:nvPr/>
        </p:nvCxnSpPr>
        <p:spPr>
          <a:xfrm flipH="1" flipV="1">
            <a:off x="6397384" y="5422446"/>
            <a:ext cx="1278310" cy="427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34089F-E87D-9FDF-118F-F0BE2B9B7BA5}"/>
              </a:ext>
            </a:extLst>
          </p:cNvPr>
          <p:cNvCxnSpPr>
            <a:cxnSpLocks/>
          </p:cNvCxnSpPr>
          <p:nvPr/>
        </p:nvCxnSpPr>
        <p:spPr>
          <a:xfrm flipH="1" flipV="1">
            <a:off x="3794310" y="5904232"/>
            <a:ext cx="822445" cy="5635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1221309-683B-028E-C1C9-562E585C68A2}"/>
              </a:ext>
            </a:extLst>
          </p:cNvPr>
          <p:cNvCxnSpPr>
            <a:cxnSpLocks/>
          </p:cNvCxnSpPr>
          <p:nvPr/>
        </p:nvCxnSpPr>
        <p:spPr>
          <a:xfrm flipH="1">
            <a:off x="4282481" y="1740900"/>
            <a:ext cx="2255423" cy="21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53EE757-F053-3B8C-6123-122BBB9A6A84}"/>
              </a:ext>
            </a:extLst>
          </p:cNvPr>
          <p:cNvCxnSpPr>
            <a:cxnSpLocks/>
          </p:cNvCxnSpPr>
          <p:nvPr/>
        </p:nvCxnSpPr>
        <p:spPr>
          <a:xfrm flipH="1">
            <a:off x="4714370" y="1429003"/>
            <a:ext cx="1716378" cy="27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985D56-A519-05C5-4F38-A2C6DCCAB464}"/>
              </a:ext>
            </a:extLst>
          </p:cNvPr>
          <p:cNvCxnSpPr>
            <a:cxnSpLocks/>
          </p:cNvCxnSpPr>
          <p:nvPr/>
        </p:nvCxnSpPr>
        <p:spPr>
          <a:xfrm>
            <a:off x="1727735" y="3206169"/>
            <a:ext cx="10604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C064A4C-0DB0-176A-BABE-A8B4988B3F52}"/>
              </a:ext>
            </a:extLst>
          </p:cNvPr>
          <p:cNvCxnSpPr>
            <a:cxnSpLocks/>
          </p:cNvCxnSpPr>
          <p:nvPr/>
        </p:nvCxnSpPr>
        <p:spPr>
          <a:xfrm flipH="1">
            <a:off x="4476121" y="4293382"/>
            <a:ext cx="1297172" cy="356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0AEE2D7-D5C6-486F-B84B-D57DEDD0384B}"/>
              </a:ext>
            </a:extLst>
          </p:cNvPr>
          <p:cNvCxnSpPr>
            <a:cxnSpLocks/>
          </p:cNvCxnSpPr>
          <p:nvPr/>
        </p:nvCxnSpPr>
        <p:spPr>
          <a:xfrm>
            <a:off x="1967885" y="5685877"/>
            <a:ext cx="123959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01C5D4-616C-0409-C438-36D8057E8815}"/>
              </a:ext>
            </a:extLst>
          </p:cNvPr>
          <p:cNvCxnSpPr>
            <a:cxnSpLocks/>
          </p:cNvCxnSpPr>
          <p:nvPr/>
        </p:nvCxnSpPr>
        <p:spPr>
          <a:xfrm>
            <a:off x="2375253" y="1271592"/>
            <a:ext cx="1077030" cy="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hlinkClick r:id="" action="ppaction://noaction">
              <a:snd r:embed="rId6" name="T2_W3F_3.2.wav"/>
            </a:hlinkClick>
            <a:extLst>
              <a:ext uri="{FF2B5EF4-FFF2-40B4-BE49-F238E27FC236}">
                <a16:creationId xmlns:a16="http://schemas.microsoft.com/office/drawing/2014/main" id="{72D1EEDC-9FA6-8E2F-94A6-6D0C42240DF0}"/>
              </a:ext>
            </a:extLst>
          </p:cNvPr>
          <p:cNvSpPr/>
          <p:nvPr/>
        </p:nvSpPr>
        <p:spPr>
          <a:xfrm>
            <a:off x="298222" y="978716"/>
            <a:ext cx="2411158"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B</a:t>
            </a:r>
            <a:r>
              <a:rPr lang="en-GB" sz="2400" b="1" dirty="0" err="1">
                <a:solidFill>
                  <a:srgbClr val="FF0066"/>
                </a:solidFill>
                <a:latin typeface="Century Gothic" panose="020B0502020202020204" pitchFamily="34" charset="0"/>
              </a:rPr>
              <a:t>ü</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Flowchart: Connector 35">
            <a:extLst>
              <a:ext uri="{FF2B5EF4-FFF2-40B4-BE49-F238E27FC236}">
                <a16:creationId xmlns:a16="http://schemas.microsoft.com/office/drawing/2014/main" id="{1B8D66B2-6DA8-99E0-03FB-40394003E4BF}"/>
              </a:ext>
            </a:extLst>
          </p:cNvPr>
          <p:cNvSpPr/>
          <p:nvPr/>
        </p:nvSpPr>
        <p:spPr>
          <a:xfrm>
            <a:off x="3029410" y="2747282"/>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C467C2CD-3674-9640-FA3C-5612AC319D0A}"/>
              </a:ext>
            </a:extLst>
          </p:cNvPr>
          <p:cNvCxnSpPr>
            <a:cxnSpLocks/>
          </p:cNvCxnSpPr>
          <p:nvPr/>
        </p:nvCxnSpPr>
        <p:spPr>
          <a:xfrm>
            <a:off x="1681304" y="2225762"/>
            <a:ext cx="1325599" cy="575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hlinkClick r:id="" action="ppaction://noaction">
              <a:snd r:embed="rId7" name="T2_W3F_3.3.wav"/>
            </a:hlinkClick>
            <a:extLst>
              <a:ext uri="{FF2B5EF4-FFF2-40B4-BE49-F238E27FC236}">
                <a16:creationId xmlns:a16="http://schemas.microsoft.com/office/drawing/2014/main" id="{40E13DDF-F827-9646-82EA-19F1A19534C2}"/>
              </a:ext>
            </a:extLst>
          </p:cNvPr>
          <p:cNvSpPr/>
          <p:nvPr/>
        </p:nvSpPr>
        <p:spPr>
          <a:xfrm>
            <a:off x="-1555570" y="1874043"/>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ü</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Flowchart: Connector 38">
            <a:extLst>
              <a:ext uri="{FF2B5EF4-FFF2-40B4-BE49-F238E27FC236}">
                <a16:creationId xmlns:a16="http://schemas.microsoft.com/office/drawing/2014/main" id="{E5B2EE3C-4BDB-3183-DFCD-02D48659345C}"/>
              </a:ext>
            </a:extLst>
          </p:cNvPr>
          <p:cNvSpPr/>
          <p:nvPr/>
        </p:nvSpPr>
        <p:spPr>
          <a:xfrm>
            <a:off x="3331531" y="5585865"/>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hlinkClick r:id="" action="ppaction://noaction">
              <a:snd r:embed="rId8" name="T2_W3F_3.7.wav"/>
            </a:hlinkClick>
            <a:extLst>
              <a:ext uri="{FF2B5EF4-FFF2-40B4-BE49-F238E27FC236}">
                <a16:creationId xmlns:a16="http://schemas.microsoft.com/office/drawing/2014/main" id="{5F803120-1573-6EB3-C403-008447CA8ADF}"/>
              </a:ext>
            </a:extLst>
          </p:cNvPr>
          <p:cNvSpPr/>
          <p:nvPr/>
        </p:nvSpPr>
        <p:spPr>
          <a:xfrm>
            <a:off x="-1099062" y="5487226"/>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Z</a:t>
            </a:r>
            <a:r>
              <a:rPr lang="en-GB" sz="2400" b="1" dirty="0">
                <a:solidFill>
                  <a:srgbClr val="FF0066"/>
                </a:solidFill>
                <a:latin typeface="Century Gothic" panose="020B0502020202020204" pitchFamily="34" charset="0"/>
              </a:rPr>
              <a:t>ü</a:t>
            </a:r>
            <a:r>
              <a:rPr lang="en-GB" sz="2400" b="1" dirty="0">
                <a:solidFill>
                  <a:srgbClr val="002060"/>
                </a:solidFill>
                <a:latin typeface="Century Gothic" panose="020B0502020202020204" pitchFamily="34" charset="0"/>
              </a:rPr>
              <a:t>rich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Flowchart: Connector 41">
            <a:extLst>
              <a:ext uri="{FF2B5EF4-FFF2-40B4-BE49-F238E27FC236}">
                <a16:creationId xmlns:a16="http://schemas.microsoft.com/office/drawing/2014/main" id="{2C4FF333-B851-6399-E7EB-2F846833BF2D}"/>
              </a:ext>
            </a:extLst>
          </p:cNvPr>
          <p:cNvSpPr/>
          <p:nvPr/>
        </p:nvSpPr>
        <p:spPr>
          <a:xfrm>
            <a:off x="3579998" y="5704207"/>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hlinkClick r:id="" action="ppaction://noaction">
              <a:snd r:embed="rId9" name="T2_W3F_3.17.wav"/>
            </a:hlinkClick>
            <a:extLst>
              <a:ext uri="{FF2B5EF4-FFF2-40B4-BE49-F238E27FC236}">
                <a16:creationId xmlns:a16="http://schemas.microsoft.com/office/drawing/2014/main" id="{66909FFD-6CE7-5040-0D0D-A230B6907CB4}"/>
              </a:ext>
            </a:extLst>
          </p:cNvPr>
          <p:cNvSpPr/>
          <p:nvPr/>
        </p:nvSpPr>
        <p:spPr>
          <a:xfrm>
            <a:off x="3479625" y="6343670"/>
            <a:ext cx="3098191"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Ch</a:t>
            </a:r>
            <a:r>
              <a:rPr lang="en-GB" sz="2400" b="1" dirty="0">
                <a:solidFill>
                  <a:srgbClr val="FF0066"/>
                </a:solidFill>
                <a:latin typeface="Century Gothic" panose="020B0502020202020204" pitchFamily="34" charset="0"/>
              </a:rPr>
              <a:t>u</a:t>
            </a:r>
            <a:r>
              <a:rPr lang="en-GB" sz="2400" b="1" dirty="0">
                <a:solidFill>
                  <a:srgbClr val="002060"/>
                </a:solidFill>
                <a:latin typeface="Century Gothic" panose="020B0502020202020204" pitchFamily="34" charset="0"/>
              </a:rPr>
              <a:t>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Flowchart: Connector 44">
            <a:extLst>
              <a:ext uri="{FF2B5EF4-FFF2-40B4-BE49-F238E27FC236}">
                <a16:creationId xmlns:a16="http://schemas.microsoft.com/office/drawing/2014/main" id="{2C947008-97FB-B0AB-B52A-F609A4A4C5D1}"/>
              </a:ext>
            </a:extLst>
          </p:cNvPr>
          <p:cNvSpPr/>
          <p:nvPr/>
        </p:nvSpPr>
        <p:spPr>
          <a:xfrm>
            <a:off x="6244725" y="5590909"/>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522D84E5-1ED6-DAD4-241C-0E90A4DDC120}"/>
              </a:ext>
            </a:extLst>
          </p:cNvPr>
          <p:cNvCxnSpPr>
            <a:cxnSpLocks/>
          </p:cNvCxnSpPr>
          <p:nvPr/>
        </p:nvCxnSpPr>
        <p:spPr>
          <a:xfrm flipH="1" flipV="1">
            <a:off x="6421385" y="5769300"/>
            <a:ext cx="1503118" cy="42699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hlinkClick r:id="" action="ppaction://noaction">
              <a:snd r:embed="rId10" name="T2_W3F_3.13.wav"/>
            </a:hlinkClick>
            <a:extLst>
              <a:ext uri="{FF2B5EF4-FFF2-40B4-BE49-F238E27FC236}">
                <a16:creationId xmlns:a16="http://schemas.microsoft.com/office/drawing/2014/main" id="{FB1E58BF-CB70-03A2-787F-B0BBB70868C7}"/>
              </a:ext>
            </a:extLst>
          </p:cNvPr>
          <p:cNvSpPr/>
          <p:nvPr/>
        </p:nvSpPr>
        <p:spPr>
          <a:xfrm>
            <a:off x="5987637" y="4712085"/>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Gm</a:t>
            </a:r>
            <a:r>
              <a:rPr lang="en-GB" sz="2400" b="1" dirty="0" err="1">
                <a:solidFill>
                  <a:srgbClr val="FF0066"/>
                </a:solidFill>
                <a:latin typeface="Century Gothic" panose="020B0502020202020204" pitchFamily="34" charset="0"/>
              </a:rPr>
              <a:t>ü</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Google Shape;387;p19">
            <a:extLst>
              <a:ext uri="{FF2B5EF4-FFF2-40B4-BE49-F238E27FC236}">
                <a16:creationId xmlns:a16="http://schemas.microsoft.com/office/drawing/2014/main" id="{D0D215D0-FAFA-B70F-CE4F-20C03E5D5AC3}"/>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AEC60743-F770-7CEC-1B33-745C3D2A4756}"/>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D575CADF-097C-313B-C097-C40B0B41A7D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9E5334E7-EDEB-B675-E782-5A5C963F135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F5F153E5-343D-2E09-32A5-9762AC8B99A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6" name="Google Shape;395;p19">
            <a:extLst>
              <a:ext uri="{FF2B5EF4-FFF2-40B4-BE49-F238E27FC236}">
                <a16:creationId xmlns:a16="http://schemas.microsoft.com/office/drawing/2014/main" id="{F3F60477-E443-B6AA-262C-AF5550ADF3A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CustomShape 3">
            <a:extLst>
              <a:ext uri="{FF2B5EF4-FFF2-40B4-BE49-F238E27FC236}">
                <a16:creationId xmlns:a16="http://schemas.microsoft.com/office/drawing/2014/main" id="{EF64A41B-AAA1-517D-31C0-9ABC313B9AB1}"/>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36A4BEFB-993E-CEAA-00CD-1033C0A65DFD}"/>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59" name="Flowchart: Connector 58">
            <a:extLst>
              <a:ext uri="{FF2B5EF4-FFF2-40B4-BE49-F238E27FC236}">
                <a16:creationId xmlns:a16="http://schemas.microsoft.com/office/drawing/2014/main" id="{5194380A-34A9-EBBE-1549-BD8402EAD628}"/>
              </a:ext>
            </a:extLst>
          </p:cNvPr>
          <p:cNvSpPr/>
          <p:nvPr/>
        </p:nvSpPr>
        <p:spPr>
          <a:xfrm>
            <a:off x="4504399" y="5650691"/>
            <a:ext cx="214312" cy="2000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hlinkClick r:id="" action="ppaction://noaction">
              <a:snd r:embed="rId11" name="T2_W3F_3.15.wav"/>
            </a:hlinkClick>
            <a:extLst>
              <a:ext uri="{FF2B5EF4-FFF2-40B4-BE49-F238E27FC236}">
                <a16:creationId xmlns:a16="http://schemas.microsoft.com/office/drawing/2014/main" id="{D518019F-9492-02A5-A27C-01AF9A30C7E6}"/>
              </a:ext>
            </a:extLst>
          </p:cNvPr>
          <p:cNvSpPr/>
          <p:nvPr/>
        </p:nvSpPr>
        <p:spPr>
          <a:xfrm>
            <a:off x="6330253" y="6017254"/>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F</a:t>
            </a:r>
            <a:r>
              <a:rPr lang="en-GB" sz="2400" b="1" dirty="0" err="1">
                <a:solidFill>
                  <a:srgbClr val="FF0066"/>
                </a:solidFill>
                <a:latin typeface="Century Gothic" panose="020B0502020202020204" pitchFamily="34" charset="0"/>
              </a:rPr>
              <a:t>ü</a:t>
            </a:r>
            <a:r>
              <a:rPr lang="en-GB" sz="2400" b="1" dirty="0" err="1">
                <a:solidFill>
                  <a:srgbClr val="002060"/>
                </a:solidFill>
                <a:latin typeface="Century Gothic" panose="020B0502020202020204" pitchFamily="34" charset="0"/>
              </a:rPr>
              <a:t>rstenfeld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Flowchart: Connector 63">
            <a:extLst>
              <a:ext uri="{FF2B5EF4-FFF2-40B4-BE49-F238E27FC236}">
                <a16:creationId xmlns:a16="http://schemas.microsoft.com/office/drawing/2014/main" id="{C7B95C94-A7AA-B63E-C006-DA8959814A5E}"/>
              </a:ext>
            </a:extLst>
          </p:cNvPr>
          <p:cNvSpPr/>
          <p:nvPr/>
        </p:nvSpPr>
        <p:spPr>
          <a:xfrm>
            <a:off x="2898614" y="3145441"/>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lowchart: Connector 66">
            <a:extLst>
              <a:ext uri="{FF2B5EF4-FFF2-40B4-BE49-F238E27FC236}">
                <a16:creationId xmlns:a16="http://schemas.microsoft.com/office/drawing/2014/main" id="{DFFD7537-BAA5-F54E-3EE3-08497903448B}"/>
              </a:ext>
            </a:extLst>
          </p:cNvPr>
          <p:cNvSpPr/>
          <p:nvPr/>
        </p:nvSpPr>
        <p:spPr>
          <a:xfrm>
            <a:off x="5489865" y="2969453"/>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 action="ppaction://noaction">
              <a:snd r:embed="rId12" name="T2_W3F_3.11.wav"/>
            </a:hlinkClick>
            <a:extLst>
              <a:ext uri="{FF2B5EF4-FFF2-40B4-BE49-F238E27FC236}">
                <a16:creationId xmlns:a16="http://schemas.microsoft.com/office/drawing/2014/main" id="{6A38A355-A8B7-4957-C4F8-4E69955123D2}"/>
              </a:ext>
            </a:extLst>
          </p:cNvPr>
          <p:cNvSpPr/>
          <p:nvPr/>
        </p:nvSpPr>
        <p:spPr>
          <a:xfrm>
            <a:off x="5489865" y="2831671"/>
            <a:ext cx="4143241"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Cottb</a:t>
            </a:r>
            <a:r>
              <a:rPr lang="en-GB" sz="2400" b="1" dirty="0">
                <a:solidFill>
                  <a:srgbClr val="FF0066"/>
                </a:solidFill>
                <a:latin typeface="Century Gothic" panose="020B0502020202020204" pitchFamily="34" charset="0"/>
              </a:rPr>
              <a:t>u</a:t>
            </a:r>
            <a:r>
              <a:rPr lang="en-GB" sz="2400" b="1" dirty="0">
                <a:solidFill>
                  <a:srgbClr val="002060"/>
                </a:solidFill>
                <a:latin typeface="Century Gothic" panose="020B0502020202020204" pitchFamily="34" charset="0"/>
              </a:rPr>
              <a:t>s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Flowchart: Connector 70">
            <a:extLst>
              <a:ext uri="{FF2B5EF4-FFF2-40B4-BE49-F238E27FC236}">
                <a16:creationId xmlns:a16="http://schemas.microsoft.com/office/drawing/2014/main" id="{D2EF5C18-8332-2D95-4EE1-E7DDC70D78CA}"/>
              </a:ext>
            </a:extLst>
          </p:cNvPr>
          <p:cNvSpPr/>
          <p:nvPr/>
        </p:nvSpPr>
        <p:spPr>
          <a:xfrm>
            <a:off x="4120181" y="4215390"/>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hlinkClick r:id="" action="ppaction://noaction">
              <a:snd r:embed="rId13" name="T2_W3F_3.12.wav"/>
            </a:hlinkClick>
            <a:extLst>
              <a:ext uri="{FF2B5EF4-FFF2-40B4-BE49-F238E27FC236}">
                <a16:creationId xmlns:a16="http://schemas.microsoft.com/office/drawing/2014/main" id="{3D3BAF17-2835-01F7-070C-56AF0F98E642}"/>
              </a:ext>
            </a:extLst>
          </p:cNvPr>
          <p:cNvSpPr/>
          <p:nvPr/>
        </p:nvSpPr>
        <p:spPr>
          <a:xfrm>
            <a:off x="5324943" y="4095997"/>
            <a:ext cx="264023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a:t>
            </a:r>
            <a:r>
              <a:rPr lang="en-GB" sz="2400" b="1" dirty="0">
                <a:solidFill>
                  <a:srgbClr val="FF0066"/>
                </a:solidFill>
                <a:latin typeface="Century Gothic" panose="020B0502020202020204" pitchFamily="34" charset="0"/>
              </a:rPr>
              <a:t>ü</a:t>
            </a:r>
            <a:r>
              <a:rPr lang="en-GB" sz="2400" b="1" dirty="0">
                <a:solidFill>
                  <a:srgbClr val="002060"/>
                </a:solidFill>
                <a:latin typeface="Century Gothic" panose="020B0502020202020204" pitchFamily="34" charset="0"/>
              </a:rPr>
              <a:t>rnberg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Flowchart: Connector 75">
            <a:extLst>
              <a:ext uri="{FF2B5EF4-FFF2-40B4-BE49-F238E27FC236}">
                <a16:creationId xmlns:a16="http://schemas.microsoft.com/office/drawing/2014/main" id="{11FC53C8-4791-01B3-82C4-8108FB275317}"/>
              </a:ext>
            </a:extLst>
          </p:cNvPr>
          <p:cNvSpPr/>
          <p:nvPr/>
        </p:nvSpPr>
        <p:spPr>
          <a:xfrm>
            <a:off x="4324709" y="1371462"/>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Rectangle 79">
            <a:hlinkClick r:id="" action="ppaction://noaction">
              <a:snd r:embed="rId14" name="T2_W3F_3.9.wav"/>
            </a:hlinkClick>
            <a:extLst>
              <a:ext uri="{FF2B5EF4-FFF2-40B4-BE49-F238E27FC236}">
                <a16:creationId xmlns:a16="http://schemas.microsoft.com/office/drawing/2014/main" id="{F142E1E0-847E-DBCA-7CE0-EB18B1E728EA}"/>
              </a:ext>
            </a:extLst>
          </p:cNvPr>
          <p:cNvSpPr/>
          <p:nvPr/>
        </p:nvSpPr>
        <p:spPr>
          <a:xfrm>
            <a:off x="4804077" y="1139415"/>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t>
            </a:r>
            <a:r>
              <a:rPr lang="en-GB" sz="2400" b="1" dirty="0">
                <a:solidFill>
                  <a:srgbClr val="FF0066"/>
                </a:solidFill>
                <a:latin typeface="Century Gothic" panose="020B0502020202020204" pitchFamily="34" charset="0"/>
              </a:rPr>
              <a:t>ü</a:t>
            </a:r>
            <a:r>
              <a:rPr lang="en-GB" sz="2400" b="1" dirty="0">
                <a:solidFill>
                  <a:srgbClr val="002060"/>
                </a:solidFill>
                <a:latin typeface="Century Gothic" panose="020B0502020202020204" pitchFamily="34" charset="0"/>
              </a:rPr>
              <a:t>beck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Flowchart: Connector 80">
            <a:extLst>
              <a:ext uri="{FF2B5EF4-FFF2-40B4-BE49-F238E27FC236}">
                <a16:creationId xmlns:a16="http://schemas.microsoft.com/office/drawing/2014/main" id="{3C7A4F6A-A181-D7FD-2082-29C82DC4B2F2}"/>
              </a:ext>
            </a:extLst>
          </p:cNvPr>
          <p:cNvSpPr/>
          <p:nvPr/>
        </p:nvSpPr>
        <p:spPr>
          <a:xfrm>
            <a:off x="3847161" y="1601080"/>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hlinkClick r:id="" action="ppaction://noaction">
              <a:snd r:embed="rId15" name="T2_W3F_3.10.wav"/>
            </a:hlinkClick>
            <a:extLst>
              <a:ext uri="{FF2B5EF4-FFF2-40B4-BE49-F238E27FC236}">
                <a16:creationId xmlns:a16="http://schemas.microsoft.com/office/drawing/2014/main" id="{EB14CEC5-AEE3-6A66-E039-A90788D32DE7}"/>
              </a:ext>
            </a:extLst>
          </p:cNvPr>
          <p:cNvSpPr/>
          <p:nvPr/>
        </p:nvSpPr>
        <p:spPr>
          <a:xfrm>
            <a:off x="5028721" y="1494995"/>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lang="en-GB" sz="2400" b="1" dirty="0">
                <a:solidFill>
                  <a:srgbClr val="FF0066"/>
                </a:solidFill>
                <a:latin typeface="Century Gothic" panose="020B0502020202020204" pitchFamily="34" charset="0"/>
              </a:rPr>
              <a:t>u</a:t>
            </a:r>
            <a:r>
              <a:rPr lang="en-GB" sz="2400" b="1" dirty="0">
                <a:solidFill>
                  <a:srgbClr val="002060"/>
                </a:solidFill>
                <a:latin typeface="Century Gothic" panose="020B0502020202020204" pitchFamily="34" charset="0"/>
              </a:rPr>
              <a:t>xtehude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Flowchart: Connector 86">
            <a:extLst>
              <a:ext uri="{FF2B5EF4-FFF2-40B4-BE49-F238E27FC236}">
                <a16:creationId xmlns:a16="http://schemas.microsoft.com/office/drawing/2014/main" id="{80C596BF-A148-A5E9-3B19-232184B29799}"/>
              </a:ext>
            </a:extLst>
          </p:cNvPr>
          <p:cNvSpPr/>
          <p:nvPr/>
        </p:nvSpPr>
        <p:spPr>
          <a:xfrm>
            <a:off x="3860847" y="4707862"/>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lowchart: Connector 90">
            <a:extLst>
              <a:ext uri="{FF2B5EF4-FFF2-40B4-BE49-F238E27FC236}">
                <a16:creationId xmlns:a16="http://schemas.microsoft.com/office/drawing/2014/main" id="{8ED79F14-1AA6-A0AF-A2E3-E0247904909F}"/>
              </a:ext>
            </a:extLst>
          </p:cNvPr>
          <p:cNvSpPr/>
          <p:nvPr/>
        </p:nvSpPr>
        <p:spPr>
          <a:xfrm>
            <a:off x="5475826" y="5114424"/>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hlinkClick r:id="" action="ppaction://noaction">
              <a:snd r:embed="rId16" name="T2_W3F_3.16.wav"/>
            </a:hlinkClick>
            <a:extLst>
              <a:ext uri="{FF2B5EF4-FFF2-40B4-BE49-F238E27FC236}">
                <a16:creationId xmlns:a16="http://schemas.microsoft.com/office/drawing/2014/main" id="{405192E7-D1E7-4994-447E-3A8E47E2544B}"/>
              </a:ext>
            </a:extLst>
          </p:cNvPr>
          <p:cNvSpPr/>
          <p:nvPr/>
        </p:nvSpPr>
        <p:spPr>
          <a:xfrm>
            <a:off x="5734610" y="6422117"/>
            <a:ext cx="330751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Innsbr</a:t>
            </a:r>
            <a:r>
              <a:rPr lang="en-GB" sz="2400" b="1" dirty="0">
                <a:solidFill>
                  <a:srgbClr val="FF0066"/>
                </a:solidFill>
                <a:latin typeface="Century Gothic" panose="020B0502020202020204" pitchFamily="34" charset="0"/>
              </a:rPr>
              <a:t>u</a:t>
            </a:r>
            <a:r>
              <a:rPr lang="en-GB" sz="2400" b="1" dirty="0">
                <a:solidFill>
                  <a:srgbClr val="002060"/>
                </a:solidFill>
                <a:latin typeface="Century Gothic" panose="020B0502020202020204" pitchFamily="34" charset="0"/>
              </a:rPr>
              <a:t>ck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5" name="Flowchart: Connector 94">
            <a:extLst>
              <a:ext uri="{FF2B5EF4-FFF2-40B4-BE49-F238E27FC236}">
                <a16:creationId xmlns:a16="http://schemas.microsoft.com/office/drawing/2014/main" id="{D84729D9-A697-A926-DF42-82F462D0E328}"/>
              </a:ext>
            </a:extLst>
          </p:cNvPr>
          <p:cNvSpPr/>
          <p:nvPr/>
        </p:nvSpPr>
        <p:spPr>
          <a:xfrm>
            <a:off x="3838283" y="827331"/>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 action="ppaction://noaction">
              <a:snd r:embed="rId17" name="T2_W3F_3.8.wav"/>
            </a:hlinkClick>
            <a:extLst>
              <a:ext uri="{FF2B5EF4-FFF2-40B4-BE49-F238E27FC236}">
                <a16:creationId xmlns:a16="http://schemas.microsoft.com/office/drawing/2014/main" id="{A79D47EA-41F1-496C-DE96-2F16DF70E873}"/>
              </a:ext>
            </a:extLst>
          </p:cNvPr>
          <p:cNvSpPr/>
          <p:nvPr/>
        </p:nvSpPr>
        <p:spPr>
          <a:xfrm>
            <a:off x="4001678" y="669899"/>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Flensb</a:t>
            </a:r>
            <a:r>
              <a:rPr lang="en-GB" sz="2400" b="1" dirty="0">
                <a:solidFill>
                  <a:srgbClr val="FF0066"/>
                </a:solidFill>
                <a:latin typeface="Century Gothic" panose="020B0502020202020204" pitchFamily="34" charset="0"/>
              </a:rPr>
              <a:t>u</a:t>
            </a:r>
            <a:r>
              <a:rPr lang="en-GB" sz="2400" b="1" dirty="0">
                <a:solidFill>
                  <a:srgbClr val="002060"/>
                </a:solidFill>
                <a:latin typeface="Century Gothic" panose="020B0502020202020204" pitchFamily="34" charset="0"/>
              </a:rPr>
              <a:t>rg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Flowchart: Connector 99">
            <a:extLst>
              <a:ext uri="{FF2B5EF4-FFF2-40B4-BE49-F238E27FC236}">
                <a16:creationId xmlns:a16="http://schemas.microsoft.com/office/drawing/2014/main" id="{36FDAF45-65AC-DE03-F4BC-239D83873E99}"/>
              </a:ext>
            </a:extLst>
          </p:cNvPr>
          <p:cNvSpPr/>
          <p:nvPr/>
        </p:nvSpPr>
        <p:spPr>
          <a:xfrm>
            <a:off x="4463878" y="5162392"/>
            <a:ext cx="214312" cy="200025"/>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hlinkClick r:id="" action="ppaction://noaction">
              <a:snd r:embed="rId18" name="1_1.wav"/>
            </a:hlinkClick>
            <a:extLst>
              <a:ext uri="{FF2B5EF4-FFF2-40B4-BE49-F238E27FC236}">
                <a16:creationId xmlns:a16="http://schemas.microsoft.com/office/drawing/2014/main" id="{14EF90BE-469B-30D9-FAFA-FE62504DAD99}"/>
              </a:ext>
            </a:extLst>
          </p:cNvPr>
          <p:cNvSpPr txBox="1"/>
          <p:nvPr/>
        </p:nvSpPr>
        <p:spPr>
          <a:xfrm>
            <a:off x="861782" y="366981"/>
            <a:ext cx="6569429" cy="430887"/>
          </a:xfrm>
          <a:prstGeom prst="rect">
            <a:avLst/>
          </a:prstGeom>
          <a:noFill/>
        </p:spPr>
        <p:txBody>
          <a:bodyPr wrap="square" rtlCol="0">
            <a:spAutoFit/>
          </a:bodyPr>
          <a:lstStyle/>
          <a:p>
            <a:pPr>
              <a:defRPr/>
            </a:pPr>
            <a:r>
              <a:rPr lang="fr-FR" sz="2200" b="1" dirty="0">
                <a:solidFill>
                  <a:prstClr val="white"/>
                </a:solidFill>
                <a:latin typeface="Century Gothic" panose="020B0502020202020204" pitchFamily="34" charset="0"/>
              </a:rPr>
              <a:t>xxxxxxxxxxxxxxxxxxxxxxxx</a:t>
            </a:r>
          </a:p>
        </p:txBody>
      </p:sp>
      <p:pic>
        <p:nvPicPr>
          <p:cNvPr id="104" name="Graphic 103" descr="Teacher">
            <a:extLst>
              <a:ext uri="{FF2B5EF4-FFF2-40B4-BE49-F238E27FC236}">
                <a16:creationId xmlns:a16="http://schemas.microsoft.com/office/drawing/2014/main" id="{D1362BDD-2978-74F7-FEF7-70F3CCDE485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30480" y="410695"/>
            <a:ext cx="914400" cy="914400"/>
          </a:xfrm>
          <a:prstGeom prst="rect">
            <a:avLst/>
          </a:prstGeom>
        </p:spPr>
      </p:pic>
      <p:sp>
        <p:nvSpPr>
          <p:cNvPr id="105" name="Speech Bubble: Rectangle with Corners Rounded 104">
            <a:hlinkClick r:id="" action="ppaction://noaction">
              <a:snd r:embed="rId21" name="T2_W3F_3.1.wav"/>
            </a:hlinkClick>
            <a:extLst>
              <a:ext uri="{FF2B5EF4-FFF2-40B4-BE49-F238E27FC236}">
                <a16:creationId xmlns:a16="http://schemas.microsoft.com/office/drawing/2014/main" id="{4932F62A-87B6-0E94-61E6-127DBEC84C2D}"/>
              </a:ext>
            </a:extLst>
          </p:cNvPr>
          <p:cNvSpPr/>
          <p:nvPr/>
        </p:nvSpPr>
        <p:spPr>
          <a:xfrm>
            <a:off x="3300828" y="97490"/>
            <a:ext cx="6750903" cy="461665"/>
          </a:xfrm>
          <a:prstGeom prst="wedgeRoundRectCallout">
            <a:avLst>
              <a:gd name="adj1" fmla="val -57742"/>
              <a:gd name="adj2" fmla="val 82164"/>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Lies die </a:t>
            </a:r>
            <a:r>
              <a:rPr kumimoji="0" lang="en-US" sz="2400" b="1" i="0" u="none" strike="noStrike" kern="0" cap="none" spc="0" normalizeH="0" baseline="0" noProof="0" dirty="0" err="1">
                <a:ln>
                  <a:noFill/>
                </a:ln>
                <a:solidFill>
                  <a:prstClr val="white"/>
                </a:solidFill>
                <a:effectLst/>
                <a:uLnTx/>
                <a:uFillTx/>
              </a:rPr>
              <a:t>Städtenamen</a:t>
            </a:r>
            <a:r>
              <a:rPr kumimoji="0" lang="en-US" sz="2400" b="1" i="0" u="none" strike="noStrike" kern="0" cap="none" spc="0" normalizeH="0" baseline="0" noProof="0" dirty="0">
                <a:ln>
                  <a:noFill/>
                </a:ln>
                <a:solidFill>
                  <a:prstClr val="white"/>
                </a:solidFill>
                <a:effectLst/>
                <a:uLnTx/>
                <a:uFillTx/>
              </a:rPr>
              <a:t>*</a:t>
            </a:r>
            <a:r>
              <a:rPr lang="en-US" sz="2400" b="1" kern="0" dirty="0">
                <a:solidFill>
                  <a:prstClr val="white"/>
                </a:solidFill>
              </a:rPr>
              <a:t>. </a:t>
            </a:r>
            <a:r>
              <a:rPr lang="en-US" sz="2400" b="1" kern="0" dirty="0" err="1">
                <a:solidFill>
                  <a:prstClr val="white"/>
                </a:solidFill>
              </a:rPr>
              <a:t>Ist</a:t>
            </a:r>
            <a:r>
              <a:rPr lang="en-US" sz="2400" b="1" kern="0" dirty="0">
                <a:solidFill>
                  <a:prstClr val="white"/>
                </a:solidFill>
              </a:rPr>
              <a:t> das [u] </a:t>
            </a:r>
            <a:r>
              <a:rPr lang="en-US" sz="2400" b="1" kern="0" dirty="0" err="1">
                <a:solidFill>
                  <a:prstClr val="white"/>
                </a:solidFill>
              </a:rPr>
              <a:t>oder</a:t>
            </a:r>
            <a:r>
              <a:rPr lang="en-US" sz="2400" b="1" kern="0" dirty="0">
                <a:solidFill>
                  <a:prstClr val="white"/>
                </a:solidFill>
              </a:rPr>
              <a:t> [ü]?</a:t>
            </a:r>
            <a:r>
              <a:rPr kumimoji="0" lang="en-US" sz="2400" b="1" i="0" u="none" strike="noStrike" kern="0" cap="none" spc="0" normalizeH="0" baseline="0" noProof="0" dirty="0">
                <a:ln>
                  <a:noFill/>
                </a:ln>
                <a:solidFill>
                  <a:prstClr val="white"/>
                </a:solidFill>
                <a:effectLst/>
                <a:uLnTx/>
                <a:uFillTx/>
              </a:rPr>
              <a:t> </a:t>
            </a:r>
            <a:endParaRPr kumimoji="0" lang="en-GB" sz="2400" b="1" i="0" u="none" strike="noStrike" kern="0" cap="none" spc="0" normalizeH="0" baseline="0" noProof="0" dirty="0">
              <a:ln>
                <a:noFill/>
              </a:ln>
              <a:solidFill>
                <a:prstClr val="white"/>
              </a:solidFill>
              <a:effectLst/>
              <a:uLnTx/>
              <a:uFillTx/>
            </a:endParaRPr>
          </a:p>
        </p:txBody>
      </p:sp>
      <p:sp>
        <p:nvSpPr>
          <p:cNvPr id="106" name="TextBox 105">
            <a:extLst>
              <a:ext uri="{FF2B5EF4-FFF2-40B4-BE49-F238E27FC236}">
                <a16:creationId xmlns:a16="http://schemas.microsoft.com/office/drawing/2014/main" id="{6D62AB09-7B43-27F5-7745-614901EC0652}"/>
              </a:ext>
            </a:extLst>
          </p:cNvPr>
          <p:cNvSpPr txBox="1"/>
          <p:nvPr/>
        </p:nvSpPr>
        <p:spPr>
          <a:xfrm>
            <a:off x="8809149" y="2229870"/>
            <a:ext cx="2102267" cy="70788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black"/>
                </a:solidFill>
                <a:latin typeface="Century Gothic"/>
              </a:rPr>
              <a:t>Städtenamen</a:t>
            </a:r>
            <a:r>
              <a:rPr lang="en-GB" sz="2000" b="1" dirty="0">
                <a:solidFill>
                  <a:prstClr val="black"/>
                </a:solidFill>
                <a:latin typeface="Century Gothic"/>
              </a:rPr>
              <a:t> </a:t>
            </a:r>
            <a:r>
              <a:rPr kumimoji="0" lang="en-GB" sz="2000" b="1" i="0" u="none" strike="noStrike" kern="1200" cap="none" spc="0" normalizeH="0" baseline="0" noProof="0" dirty="0">
                <a:ln>
                  <a:noFill/>
                </a:ln>
                <a:solidFill>
                  <a:prstClr val="black"/>
                </a:solidFill>
                <a:effectLst/>
                <a:uLnTx/>
                <a:uFillTx/>
                <a:latin typeface="Century Gothic"/>
              </a:rPr>
              <a:t>– town names</a:t>
            </a:r>
          </a:p>
        </p:txBody>
      </p:sp>
      <p:sp>
        <p:nvSpPr>
          <p:cNvPr id="2" name="Title 2">
            <a:extLst>
              <a:ext uri="{FF2B5EF4-FFF2-40B4-BE49-F238E27FC236}">
                <a16:creationId xmlns:a16="http://schemas.microsoft.com/office/drawing/2014/main" id="{6CCC8D4B-0092-1264-E563-85A9990B87E0}"/>
              </a:ext>
            </a:extLst>
          </p:cNvPr>
          <p:cNvSpPr txBox="1">
            <a:spLocks/>
          </p:cNvSpPr>
          <p:nvPr/>
        </p:nvSpPr>
        <p:spPr>
          <a:xfrm>
            <a:off x="622291" y="86777"/>
            <a:ext cx="230421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6" name="TextBox 5">
            <a:extLst>
              <a:ext uri="{FF2B5EF4-FFF2-40B4-BE49-F238E27FC236}">
                <a16:creationId xmlns:a16="http://schemas.microsoft.com/office/drawing/2014/main" id="{DEF92582-DA77-4F91-B6F8-B186A910E821}"/>
              </a:ext>
            </a:extLst>
          </p:cNvPr>
          <p:cNvSpPr txBox="1"/>
          <p:nvPr/>
        </p:nvSpPr>
        <p:spPr>
          <a:xfrm>
            <a:off x="11829975" y="1726946"/>
            <a:ext cx="428290" cy="307777"/>
          </a:xfrm>
          <a:prstGeom prst="rect">
            <a:avLst/>
          </a:prstGeom>
          <a:noFill/>
        </p:spPr>
        <p:txBody>
          <a:bodyPr wrap="square" rtlCol="0">
            <a:spAutoFit/>
          </a:bodyPr>
          <a:lstStyle/>
          <a:p>
            <a:r>
              <a:rPr lang="en-GB" sz="1400" b="1" dirty="0">
                <a:solidFill>
                  <a:srgbClr val="002060"/>
                </a:solidFill>
              </a:rPr>
              <a:t>30</a:t>
            </a:r>
          </a:p>
        </p:txBody>
      </p:sp>
      <p:sp>
        <p:nvSpPr>
          <p:cNvPr id="72" name="TextBox 71">
            <a:extLst>
              <a:ext uri="{FF2B5EF4-FFF2-40B4-BE49-F238E27FC236}">
                <a16:creationId xmlns:a16="http://schemas.microsoft.com/office/drawing/2014/main" id="{FA9F8492-8075-48E0-AFED-E77F9C4D5378}"/>
              </a:ext>
            </a:extLst>
          </p:cNvPr>
          <p:cNvSpPr txBox="1"/>
          <p:nvPr/>
        </p:nvSpPr>
        <p:spPr>
          <a:xfrm>
            <a:off x="11856809" y="5824453"/>
            <a:ext cx="428290" cy="307777"/>
          </a:xfrm>
          <a:prstGeom prst="rect">
            <a:avLst/>
          </a:prstGeom>
          <a:noFill/>
        </p:spPr>
        <p:txBody>
          <a:bodyPr wrap="square" rtlCol="0">
            <a:spAutoFit/>
          </a:bodyPr>
          <a:lstStyle/>
          <a:p>
            <a:r>
              <a:rPr lang="en-GB" sz="1400" b="1" dirty="0">
                <a:solidFill>
                  <a:srgbClr val="002060"/>
                </a:solidFill>
              </a:rPr>
              <a:t>0</a:t>
            </a:r>
          </a:p>
        </p:txBody>
      </p:sp>
      <p:sp>
        <p:nvSpPr>
          <p:cNvPr id="23" name="Rectangle 22">
            <a:hlinkClick r:id="" action="ppaction://noaction">
              <a:snd r:embed="rId22" name="T2_W3F_3.6.wav"/>
            </a:hlinkClick>
            <a:extLst>
              <a:ext uri="{FF2B5EF4-FFF2-40B4-BE49-F238E27FC236}">
                <a16:creationId xmlns:a16="http://schemas.microsoft.com/office/drawing/2014/main" id="{4439F48E-F06B-531D-26CB-D52FE030ED2B}"/>
              </a:ext>
            </a:extLst>
          </p:cNvPr>
          <p:cNvSpPr/>
          <p:nvPr/>
        </p:nvSpPr>
        <p:spPr>
          <a:xfrm>
            <a:off x="-1120479" y="4973051"/>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ü</a:t>
            </a:r>
            <a:r>
              <a:rPr lang="en-GB" sz="2400" b="1" dirty="0">
                <a:solidFill>
                  <a:srgbClr val="002060"/>
                </a:solidFill>
                <a:latin typeface="Century Gothic" panose="020B0502020202020204" pitchFamily="34" charset="0"/>
              </a:rPr>
              <a:t>nchen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hlinkClick r:id="" action="ppaction://noaction">
              <a:snd r:embed="rId23" name="T2_W3F_3.4.wav"/>
            </a:hlinkClick>
            <a:extLst>
              <a:ext uri="{FF2B5EF4-FFF2-40B4-BE49-F238E27FC236}">
                <a16:creationId xmlns:a16="http://schemas.microsoft.com/office/drawing/2014/main" id="{61797F73-DCAF-E832-31FD-B2FEC0754015}"/>
              </a:ext>
            </a:extLst>
          </p:cNvPr>
          <p:cNvSpPr/>
          <p:nvPr/>
        </p:nvSpPr>
        <p:spPr>
          <a:xfrm>
            <a:off x="-1415832" y="3001518"/>
            <a:ext cx="49237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ü</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a:hlinkClick r:id="" action="ppaction://noaction">
              <a:snd r:embed="rId24" name="T2_W3F_3.5.wav"/>
            </a:hlinkClick>
            <a:extLst>
              <a:ext uri="{FF2B5EF4-FFF2-40B4-BE49-F238E27FC236}">
                <a16:creationId xmlns:a16="http://schemas.microsoft.com/office/drawing/2014/main" id="{1E601EAA-3C79-19AB-9E7A-86C7CB600825}"/>
              </a:ext>
            </a:extLst>
          </p:cNvPr>
          <p:cNvSpPr/>
          <p:nvPr/>
        </p:nvSpPr>
        <p:spPr>
          <a:xfrm>
            <a:off x="1362828" y="4565296"/>
            <a:ext cx="1572503"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U</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Google Shape;167;p2">
            <a:extLst>
              <a:ext uri="{FF2B5EF4-FFF2-40B4-BE49-F238E27FC236}">
                <a16:creationId xmlns:a16="http://schemas.microsoft.com/office/drawing/2014/main" id="{08995300-7B07-12F5-A7AB-8B78E438214B}"/>
              </a:ext>
            </a:extLst>
          </p:cNvPr>
          <p:cNvSpPr/>
          <p:nvPr/>
        </p:nvSpPr>
        <p:spPr>
          <a:xfrm>
            <a:off x="30107" y="101986"/>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Flowchart: Connector 64">
            <a:extLst>
              <a:ext uri="{FF2B5EF4-FFF2-40B4-BE49-F238E27FC236}">
                <a16:creationId xmlns:a16="http://schemas.microsoft.com/office/drawing/2014/main" id="{9A398AB3-4671-2565-621A-1D09FA10C055}"/>
              </a:ext>
            </a:extLst>
          </p:cNvPr>
          <p:cNvSpPr/>
          <p:nvPr/>
        </p:nvSpPr>
        <p:spPr>
          <a:xfrm>
            <a:off x="6092451" y="5347364"/>
            <a:ext cx="214312" cy="2000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51"/>
                                        </p:tgtEl>
                                        <p:attrNameLst>
                                          <p:attrName>ppt_y</p:attrName>
                                        </p:attrNameLst>
                                      </p:cBhvr>
                                      <p:tavLst>
                                        <p:tav tm="0">
                                          <p:val>
                                            <p:strVal val="#ppt_y"/>
                                          </p:val>
                                        </p:tav>
                                        <p:tav tm="100000">
                                          <p:val>
                                            <p:strVal val="#ppt_y+#ppt_h*1.125000"/>
                                          </p:val>
                                        </p:tav>
                                      </p:tavLst>
                                    </p:anim>
                                    <p:animEffect transition="out" filter="wipe(down)">
                                      <p:cBhvr>
                                        <p:cTn id="7" dur="30000"/>
                                        <p:tgtEl>
                                          <p:spTgt spid="51"/>
                                        </p:tgtEl>
                                      </p:cBhvr>
                                    </p:animEffect>
                                    <p:set>
                                      <p:cBhvr>
                                        <p:cTn id="8" dur="1" fill="hold">
                                          <p:stCondLst>
                                            <p:cond delay="29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Google Shape;341;p8">
            <a:extLst>
              <a:ext uri="{FF2B5EF4-FFF2-40B4-BE49-F238E27FC236}">
                <a16:creationId xmlns:a16="http://schemas.microsoft.com/office/drawing/2014/main" id="{A79F763F-C4B1-4497-A417-040ABD98236F}"/>
              </a:ext>
            </a:extLst>
          </p:cNvPr>
          <p:cNvGraphicFramePr/>
          <p:nvPr/>
        </p:nvGraphicFramePr>
        <p:xfrm>
          <a:off x="1038698" y="2708042"/>
          <a:ext cx="5057302" cy="701050"/>
        </p:xfrm>
        <a:graphic>
          <a:graphicData uri="http://schemas.openxmlformats.org/drawingml/2006/table">
            <a:tbl>
              <a:tblPr firstRow="1" bandRow="1">
                <a:noFill/>
              </a:tblPr>
              <a:tblGrid>
                <a:gridCol w="1648231">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763151">
                  <a:extLst>
                    <a:ext uri="{9D8B030D-6E8A-4147-A177-3AD203B41FA5}">
                      <a16:colId xmlns:a16="http://schemas.microsoft.com/office/drawing/2014/main" val="20002"/>
                    </a:ext>
                  </a:extLst>
                </a:gridCol>
              </a:tblGrid>
              <a:tr h="395750">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does she like</a:t>
                      </a:r>
                      <a:r>
                        <a:rPr lang="en-GB" sz="2000" dirty="0">
                          <a:solidFill>
                            <a:srgbClr val="002060"/>
                          </a:solidFill>
                          <a:latin typeface="Century Gothic"/>
                          <a:ea typeface="Century Gothic"/>
                          <a:cs typeface="Century Gothic"/>
                          <a:sym typeface="Century Gothic"/>
                        </a:rPr>
                        <a:t>?</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does she have?</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do they </a:t>
                      </a:r>
                      <a:br>
                        <a:rPr lang="en-GB" sz="2000" dirty="0">
                          <a:solidFill>
                            <a:srgbClr val="002060"/>
                          </a:solidFill>
                          <a:latin typeface="Century Gothic"/>
                          <a:ea typeface="Century Gothic"/>
                          <a:cs typeface="Century Gothic"/>
                          <a:sym typeface="Century Gothic"/>
                        </a:rPr>
                      </a:br>
                      <a:r>
                        <a:rPr lang="en-GB" sz="2000" dirty="0">
                          <a:solidFill>
                            <a:srgbClr val="002060"/>
                          </a:solidFill>
                          <a:latin typeface="Century Gothic"/>
                          <a:ea typeface="Century Gothic"/>
                          <a:cs typeface="Century Gothic"/>
                          <a:sym typeface="Century Gothic"/>
                        </a:rPr>
                        <a:t>like?</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53" name="Google Shape;339;p8">
            <a:extLst>
              <a:ext uri="{FF2B5EF4-FFF2-40B4-BE49-F238E27FC236}">
                <a16:creationId xmlns:a16="http://schemas.microsoft.com/office/drawing/2014/main" id="{47B83016-D815-469E-AE0E-DC21434E99D3}"/>
              </a:ext>
            </a:extLst>
          </p:cNvPr>
          <p:cNvGraphicFramePr/>
          <p:nvPr/>
        </p:nvGraphicFramePr>
        <p:xfrm>
          <a:off x="1075080" y="1814436"/>
          <a:ext cx="5020920" cy="701050"/>
        </p:xfrm>
        <a:graphic>
          <a:graphicData uri="http://schemas.openxmlformats.org/drawingml/2006/table">
            <a:tbl>
              <a:tblPr firstRow="1" bandRow="1">
                <a:noFill/>
              </a:tblPr>
              <a:tblGrid>
                <a:gridCol w="1567675">
                  <a:extLst>
                    <a:ext uri="{9D8B030D-6E8A-4147-A177-3AD203B41FA5}">
                      <a16:colId xmlns:a16="http://schemas.microsoft.com/office/drawing/2014/main" val="20000"/>
                    </a:ext>
                  </a:extLst>
                </a:gridCol>
                <a:gridCol w="1691553">
                  <a:extLst>
                    <a:ext uri="{9D8B030D-6E8A-4147-A177-3AD203B41FA5}">
                      <a16:colId xmlns:a16="http://schemas.microsoft.com/office/drawing/2014/main" val="20001"/>
                    </a:ext>
                  </a:extLst>
                </a:gridCol>
                <a:gridCol w="1761692">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she is </a:t>
                      </a:r>
                      <a:br>
                        <a:rPr lang="en-US" sz="2000" dirty="0">
                          <a:solidFill>
                            <a:srgbClr val="002060"/>
                          </a:solidFill>
                          <a:latin typeface="Century Gothic"/>
                          <a:ea typeface="Century Gothic"/>
                          <a:cs typeface="Century Gothic"/>
                          <a:sym typeface="Century Gothic"/>
                        </a:rPr>
                      </a:br>
                      <a:r>
                        <a:rPr lang="en-US" sz="2000" dirty="0">
                          <a:solidFill>
                            <a:srgbClr val="002060"/>
                          </a:solidFill>
                          <a:latin typeface="Century Gothic"/>
                          <a:ea typeface="Century Gothic"/>
                          <a:cs typeface="Century Gothic"/>
                          <a:sym typeface="Century Gothic"/>
                        </a:rPr>
                        <a:t>giving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are giving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Is she </a:t>
                      </a:r>
                      <a:br>
                        <a:rPr lang="en-US" sz="2000" dirty="0">
                          <a:solidFill>
                            <a:srgbClr val="002060"/>
                          </a:solidFill>
                          <a:latin typeface="Century Gothic"/>
                          <a:ea typeface="Century Gothic"/>
                          <a:cs typeface="Century Gothic"/>
                          <a:sym typeface="Century Gothic"/>
                        </a:rPr>
                      </a:br>
                      <a:r>
                        <a:rPr lang="en-US" sz="2000" dirty="0">
                          <a:solidFill>
                            <a:srgbClr val="002060"/>
                          </a:solidFill>
                          <a:latin typeface="Century Gothic"/>
                          <a:ea typeface="Century Gothic"/>
                          <a:cs typeface="Century Gothic"/>
                          <a:sym typeface="Century Gothic"/>
                        </a:rPr>
                        <a:t>giving?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42" name="Google Shape;338;p8">
            <a:hlinkClick r:id="" action="ppaction://noaction">
              <a:snd r:embed="rId3" name="T2_W3F_4.4.wav"/>
            </a:hlinkClick>
            <a:extLst>
              <a:ext uri="{FF2B5EF4-FFF2-40B4-BE49-F238E27FC236}">
                <a16:creationId xmlns:a16="http://schemas.microsoft.com/office/drawing/2014/main" id="{72952F4D-62A4-4F45-A7CB-8598F4D08065}"/>
              </a:ext>
            </a:extLst>
          </p:cNvPr>
          <p:cNvPicPr preferRelativeResize="0"/>
          <p:nvPr/>
        </p:nvPicPr>
        <p:blipFill rotWithShape="1">
          <a:blip r:embed="rId4">
            <a:alphaModFix/>
          </a:blip>
          <a:srcRect/>
          <a:stretch/>
        </p:blipFill>
        <p:spPr>
          <a:xfrm>
            <a:off x="408712" y="1812063"/>
            <a:ext cx="534978" cy="523220"/>
          </a:xfrm>
          <a:prstGeom prst="rect">
            <a:avLst/>
          </a:prstGeom>
          <a:noFill/>
          <a:ln>
            <a:noFill/>
          </a:ln>
          <a:effectLst>
            <a:outerShdw blurRad="50800" dist="38100" dir="5400000" algn="t" rotWithShape="0">
              <a:prstClr val="black">
                <a:alpha val="40000"/>
              </a:prstClr>
            </a:outerShdw>
          </a:effectLst>
        </p:spPr>
      </p:pic>
      <p:pic>
        <p:nvPicPr>
          <p:cNvPr id="54" name="Google Shape;340;p8">
            <a:hlinkClick r:id="" action="ppaction://noaction">
              <a:snd r:embed="rId5" name="T2_W3F_4.5.wav"/>
            </a:hlinkClick>
            <a:extLst>
              <a:ext uri="{FF2B5EF4-FFF2-40B4-BE49-F238E27FC236}">
                <a16:creationId xmlns:a16="http://schemas.microsoft.com/office/drawing/2014/main" id="{8DA85D96-1C87-460D-A1C8-F5F1FED647FE}"/>
              </a:ext>
            </a:extLst>
          </p:cNvPr>
          <p:cNvPicPr preferRelativeResize="0"/>
          <p:nvPr/>
        </p:nvPicPr>
        <p:blipFill rotWithShape="1">
          <a:blip r:embed="rId4">
            <a:alphaModFix/>
          </a:blip>
          <a:srcRect/>
          <a:stretch/>
        </p:blipFill>
        <p:spPr>
          <a:xfrm>
            <a:off x="408713" y="2621230"/>
            <a:ext cx="534978" cy="523220"/>
          </a:xfrm>
          <a:prstGeom prst="rect">
            <a:avLst/>
          </a:prstGeom>
          <a:noFill/>
          <a:ln>
            <a:noFill/>
          </a:ln>
          <a:effectLst>
            <a:outerShdw blurRad="50800" dist="38100" dir="5400000" algn="t" rotWithShape="0">
              <a:prstClr val="black">
                <a:alpha val="40000"/>
              </a:prstClr>
            </a:outerShdw>
          </a:effectLst>
        </p:spPr>
      </p:pic>
      <p:pic>
        <p:nvPicPr>
          <p:cNvPr id="56" name="Google Shape;342;p8">
            <a:hlinkClick r:id="" action="ppaction://noaction">
              <a:snd r:embed="rId6" name="T2_W3F_4.6.wav"/>
            </a:hlinkClick>
            <a:extLst>
              <a:ext uri="{FF2B5EF4-FFF2-40B4-BE49-F238E27FC236}">
                <a16:creationId xmlns:a16="http://schemas.microsoft.com/office/drawing/2014/main" id="{E8EB6782-7F78-4D14-89A3-EC809B998A56}"/>
              </a:ext>
            </a:extLst>
          </p:cNvPr>
          <p:cNvPicPr preferRelativeResize="0"/>
          <p:nvPr/>
        </p:nvPicPr>
        <p:blipFill rotWithShape="1">
          <a:blip r:embed="rId4">
            <a:alphaModFix/>
          </a:blip>
          <a:srcRect/>
          <a:stretch/>
        </p:blipFill>
        <p:spPr>
          <a:xfrm>
            <a:off x="418257" y="3587816"/>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nvGraphicFramePr>
        <p:xfrm>
          <a:off x="1038698" y="3664001"/>
          <a:ext cx="5034351" cy="701050"/>
        </p:xfrm>
        <a:graphic>
          <a:graphicData uri="http://schemas.openxmlformats.org/drawingml/2006/table">
            <a:tbl>
              <a:tblPr firstRow="1" bandRow="1">
                <a:noFill/>
              </a:tblPr>
              <a:tblGrid>
                <a:gridCol w="1911883">
                  <a:extLst>
                    <a:ext uri="{9D8B030D-6E8A-4147-A177-3AD203B41FA5}">
                      <a16:colId xmlns:a16="http://schemas.microsoft.com/office/drawing/2014/main" val="20000"/>
                    </a:ext>
                  </a:extLst>
                </a:gridCol>
                <a:gridCol w="1444351">
                  <a:extLst>
                    <a:ext uri="{9D8B030D-6E8A-4147-A177-3AD203B41FA5}">
                      <a16:colId xmlns:a16="http://schemas.microsoft.com/office/drawing/2014/main" val="20001"/>
                    </a:ext>
                  </a:extLst>
                </a:gridCol>
                <a:gridCol w="167811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does she use?</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use</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do they use?</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7" name="T2_W3F_4.7.wav"/>
            </a:hlinkClick>
            <a:extLst>
              <a:ext uri="{FF2B5EF4-FFF2-40B4-BE49-F238E27FC236}">
                <a16:creationId xmlns:a16="http://schemas.microsoft.com/office/drawing/2014/main" id="{6487A0FB-2154-4424-B8A6-5646103928AD}"/>
              </a:ext>
            </a:extLst>
          </p:cNvPr>
          <p:cNvPicPr preferRelativeResize="0"/>
          <p:nvPr/>
        </p:nvPicPr>
        <p:blipFill rotWithShape="1">
          <a:blip r:embed="rId4">
            <a:alphaModFix/>
          </a:blip>
          <a:srcRect/>
          <a:stretch/>
        </p:blipFill>
        <p:spPr>
          <a:xfrm>
            <a:off x="396541" y="449132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nvGraphicFramePr>
        <p:xfrm>
          <a:off x="1051206" y="4551086"/>
          <a:ext cx="5032625" cy="701050"/>
        </p:xfrm>
        <a:graphic>
          <a:graphicData uri="http://schemas.openxmlformats.org/drawingml/2006/table">
            <a:tbl>
              <a:tblPr firstRow="1" bandRow="1">
                <a:noFill/>
              </a:tblPr>
              <a:tblGrid>
                <a:gridCol w="1627537">
                  <a:extLst>
                    <a:ext uri="{9D8B030D-6E8A-4147-A177-3AD203B41FA5}">
                      <a16:colId xmlns:a16="http://schemas.microsoft.com/office/drawing/2014/main" val="20000"/>
                    </a:ext>
                  </a:extLst>
                </a:gridCol>
                <a:gridCol w="1627537">
                  <a:extLst>
                    <a:ext uri="{9D8B030D-6E8A-4147-A177-3AD203B41FA5}">
                      <a16:colId xmlns:a16="http://schemas.microsoft.com/office/drawing/2014/main" val="20001"/>
                    </a:ext>
                  </a:extLst>
                </a:gridCol>
                <a:gridCol w="1777551">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listen to</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sing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she sings</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8" name="T2_W3F_4.8.wav"/>
            </a:hlinkClick>
            <a:extLst>
              <a:ext uri="{FF2B5EF4-FFF2-40B4-BE49-F238E27FC236}">
                <a16:creationId xmlns:a16="http://schemas.microsoft.com/office/drawing/2014/main" id="{98A3CF7F-15C6-4E40-A852-D5AEEE3EA9C1}"/>
              </a:ext>
            </a:extLst>
          </p:cNvPr>
          <p:cNvPicPr preferRelativeResize="0"/>
          <p:nvPr/>
        </p:nvPicPr>
        <p:blipFill rotWithShape="1">
          <a:blip r:embed="rId4">
            <a:alphaModFix/>
          </a:blip>
          <a:srcRect/>
          <a:stretch/>
        </p:blipFill>
        <p:spPr>
          <a:xfrm>
            <a:off x="402971" y="537570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nvGraphicFramePr>
        <p:xfrm>
          <a:off x="1038698" y="5443036"/>
          <a:ext cx="5045133" cy="396250"/>
        </p:xfrm>
        <a:graphic>
          <a:graphicData uri="http://schemas.openxmlformats.org/drawingml/2006/table">
            <a:tbl>
              <a:tblPr firstRow="1" bandRow="1">
                <a:noFill/>
              </a:tblPr>
              <a:tblGrid>
                <a:gridCol w="1987590">
                  <a:extLst>
                    <a:ext uri="{9D8B030D-6E8A-4147-A177-3AD203B41FA5}">
                      <a16:colId xmlns:a16="http://schemas.microsoft.com/office/drawing/2014/main" val="20000"/>
                    </a:ext>
                  </a:extLst>
                </a:gridCol>
                <a:gridCol w="1796223">
                  <a:extLst>
                    <a:ext uri="{9D8B030D-6E8A-4147-A177-3AD203B41FA5}">
                      <a16:colId xmlns:a16="http://schemas.microsoft.com/office/drawing/2014/main" val="20001"/>
                    </a:ext>
                  </a:extLst>
                </a:gridCol>
                <a:gridCol w="1261320">
                  <a:extLst>
                    <a:ext uri="{9D8B030D-6E8A-4147-A177-3AD203B41FA5}">
                      <a16:colId xmlns:a16="http://schemas.microsoft.com/office/drawing/2014/main" val="20002"/>
                    </a:ext>
                  </a:extLst>
                </a:gridCol>
              </a:tblGrid>
              <a:tr h="0">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does she go?</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she goes</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go</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9" name="T2_W3F_4.9.wav"/>
            </a:hlinkClick>
            <a:extLst>
              <a:ext uri="{FF2B5EF4-FFF2-40B4-BE49-F238E27FC236}">
                <a16:creationId xmlns:a16="http://schemas.microsoft.com/office/drawing/2014/main" id="{0A167DB1-74DF-4F42-9434-60E67F90E02D}"/>
              </a:ext>
            </a:extLst>
          </p:cNvPr>
          <p:cNvPicPr preferRelativeResize="0"/>
          <p:nvPr/>
        </p:nvPicPr>
        <p:blipFill rotWithShape="1">
          <a:blip r:embed="rId4">
            <a:alphaModFix/>
          </a:blip>
          <a:srcRect/>
          <a:stretch/>
        </p:blipFill>
        <p:spPr>
          <a:xfrm>
            <a:off x="408712" y="6145235"/>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nvGraphicFramePr>
        <p:xfrm>
          <a:off x="963381" y="6080114"/>
          <a:ext cx="5126192" cy="701050"/>
        </p:xfrm>
        <a:graphic>
          <a:graphicData uri="http://schemas.openxmlformats.org/drawingml/2006/table">
            <a:tbl>
              <a:tblPr firstRow="1" bandRow="1">
                <a:noFill/>
              </a:tblPr>
              <a:tblGrid>
                <a:gridCol w="1386185">
                  <a:extLst>
                    <a:ext uri="{9D8B030D-6E8A-4147-A177-3AD203B41FA5}">
                      <a16:colId xmlns:a16="http://schemas.microsoft.com/office/drawing/2014/main" val="20000"/>
                    </a:ext>
                  </a:extLst>
                </a:gridCol>
                <a:gridCol w="1739878">
                  <a:extLst>
                    <a:ext uri="{9D8B030D-6E8A-4147-A177-3AD203B41FA5}">
                      <a16:colId xmlns:a16="http://schemas.microsoft.com/office/drawing/2014/main" val="20001"/>
                    </a:ext>
                  </a:extLst>
                </a:gridCol>
                <a:gridCol w="20001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she is eating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is she eating?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rtl="0">
                        <a:spcBef>
                          <a:spcPts val="0"/>
                        </a:spcBef>
                        <a:spcAft>
                          <a:spcPts val="0"/>
                        </a:spcAft>
                        <a:buNone/>
                      </a:pPr>
                      <a:r>
                        <a:rPr lang="en-US" sz="2000" dirty="0">
                          <a:solidFill>
                            <a:srgbClr val="002060"/>
                          </a:solidFill>
                          <a:latin typeface="Century Gothic"/>
                          <a:ea typeface="Century Gothic"/>
                          <a:cs typeface="Century Gothic"/>
                          <a:sym typeface="Century Gothic"/>
                        </a:rPr>
                        <a:t>they are eating</a:t>
                      </a:r>
                      <a:endParaRPr sz="2000"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10212" y="1837463"/>
            <a:ext cx="4631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2490" y="268278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40164" y="362816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8449" y="456546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24878" y="545748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30619" y="617426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421690" y="3646826"/>
            <a:ext cx="1639209" cy="73082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2694164" y="4550589"/>
            <a:ext cx="1596935" cy="67340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3038622" y="5438171"/>
            <a:ext cx="1800663" cy="37073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977447" y="6110594"/>
            <a:ext cx="1357789" cy="640090"/>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hlinkClick r:id="" action="ppaction://noaction">
              <a:snd r:embed="rId10" name="T2_W3F_4.2.wav"/>
            </a:hlinkClick>
            <a:extLst>
              <a:ext uri="{FF2B5EF4-FFF2-40B4-BE49-F238E27FC236}">
                <a16:creationId xmlns:a16="http://schemas.microsoft.com/office/drawing/2014/main" id="{81E3D787-DBE2-47C8-BF1D-98484426E1F0}"/>
              </a:ext>
            </a:extLst>
          </p:cNvPr>
          <p:cNvSpPr txBox="1"/>
          <p:nvPr/>
        </p:nvSpPr>
        <p:spPr>
          <a:xfrm>
            <a:off x="11763" y="1164041"/>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richtig</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hlinkClick r:id="" action="ppaction://noaction">
              <a:snd r:embed="rId11" name="T2_W3F_4.3.wav"/>
            </a:hlinkClick>
            <a:extLst>
              <a:ext uri="{FF2B5EF4-FFF2-40B4-BE49-F238E27FC236}">
                <a16:creationId xmlns:a16="http://schemas.microsoft.com/office/drawing/2014/main" id="{2D9D3109-028C-485E-9538-FBBAD6D18AB5}"/>
              </a:ext>
            </a:extLst>
          </p:cNvPr>
          <p:cNvSpPr txBox="1"/>
          <p:nvPr/>
        </p:nvSpPr>
        <p:spPr>
          <a:xfrm>
            <a:off x="6526713" y="1377490"/>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Schreib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die Details auf </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13" name="T2_W3F_4.1.wav"/>
            </a:hlinkClick>
            <a:extLst>
              <a:ext uri="{FF2B5EF4-FFF2-40B4-BE49-F238E27FC236}">
                <a16:creationId xmlns:a16="http://schemas.microsoft.com/office/drawing/2014/main" id="{A934B39D-99D5-425D-8F77-30EA414462BA}"/>
              </a:ext>
            </a:extLst>
          </p:cNvPr>
          <p:cNvSpPr/>
          <p:nvPr/>
        </p:nvSpPr>
        <p:spPr>
          <a:xfrm>
            <a:off x="3828390" y="223452"/>
            <a:ext cx="1453126" cy="415498"/>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36735" y="-61206"/>
            <a:ext cx="914400" cy="914400"/>
          </a:xfrm>
          <a:prstGeom prst="rect">
            <a:avLst/>
          </a:prstGeom>
        </p:spPr>
      </p:pic>
      <p:sp>
        <p:nvSpPr>
          <p:cNvPr id="118" name="Google Shape;108;p3">
            <a:hlinkClick r:id="" action="ppaction://noaction">
              <a:snd r:embed="rId13" name="T2_W3F_4.1.wav"/>
            </a:hlinkClick>
            <a:extLst>
              <a:ext uri="{FF2B5EF4-FFF2-40B4-BE49-F238E27FC236}">
                <a16:creationId xmlns:a16="http://schemas.microsoft.com/office/drawing/2014/main" id="{8BCD6ECA-5DD4-405B-B5F3-063661FD7D87}"/>
              </a:ext>
            </a:extLst>
          </p:cNvPr>
          <p:cNvSpPr txBox="1"/>
          <p:nvPr/>
        </p:nvSpPr>
        <p:spPr>
          <a:xfrm>
            <a:off x="3870353" y="183157"/>
            <a:ext cx="125816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1075080" y="1818873"/>
            <a:ext cx="1541511" cy="69526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026422" y="2731043"/>
            <a:ext cx="1667742" cy="69019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1">
            <a:extLst>
              <a:ext uri="{FF2B5EF4-FFF2-40B4-BE49-F238E27FC236}">
                <a16:creationId xmlns:a16="http://schemas.microsoft.com/office/drawing/2014/main" id="{7DF6799A-B315-12B4-7C59-23AB0BAB4740}"/>
              </a:ext>
            </a:extLst>
          </p:cNvPr>
          <p:cNvGraphicFramePr/>
          <p:nvPr/>
        </p:nvGraphicFramePr>
        <p:xfrm>
          <a:off x="6350055" y="1937132"/>
          <a:ext cx="5712569" cy="3367080"/>
        </p:xfrm>
        <a:graphic>
          <a:graphicData uri="http://schemas.openxmlformats.org/drawingml/2006/table">
            <a:tbl>
              <a:tblPr/>
              <a:tblGrid>
                <a:gridCol w="686284">
                  <a:extLst>
                    <a:ext uri="{9D8B030D-6E8A-4147-A177-3AD203B41FA5}">
                      <a16:colId xmlns:a16="http://schemas.microsoft.com/office/drawing/2014/main" val="20000"/>
                    </a:ext>
                  </a:extLst>
                </a:gridCol>
                <a:gridCol w="2523042">
                  <a:extLst>
                    <a:ext uri="{9D8B030D-6E8A-4147-A177-3AD203B41FA5}">
                      <a16:colId xmlns:a16="http://schemas.microsoft.com/office/drawing/2014/main" val="20001"/>
                    </a:ext>
                  </a:extLst>
                </a:gridCol>
                <a:gridCol w="2503243">
                  <a:extLst>
                    <a:ext uri="{9D8B030D-6E8A-4147-A177-3AD203B41FA5}">
                      <a16:colId xmlns:a16="http://schemas.microsoft.com/office/drawing/2014/main" val="3429732964"/>
                    </a:ext>
                  </a:extLst>
                </a:gridCol>
              </a:tblGrid>
              <a:tr h="505080">
                <a:tc>
                  <a:txBody>
                    <a:bodyPr/>
                    <a:lstStyle/>
                    <a:p>
                      <a:endParaRPr lang="en-US" sz="2000" b="1"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latin typeface="Century Gothic" panose="020B0502020202020204" pitchFamily="34" charset="0"/>
                        </a:rPr>
                        <a:t>wann</a:t>
                      </a:r>
                      <a:r>
                        <a:rPr lang="en-US" sz="2000" b="1" dirty="0">
                          <a:solidFill>
                            <a:srgbClr val="002060"/>
                          </a:solidFill>
                          <a:latin typeface="Century Gothic" panose="020B0502020202020204" pitchFamily="34" charset="0"/>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latin typeface="Century Gothic" panose="020B0502020202020204" pitchFamily="34" charset="0"/>
                        </a:rPr>
                        <a:t>was? / wo?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000" b="1" dirty="0">
                          <a:solidFill>
                            <a:srgbClr val="002060"/>
                          </a:solidFill>
                          <a:latin typeface="Century Gothic" panose="020B0502020202020204" pitchFamily="34" charset="0"/>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giving an answer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000" b="1" dirty="0">
                          <a:solidFill>
                            <a:srgbClr val="002060"/>
                          </a:solidFill>
                          <a:latin typeface="Century Gothic" panose="020B0502020202020204" pitchFamily="34" charset="0"/>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on Sundays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like cake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000" b="1" dirty="0">
                          <a:solidFill>
                            <a:srgbClr val="002060"/>
                          </a:solidFill>
                          <a:latin typeface="Century Gothic" panose="020B0502020202020204" pitchFamily="34" charset="0"/>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0" dirty="0">
                          <a:solidFill>
                            <a:srgbClr val="002060"/>
                          </a:solidFill>
                          <a:latin typeface="Century Gothic" panose="020B0502020202020204" pitchFamily="34" charset="0"/>
                        </a:rPr>
                        <a:t>Wednesdays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use computers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000" b="1" dirty="0">
                          <a:solidFill>
                            <a:srgbClr val="002060"/>
                          </a:solidFill>
                          <a:latin typeface="Century Gothic" panose="020B0502020202020204" pitchFamily="34" charset="0"/>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normally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sing songs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000" b="1" dirty="0">
                          <a:solidFill>
                            <a:srgbClr val="002060"/>
                          </a:solidFill>
                          <a:latin typeface="Century Gothic" panose="020B0502020202020204" pitchFamily="34" charset="0"/>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Fridays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go to the pool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000" b="1" dirty="0">
                          <a:solidFill>
                            <a:srgbClr val="002060"/>
                          </a:solidFill>
                          <a:latin typeface="Century Gothic" panose="020B0502020202020204" pitchFamily="34" charset="0"/>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on Monday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latin typeface="Century Gothic" panose="020B0502020202020204" pitchFamily="34" charset="0"/>
                        </a:rPr>
                        <a:t>eating cheese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4B279955-FFD1-FB59-5B14-FC32C4266313}"/>
              </a:ext>
            </a:extLst>
          </p:cNvPr>
          <p:cNvSpPr txBox="1"/>
          <p:nvPr/>
        </p:nvSpPr>
        <p:spPr>
          <a:xfrm>
            <a:off x="7830431" y="2561296"/>
            <a:ext cx="1029078" cy="29349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F562B199-6599-F22E-66EC-5CC0FBBB0952}"/>
              </a:ext>
            </a:extLst>
          </p:cNvPr>
          <p:cNvSpPr txBox="1"/>
          <p:nvPr/>
        </p:nvSpPr>
        <p:spPr>
          <a:xfrm>
            <a:off x="9665407" y="2514135"/>
            <a:ext cx="2217167" cy="34936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27BB8FD7-BDE9-C4DD-1CE9-DA031B178874}"/>
              </a:ext>
            </a:extLst>
          </p:cNvPr>
          <p:cNvSpPr txBox="1"/>
          <p:nvPr/>
        </p:nvSpPr>
        <p:spPr>
          <a:xfrm>
            <a:off x="7386389" y="2992941"/>
            <a:ext cx="1767275" cy="349364"/>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5CF5CE7D-7B39-474E-B51A-D29516152C13}"/>
              </a:ext>
            </a:extLst>
          </p:cNvPr>
          <p:cNvSpPr txBox="1"/>
          <p:nvPr/>
        </p:nvSpPr>
        <p:spPr>
          <a:xfrm>
            <a:off x="9665408" y="2965730"/>
            <a:ext cx="2217167" cy="349364"/>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474B43EC-CE9C-2830-450F-B952AD34C3CD}"/>
              </a:ext>
            </a:extLst>
          </p:cNvPr>
          <p:cNvSpPr txBox="1"/>
          <p:nvPr/>
        </p:nvSpPr>
        <p:spPr>
          <a:xfrm>
            <a:off x="7196616" y="3421243"/>
            <a:ext cx="2146823" cy="400110"/>
          </a:xfrm>
          <a:prstGeom prst="rect">
            <a:avLst/>
          </a:prstGeom>
          <a:solidFill>
            <a:schemeClr val="bg1"/>
          </a:solidFill>
        </p:spPr>
        <p:txBody>
          <a:bodyPr wrap="square" rtlCol="0">
            <a:spAutoFit/>
          </a:bodyPr>
          <a:lstStyle/>
          <a:p>
            <a:endParaRPr lang="en-GB" sz="2000" dirty="0"/>
          </a:p>
        </p:txBody>
      </p:sp>
      <p:sp>
        <p:nvSpPr>
          <p:cNvPr id="43" name="TextBox 42">
            <a:extLst>
              <a:ext uri="{FF2B5EF4-FFF2-40B4-BE49-F238E27FC236}">
                <a16:creationId xmlns:a16="http://schemas.microsoft.com/office/drawing/2014/main" id="{C3BFB020-DC86-4BCA-9869-BA3FDA88B180}"/>
              </a:ext>
            </a:extLst>
          </p:cNvPr>
          <p:cNvSpPr txBox="1"/>
          <p:nvPr/>
        </p:nvSpPr>
        <p:spPr>
          <a:xfrm>
            <a:off x="9735752" y="3421243"/>
            <a:ext cx="2146823" cy="400110"/>
          </a:xfrm>
          <a:prstGeom prst="rect">
            <a:avLst/>
          </a:prstGeom>
          <a:solidFill>
            <a:schemeClr val="bg1"/>
          </a:solidFill>
        </p:spPr>
        <p:txBody>
          <a:bodyPr wrap="square" rtlCol="0">
            <a:spAutoFit/>
          </a:bodyPr>
          <a:lstStyle/>
          <a:p>
            <a:endParaRPr lang="en-GB" sz="2000" dirty="0"/>
          </a:p>
        </p:txBody>
      </p:sp>
      <p:sp>
        <p:nvSpPr>
          <p:cNvPr id="44" name="TextBox 43">
            <a:extLst>
              <a:ext uri="{FF2B5EF4-FFF2-40B4-BE49-F238E27FC236}">
                <a16:creationId xmlns:a16="http://schemas.microsoft.com/office/drawing/2014/main" id="{537E3DEF-0424-4D1E-8258-F76723850B93}"/>
              </a:ext>
            </a:extLst>
          </p:cNvPr>
          <p:cNvSpPr txBox="1"/>
          <p:nvPr/>
        </p:nvSpPr>
        <p:spPr>
          <a:xfrm>
            <a:off x="7181992" y="3877418"/>
            <a:ext cx="2146823" cy="400110"/>
          </a:xfrm>
          <a:prstGeom prst="rect">
            <a:avLst/>
          </a:prstGeom>
          <a:solidFill>
            <a:schemeClr val="bg1"/>
          </a:solidFill>
        </p:spPr>
        <p:txBody>
          <a:bodyPr wrap="square" rtlCol="0">
            <a:spAutoFit/>
          </a:bodyPr>
          <a:lstStyle/>
          <a:p>
            <a:endParaRPr lang="en-GB" sz="2000" dirty="0"/>
          </a:p>
        </p:txBody>
      </p:sp>
      <p:sp>
        <p:nvSpPr>
          <p:cNvPr id="45" name="TextBox 44">
            <a:extLst>
              <a:ext uri="{FF2B5EF4-FFF2-40B4-BE49-F238E27FC236}">
                <a16:creationId xmlns:a16="http://schemas.microsoft.com/office/drawing/2014/main" id="{4A569BE9-B60B-4164-BF5C-D8A8296D5FAB}"/>
              </a:ext>
            </a:extLst>
          </p:cNvPr>
          <p:cNvSpPr txBox="1"/>
          <p:nvPr/>
        </p:nvSpPr>
        <p:spPr>
          <a:xfrm>
            <a:off x="9665408" y="3909399"/>
            <a:ext cx="2146823" cy="400110"/>
          </a:xfrm>
          <a:prstGeom prst="rect">
            <a:avLst/>
          </a:prstGeom>
          <a:solidFill>
            <a:schemeClr val="bg1"/>
          </a:solidFill>
        </p:spPr>
        <p:txBody>
          <a:bodyPr wrap="square" rtlCol="0">
            <a:spAutoFit/>
          </a:bodyPr>
          <a:lstStyle/>
          <a:p>
            <a:endParaRPr lang="en-GB" sz="2000" dirty="0"/>
          </a:p>
        </p:txBody>
      </p:sp>
      <p:sp>
        <p:nvSpPr>
          <p:cNvPr id="46" name="TextBox 45">
            <a:extLst>
              <a:ext uri="{FF2B5EF4-FFF2-40B4-BE49-F238E27FC236}">
                <a16:creationId xmlns:a16="http://schemas.microsoft.com/office/drawing/2014/main" id="{6902ADAE-87F7-4774-B95B-22D8D29D0FDD}"/>
              </a:ext>
            </a:extLst>
          </p:cNvPr>
          <p:cNvSpPr txBox="1"/>
          <p:nvPr/>
        </p:nvSpPr>
        <p:spPr>
          <a:xfrm>
            <a:off x="7196616" y="4368989"/>
            <a:ext cx="2146823" cy="400110"/>
          </a:xfrm>
          <a:prstGeom prst="rect">
            <a:avLst/>
          </a:prstGeom>
          <a:solidFill>
            <a:schemeClr val="bg1"/>
          </a:solidFill>
        </p:spPr>
        <p:txBody>
          <a:bodyPr wrap="square" rtlCol="0">
            <a:spAutoFit/>
          </a:bodyPr>
          <a:lstStyle/>
          <a:p>
            <a:endParaRPr lang="en-GB" sz="2000" dirty="0"/>
          </a:p>
        </p:txBody>
      </p:sp>
      <p:sp>
        <p:nvSpPr>
          <p:cNvPr id="47" name="TextBox 46">
            <a:extLst>
              <a:ext uri="{FF2B5EF4-FFF2-40B4-BE49-F238E27FC236}">
                <a16:creationId xmlns:a16="http://schemas.microsoft.com/office/drawing/2014/main" id="{EEC940F1-9016-4484-86B9-942CEB0BCC35}"/>
              </a:ext>
            </a:extLst>
          </p:cNvPr>
          <p:cNvSpPr txBox="1"/>
          <p:nvPr/>
        </p:nvSpPr>
        <p:spPr>
          <a:xfrm>
            <a:off x="9665408" y="4397555"/>
            <a:ext cx="2391624" cy="400110"/>
          </a:xfrm>
          <a:prstGeom prst="rect">
            <a:avLst/>
          </a:prstGeom>
          <a:solidFill>
            <a:schemeClr val="bg1"/>
          </a:solidFill>
        </p:spPr>
        <p:txBody>
          <a:bodyPr wrap="square" rtlCol="0">
            <a:spAutoFit/>
          </a:bodyPr>
          <a:lstStyle/>
          <a:p>
            <a:endParaRPr lang="en-GB" sz="2000" dirty="0"/>
          </a:p>
        </p:txBody>
      </p:sp>
      <p:sp>
        <p:nvSpPr>
          <p:cNvPr id="48" name="TextBox 47">
            <a:extLst>
              <a:ext uri="{FF2B5EF4-FFF2-40B4-BE49-F238E27FC236}">
                <a16:creationId xmlns:a16="http://schemas.microsoft.com/office/drawing/2014/main" id="{F1E8CD28-9191-4A1C-8A27-700450C0AC5C}"/>
              </a:ext>
            </a:extLst>
          </p:cNvPr>
          <p:cNvSpPr txBox="1"/>
          <p:nvPr/>
        </p:nvSpPr>
        <p:spPr>
          <a:xfrm>
            <a:off x="7181992" y="4874457"/>
            <a:ext cx="2146823" cy="400110"/>
          </a:xfrm>
          <a:prstGeom prst="rect">
            <a:avLst/>
          </a:prstGeom>
          <a:solidFill>
            <a:schemeClr val="bg1"/>
          </a:solidFill>
        </p:spPr>
        <p:txBody>
          <a:bodyPr wrap="square" rtlCol="0">
            <a:spAutoFit/>
          </a:bodyPr>
          <a:lstStyle/>
          <a:p>
            <a:endParaRPr lang="en-GB" sz="2000" dirty="0"/>
          </a:p>
        </p:txBody>
      </p:sp>
      <p:sp>
        <p:nvSpPr>
          <p:cNvPr id="49" name="TextBox 48">
            <a:extLst>
              <a:ext uri="{FF2B5EF4-FFF2-40B4-BE49-F238E27FC236}">
                <a16:creationId xmlns:a16="http://schemas.microsoft.com/office/drawing/2014/main" id="{0D84725B-A055-4DA1-9539-59E7C88EF2DC}"/>
              </a:ext>
            </a:extLst>
          </p:cNvPr>
          <p:cNvSpPr txBox="1"/>
          <p:nvPr/>
        </p:nvSpPr>
        <p:spPr>
          <a:xfrm>
            <a:off x="9872696" y="4885711"/>
            <a:ext cx="1814800" cy="397211"/>
          </a:xfrm>
          <a:prstGeom prst="rect">
            <a:avLst/>
          </a:prstGeom>
          <a:solidFill>
            <a:schemeClr val="bg1"/>
          </a:solidFill>
        </p:spPr>
        <p:txBody>
          <a:bodyPr wrap="square" rtlCol="0">
            <a:spAutoFit/>
          </a:bodyPr>
          <a:lstStyle/>
          <a:p>
            <a:endParaRPr lang="en-GB" sz="3200" dirty="0"/>
          </a:p>
        </p:txBody>
      </p:sp>
      <p:sp>
        <p:nvSpPr>
          <p:cNvPr id="2" name="Google Shape;167;p2">
            <a:extLst>
              <a:ext uri="{FF2B5EF4-FFF2-40B4-BE49-F238E27FC236}">
                <a16:creationId xmlns:a16="http://schemas.microsoft.com/office/drawing/2014/main" id="{75FA5B08-73DA-D9FA-8833-2B494708FAB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13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43"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extLst>
              <p:ext uri="{D42A27DB-BD31-4B8C-83A1-F6EECF244321}">
                <p14:modId xmlns:p14="http://schemas.microsoft.com/office/powerpoint/2010/main" val="716736943"/>
              </p:ext>
            </p:extLst>
          </p:nvPr>
        </p:nvGraphicFramePr>
        <p:xfrm>
          <a:off x="1394302" y="1905757"/>
          <a:ext cx="8688546" cy="429921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54649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6" name="Rectangle 5">
            <a:hlinkClick r:id="" action="ppaction://noaction">
              <a:snd r:embed="rId6" name="T2_W3F_5.1.wav"/>
            </a:hlinkClick>
            <a:extLst>
              <a:ext uri="{FF2B5EF4-FFF2-40B4-BE49-F238E27FC236}">
                <a16:creationId xmlns:a16="http://schemas.microsoft.com/office/drawing/2014/main" id="{67F195E3-B4A8-4B57-84B5-E286C7573A0E}"/>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lang="es-AR" sz="3200" b="1" kern="0" dirty="0">
                <a:solidFill>
                  <a:srgbClr val="002060"/>
                </a:solidFill>
                <a:latin typeface="Century Gothic" panose="020B0502020202020204" pitchFamily="34" charset="0"/>
                <a:cs typeface="Arial"/>
                <a:sym typeface="Arial"/>
              </a:rPr>
              <a: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8" name="T2_W3F_5.2.wav"/>
            </a:hlinkClick>
            <a:extLst>
              <a:ext uri="{FF2B5EF4-FFF2-40B4-BE49-F238E27FC236}">
                <a16:creationId xmlns:a16="http://schemas.microsoft.com/office/drawing/2014/main" id="{59240F57-A22B-4D0E-8019-AC8D258BB600}"/>
              </a:ext>
            </a:extLst>
          </p:cNvPr>
          <p:cNvSpPr/>
          <p:nvPr/>
        </p:nvSpPr>
        <p:spPr>
          <a:xfrm>
            <a:off x="1037654" y="657582"/>
            <a:ext cx="294452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54" y="463138"/>
            <a:ext cx="914400" cy="914400"/>
          </a:xfrm>
          <a:prstGeom prst="rect">
            <a:avLst/>
          </a:prstGeom>
        </p:spPr>
      </p:pic>
      <p:sp>
        <p:nvSpPr>
          <p:cNvPr id="10" name="Google Shape;108;p3">
            <a:hlinkClick r:id="" action="ppaction://noaction">
              <a:snd r:embed="rId8" name="T2_W3F_5.2.wav"/>
            </a:hlinkClick>
            <a:extLst>
              <a:ext uri="{FF2B5EF4-FFF2-40B4-BE49-F238E27FC236}">
                <a16:creationId xmlns:a16="http://schemas.microsoft.com/office/drawing/2014/main" id="{58DE2B2C-7CEA-4E91-8562-FCECCF8D4011}"/>
              </a:ext>
            </a:extLst>
          </p:cNvPr>
          <p:cNvSpPr txBox="1"/>
          <p:nvPr/>
        </p:nvSpPr>
        <p:spPr>
          <a:xfrm>
            <a:off x="1190180" y="689955"/>
            <a:ext cx="376337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Such den Schatz!</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213756" y="3231927"/>
            <a:ext cx="1180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sp>
        <p:nvSpPr>
          <p:cNvPr id="14" name="TextBox 13">
            <a:extLst>
              <a:ext uri="{FF2B5EF4-FFF2-40B4-BE49-F238E27FC236}">
                <a16:creationId xmlns:a16="http://schemas.microsoft.com/office/drawing/2014/main" id="{B8641E37-3451-4E7F-BA29-2B960E0CA3B0}"/>
              </a:ext>
            </a:extLst>
          </p:cNvPr>
          <p:cNvSpPr txBox="1"/>
          <p:nvPr/>
        </p:nvSpPr>
        <p:spPr>
          <a:xfrm>
            <a:off x="187433" y="4520041"/>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p>
        </p:txBody>
      </p:sp>
      <p:sp>
        <p:nvSpPr>
          <p:cNvPr id="15" name="TextBox 14">
            <a:extLst>
              <a:ext uri="{FF2B5EF4-FFF2-40B4-BE49-F238E27FC236}">
                <a16:creationId xmlns:a16="http://schemas.microsoft.com/office/drawing/2014/main" id="{23130F1A-945F-4E8E-BFD7-2580AF5EB7BA}"/>
              </a:ext>
            </a:extLst>
          </p:cNvPr>
          <p:cNvSpPr txBox="1"/>
          <p:nvPr/>
        </p:nvSpPr>
        <p:spPr>
          <a:xfrm>
            <a:off x="153195" y="5837746"/>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sp>
        <p:nvSpPr>
          <p:cNvPr id="46" name="TextBox 45">
            <a:extLst>
              <a:ext uri="{FF2B5EF4-FFF2-40B4-BE49-F238E27FC236}">
                <a16:creationId xmlns:a16="http://schemas.microsoft.com/office/drawing/2014/main" id="{738833F7-AC9B-4680-BC9A-A1C276444C05}"/>
              </a:ext>
            </a:extLst>
          </p:cNvPr>
          <p:cNvSpPr txBox="1"/>
          <p:nvPr/>
        </p:nvSpPr>
        <p:spPr>
          <a:xfrm>
            <a:off x="1317209" y="1279368"/>
            <a:ext cx="21061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-bad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0413713-8CA2-4D83-88D8-719671BB2DDD}"/>
              </a:ext>
            </a:extLst>
          </p:cNvPr>
          <p:cNvSpPr txBox="1"/>
          <p:nvPr/>
        </p:nvSpPr>
        <p:spPr>
          <a:xfrm>
            <a:off x="3071867" y="1303422"/>
            <a:ext cx="1180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Ideen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4225051" y="1320478"/>
            <a:ext cx="1540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Blumen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mit-bringen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5571913" y="1273831"/>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Meer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620688" y="1202297"/>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mögen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167037" y="1211093"/>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3" name="Google Shape;218;p1" descr="C:\Users\Winnie\AppData\Local\Microsoft\Windows\Temporary Internet Files\Content.IE5\9M0I6R03\MC900441717[1].png">
            <a:extLst>
              <a:ext uri="{FF2B5EF4-FFF2-40B4-BE49-F238E27FC236}">
                <a16:creationId xmlns:a16="http://schemas.microsoft.com/office/drawing/2014/main" id="{CC4C60FC-12B3-475E-972B-7C4B372FE881}"/>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581469" y="5184834"/>
            <a:ext cx="647700" cy="647700"/>
          </a:xfrm>
          <a:prstGeom prst="rect">
            <a:avLst/>
          </a:prstGeom>
          <a:noFill/>
          <a:ln>
            <a:noFill/>
          </a:ln>
        </p:spPr>
      </p:pic>
      <p:pic>
        <p:nvPicPr>
          <p:cNvPr id="54" name="Google Shape;218;p1" descr="C:\Users\Winnie\AppData\Local\Microsoft\Windows\Temporary Internet Files\Content.IE5\9M0I6R03\MC900441717[1].png">
            <a:extLst>
              <a:ext uri="{FF2B5EF4-FFF2-40B4-BE49-F238E27FC236}">
                <a16:creationId xmlns:a16="http://schemas.microsoft.com/office/drawing/2014/main" id="{011E7C8D-1E31-4F21-919C-13CF7AE6B99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185926" y="2701325"/>
            <a:ext cx="647700" cy="647700"/>
          </a:xfrm>
          <a:prstGeom prst="rect">
            <a:avLst/>
          </a:prstGeom>
          <a:noFill/>
          <a:ln>
            <a:noFill/>
          </a:ln>
        </p:spPr>
      </p:pic>
      <p:sp>
        <p:nvSpPr>
          <p:cNvPr id="17" name="Rectangle 16">
            <a:extLst>
              <a:ext uri="{FF2B5EF4-FFF2-40B4-BE49-F238E27FC236}">
                <a16:creationId xmlns:a16="http://schemas.microsoft.com/office/drawing/2014/main" id="{1446B15F-1DE7-69E6-E7D4-9BBA92564522}"/>
              </a:ext>
            </a:extLst>
          </p:cNvPr>
          <p:cNvSpPr/>
          <p:nvPr/>
        </p:nvSpPr>
        <p:spPr>
          <a:xfrm>
            <a:off x="2868450" y="2451583"/>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DC6E40F1-D358-AC1C-A06C-BB07906A7F81}"/>
              </a:ext>
            </a:extLst>
          </p:cNvPr>
          <p:cNvSpPr/>
          <p:nvPr/>
        </p:nvSpPr>
        <p:spPr>
          <a:xfrm>
            <a:off x="4285686" y="3721542"/>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81C7CF87-4AA4-B177-14E4-A990531632C8}"/>
              </a:ext>
            </a:extLst>
          </p:cNvPr>
          <p:cNvSpPr/>
          <p:nvPr/>
        </p:nvSpPr>
        <p:spPr>
          <a:xfrm>
            <a:off x="7167037" y="4960282"/>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299395F7-394D-73D3-1AB3-76019C842C4B}"/>
              </a:ext>
            </a:extLst>
          </p:cNvPr>
          <p:cNvSpPr txBox="1"/>
          <p:nvPr/>
        </p:nvSpPr>
        <p:spPr>
          <a:xfrm>
            <a:off x="6096000" y="166275"/>
            <a:ext cx="412552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a:rPr>
              <a:t>die </a:t>
            </a:r>
            <a:r>
              <a:rPr lang="en-GB" sz="2000" dirty="0" err="1">
                <a:solidFill>
                  <a:prstClr val="black"/>
                </a:solidFill>
                <a:latin typeface="Century Gothic"/>
              </a:rPr>
              <a:t>Schatzsuche</a:t>
            </a:r>
            <a:r>
              <a:rPr lang="en-GB" sz="2000" dirty="0">
                <a:solidFill>
                  <a:prstClr val="black"/>
                </a:solidFill>
                <a:latin typeface="Century Gothic"/>
              </a:rPr>
              <a:t> </a:t>
            </a:r>
            <a:r>
              <a:rPr kumimoji="0" lang="en-GB" sz="2000" i="0" u="none" strike="noStrike" kern="1200" cap="none" spc="0" normalizeH="0" baseline="0" noProof="0" dirty="0">
                <a:ln>
                  <a:noFill/>
                </a:ln>
                <a:solidFill>
                  <a:prstClr val="black"/>
                </a:solidFill>
                <a:effectLst/>
                <a:uLnTx/>
                <a:uFillTx/>
                <a:latin typeface="Century Gothic"/>
              </a:rPr>
              <a:t>– treasure hunt</a:t>
            </a:r>
          </a:p>
        </p:txBody>
      </p:sp>
      <p:pic>
        <p:nvPicPr>
          <p:cNvPr id="33" name="Google Shape;218;p1" descr="C:\Users\Winnie\AppData\Local\Microsoft\Windows\Temporary Internet Files\Content.IE5\9M0I6R03\MC900441717[1].png">
            <a:extLst>
              <a:ext uri="{FF2B5EF4-FFF2-40B4-BE49-F238E27FC236}">
                <a16:creationId xmlns:a16="http://schemas.microsoft.com/office/drawing/2014/main" id="{850CD6A3-6D26-ED10-18BF-73179AA4C845}"/>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263203" y="572668"/>
            <a:ext cx="841449" cy="731771"/>
          </a:xfrm>
          <a:prstGeom prst="rect">
            <a:avLst/>
          </a:prstGeom>
          <a:noFill/>
          <a:ln>
            <a:noFill/>
          </a:ln>
        </p:spPr>
      </p:pic>
      <p:sp>
        <p:nvSpPr>
          <p:cNvPr id="36" name="Speech Bubble: Rectangle with Corners Rounded 35">
            <a:extLst>
              <a:ext uri="{FF2B5EF4-FFF2-40B4-BE49-F238E27FC236}">
                <a16:creationId xmlns:a16="http://schemas.microsoft.com/office/drawing/2014/main" id="{E576D246-0921-4D70-9B05-BE946258BBE8}"/>
              </a:ext>
            </a:extLst>
          </p:cNvPr>
          <p:cNvSpPr/>
          <p:nvPr/>
        </p:nvSpPr>
        <p:spPr>
          <a:xfrm>
            <a:off x="4683927" y="2656472"/>
            <a:ext cx="1703618" cy="721140"/>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Sie hat Ideen.</a:t>
            </a:r>
            <a:endParaRPr lang="en-GB" sz="2000" dirty="0">
              <a:latin typeface="Century Gothic" panose="020B0502020202020204" pitchFamily="34" charset="0"/>
            </a:endParaRPr>
          </a:p>
        </p:txBody>
      </p:sp>
      <p:sp>
        <p:nvSpPr>
          <p:cNvPr id="37" name="Speech Bubble: Rectangle with Corners Rounded 36">
            <a:extLst>
              <a:ext uri="{FF2B5EF4-FFF2-40B4-BE49-F238E27FC236}">
                <a16:creationId xmlns:a16="http://schemas.microsoft.com/office/drawing/2014/main" id="{4123159D-9646-47C0-8E7D-4E5889D6603B}"/>
              </a:ext>
            </a:extLst>
          </p:cNvPr>
          <p:cNvSpPr/>
          <p:nvPr/>
        </p:nvSpPr>
        <p:spPr>
          <a:xfrm>
            <a:off x="5902181" y="3879089"/>
            <a:ext cx="2318122" cy="804268"/>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Sie </a:t>
            </a:r>
            <a:r>
              <a:rPr lang="en-US" sz="2000" dirty="0" err="1">
                <a:latin typeface="Century Gothic" panose="020B0502020202020204" pitchFamily="34" charset="0"/>
              </a:rPr>
              <a:t>bringen</a:t>
            </a:r>
            <a:r>
              <a:rPr lang="en-US" sz="2000" dirty="0">
                <a:latin typeface="Century Gothic" panose="020B0502020202020204" pitchFamily="34" charset="0"/>
              </a:rPr>
              <a:t> Blumen </a:t>
            </a:r>
            <a:r>
              <a:rPr lang="en-US" sz="2000" dirty="0" err="1">
                <a:latin typeface="Century Gothic" panose="020B0502020202020204" pitchFamily="34" charset="0"/>
              </a:rPr>
              <a:t>mit</a:t>
            </a:r>
            <a:r>
              <a:rPr lang="en-US" sz="2000" dirty="0">
                <a:latin typeface="Century Gothic" panose="020B0502020202020204" pitchFamily="34" charset="0"/>
              </a:rPr>
              <a:t>.</a:t>
            </a:r>
            <a:endParaRPr lang="en-GB" sz="2000" dirty="0">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65086543-8970-4A8B-96D1-A675F910DA0F}"/>
              </a:ext>
            </a:extLst>
          </p:cNvPr>
          <p:cNvSpPr/>
          <p:nvPr/>
        </p:nvSpPr>
        <p:spPr>
          <a:xfrm>
            <a:off x="8861440" y="5106550"/>
            <a:ext cx="2318122" cy="804268"/>
          </a:xfrm>
          <a:prstGeom prst="wedgeRoundRectCallout">
            <a:avLst>
              <a:gd name="adj1" fmla="val -80237"/>
              <a:gd name="adj2" fmla="val -2225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entury Gothic" panose="020B0502020202020204" pitchFamily="34" charset="0"/>
              </a:rPr>
              <a:t>Besucht</a:t>
            </a:r>
            <a:r>
              <a:rPr lang="en-US" sz="2000" dirty="0">
                <a:latin typeface="Century Gothic" panose="020B0502020202020204" pitchFamily="34" charset="0"/>
              </a:rPr>
              <a:t> </a:t>
            </a:r>
            <a:r>
              <a:rPr lang="en-US" sz="2000" dirty="0" err="1">
                <a:latin typeface="Century Gothic" panose="020B0502020202020204" pitchFamily="34" charset="0"/>
              </a:rPr>
              <a:t>sie</a:t>
            </a:r>
            <a:r>
              <a:rPr lang="en-US" sz="2000" dirty="0">
                <a:latin typeface="Century Gothic" panose="020B0502020202020204" pitchFamily="34" charset="0"/>
              </a:rPr>
              <a:t> </a:t>
            </a:r>
            <a:r>
              <a:rPr lang="en-US" sz="2000" dirty="0" err="1">
                <a:latin typeface="Century Gothic" panose="020B0502020202020204" pitchFamily="34" charset="0"/>
              </a:rPr>
              <a:t>Konzerte</a:t>
            </a:r>
            <a:r>
              <a:rPr lang="en-US" sz="2000" dirty="0">
                <a:latin typeface="Century Gothic" panose="020B0502020202020204" pitchFamily="34" charset="0"/>
              </a:rPr>
              <a:t>? </a:t>
            </a:r>
            <a:endParaRPr lang="en-GB" sz="2000" dirty="0">
              <a:latin typeface="Century Gothic" panose="020B0502020202020204" pitchFamily="34" charset="0"/>
            </a:endParaRPr>
          </a:p>
        </p:txBody>
      </p:sp>
      <p:pic>
        <p:nvPicPr>
          <p:cNvPr id="5" name="Picture 4">
            <a:extLst>
              <a:ext uri="{FF2B5EF4-FFF2-40B4-BE49-F238E27FC236}">
                <a16:creationId xmlns:a16="http://schemas.microsoft.com/office/drawing/2014/main" id="{B9B8AEBA-0B1E-2EBC-0501-4D74E6BA3CF1}"/>
              </a:ext>
            </a:extLst>
          </p:cNvPr>
          <p:cNvPicPr>
            <a:picLocks noChangeAspect="1"/>
          </p:cNvPicPr>
          <p:nvPr/>
        </p:nvPicPr>
        <p:blipFill>
          <a:blip r:embed="rId12"/>
          <a:stretch>
            <a:fillRect/>
          </a:stretch>
        </p:blipFill>
        <p:spPr>
          <a:xfrm>
            <a:off x="317615" y="3950245"/>
            <a:ext cx="830640" cy="591905"/>
          </a:xfrm>
          <a:prstGeom prst="rect">
            <a:avLst/>
          </a:prstGeom>
        </p:spPr>
      </p:pic>
      <p:pic>
        <p:nvPicPr>
          <p:cNvPr id="1026" name="Picture 2">
            <a:extLst>
              <a:ext uri="{FF2B5EF4-FFF2-40B4-BE49-F238E27FC236}">
                <a16:creationId xmlns:a16="http://schemas.microsoft.com/office/drawing/2014/main" id="{38A0DBDF-E3E3-D8D9-4451-39A4F4A5E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562" y="2679990"/>
            <a:ext cx="672935" cy="502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4C17A2-3C2E-8FA8-83DC-AEDBFB809B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615" y="5297136"/>
            <a:ext cx="615353" cy="459348"/>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83;p8">
            <a:extLst>
              <a:ext uri="{FF2B5EF4-FFF2-40B4-BE49-F238E27FC236}">
                <a16:creationId xmlns:a16="http://schemas.microsoft.com/office/drawing/2014/main" id="{3F84C6BE-BC0F-F84A-85DB-5BE45564C195}"/>
              </a:ext>
            </a:extLst>
          </p:cNvPr>
          <p:cNvPicPr/>
          <p:nvPr/>
        </p:nvPicPr>
        <p:blipFill>
          <a:blip r:embed="rId14"/>
          <a:stretch/>
        </p:blipFill>
        <p:spPr>
          <a:xfrm>
            <a:off x="909173" y="5361103"/>
            <a:ext cx="393349" cy="395381"/>
          </a:xfrm>
          <a:prstGeom prst="rect">
            <a:avLst/>
          </a:prstGeom>
          <a:ln>
            <a:noFill/>
          </a:ln>
        </p:spPr>
      </p:pic>
      <p:sp>
        <p:nvSpPr>
          <p:cNvPr id="16" name="Google Shape;167;p2">
            <a:extLst>
              <a:ext uri="{FF2B5EF4-FFF2-40B4-BE49-F238E27FC236}">
                <a16:creationId xmlns:a16="http://schemas.microsoft.com/office/drawing/2014/main" id="{75245079-35C9-ECEB-66B2-89B763825E7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Swimming with solid fill">
            <a:extLst>
              <a:ext uri="{FF2B5EF4-FFF2-40B4-BE49-F238E27FC236}">
                <a16:creationId xmlns:a16="http://schemas.microsoft.com/office/drawing/2014/main" id="{B54A67E3-634E-7B79-556A-E1519E4691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738992" y="1791500"/>
            <a:ext cx="784768" cy="784768"/>
          </a:xfrm>
          <a:prstGeom prst="rect">
            <a:avLst/>
          </a:prstGeom>
        </p:spPr>
      </p:pic>
      <p:pic>
        <p:nvPicPr>
          <p:cNvPr id="25" name="Graphic 24" descr="Wave outline">
            <a:extLst>
              <a:ext uri="{FF2B5EF4-FFF2-40B4-BE49-F238E27FC236}">
                <a16:creationId xmlns:a16="http://schemas.microsoft.com/office/drawing/2014/main" id="{0D064156-0F41-64B2-3DD9-FEA5B4B28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07071" y="1819877"/>
            <a:ext cx="741030" cy="741030"/>
          </a:xfrm>
          <a:prstGeom prst="rect">
            <a:avLst/>
          </a:prstGeom>
        </p:spPr>
      </p:pic>
      <p:pic>
        <p:nvPicPr>
          <p:cNvPr id="28" name="Graphic 27" descr="Good Idea outline">
            <a:extLst>
              <a:ext uri="{FF2B5EF4-FFF2-40B4-BE49-F238E27FC236}">
                <a16:creationId xmlns:a16="http://schemas.microsoft.com/office/drawing/2014/main" id="{09E13F37-C9BA-2611-E0CD-755FE3EE48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60272" y="1940888"/>
            <a:ext cx="499008" cy="499008"/>
          </a:xfrm>
          <a:prstGeom prst="rect">
            <a:avLst/>
          </a:prstGeom>
        </p:spPr>
      </p:pic>
      <p:pic>
        <p:nvPicPr>
          <p:cNvPr id="30" name="Graphic 29" descr="Sunflower with solid fill">
            <a:extLst>
              <a:ext uri="{FF2B5EF4-FFF2-40B4-BE49-F238E27FC236}">
                <a16:creationId xmlns:a16="http://schemas.microsoft.com/office/drawing/2014/main" id="{341C11A2-5F07-21FE-1F55-5428F30CC5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46124" y="1865621"/>
            <a:ext cx="599114" cy="599114"/>
          </a:xfrm>
          <a:prstGeom prst="rect">
            <a:avLst/>
          </a:prstGeom>
        </p:spPr>
      </p:pic>
      <p:pic>
        <p:nvPicPr>
          <p:cNvPr id="34" name="Graphic 33" descr="Drum set outline">
            <a:extLst>
              <a:ext uri="{FF2B5EF4-FFF2-40B4-BE49-F238E27FC236}">
                <a16:creationId xmlns:a16="http://schemas.microsoft.com/office/drawing/2014/main" id="{6CF5119B-C585-C27B-7231-C9D969E80EC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648835" y="1841661"/>
            <a:ext cx="609922" cy="609922"/>
          </a:xfrm>
          <a:prstGeom prst="rect">
            <a:avLst/>
          </a:prstGeom>
        </p:spPr>
      </p:pic>
      <p:pic>
        <p:nvPicPr>
          <p:cNvPr id="40" name="Graphic 39" descr="Palette outline">
            <a:extLst>
              <a:ext uri="{FF2B5EF4-FFF2-40B4-BE49-F238E27FC236}">
                <a16:creationId xmlns:a16="http://schemas.microsoft.com/office/drawing/2014/main" id="{111AD061-818E-F0C0-97AA-0EEFE8821C7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81190" y="1788919"/>
            <a:ext cx="752518" cy="752518"/>
          </a:xfrm>
          <a:prstGeom prst="rect">
            <a:avLst/>
          </a:prstGeom>
        </p:spPr>
      </p:pic>
    </p:spTree>
    <p:extLst>
      <p:ext uri="{BB962C8B-B14F-4D97-AF65-F5344CB8AC3E}">
        <p14:creationId xmlns:p14="http://schemas.microsoft.com/office/powerpoint/2010/main" val="61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F_5.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3F_5.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3F_5.1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animBg="1"/>
      <p:bldP spid="24" grpId="0" animBg="1"/>
      <p:bldP spid="26" grpId="0" animBg="1"/>
      <p:bldP spid="36" grpId="0" animBg="1"/>
      <p:bldP spid="37"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nvGraphicFramePr>
        <p:xfrm>
          <a:off x="1394302" y="1905757"/>
          <a:ext cx="8688546" cy="429921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54649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2509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25090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pic>
        <p:nvPicPr>
          <p:cNvPr id="53" name="Google Shape;218;p1" descr="C:\Users\Winnie\AppData\Local\Microsoft\Windows\Temporary Internet Files\Content.IE5\9M0I6R03\MC900441717[1].png">
            <a:extLst>
              <a:ext uri="{FF2B5EF4-FFF2-40B4-BE49-F238E27FC236}">
                <a16:creationId xmlns:a16="http://schemas.microsoft.com/office/drawing/2014/main" id="{CC4C60FC-12B3-475E-972B-7C4B372FE881}"/>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926427" y="2702919"/>
            <a:ext cx="647700" cy="647700"/>
          </a:xfrm>
          <a:prstGeom prst="rect">
            <a:avLst/>
          </a:prstGeom>
          <a:noFill/>
          <a:ln>
            <a:noFill/>
          </a:ln>
        </p:spPr>
      </p:pic>
      <p:pic>
        <p:nvPicPr>
          <p:cNvPr id="56" name="Google Shape;218;p1" descr="C:\Users\Winnie\AppData\Local\Microsoft\Windows\Temporary Internet Files\Content.IE5\9M0I6R03\MC900441717[1].png">
            <a:extLst>
              <a:ext uri="{FF2B5EF4-FFF2-40B4-BE49-F238E27FC236}">
                <a16:creationId xmlns:a16="http://schemas.microsoft.com/office/drawing/2014/main" id="{39D14382-CBAF-4F29-B327-BDE0CEDD0C82}"/>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979989" y="4099986"/>
            <a:ext cx="647700" cy="647700"/>
          </a:xfrm>
          <a:prstGeom prst="rect">
            <a:avLst/>
          </a:prstGeom>
          <a:noFill/>
          <a:ln>
            <a:noFill/>
          </a:ln>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6" name="Rectangle 5">
            <a:hlinkClick r:id="" action="ppaction://noaction">
              <a:snd r:embed="rId22" name="T2_W3F_5.1.wav"/>
            </a:hlinkClick>
            <a:extLst>
              <a:ext uri="{FF2B5EF4-FFF2-40B4-BE49-F238E27FC236}">
                <a16:creationId xmlns:a16="http://schemas.microsoft.com/office/drawing/2014/main" id="{67F195E3-B4A8-4B57-84B5-E286C7573A0E}"/>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lang="es-AR" sz="3200" b="1" kern="0" dirty="0">
                <a:solidFill>
                  <a:srgbClr val="002060"/>
                </a:solidFill>
                <a:latin typeface="Century Gothic" panose="020B0502020202020204" pitchFamily="34" charset="0"/>
                <a:cs typeface="Arial"/>
                <a:sym typeface="Arial"/>
              </a:rPr>
              <a: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24" name="T2_W3F_5.2.wav"/>
            </a:hlinkClick>
            <a:extLst>
              <a:ext uri="{FF2B5EF4-FFF2-40B4-BE49-F238E27FC236}">
                <a16:creationId xmlns:a16="http://schemas.microsoft.com/office/drawing/2014/main" id="{59240F57-A22B-4D0E-8019-AC8D258BB600}"/>
              </a:ext>
            </a:extLst>
          </p:cNvPr>
          <p:cNvSpPr/>
          <p:nvPr/>
        </p:nvSpPr>
        <p:spPr>
          <a:xfrm>
            <a:off x="1037654" y="657582"/>
            <a:ext cx="294452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2154" y="463138"/>
            <a:ext cx="914400" cy="914400"/>
          </a:xfrm>
          <a:prstGeom prst="rect">
            <a:avLst/>
          </a:prstGeom>
        </p:spPr>
      </p:pic>
      <p:sp>
        <p:nvSpPr>
          <p:cNvPr id="10" name="Google Shape;108;p3">
            <a:hlinkClick r:id="" action="ppaction://noaction">
              <a:snd r:embed="rId24" name="T2_W3F_5.2.wav"/>
            </a:hlinkClick>
            <a:extLst>
              <a:ext uri="{FF2B5EF4-FFF2-40B4-BE49-F238E27FC236}">
                <a16:creationId xmlns:a16="http://schemas.microsoft.com/office/drawing/2014/main" id="{58DE2B2C-7CEA-4E91-8562-FCECCF8D4011}"/>
              </a:ext>
            </a:extLst>
          </p:cNvPr>
          <p:cNvSpPr txBox="1"/>
          <p:nvPr/>
        </p:nvSpPr>
        <p:spPr>
          <a:xfrm>
            <a:off x="1190180" y="689955"/>
            <a:ext cx="376337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Such den Schatz!</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897938" y="2839519"/>
            <a:ext cx="647700" cy="647700"/>
          </a:xfrm>
          <a:prstGeom prst="rect">
            <a:avLst/>
          </a:prstGeom>
          <a:noFill/>
          <a:ln>
            <a:noFill/>
          </a:ln>
        </p:spPr>
      </p:pic>
      <p:pic>
        <p:nvPicPr>
          <p:cNvPr id="52" name="Google Shape;218;p1" descr="C:\Users\Winnie\AppData\Local\Microsoft\Windows\Temporary Internet Files\Content.IE5\9M0I6R03\MC900441717[1].png">
            <a:extLst>
              <a:ext uri="{FF2B5EF4-FFF2-40B4-BE49-F238E27FC236}">
                <a16:creationId xmlns:a16="http://schemas.microsoft.com/office/drawing/2014/main" id="{FA8C7A2A-2249-43A9-8694-D47A23E9D3F6}"/>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805014" y="5217316"/>
            <a:ext cx="647700" cy="647700"/>
          </a:xfrm>
          <a:prstGeom prst="rect">
            <a:avLst/>
          </a:prstGeom>
          <a:noFill/>
          <a:ln>
            <a:noFill/>
          </a:ln>
        </p:spPr>
      </p:pic>
      <p:pic>
        <p:nvPicPr>
          <p:cNvPr id="54" name="Google Shape;218;p1" descr="C:\Users\Winnie\AppData\Local\Microsoft\Windows\Temporary Internet Files\Content.IE5\9M0I6R03\MC900441717[1].png">
            <a:extLst>
              <a:ext uri="{FF2B5EF4-FFF2-40B4-BE49-F238E27FC236}">
                <a16:creationId xmlns:a16="http://schemas.microsoft.com/office/drawing/2014/main" id="{011E7C8D-1E31-4F21-919C-13CF7AE6B99F}"/>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621121" y="2815690"/>
            <a:ext cx="647700" cy="647700"/>
          </a:xfrm>
          <a:prstGeom prst="rect">
            <a:avLst/>
          </a:prstGeom>
          <a:noFill/>
          <a:ln>
            <a:noFill/>
          </a:ln>
        </p:spPr>
      </p:pic>
      <p:pic>
        <p:nvPicPr>
          <p:cNvPr id="55" name="Google Shape;218;p1" descr="C:\Users\Winnie\AppData\Local\Microsoft\Windows\Temporary Internet Files\Content.IE5\9M0I6R03\MC900441717[1].png">
            <a:extLst>
              <a:ext uri="{FF2B5EF4-FFF2-40B4-BE49-F238E27FC236}">
                <a16:creationId xmlns:a16="http://schemas.microsoft.com/office/drawing/2014/main" id="{2A349E76-0BB3-40B3-AD1D-A04C42F428A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6202251" y="5191500"/>
            <a:ext cx="647700" cy="647700"/>
          </a:xfrm>
          <a:prstGeom prst="rect">
            <a:avLst/>
          </a:prstGeom>
          <a:noFill/>
          <a:ln>
            <a:noFill/>
          </a:ln>
        </p:spPr>
      </p:pic>
      <p:pic>
        <p:nvPicPr>
          <p:cNvPr id="57" name="Google Shape;218;p1" descr="C:\Users\Winnie\AppData\Local\Microsoft\Windows\Temporary Internet Files\Content.IE5\9M0I6R03\MC900441717[1].png">
            <a:extLst>
              <a:ext uri="{FF2B5EF4-FFF2-40B4-BE49-F238E27FC236}">
                <a16:creationId xmlns:a16="http://schemas.microsoft.com/office/drawing/2014/main" id="{93193AD6-9F9E-4ECC-B997-F9FDBBBA8F4B}"/>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2935177" y="3994204"/>
            <a:ext cx="647700" cy="647700"/>
          </a:xfrm>
          <a:prstGeom prst="rect">
            <a:avLst/>
          </a:prstGeom>
          <a:noFill/>
          <a:ln>
            <a:noFill/>
          </a:ln>
        </p:spPr>
      </p:pic>
      <p:pic>
        <p:nvPicPr>
          <p:cNvPr id="58" name="Google Shape;218;p1" descr="C:\Users\Winnie\AppData\Local\Microsoft\Windows\Temporary Internet Files\Content.IE5\9M0I6R03\MC900441717[1].png">
            <a:extLst>
              <a:ext uri="{FF2B5EF4-FFF2-40B4-BE49-F238E27FC236}">
                <a16:creationId xmlns:a16="http://schemas.microsoft.com/office/drawing/2014/main" id="{2DDFAE8B-1001-4A4D-B79C-3B05F8E0094F}"/>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576882" y="5161475"/>
            <a:ext cx="647700" cy="647700"/>
          </a:xfrm>
          <a:prstGeom prst="rect">
            <a:avLst/>
          </a:prstGeom>
          <a:noFill/>
          <a:ln>
            <a:noFill/>
          </a:ln>
        </p:spPr>
      </p:pic>
      <p:sp>
        <p:nvSpPr>
          <p:cNvPr id="31" name="TextBox 30">
            <a:extLst>
              <a:ext uri="{FF2B5EF4-FFF2-40B4-BE49-F238E27FC236}">
                <a16:creationId xmlns:a16="http://schemas.microsoft.com/office/drawing/2014/main" id="{299395F7-394D-73D3-1AB3-76019C842C4B}"/>
              </a:ext>
            </a:extLst>
          </p:cNvPr>
          <p:cNvSpPr txBox="1"/>
          <p:nvPr/>
        </p:nvSpPr>
        <p:spPr>
          <a:xfrm>
            <a:off x="6096000" y="166275"/>
            <a:ext cx="412552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a:rPr>
              <a:t>Schatzsuche</a:t>
            </a:r>
            <a:r>
              <a:rPr lang="en-GB" sz="2000" dirty="0">
                <a:solidFill>
                  <a:prstClr val="black"/>
                </a:solidFill>
                <a:latin typeface="Century Gothic"/>
              </a:rPr>
              <a:t> </a:t>
            </a:r>
            <a:r>
              <a:rPr kumimoji="0" lang="en-GB" sz="2000" i="0" u="none" strike="noStrike" kern="1200" cap="none" spc="0" normalizeH="0" baseline="0" noProof="0" dirty="0">
                <a:ln>
                  <a:noFill/>
                </a:ln>
                <a:solidFill>
                  <a:prstClr val="black"/>
                </a:solidFill>
                <a:effectLst/>
                <a:uLnTx/>
                <a:uFillTx/>
                <a:latin typeface="Century Gothic"/>
              </a:rPr>
              <a:t>– treasure hunt</a:t>
            </a:r>
          </a:p>
        </p:txBody>
      </p:sp>
      <p:pic>
        <p:nvPicPr>
          <p:cNvPr id="33" name="Google Shape;218;p1" descr="C:\Users\Winnie\AppData\Local\Microsoft\Windows\Temporary Internet Files\Content.IE5\9M0I6R03\MC900441717[1].png">
            <a:extLst>
              <a:ext uri="{FF2B5EF4-FFF2-40B4-BE49-F238E27FC236}">
                <a16:creationId xmlns:a16="http://schemas.microsoft.com/office/drawing/2014/main" id="{850CD6A3-6D26-ED10-18BF-73179AA4C845}"/>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263203" y="572668"/>
            <a:ext cx="841449" cy="731771"/>
          </a:xfrm>
          <a:prstGeom prst="rect">
            <a:avLst/>
          </a:prstGeom>
          <a:noFill/>
          <a:ln>
            <a:noFill/>
          </a:ln>
        </p:spPr>
      </p:pic>
      <p:sp>
        <p:nvSpPr>
          <p:cNvPr id="11" name="TextBox 10">
            <a:extLst>
              <a:ext uri="{FF2B5EF4-FFF2-40B4-BE49-F238E27FC236}">
                <a16:creationId xmlns:a16="http://schemas.microsoft.com/office/drawing/2014/main" id="{34B3AFFD-DB0A-803B-6397-7060DB297556}"/>
              </a:ext>
            </a:extLst>
          </p:cNvPr>
          <p:cNvSpPr txBox="1"/>
          <p:nvPr/>
        </p:nvSpPr>
        <p:spPr>
          <a:xfrm>
            <a:off x="213756" y="3231927"/>
            <a:ext cx="1180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sp>
        <p:nvSpPr>
          <p:cNvPr id="32" name="TextBox 31">
            <a:extLst>
              <a:ext uri="{FF2B5EF4-FFF2-40B4-BE49-F238E27FC236}">
                <a16:creationId xmlns:a16="http://schemas.microsoft.com/office/drawing/2014/main" id="{7DDCAF05-19EE-52E4-F4AB-63D0A81942CE}"/>
              </a:ext>
            </a:extLst>
          </p:cNvPr>
          <p:cNvSpPr txBox="1"/>
          <p:nvPr/>
        </p:nvSpPr>
        <p:spPr>
          <a:xfrm>
            <a:off x="187433" y="4520041"/>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a:t>
            </a:r>
          </a:p>
        </p:txBody>
      </p:sp>
      <p:sp>
        <p:nvSpPr>
          <p:cNvPr id="34" name="TextBox 33">
            <a:extLst>
              <a:ext uri="{FF2B5EF4-FFF2-40B4-BE49-F238E27FC236}">
                <a16:creationId xmlns:a16="http://schemas.microsoft.com/office/drawing/2014/main" id="{02D67E85-8260-9752-B586-3E693E5211D7}"/>
              </a:ext>
            </a:extLst>
          </p:cNvPr>
          <p:cNvSpPr txBox="1"/>
          <p:nvPr/>
        </p:nvSpPr>
        <p:spPr>
          <a:xfrm>
            <a:off x="153195" y="5837746"/>
            <a:ext cx="139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a:t>
            </a:r>
          </a:p>
        </p:txBody>
      </p:sp>
      <p:pic>
        <p:nvPicPr>
          <p:cNvPr id="36" name="Picture 35">
            <a:extLst>
              <a:ext uri="{FF2B5EF4-FFF2-40B4-BE49-F238E27FC236}">
                <a16:creationId xmlns:a16="http://schemas.microsoft.com/office/drawing/2014/main" id="{F8480ECB-7D56-C820-FB8F-BF9D5008E854}"/>
              </a:ext>
            </a:extLst>
          </p:cNvPr>
          <p:cNvPicPr>
            <a:picLocks noChangeAspect="1"/>
          </p:cNvPicPr>
          <p:nvPr/>
        </p:nvPicPr>
        <p:blipFill>
          <a:blip r:embed="rId27"/>
          <a:stretch>
            <a:fillRect/>
          </a:stretch>
        </p:blipFill>
        <p:spPr>
          <a:xfrm>
            <a:off x="317615" y="3950245"/>
            <a:ext cx="830640" cy="591905"/>
          </a:xfrm>
          <a:prstGeom prst="rect">
            <a:avLst/>
          </a:prstGeom>
        </p:spPr>
      </p:pic>
      <p:pic>
        <p:nvPicPr>
          <p:cNvPr id="39" name="Picture 2">
            <a:extLst>
              <a:ext uri="{FF2B5EF4-FFF2-40B4-BE49-F238E27FC236}">
                <a16:creationId xmlns:a16="http://schemas.microsoft.com/office/drawing/2014/main" id="{C44202FD-7E26-272A-CBE4-63FC82D249B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7562" y="2679990"/>
            <a:ext cx="672935" cy="5023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C0509D3F-1839-D6B5-5E19-9BD2878C7B1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7615" y="5297136"/>
            <a:ext cx="615353" cy="459348"/>
          </a:xfrm>
          <a:prstGeom prst="rect">
            <a:avLst/>
          </a:prstGeom>
          <a:noFill/>
          <a:extLst>
            <a:ext uri="{909E8E84-426E-40DD-AFC4-6F175D3DCCD1}">
              <a14:hiddenFill xmlns:a14="http://schemas.microsoft.com/office/drawing/2010/main">
                <a:solidFill>
                  <a:srgbClr val="FFFFFF"/>
                </a:solidFill>
              </a14:hiddenFill>
            </a:ext>
          </a:extLst>
        </p:spPr>
      </p:pic>
      <p:pic>
        <p:nvPicPr>
          <p:cNvPr id="41" name="Google Shape;183;p8">
            <a:extLst>
              <a:ext uri="{FF2B5EF4-FFF2-40B4-BE49-F238E27FC236}">
                <a16:creationId xmlns:a16="http://schemas.microsoft.com/office/drawing/2014/main" id="{88CD12DD-84AD-7B91-413F-688F42EB7242}"/>
              </a:ext>
            </a:extLst>
          </p:cNvPr>
          <p:cNvPicPr/>
          <p:nvPr/>
        </p:nvPicPr>
        <p:blipFill>
          <a:blip r:embed="rId29"/>
          <a:stretch/>
        </p:blipFill>
        <p:spPr>
          <a:xfrm>
            <a:off x="909173" y="5361103"/>
            <a:ext cx="393349" cy="395381"/>
          </a:xfrm>
          <a:prstGeom prst="rect">
            <a:avLst/>
          </a:prstGeom>
          <a:ln>
            <a:noFill/>
          </a:ln>
        </p:spPr>
      </p:pic>
      <p:sp>
        <p:nvSpPr>
          <p:cNvPr id="4" name="Google Shape;167;p2">
            <a:extLst>
              <a:ext uri="{FF2B5EF4-FFF2-40B4-BE49-F238E27FC236}">
                <a16:creationId xmlns:a16="http://schemas.microsoft.com/office/drawing/2014/main" id="{96368A7C-FFBF-12AD-4CF9-824B6E92680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40FECB4A-B63C-043D-7301-763991B3137C}"/>
              </a:ext>
            </a:extLst>
          </p:cNvPr>
          <p:cNvSpPr txBox="1"/>
          <p:nvPr/>
        </p:nvSpPr>
        <p:spPr>
          <a:xfrm>
            <a:off x="1317209" y="1279368"/>
            <a:ext cx="21061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-bad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210965A-8EA1-8766-159E-4F7C732C7F83}"/>
              </a:ext>
            </a:extLst>
          </p:cNvPr>
          <p:cNvSpPr txBox="1"/>
          <p:nvPr/>
        </p:nvSpPr>
        <p:spPr>
          <a:xfrm>
            <a:off x="3071867" y="1303422"/>
            <a:ext cx="1180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Ideen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64A062F9-F3A3-542F-A4A7-5E32E66E4DC2}"/>
              </a:ext>
            </a:extLst>
          </p:cNvPr>
          <p:cNvSpPr txBox="1"/>
          <p:nvPr/>
        </p:nvSpPr>
        <p:spPr>
          <a:xfrm>
            <a:off x="4225051" y="1320478"/>
            <a:ext cx="1540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Blumen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mit-bringen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13BAF82-8208-E899-FE04-72DBFA8C4325}"/>
              </a:ext>
            </a:extLst>
          </p:cNvPr>
          <p:cNvSpPr txBox="1"/>
          <p:nvPr/>
        </p:nvSpPr>
        <p:spPr>
          <a:xfrm>
            <a:off x="5571913" y="1273831"/>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Meer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27A4CD85-542D-D4B8-20F0-B252A5C0EE12}"/>
              </a:ext>
            </a:extLst>
          </p:cNvPr>
          <p:cNvSpPr txBox="1"/>
          <p:nvPr/>
        </p:nvSpPr>
        <p:spPr>
          <a:xfrm>
            <a:off x="8620688" y="1202297"/>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Farben</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mögen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8AF9F0BE-D8A2-EE3F-94C3-B9116519AD5C}"/>
              </a:ext>
            </a:extLst>
          </p:cNvPr>
          <p:cNvSpPr txBox="1"/>
          <p:nvPr/>
        </p:nvSpPr>
        <p:spPr>
          <a:xfrm>
            <a:off x="7167037" y="1211093"/>
            <a:ext cx="1540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besuchen</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5" name="Graphic 64" descr="Swimming with solid fill">
            <a:extLst>
              <a:ext uri="{FF2B5EF4-FFF2-40B4-BE49-F238E27FC236}">
                <a16:creationId xmlns:a16="http://schemas.microsoft.com/office/drawing/2014/main" id="{EC952482-44D2-018B-86D8-4DB2B338558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738992" y="1791500"/>
            <a:ext cx="784768" cy="784768"/>
          </a:xfrm>
          <a:prstGeom prst="rect">
            <a:avLst/>
          </a:prstGeom>
        </p:spPr>
      </p:pic>
      <p:pic>
        <p:nvPicPr>
          <p:cNvPr id="67" name="Graphic 66" descr="Wave outline">
            <a:extLst>
              <a:ext uri="{FF2B5EF4-FFF2-40B4-BE49-F238E27FC236}">
                <a16:creationId xmlns:a16="http://schemas.microsoft.com/office/drawing/2014/main" id="{193C8B3B-966F-31BA-B139-D071E040442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007071" y="1819877"/>
            <a:ext cx="741030" cy="741030"/>
          </a:xfrm>
          <a:prstGeom prst="rect">
            <a:avLst/>
          </a:prstGeom>
        </p:spPr>
      </p:pic>
      <p:pic>
        <p:nvPicPr>
          <p:cNvPr id="68" name="Graphic 67" descr="Good Idea outline">
            <a:extLst>
              <a:ext uri="{FF2B5EF4-FFF2-40B4-BE49-F238E27FC236}">
                <a16:creationId xmlns:a16="http://schemas.microsoft.com/office/drawing/2014/main" id="{D879618D-73CE-7E47-1F25-909ACEABDEF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260272" y="1940888"/>
            <a:ext cx="499008" cy="499008"/>
          </a:xfrm>
          <a:prstGeom prst="rect">
            <a:avLst/>
          </a:prstGeom>
        </p:spPr>
      </p:pic>
      <p:pic>
        <p:nvPicPr>
          <p:cNvPr id="69" name="Graphic 68" descr="Sunflower with solid fill">
            <a:extLst>
              <a:ext uri="{FF2B5EF4-FFF2-40B4-BE49-F238E27FC236}">
                <a16:creationId xmlns:a16="http://schemas.microsoft.com/office/drawing/2014/main" id="{FBBA0F25-74F6-9651-0F09-0A6AADE3316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646124" y="1865621"/>
            <a:ext cx="599114" cy="599114"/>
          </a:xfrm>
          <a:prstGeom prst="rect">
            <a:avLst/>
          </a:prstGeom>
        </p:spPr>
      </p:pic>
      <p:pic>
        <p:nvPicPr>
          <p:cNvPr id="70" name="Graphic 69" descr="Drum set outline">
            <a:extLst>
              <a:ext uri="{FF2B5EF4-FFF2-40B4-BE49-F238E27FC236}">
                <a16:creationId xmlns:a16="http://schemas.microsoft.com/office/drawing/2014/main" id="{346D419D-259C-6940-A7AF-B31D2C023C0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648835" y="1841661"/>
            <a:ext cx="609922" cy="609922"/>
          </a:xfrm>
          <a:prstGeom prst="rect">
            <a:avLst/>
          </a:prstGeom>
        </p:spPr>
      </p:pic>
      <p:pic>
        <p:nvPicPr>
          <p:cNvPr id="71" name="Graphic 70" descr="Palette outline">
            <a:extLst>
              <a:ext uri="{FF2B5EF4-FFF2-40B4-BE49-F238E27FC236}">
                <a16:creationId xmlns:a16="http://schemas.microsoft.com/office/drawing/2014/main" id="{36B39453-1D4D-17D1-A9E5-88F0CF43294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981190" y="1788919"/>
            <a:ext cx="752518" cy="752518"/>
          </a:xfrm>
          <a:prstGeom prst="rect">
            <a:avLst/>
          </a:prstGeom>
        </p:spPr>
      </p:pic>
      <p:sp>
        <p:nvSpPr>
          <p:cNvPr id="7" name="Rectangle 6">
            <a:extLst>
              <a:ext uri="{FF2B5EF4-FFF2-40B4-BE49-F238E27FC236}">
                <a16:creationId xmlns:a16="http://schemas.microsoft.com/office/drawing/2014/main" id="{E70090A2-C119-368B-7F83-AC0DC5F02BB6}"/>
              </a:ext>
            </a:extLst>
          </p:cNvPr>
          <p:cNvSpPr/>
          <p:nvPr/>
        </p:nvSpPr>
        <p:spPr>
          <a:xfrm>
            <a:off x="1411357" y="2461623"/>
            <a:ext cx="1429248"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7A4EB50-C498-1CBB-BC06-B78B3B99A43F}"/>
              </a:ext>
            </a:extLst>
          </p:cNvPr>
          <p:cNvSpPr/>
          <p:nvPr/>
        </p:nvSpPr>
        <p:spPr>
          <a:xfrm>
            <a:off x="1391783" y="3694631"/>
            <a:ext cx="1456695"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1F8114F-EF99-D785-5D92-CCCE3C6DC66B}"/>
              </a:ext>
            </a:extLst>
          </p:cNvPr>
          <p:cNvSpPr/>
          <p:nvPr/>
        </p:nvSpPr>
        <p:spPr>
          <a:xfrm>
            <a:off x="1388043" y="4944737"/>
            <a:ext cx="1437003"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22F8642E-1C7C-9087-2FE5-56CB996BAA13}"/>
              </a:ext>
            </a:extLst>
          </p:cNvPr>
          <p:cNvSpPr/>
          <p:nvPr/>
        </p:nvSpPr>
        <p:spPr>
          <a:xfrm>
            <a:off x="2835999" y="2454498"/>
            <a:ext cx="1432140"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608041E5-0831-1B18-CB5C-B440629BB94B}"/>
              </a:ext>
            </a:extLst>
          </p:cNvPr>
          <p:cNvSpPr/>
          <p:nvPr/>
        </p:nvSpPr>
        <p:spPr>
          <a:xfrm>
            <a:off x="4294233" y="2468011"/>
            <a:ext cx="1440604"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F20B1468-F545-D370-2D8E-3B480C86FA8A}"/>
              </a:ext>
            </a:extLst>
          </p:cNvPr>
          <p:cNvSpPr/>
          <p:nvPr/>
        </p:nvSpPr>
        <p:spPr>
          <a:xfrm>
            <a:off x="5759944" y="2450659"/>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8DF62F53-83FB-9A87-94EA-127AFEA7C778}"/>
              </a:ext>
            </a:extLst>
          </p:cNvPr>
          <p:cNvSpPr/>
          <p:nvPr/>
        </p:nvSpPr>
        <p:spPr>
          <a:xfrm>
            <a:off x="7204997" y="2458486"/>
            <a:ext cx="1419616" cy="122662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B46307BF-F2A9-8B16-C630-D3BC7F248775}"/>
              </a:ext>
            </a:extLst>
          </p:cNvPr>
          <p:cNvSpPr/>
          <p:nvPr/>
        </p:nvSpPr>
        <p:spPr>
          <a:xfrm>
            <a:off x="8651646" y="2460184"/>
            <a:ext cx="1419616" cy="1217095"/>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C1AED702-12FA-7F2B-9110-08873D24686A}"/>
              </a:ext>
            </a:extLst>
          </p:cNvPr>
          <p:cNvSpPr/>
          <p:nvPr/>
        </p:nvSpPr>
        <p:spPr>
          <a:xfrm>
            <a:off x="2860418" y="3701859"/>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07E66E0A-A548-16BE-5994-751749941BA6}"/>
              </a:ext>
            </a:extLst>
          </p:cNvPr>
          <p:cNvSpPr/>
          <p:nvPr/>
        </p:nvSpPr>
        <p:spPr>
          <a:xfrm>
            <a:off x="4306714" y="3694857"/>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7D17659A-28D7-6381-D86E-73B41C454E17}"/>
              </a:ext>
            </a:extLst>
          </p:cNvPr>
          <p:cNvSpPr/>
          <p:nvPr/>
        </p:nvSpPr>
        <p:spPr>
          <a:xfrm>
            <a:off x="5756175" y="3696713"/>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4D2C65F5-F048-E577-BFFD-45B0AB398D16}"/>
              </a:ext>
            </a:extLst>
          </p:cNvPr>
          <p:cNvSpPr/>
          <p:nvPr/>
        </p:nvSpPr>
        <p:spPr>
          <a:xfrm>
            <a:off x="7167038" y="3697063"/>
            <a:ext cx="1457575"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2237EB90-FAD7-9CED-D2F2-B8E4EF7C5EA5}"/>
              </a:ext>
            </a:extLst>
          </p:cNvPr>
          <p:cNvSpPr/>
          <p:nvPr/>
        </p:nvSpPr>
        <p:spPr>
          <a:xfrm>
            <a:off x="8645191" y="3699532"/>
            <a:ext cx="1419616" cy="12266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C702D019-AC4C-AFB5-308B-2C9BAFD4621D}"/>
              </a:ext>
            </a:extLst>
          </p:cNvPr>
          <p:cNvSpPr/>
          <p:nvPr/>
        </p:nvSpPr>
        <p:spPr>
          <a:xfrm>
            <a:off x="2850318" y="4944737"/>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7F689E1F-0C14-9508-A41D-DAA95D28B615}"/>
              </a:ext>
            </a:extLst>
          </p:cNvPr>
          <p:cNvSpPr/>
          <p:nvPr/>
        </p:nvSpPr>
        <p:spPr>
          <a:xfrm>
            <a:off x="4286971" y="4946473"/>
            <a:ext cx="1447865"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E1DC93A5-D995-C5BE-8577-5A15BBDB4F81}"/>
              </a:ext>
            </a:extLst>
          </p:cNvPr>
          <p:cNvSpPr/>
          <p:nvPr/>
        </p:nvSpPr>
        <p:spPr>
          <a:xfrm>
            <a:off x="5759757" y="4943822"/>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8E8056CC-515A-97D5-C34F-894BD6EB7056}"/>
              </a:ext>
            </a:extLst>
          </p:cNvPr>
          <p:cNvSpPr/>
          <p:nvPr/>
        </p:nvSpPr>
        <p:spPr>
          <a:xfrm>
            <a:off x="7201301" y="4944638"/>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7C7216D7-1AA1-4211-51AF-D0FE4C34D12B}"/>
              </a:ext>
            </a:extLst>
          </p:cNvPr>
          <p:cNvSpPr/>
          <p:nvPr/>
        </p:nvSpPr>
        <p:spPr>
          <a:xfrm>
            <a:off x="8643922" y="4944638"/>
            <a:ext cx="1419616" cy="1245742"/>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00440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3F_5.3.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3F_5.9.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3F_5.15.wav"/>
                                        </p:tgtEl>
                                      </p:cMediaNode>
                                    </p:audio>
                                  </p:sub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46"/>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3F_5.4.wav"/>
                                        </p:tgtEl>
                                      </p:cMediaNode>
                                    </p:audio>
                                  </p:subTnLst>
                                </p:cTn>
                              </p:par>
                            </p:childTnLst>
                          </p:cTn>
                        </p:par>
                      </p:childTnLst>
                    </p:cTn>
                  </p:par>
                </p:childTnLst>
              </p:cTn>
              <p:nextCondLst>
                <p:cond evt="onClick" delay="0">
                  <p:tgtEl>
                    <p:spTgt spid="46"/>
                  </p:tgtEl>
                </p:cond>
              </p:nextCondLst>
            </p:seq>
            <p:seq concurrent="1" nextAc="seek">
              <p:cTn id="26" restart="whenNotActive" fill="hold" evtFilter="cancelBubble" nodeType="interactiveSeq">
                <p:stCondLst>
                  <p:cond evt="onClick" delay="0">
                    <p:tgtEl>
                      <p:spTgt spid="47"/>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47"/>
                                        </p:tgtEl>
                                      </p:cBhvr>
                                    </p:animEffect>
                                    <p:set>
                                      <p:cBhvr>
                                        <p:cTn id="3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3F_5.5.wav"/>
                                        </p:tgtEl>
                                      </p:cMediaNode>
                                    </p:audio>
                                  </p:subTnLst>
                                </p:cTn>
                              </p:par>
                            </p:childTnLst>
                          </p:cTn>
                        </p:par>
                      </p:childTnLst>
                    </p:cTn>
                  </p:par>
                </p:childTnLst>
              </p:cTn>
              <p:nextCondLst>
                <p:cond evt="onClick" delay="0">
                  <p:tgtEl>
                    <p:spTgt spid="47"/>
                  </p:tgtEl>
                </p:cond>
              </p:nextCondLst>
            </p:seq>
            <p:seq concurrent="1" nextAc="seek">
              <p:cTn id="32" restart="whenNotActive" fill="hold" evtFilter="cancelBubble" nodeType="interactiveSeq">
                <p:stCondLst>
                  <p:cond evt="onClick" delay="0">
                    <p:tgtEl>
                      <p:spTgt spid="48"/>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3F_5.6.wav"/>
                                        </p:tgtEl>
                                      </p:cMediaNode>
                                    </p:audio>
                                  </p:sub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49"/>
                                        </p:tgtEl>
                                      </p:cBhvr>
                                    </p:animEffect>
                                    <p:set>
                                      <p:cBhvr>
                                        <p:cTn id="43"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3F_5.7.wav"/>
                                        </p:tgtEl>
                                      </p:cMediaNode>
                                    </p:audio>
                                  </p:sub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3F_5.8.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51"/>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3F_5.10.wav"/>
                                        </p:tgtEl>
                                      </p:cMediaNode>
                                    </p:audio>
                                  </p:subTnLst>
                                </p:cTn>
                              </p:par>
                            </p:childTnLst>
                          </p:cTn>
                        </p:par>
                      </p:childTnLst>
                    </p:cTn>
                  </p:par>
                </p:childTnLst>
              </p:cTn>
              <p:nextCondLst>
                <p:cond evt="onClick" delay="0">
                  <p:tgtEl>
                    <p:spTgt spid="51"/>
                  </p:tgtEl>
                </p:cond>
              </p:nextCondLst>
            </p:seq>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grpId="0" nodeType="clickEffect">
                                  <p:stCondLst>
                                    <p:cond delay="0"/>
                                  </p:stCondLst>
                                  <p:childTnLst>
                                    <p:animEffect transition="out" filter="dissolve">
                                      <p:cBhvr>
                                        <p:cTn id="60" dur="500"/>
                                        <p:tgtEl>
                                          <p:spTgt spid="59"/>
                                        </p:tgtEl>
                                      </p:cBhvr>
                                    </p:animEffect>
                                    <p:set>
                                      <p:cBhvr>
                                        <p:cTn id="6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3F_5.11.wav"/>
                                        </p:tgtEl>
                                      </p:cMediaNode>
                                    </p:audio>
                                  </p:subTnLst>
                                </p:cTn>
                              </p:par>
                            </p:childTnLst>
                          </p:cTn>
                        </p:par>
                      </p:childTnLst>
                    </p:cTn>
                  </p:par>
                </p:childTnLst>
              </p:cTn>
              <p:nextCondLst>
                <p:cond evt="onClick" delay="0">
                  <p:tgtEl>
                    <p:spTgt spid="59"/>
                  </p:tgtEl>
                </p:cond>
              </p:nextCondLst>
            </p:seq>
            <p:seq concurrent="1" nextAc="seek">
              <p:cTn id="62" restart="whenNotActive" fill="hold" evtFilter="cancelBubble" nodeType="interactiveSeq">
                <p:stCondLst>
                  <p:cond evt="onClick" delay="0">
                    <p:tgtEl>
                      <p:spTgt spid="60"/>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3F_5.12.wav"/>
                                        </p:tgtEl>
                                      </p:cMediaNode>
                                    </p:audio>
                                  </p:subTnLst>
                                </p:cTn>
                              </p:par>
                            </p:childTnLst>
                          </p:cTn>
                        </p:par>
                      </p:childTnLst>
                    </p:cTn>
                  </p:par>
                </p:childTnLst>
              </p:cTn>
              <p:nextCondLst>
                <p:cond evt="onClick" delay="0">
                  <p:tgtEl>
                    <p:spTgt spid="60"/>
                  </p:tgtEl>
                </p:cond>
              </p:nextCondLst>
            </p:seq>
            <p:seq concurrent="1" nextAc="seek">
              <p:cTn id="68" restart="whenNotActive" fill="hold" evtFilter="cancelBubble" nodeType="interactiveSeq">
                <p:stCondLst>
                  <p:cond evt="onClick" delay="0">
                    <p:tgtEl>
                      <p:spTgt spid="62"/>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grpId="0" nodeType="clickEffect">
                                  <p:stCondLst>
                                    <p:cond delay="0"/>
                                  </p:stCondLst>
                                  <p:childTnLst>
                                    <p:animEffect transition="out" filter="dissolve">
                                      <p:cBhvr>
                                        <p:cTn id="72" dur="500"/>
                                        <p:tgtEl>
                                          <p:spTgt spid="62"/>
                                        </p:tgtEl>
                                      </p:cBhvr>
                                    </p:animEffect>
                                    <p:set>
                                      <p:cBhvr>
                                        <p:cTn id="7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3F_5.13.wav"/>
                                        </p:tgtEl>
                                      </p:cMediaNode>
                                    </p:audio>
                                  </p:subTnLst>
                                </p:cTn>
                              </p:par>
                            </p:childTnLst>
                          </p:cTn>
                        </p:par>
                      </p:childTnLst>
                    </p:cTn>
                  </p:par>
                </p:childTnLst>
              </p:cTn>
              <p:nextCondLst>
                <p:cond evt="onClick" delay="0">
                  <p:tgtEl>
                    <p:spTgt spid="62"/>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grpId="0" nodeType="clickEffect">
                                  <p:stCondLst>
                                    <p:cond delay="0"/>
                                  </p:stCondLst>
                                  <p:childTnLst>
                                    <p:animEffect transition="out" filter="dissolve">
                                      <p:cBhvr>
                                        <p:cTn id="78" dur="500"/>
                                        <p:tgtEl>
                                          <p:spTgt spid="66"/>
                                        </p:tgtEl>
                                      </p:cBhvr>
                                    </p:animEffect>
                                    <p:set>
                                      <p:cBhvr>
                                        <p:cTn id="79"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3F_5.14.wav"/>
                                        </p:tgtEl>
                                      </p:cMediaNode>
                                    </p:audio>
                                  </p:subTnLst>
                                </p:cTn>
                              </p:par>
                            </p:childTnLst>
                          </p:cTn>
                        </p:par>
                      </p:childTnLst>
                    </p:cTn>
                  </p:par>
                </p:childTnLst>
              </p:cTn>
              <p:nextCondLst>
                <p:cond evt="onClick" delay="0">
                  <p:tgtEl>
                    <p:spTgt spid="66"/>
                  </p:tgtEl>
                </p:cond>
              </p:nextCondLst>
            </p:seq>
            <p:seq concurrent="1" nextAc="seek">
              <p:cTn id="80" restart="whenNotActive" fill="hold" evtFilter="cancelBubble" nodeType="interactiveSeq">
                <p:stCondLst>
                  <p:cond evt="onClick" delay="0">
                    <p:tgtEl>
                      <p:spTgt spid="72"/>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grpId="0" nodeType="clickEffect">
                                  <p:stCondLst>
                                    <p:cond delay="0"/>
                                  </p:stCondLst>
                                  <p:childTnLst>
                                    <p:animEffect transition="out" filter="dissolve">
                                      <p:cBhvr>
                                        <p:cTn id="84" dur="500"/>
                                        <p:tgtEl>
                                          <p:spTgt spid="72"/>
                                        </p:tgtEl>
                                      </p:cBhvr>
                                    </p:animEffect>
                                    <p:set>
                                      <p:cBhvr>
                                        <p:cTn id="85"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3F_5.16.wav"/>
                                        </p:tgtEl>
                                      </p:cMediaNode>
                                    </p:audio>
                                  </p:sub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73"/>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grpId="0" nodeType="clickEffect">
                                  <p:stCondLst>
                                    <p:cond delay="0"/>
                                  </p:stCondLst>
                                  <p:childTnLst>
                                    <p:animEffect transition="out" filter="dissolv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3F_5.17.wav"/>
                                        </p:tgtEl>
                                      </p:cMediaNode>
                                    </p:audio>
                                  </p:subTnLst>
                                </p:cTn>
                              </p:par>
                            </p:childTnLst>
                          </p:cTn>
                        </p:par>
                      </p:childTnLst>
                    </p:cTn>
                  </p:par>
                </p:childTnLst>
              </p:cTn>
              <p:nextCondLst>
                <p:cond evt="onClick" delay="0">
                  <p:tgtEl>
                    <p:spTgt spid="73"/>
                  </p:tgtEl>
                </p:cond>
              </p:nextCondLst>
            </p:seq>
            <p:seq concurrent="1" nextAc="seek">
              <p:cTn id="92" restart="whenNotActive" fill="hold" evtFilter="cancelBubble" nodeType="interactiveSeq">
                <p:stCondLst>
                  <p:cond evt="onClick" delay="0">
                    <p:tgtEl>
                      <p:spTgt spid="74"/>
                    </p:tgtEl>
                  </p:cond>
                </p:stCondLst>
                <p:endSync evt="end" delay="0">
                  <p:rtn val="all"/>
                </p:endSync>
                <p:childTnLst>
                  <p:par>
                    <p:cTn id="93" fill="hold">
                      <p:stCondLst>
                        <p:cond delay="0"/>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74"/>
                                        </p:tgtEl>
                                      </p:cBhvr>
                                    </p:animEffect>
                                    <p:set>
                                      <p:cBhvr>
                                        <p:cTn id="97"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3F_5.18.wav"/>
                                        </p:tgtEl>
                                      </p:cMediaNode>
                                    </p:audio>
                                  </p:subTnLst>
                                </p:cTn>
                              </p:par>
                            </p:childTnLst>
                          </p:cTn>
                        </p:par>
                      </p:childTnLst>
                    </p:cTn>
                  </p:par>
                </p:childTnLst>
              </p:cTn>
              <p:nextCondLst>
                <p:cond evt="onClick" delay="0">
                  <p:tgtEl>
                    <p:spTgt spid="74"/>
                  </p:tgtEl>
                </p:cond>
              </p:nextCondLst>
            </p:seq>
            <p:seq concurrent="1" nextAc="seek">
              <p:cTn id="98" restart="whenNotActive" fill="hold" evtFilter="cancelBubble" nodeType="interactiveSeq">
                <p:stCondLst>
                  <p:cond evt="onClick" delay="0">
                    <p:tgtEl>
                      <p:spTgt spid="75"/>
                    </p:tgtEl>
                  </p:cond>
                </p:stCondLst>
                <p:endSync evt="end" delay="0">
                  <p:rtn val="all"/>
                </p:endSync>
                <p:childTnLst>
                  <p:par>
                    <p:cTn id="99" fill="hold">
                      <p:stCondLst>
                        <p:cond delay="0"/>
                      </p:stCondLst>
                      <p:childTnLst>
                        <p:par>
                          <p:cTn id="100" fill="hold">
                            <p:stCondLst>
                              <p:cond delay="0"/>
                            </p:stCondLst>
                            <p:childTnLst>
                              <p:par>
                                <p:cTn id="101" presetID="9" presetClass="exit" presetSubtype="0" fill="hold" grpId="0" nodeType="clickEffect">
                                  <p:stCondLst>
                                    <p:cond delay="0"/>
                                  </p:stCondLst>
                                  <p:childTnLst>
                                    <p:animEffect transition="out" filter="dissolve">
                                      <p:cBhvr>
                                        <p:cTn id="102" dur="500"/>
                                        <p:tgtEl>
                                          <p:spTgt spid="75"/>
                                        </p:tgtEl>
                                      </p:cBhvr>
                                    </p:animEffect>
                                    <p:set>
                                      <p:cBhvr>
                                        <p:cTn id="103"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3F_5.19.wav"/>
                                        </p:tgtEl>
                                      </p:cMediaNode>
                                    </p:audio>
                                  </p:subTnLst>
                                </p:cTn>
                              </p:par>
                            </p:childTnLst>
                          </p:cTn>
                        </p:par>
                      </p:childTnLst>
                    </p:cTn>
                  </p:par>
                </p:childTnLst>
              </p:cTn>
              <p:nextCondLst>
                <p:cond evt="onClick" delay="0">
                  <p:tgtEl>
                    <p:spTgt spid="75"/>
                  </p:tgtEl>
                </p:cond>
              </p:nextCondLst>
            </p:seq>
            <p:seq concurrent="1" nextAc="seek">
              <p:cTn id="104" restart="whenNotActive" fill="hold" evtFilter="cancelBubble" nodeType="interactiveSeq">
                <p:stCondLst>
                  <p:cond evt="onClick" delay="0">
                    <p:tgtEl>
                      <p:spTgt spid="76"/>
                    </p:tgtEl>
                  </p:cond>
                </p:stCondLst>
                <p:endSync evt="end" delay="0">
                  <p:rtn val="all"/>
                </p:endSync>
                <p:childTnLst>
                  <p:par>
                    <p:cTn id="105" fill="hold">
                      <p:stCondLst>
                        <p:cond delay="0"/>
                      </p:stCondLst>
                      <p:childTnLst>
                        <p:par>
                          <p:cTn id="106" fill="hold">
                            <p:stCondLst>
                              <p:cond delay="0"/>
                            </p:stCondLst>
                            <p:childTnLst>
                              <p:par>
                                <p:cTn id="107" presetID="9" presetClass="exit" presetSubtype="0" fill="hold" grpId="0" nodeType="clickEffect">
                                  <p:stCondLst>
                                    <p:cond delay="0"/>
                                  </p:stCondLst>
                                  <p:childTnLst>
                                    <p:animEffect transition="out" filter="dissolv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3F_5.20.wav"/>
                                        </p:tgtEl>
                                      </p:cMediaNode>
                                    </p:audio>
                                  </p:subTnLst>
                                </p:cTn>
                              </p:par>
                            </p:childTnLst>
                          </p:cTn>
                        </p:par>
                      </p:childTnLst>
                    </p:cTn>
                  </p:par>
                </p:childTnLst>
              </p:cTn>
              <p:nextCondLst>
                <p:cond evt="onClick" delay="0">
                  <p:tgtEl>
                    <p:spTgt spid="76"/>
                  </p:tgtEl>
                </p:cond>
              </p:nextCondLst>
            </p:seq>
          </p:childTnLst>
        </p:cTn>
      </p:par>
    </p:tnLst>
    <p:bldLst>
      <p:bldP spid="7" grpId="0" animBg="1"/>
      <p:bldP spid="23" grpId="0" animBg="1"/>
      <p:bldP spid="35" grpId="0" animBg="1"/>
      <p:bldP spid="46" grpId="0" animBg="1"/>
      <p:bldP spid="47" grpId="0" animBg="1"/>
      <p:bldP spid="48" grpId="0" animBg="1"/>
      <p:bldP spid="49" grpId="0" animBg="1"/>
      <p:bldP spid="50" grpId="0" animBg="1"/>
      <p:bldP spid="51" grpId="0" animBg="1"/>
      <p:bldP spid="59" grpId="0" animBg="1"/>
      <p:bldP spid="60" grpId="0" animBg="1"/>
      <p:bldP spid="62" grpId="0" animBg="1"/>
      <p:bldP spid="66" grpId="0" animBg="1"/>
      <p:bldP spid="72" grpId="0" animBg="1"/>
      <p:bldP spid="73" grpId="0" animBg="1"/>
      <p:bldP spid="74" grpId="0" animBg="1"/>
      <p:bldP spid="75"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50284513"/>
              </p:ext>
            </p:extLst>
          </p:nvPr>
        </p:nvGraphicFramePr>
        <p:xfrm>
          <a:off x="-1" y="1206314"/>
          <a:ext cx="11368584" cy="5168388"/>
        </p:xfrm>
        <a:graphic>
          <a:graphicData uri="http://schemas.openxmlformats.org/drawingml/2006/table">
            <a:tbl>
              <a:tblPr firstRow="1" bandRow="1"/>
              <a:tblGrid>
                <a:gridCol w="1898443">
                  <a:extLst>
                    <a:ext uri="{9D8B030D-6E8A-4147-A177-3AD203B41FA5}">
                      <a16:colId xmlns:a16="http://schemas.microsoft.com/office/drawing/2014/main" val="1203737284"/>
                    </a:ext>
                  </a:extLst>
                </a:gridCol>
                <a:gridCol w="3008601">
                  <a:extLst>
                    <a:ext uri="{9D8B030D-6E8A-4147-A177-3AD203B41FA5}">
                      <a16:colId xmlns:a16="http://schemas.microsoft.com/office/drawing/2014/main" val="1810222861"/>
                    </a:ext>
                  </a:extLst>
                </a:gridCol>
                <a:gridCol w="3358680">
                  <a:extLst>
                    <a:ext uri="{9D8B030D-6E8A-4147-A177-3AD203B41FA5}">
                      <a16:colId xmlns:a16="http://schemas.microsoft.com/office/drawing/2014/main" val="274413866"/>
                    </a:ext>
                  </a:extLst>
                </a:gridCol>
                <a:gridCol w="310286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a:t>
                      </a:r>
                      <a:r>
                        <a:rPr lang="en-US" sz="2400" b="1" dirty="0" err="1">
                          <a:solidFill>
                            <a:srgbClr val="00B0F0"/>
                          </a:solidFill>
                          <a:latin typeface="Century Gothic" panose="020B0502020202020204" pitchFamily="34" charset="0"/>
                        </a:rPr>
                        <a:t>Schwimmbad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der </a:t>
                      </a:r>
                      <a:r>
                        <a:rPr lang="en-US"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erklären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Kultur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viele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der </a:t>
                      </a:r>
                      <a:r>
                        <a:rPr lang="en-US" sz="2400" b="1" dirty="0" err="1">
                          <a:solidFill>
                            <a:srgbClr val="00B0F0"/>
                          </a:solidFill>
                          <a:latin typeface="Century Gothic" panose="020B0502020202020204" pitchFamily="34" charset="0"/>
                        </a:rPr>
                        <a:t>Käse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benutzen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lernen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machen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normalerweise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spielen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brauchen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Baum</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a:t>
                      </a:r>
                      <a:r>
                        <a:rPr lang="en-US" sz="2400" b="1" dirty="0" err="1">
                          <a:solidFill>
                            <a:srgbClr val="FF3399"/>
                          </a:solidFill>
                          <a:latin typeface="Century Gothic" panose="020B0502020202020204" pitchFamily="34" charset="0"/>
                        </a:rPr>
                        <a:t>Mädchen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Papier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Karte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Antwort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3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9156097" y="654352"/>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27175" y="71350"/>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215948"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48"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174773" y="4907125"/>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06292" y="56379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87170" y="39050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73513" y="2197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1C1A3C5F-023D-EC85-AA9E-40895F4DD696}"/>
              </a:ext>
            </a:extLst>
          </p:cNvPr>
          <p:cNvSpPr txBox="1"/>
          <p:nvPr/>
        </p:nvSpPr>
        <p:spPr>
          <a:xfrm>
            <a:off x="1814841" y="5880750"/>
            <a:ext cx="3248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dirty="0">
                <a:solidFill>
                  <a:srgbClr val="002060"/>
                </a:solidFill>
                <a:latin typeface="Century Gothic" panose="020B0502020202020204" pitchFamily="34" charset="0"/>
                <a:cs typeface="Arial"/>
                <a:sym typeface="Arial"/>
              </a:rPr>
              <a:t>(the) card, ticket, menu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1E0DBCDE-C8D5-8AC2-456C-72D319109262}"/>
              </a:ext>
            </a:extLst>
          </p:cNvPr>
          <p:cNvSpPr txBox="1"/>
          <p:nvPr/>
        </p:nvSpPr>
        <p:spPr>
          <a:xfrm>
            <a:off x="4889234" y="5819195"/>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place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 name="TextBox 6">
            <a:extLst>
              <a:ext uri="{FF2B5EF4-FFF2-40B4-BE49-F238E27FC236}">
                <a16:creationId xmlns:a16="http://schemas.microsoft.com/office/drawing/2014/main" id="{55CAF12A-9B21-D65E-CE48-2ECFF715C5DE}"/>
              </a:ext>
            </a:extLst>
          </p:cNvPr>
          <p:cNvSpPr txBox="1"/>
          <p:nvPr/>
        </p:nvSpPr>
        <p:spPr>
          <a:xfrm>
            <a:off x="8181242" y="5819195"/>
            <a:ext cx="24302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answer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7050DC9F-091E-BAE9-7177-F47972FE12FC}"/>
              </a:ext>
            </a:extLst>
          </p:cNvPr>
          <p:cNvSpPr txBox="1"/>
          <p:nvPr/>
        </p:nvSpPr>
        <p:spPr>
          <a:xfrm>
            <a:off x="1903842" y="5038203"/>
            <a:ext cx="3119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tree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 name="TextBox 8">
            <a:extLst>
              <a:ext uri="{FF2B5EF4-FFF2-40B4-BE49-F238E27FC236}">
                <a16:creationId xmlns:a16="http://schemas.microsoft.com/office/drawing/2014/main" id="{CBDBEFF9-FEE2-5FC9-2FB2-166B8B3BA295}"/>
              </a:ext>
            </a:extLst>
          </p:cNvPr>
          <p:cNvSpPr txBox="1"/>
          <p:nvPr/>
        </p:nvSpPr>
        <p:spPr>
          <a:xfrm>
            <a:off x="4892212" y="503820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32C0C15F-7502-E7EA-0478-E5A627FB2DD6}"/>
              </a:ext>
            </a:extLst>
          </p:cNvPr>
          <p:cNvSpPr txBox="1"/>
          <p:nvPr/>
        </p:nvSpPr>
        <p:spPr>
          <a:xfrm>
            <a:off x="8207369" y="5038203"/>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paper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95DB4C7C-84ED-90BA-941D-E0AD979B4B0F}"/>
              </a:ext>
            </a:extLst>
          </p:cNvPr>
          <p:cNvSpPr txBox="1"/>
          <p:nvPr/>
        </p:nvSpPr>
        <p:spPr>
          <a:xfrm>
            <a:off x="1929794" y="4155958"/>
            <a:ext cx="3068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normally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C00000E5-8BDD-0A56-A46E-9120E8D39237}"/>
              </a:ext>
            </a:extLst>
          </p:cNvPr>
          <p:cNvSpPr txBox="1"/>
          <p:nvPr/>
        </p:nvSpPr>
        <p:spPr>
          <a:xfrm>
            <a:off x="4860249" y="4155958"/>
            <a:ext cx="3029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play, playing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C1717D94-85A5-EFC2-A37B-F757CDC16CFE}"/>
              </a:ext>
            </a:extLst>
          </p:cNvPr>
          <p:cNvSpPr txBox="1"/>
          <p:nvPr/>
        </p:nvSpPr>
        <p:spPr>
          <a:xfrm>
            <a:off x="8224786" y="4155958"/>
            <a:ext cx="3029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need, needing</a:t>
            </a:r>
          </a:p>
        </p:txBody>
      </p:sp>
      <p:sp>
        <p:nvSpPr>
          <p:cNvPr id="14" name="TextBox 13">
            <a:extLst>
              <a:ext uri="{FF2B5EF4-FFF2-40B4-BE49-F238E27FC236}">
                <a16:creationId xmlns:a16="http://schemas.microsoft.com/office/drawing/2014/main" id="{DEC05AAE-9072-E71D-A029-43330765AF07}"/>
              </a:ext>
            </a:extLst>
          </p:cNvPr>
          <p:cNvSpPr txBox="1"/>
          <p:nvPr/>
        </p:nvSpPr>
        <p:spPr>
          <a:xfrm>
            <a:off x="1929794" y="3300462"/>
            <a:ext cx="3068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732194A7-8177-BCDF-A15F-9D8DC0932D06}"/>
              </a:ext>
            </a:extLst>
          </p:cNvPr>
          <p:cNvSpPr txBox="1"/>
          <p:nvPr/>
        </p:nvSpPr>
        <p:spPr>
          <a:xfrm>
            <a:off x="4892212" y="3315960"/>
            <a:ext cx="296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to learn, learning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E11E62C4-CA74-0D7A-09FA-D75E17CEF2B7}"/>
              </a:ext>
            </a:extLst>
          </p:cNvPr>
          <p:cNvSpPr txBox="1"/>
          <p:nvPr/>
        </p:nvSpPr>
        <p:spPr>
          <a:xfrm>
            <a:off x="9527679" y="3042125"/>
            <a:ext cx="24890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do, make, doing, making</a:t>
            </a:r>
          </a:p>
        </p:txBody>
      </p:sp>
      <p:sp>
        <p:nvSpPr>
          <p:cNvPr id="17" name="TextBox 16">
            <a:extLst>
              <a:ext uri="{FF2B5EF4-FFF2-40B4-BE49-F238E27FC236}">
                <a16:creationId xmlns:a16="http://schemas.microsoft.com/office/drawing/2014/main" id="{DC27453E-DD09-807F-D8B7-22396A1241B1}"/>
              </a:ext>
            </a:extLst>
          </p:cNvPr>
          <p:cNvSpPr txBox="1"/>
          <p:nvPr/>
        </p:nvSpPr>
        <p:spPr>
          <a:xfrm>
            <a:off x="1929794" y="2451233"/>
            <a:ext cx="2728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culture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2A3A66B6-F366-F526-7E7D-BC4A046808BC}"/>
              </a:ext>
            </a:extLst>
          </p:cNvPr>
          <p:cNvSpPr txBox="1"/>
          <p:nvPr/>
        </p:nvSpPr>
        <p:spPr>
          <a:xfrm>
            <a:off x="4892171" y="2425708"/>
            <a:ext cx="3630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536F96DC-0B8E-7D88-7FBF-0CE36BA4A6E1}"/>
              </a:ext>
            </a:extLst>
          </p:cNvPr>
          <p:cNvSpPr txBox="1"/>
          <p:nvPr/>
        </p:nvSpPr>
        <p:spPr>
          <a:xfrm>
            <a:off x="8198658" y="2423655"/>
            <a:ext cx="2808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cheese</a:t>
            </a:r>
          </a:p>
        </p:txBody>
      </p:sp>
      <p:sp>
        <p:nvSpPr>
          <p:cNvPr id="22" name="TextBox 21">
            <a:extLst>
              <a:ext uri="{FF2B5EF4-FFF2-40B4-BE49-F238E27FC236}">
                <a16:creationId xmlns:a16="http://schemas.microsoft.com/office/drawing/2014/main" id="{A4EE6F2F-5881-2B13-5CFD-C247C6FA2DD7}"/>
              </a:ext>
            </a:extLst>
          </p:cNvPr>
          <p:cNvSpPr txBox="1"/>
          <p:nvPr/>
        </p:nvSpPr>
        <p:spPr>
          <a:xfrm>
            <a:off x="1799653" y="1635221"/>
            <a:ext cx="3302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swimming pool</a:t>
            </a:r>
          </a:p>
        </p:txBody>
      </p:sp>
      <p:sp>
        <p:nvSpPr>
          <p:cNvPr id="23" name="TextBox 22">
            <a:extLst>
              <a:ext uri="{FF2B5EF4-FFF2-40B4-BE49-F238E27FC236}">
                <a16:creationId xmlns:a16="http://schemas.microsoft.com/office/drawing/2014/main" id="{0D22B5A6-E5A9-F772-1E74-49C3419708EF}"/>
              </a:ext>
            </a:extLst>
          </p:cNvPr>
          <p:cNvSpPr txBox="1"/>
          <p:nvPr/>
        </p:nvSpPr>
        <p:spPr>
          <a:xfrm>
            <a:off x="4983808" y="1635221"/>
            <a:ext cx="2926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sentence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33DC8095-A3EC-8DD9-3226-F7F09DB0FD7F}"/>
              </a:ext>
            </a:extLst>
          </p:cNvPr>
          <p:cNvSpPr txBox="1"/>
          <p:nvPr/>
        </p:nvSpPr>
        <p:spPr>
          <a:xfrm>
            <a:off x="8155319" y="1635221"/>
            <a:ext cx="3820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explain, explaining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Google Shape;167;p2">
            <a:extLst>
              <a:ext uri="{FF2B5EF4-FFF2-40B4-BE49-F238E27FC236}">
                <a16:creationId xmlns:a16="http://schemas.microsoft.com/office/drawing/2014/main" id="{83532ACC-C4F0-425C-4C67-AA24F63616F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01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53579851"/>
              </p:ext>
            </p:extLst>
          </p:nvPr>
        </p:nvGraphicFramePr>
        <p:xfrm>
          <a:off x="-20069" y="1211335"/>
          <a:ext cx="11368584" cy="5168388"/>
        </p:xfrm>
        <a:graphic>
          <a:graphicData uri="http://schemas.openxmlformats.org/drawingml/2006/table">
            <a:tbl>
              <a:tblPr firstRow="1" bandRow="1"/>
              <a:tblGrid>
                <a:gridCol w="1898443">
                  <a:extLst>
                    <a:ext uri="{9D8B030D-6E8A-4147-A177-3AD203B41FA5}">
                      <a16:colId xmlns:a16="http://schemas.microsoft.com/office/drawing/2014/main" val="1203737284"/>
                    </a:ext>
                  </a:extLst>
                </a:gridCol>
                <a:gridCol w="3008601">
                  <a:extLst>
                    <a:ext uri="{9D8B030D-6E8A-4147-A177-3AD203B41FA5}">
                      <a16:colId xmlns:a16="http://schemas.microsoft.com/office/drawing/2014/main" val="1810222861"/>
                    </a:ext>
                  </a:extLst>
                </a:gridCol>
                <a:gridCol w="3358680">
                  <a:extLst>
                    <a:ext uri="{9D8B030D-6E8A-4147-A177-3AD203B41FA5}">
                      <a16:colId xmlns:a16="http://schemas.microsoft.com/office/drawing/2014/main" val="274413866"/>
                    </a:ext>
                  </a:extLst>
                </a:gridCol>
                <a:gridCol w="310286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many</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culture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swimming pool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to explain, explaining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cheese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sentence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play, playing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use, using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learn, learning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need, needing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normally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to do, make, doing, making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card, ticket, menu</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paper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place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answer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tree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girl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3F_7.2.wav"/>
            </a:hlinkClick>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a:solidFill>
                  <a:srgbClr val="002060"/>
                </a:solidFill>
                <a:latin typeface="Century Gothic" panose="020B0502020202020204" pitchFamily="34" charset="0"/>
                <a:ea typeface="Century Gothic"/>
              </a:rPr>
              <a:t>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9156097" y="654352"/>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27175" y="71350"/>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215948"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48"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174773" y="4907125"/>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06292" y="56379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87170" y="39050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73513" y="2197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hlinkClick r:id="" action="ppaction://noaction">
              <a:snd r:embed="rId7" name="T2_W3F_7.3.wav"/>
            </a:hlinkClick>
            <a:extLst>
              <a:ext uri="{FF2B5EF4-FFF2-40B4-BE49-F238E27FC236}">
                <a16:creationId xmlns:a16="http://schemas.microsoft.com/office/drawing/2014/main" id="{1C1A3C5F-023D-EC85-AA9E-40895F4DD696}"/>
              </a:ext>
            </a:extLst>
          </p:cNvPr>
          <p:cNvSpPr txBox="1"/>
          <p:nvPr/>
        </p:nvSpPr>
        <p:spPr>
          <a:xfrm>
            <a:off x="1872493" y="5892524"/>
            <a:ext cx="30196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Antwort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hlinkClick r:id="" action="ppaction://noaction">
              <a:snd r:embed="rId8" name="T2_W3F_7.4.wav"/>
            </a:hlinkClick>
            <a:extLst>
              <a:ext uri="{FF2B5EF4-FFF2-40B4-BE49-F238E27FC236}">
                <a16:creationId xmlns:a16="http://schemas.microsoft.com/office/drawing/2014/main" id="{1E0DBCDE-C8D5-8AC2-456C-72D319109262}"/>
              </a:ext>
            </a:extLst>
          </p:cNvPr>
          <p:cNvSpPr txBox="1"/>
          <p:nvPr/>
        </p:nvSpPr>
        <p:spPr>
          <a:xfrm>
            <a:off x="4871816" y="5892524"/>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der Baum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 name="TextBox 6">
            <a:hlinkClick r:id="" action="ppaction://noaction">
              <a:snd r:embed="rId9" name="T2_W3F_7.5.wav"/>
            </a:hlinkClick>
            <a:extLst>
              <a:ext uri="{FF2B5EF4-FFF2-40B4-BE49-F238E27FC236}">
                <a16:creationId xmlns:a16="http://schemas.microsoft.com/office/drawing/2014/main" id="{55CAF12A-9B21-D65E-CE48-2ECFF715C5DE}"/>
              </a:ext>
            </a:extLst>
          </p:cNvPr>
          <p:cNvSpPr txBox="1"/>
          <p:nvPr/>
        </p:nvSpPr>
        <p:spPr>
          <a:xfrm>
            <a:off x="8242607" y="5892524"/>
            <a:ext cx="24302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das </a:t>
            </a:r>
            <a:r>
              <a:rPr lang="en-US" sz="2400" kern="0" noProof="0" dirty="0" err="1">
                <a:solidFill>
                  <a:srgbClr val="002060"/>
                </a:solidFill>
                <a:latin typeface="Century Gothic" panose="020B0502020202020204" pitchFamily="34" charset="0"/>
                <a:cs typeface="Arial"/>
                <a:sym typeface="Arial"/>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 name="TextBox 7">
            <a:hlinkClick r:id="" action="ppaction://noaction">
              <a:snd r:embed="rId10" name="T2_W3F_7.6.wav"/>
            </a:hlinkClick>
            <a:extLst>
              <a:ext uri="{FF2B5EF4-FFF2-40B4-BE49-F238E27FC236}">
                <a16:creationId xmlns:a16="http://schemas.microsoft.com/office/drawing/2014/main" id="{7050DC9F-091E-BAE9-7177-F47972FE12FC}"/>
              </a:ext>
            </a:extLst>
          </p:cNvPr>
          <p:cNvSpPr txBox="1"/>
          <p:nvPr/>
        </p:nvSpPr>
        <p:spPr>
          <a:xfrm>
            <a:off x="2854859" y="5030914"/>
            <a:ext cx="1935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Karte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 name="TextBox 8">
            <a:hlinkClick r:id="" action="ppaction://noaction">
              <a:snd r:embed="rId11" name="T2_W3F_7.7.wav"/>
            </a:hlinkClick>
            <a:extLst>
              <a:ext uri="{FF2B5EF4-FFF2-40B4-BE49-F238E27FC236}">
                <a16:creationId xmlns:a16="http://schemas.microsoft.com/office/drawing/2014/main" id="{CBDBEFF9-FEE2-5FC9-2FB2-166B8B3BA295}"/>
              </a:ext>
            </a:extLst>
          </p:cNvPr>
          <p:cNvSpPr txBox="1"/>
          <p:nvPr/>
        </p:nvSpPr>
        <p:spPr>
          <a:xfrm>
            <a:off x="4892212" y="5030914"/>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 Papier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hlinkClick r:id="" action="ppaction://noaction">
              <a:snd r:embed="rId12" name="T2_W3F_7.8.wav"/>
            </a:hlinkClick>
            <a:extLst>
              <a:ext uri="{FF2B5EF4-FFF2-40B4-BE49-F238E27FC236}">
                <a16:creationId xmlns:a16="http://schemas.microsoft.com/office/drawing/2014/main" id="{32C0C15F-7502-E7EA-0478-E5A627FB2DD6}"/>
              </a:ext>
            </a:extLst>
          </p:cNvPr>
          <p:cNvSpPr txBox="1"/>
          <p:nvPr/>
        </p:nvSpPr>
        <p:spPr>
          <a:xfrm>
            <a:off x="8205420" y="5030914"/>
            <a:ext cx="2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der 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hlinkClick r:id="" action="ppaction://noaction">
              <a:snd r:embed="rId13" name="T2_W3F_7.9.wav"/>
            </a:hlinkClick>
            <a:extLst>
              <a:ext uri="{FF2B5EF4-FFF2-40B4-BE49-F238E27FC236}">
                <a16:creationId xmlns:a16="http://schemas.microsoft.com/office/drawing/2014/main" id="{95DB4C7C-84ED-90BA-941D-E0AD979B4B0F}"/>
              </a:ext>
            </a:extLst>
          </p:cNvPr>
          <p:cNvSpPr txBox="1"/>
          <p:nvPr/>
        </p:nvSpPr>
        <p:spPr>
          <a:xfrm>
            <a:off x="1929794" y="4164667"/>
            <a:ext cx="2860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brauchen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hlinkClick r:id="" action="ppaction://noaction">
              <a:snd r:embed="rId14" name="T2_W3F_7.10.wav"/>
            </a:hlinkClick>
            <a:extLst>
              <a:ext uri="{FF2B5EF4-FFF2-40B4-BE49-F238E27FC236}">
                <a16:creationId xmlns:a16="http://schemas.microsoft.com/office/drawing/2014/main" id="{C00000E5-8BDD-0A56-A46E-9120E8D39237}"/>
              </a:ext>
            </a:extLst>
          </p:cNvPr>
          <p:cNvSpPr txBox="1"/>
          <p:nvPr/>
        </p:nvSpPr>
        <p:spPr>
          <a:xfrm>
            <a:off x="4892171" y="4164667"/>
            <a:ext cx="29276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normalerweise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hlinkClick r:id="" action="ppaction://noaction">
              <a:snd r:embed="rId15" name="T2_W3F_7.11.wav"/>
            </a:hlinkClick>
            <a:extLst>
              <a:ext uri="{FF2B5EF4-FFF2-40B4-BE49-F238E27FC236}">
                <a16:creationId xmlns:a16="http://schemas.microsoft.com/office/drawing/2014/main" id="{C1717D94-85A5-EFC2-A37B-F757CDC16CFE}"/>
              </a:ext>
            </a:extLst>
          </p:cNvPr>
          <p:cNvSpPr txBox="1"/>
          <p:nvPr/>
        </p:nvSpPr>
        <p:spPr>
          <a:xfrm>
            <a:off x="9431814" y="4164667"/>
            <a:ext cx="3029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machen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hlinkClick r:id="" action="ppaction://noaction">
              <a:snd r:embed="rId16" name="T2_W3F_7.12.wav"/>
            </a:hlinkClick>
            <a:extLst>
              <a:ext uri="{FF2B5EF4-FFF2-40B4-BE49-F238E27FC236}">
                <a16:creationId xmlns:a16="http://schemas.microsoft.com/office/drawing/2014/main" id="{DEC05AAE-9072-E71D-A029-43330765AF07}"/>
              </a:ext>
            </a:extLst>
          </p:cNvPr>
          <p:cNvSpPr txBox="1"/>
          <p:nvPr/>
        </p:nvSpPr>
        <p:spPr>
          <a:xfrm>
            <a:off x="1929794" y="3318831"/>
            <a:ext cx="2942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5" name="TextBox 14">
            <a:hlinkClick r:id="" action="ppaction://noaction">
              <a:snd r:embed="rId17" name="T2_W3F_7.13.wav"/>
            </a:hlinkClick>
            <a:extLst>
              <a:ext uri="{FF2B5EF4-FFF2-40B4-BE49-F238E27FC236}">
                <a16:creationId xmlns:a16="http://schemas.microsoft.com/office/drawing/2014/main" id="{732194A7-8177-BCDF-A15F-9D8DC0932D06}"/>
              </a:ext>
            </a:extLst>
          </p:cNvPr>
          <p:cNvSpPr txBox="1"/>
          <p:nvPr/>
        </p:nvSpPr>
        <p:spPr>
          <a:xfrm>
            <a:off x="4892212" y="3318831"/>
            <a:ext cx="296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benutzen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hlinkClick r:id="" action="ppaction://noaction">
              <a:snd r:embed="rId18" name="T2_W3F_7.14.wav"/>
            </a:hlinkClick>
            <a:extLst>
              <a:ext uri="{FF2B5EF4-FFF2-40B4-BE49-F238E27FC236}">
                <a16:creationId xmlns:a16="http://schemas.microsoft.com/office/drawing/2014/main" id="{E11E62C4-CA74-0D7A-09FA-D75E17CEF2B7}"/>
              </a:ext>
            </a:extLst>
          </p:cNvPr>
          <p:cNvSpPr txBox="1"/>
          <p:nvPr/>
        </p:nvSpPr>
        <p:spPr>
          <a:xfrm>
            <a:off x="8386393" y="331883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lernen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7" name="TextBox 16">
            <a:hlinkClick r:id="" action="ppaction://noaction">
              <a:snd r:embed="rId19" name="T2_W3F_7.15.wav"/>
            </a:hlinkClick>
            <a:extLst>
              <a:ext uri="{FF2B5EF4-FFF2-40B4-BE49-F238E27FC236}">
                <a16:creationId xmlns:a16="http://schemas.microsoft.com/office/drawing/2014/main" id="{DC27453E-DD09-807F-D8B7-22396A1241B1}"/>
              </a:ext>
            </a:extLst>
          </p:cNvPr>
          <p:cNvSpPr txBox="1"/>
          <p:nvPr/>
        </p:nvSpPr>
        <p:spPr>
          <a:xfrm>
            <a:off x="3510692" y="2384233"/>
            <a:ext cx="1467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erklären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hlinkClick r:id="" action="ppaction://noaction">
              <a:snd r:embed="rId20" name="T2_W3F_7.16.wav"/>
            </a:hlinkClick>
            <a:extLst>
              <a:ext uri="{FF2B5EF4-FFF2-40B4-BE49-F238E27FC236}">
                <a16:creationId xmlns:a16="http://schemas.microsoft.com/office/drawing/2014/main" id="{2A3A66B6-F366-F526-7E7D-BC4A046808BC}"/>
              </a:ext>
            </a:extLst>
          </p:cNvPr>
          <p:cNvSpPr txBox="1"/>
          <p:nvPr/>
        </p:nvSpPr>
        <p:spPr>
          <a:xfrm>
            <a:off x="4892171" y="2373454"/>
            <a:ext cx="33132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Käse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hlinkClick r:id="" action="ppaction://noaction">
              <a:snd r:embed="rId21" name="T2_W3F_7.17.wav"/>
            </a:hlinkClick>
            <a:extLst>
              <a:ext uri="{FF2B5EF4-FFF2-40B4-BE49-F238E27FC236}">
                <a16:creationId xmlns:a16="http://schemas.microsoft.com/office/drawing/2014/main" id="{536F96DC-0B8E-7D88-7FBF-0CE36BA4A6E1}"/>
              </a:ext>
            </a:extLst>
          </p:cNvPr>
          <p:cNvSpPr txBox="1"/>
          <p:nvPr/>
        </p:nvSpPr>
        <p:spPr>
          <a:xfrm>
            <a:off x="8225775" y="2371401"/>
            <a:ext cx="27206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Satz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hlinkClick r:id="" action="ppaction://noaction">
              <a:snd r:embed="rId22" name="T2_W3F_7.18.wav"/>
            </a:hlinkClick>
            <a:extLst>
              <a:ext uri="{FF2B5EF4-FFF2-40B4-BE49-F238E27FC236}">
                <a16:creationId xmlns:a16="http://schemas.microsoft.com/office/drawing/2014/main" id="{A4EE6F2F-5881-2B13-5CFD-C247C6FA2DD7}"/>
              </a:ext>
            </a:extLst>
          </p:cNvPr>
          <p:cNvSpPr txBox="1"/>
          <p:nvPr/>
        </p:nvSpPr>
        <p:spPr>
          <a:xfrm>
            <a:off x="1843199" y="1635221"/>
            <a:ext cx="2982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viele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hlinkClick r:id="" action="ppaction://noaction">
              <a:snd r:embed="rId23" name="T2_W3F_7.19.wav"/>
            </a:hlinkClick>
            <a:extLst>
              <a:ext uri="{FF2B5EF4-FFF2-40B4-BE49-F238E27FC236}">
                <a16:creationId xmlns:a16="http://schemas.microsoft.com/office/drawing/2014/main" id="{0D22B5A6-E5A9-F772-1E74-49C3419708EF}"/>
              </a:ext>
            </a:extLst>
          </p:cNvPr>
          <p:cNvSpPr txBox="1"/>
          <p:nvPr/>
        </p:nvSpPr>
        <p:spPr>
          <a:xfrm>
            <a:off x="4983808" y="1635221"/>
            <a:ext cx="2926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die Kultur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hlinkClick r:id="" action="ppaction://noaction">
              <a:snd r:embed="rId24" name="T2_W3F_7.20.wav"/>
            </a:hlinkClick>
            <a:extLst>
              <a:ext uri="{FF2B5EF4-FFF2-40B4-BE49-F238E27FC236}">
                <a16:creationId xmlns:a16="http://schemas.microsoft.com/office/drawing/2014/main" id="{33DC8095-A3EC-8DD9-3226-F7F09DB0FD7F}"/>
              </a:ext>
            </a:extLst>
          </p:cNvPr>
          <p:cNvSpPr txBox="1"/>
          <p:nvPr/>
        </p:nvSpPr>
        <p:spPr>
          <a:xfrm>
            <a:off x="8957403" y="1611932"/>
            <a:ext cx="25272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noProof="0" dirty="0">
                <a:solidFill>
                  <a:srgbClr val="002060"/>
                </a:solidFill>
                <a:latin typeface="Century Gothic" panose="020B0502020202020204" pitchFamily="34" charset="0"/>
                <a:cs typeface="Arial"/>
                <a:sym typeface="Arial"/>
              </a:rPr>
              <a:t>das </a:t>
            </a:r>
            <a:r>
              <a:rPr lang="en-US" sz="2000" kern="0" noProof="0" dirty="0" err="1">
                <a:solidFill>
                  <a:srgbClr val="002060"/>
                </a:solidFill>
                <a:latin typeface="Century Gothic" panose="020B0502020202020204" pitchFamily="34" charset="0"/>
                <a:cs typeface="Arial"/>
                <a:sym typeface="Arial"/>
              </a:rPr>
              <a:t>Schwimmbad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83532ACC-C4F0-425C-4C67-AA24F63616F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62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9" name="TextBox 38">
            <a:extLst>
              <a:ext uri="{FF2B5EF4-FFF2-40B4-BE49-F238E27FC236}">
                <a16:creationId xmlns:a16="http://schemas.microsoft.com/office/drawing/2014/main" id="{D59B714D-1E3C-4872-8B0D-04BA3CF20644}"/>
              </a:ext>
            </a:extLst>
          </p:cNvPr>
          <p:cNvSpPr txBox="1"/>
          <p:nvPr/>
        </p:nvSpPr>
        <p:spPr>
          <a:xfrm>
            <a:off x="5094848" y="216952"/>
            <a:ext cx="522997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hlinkClick r:id="" action="ppaction://noaction">
              <a:snd r:embed="rId4" name="T2_W3F_9.1b.wav"/>
            </a:hlinkClick>
            <a:extLst>
              <a:ext uri="{FF2B5EF4-FFF2-40B4-BE49-F238E27FC236}">
                <a16:creationId xmlns:a16="http://schemas.microsoft.com/office/drawing/2014/main" id="{725AA95A-25C4-420C-8552-5EBE27DBA21B}"/>
              </a:ext>
            </a:extLst>
          </p:cNvPr>
          <p:cNvSpPr/>
          <p:nvPr/>
        </p:nvSpPr>
        <p:spPr>
          <a:xfrm>
            <a:off x="4904395" y="209614"/>
            <a:ext cx="5229970"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2548" y="37604"/>
            <a:ext cx="816961" cy="938928"/>
          </a:xfrm>
          <a:prstGeom prst="rect">
            <a:avLst/>
          </a:prstGeom>
        </p:spPr>
      </p:pic>
      <p:sp>
        <p:nvSpPr>
          <p:cNvPr id="9" name="TextBox 8">
            <a:extLst>
              <a:ext uri="{FF2B5EF4-FFF2-40B4-BE49-F238E27FC236}">
                <a16:creationId xmlns:a16="http://schemas.microsoft.com/office/drawing/2014/main" id="{2D46B4E1-F61E-46BD-A9AF-3C0AF5BDCFDA}"/>
              </a:ext>
            </a:extLst>
          </p:cNvPr>
          <p:cNvSpPr txBox="1"/>
          <p:nvPr/>
        </p:nvSpPr>
        <p:spPr>
          <a:xfrm>
            <a:off x="102872" y="2456280"/>
            <a:ext cx="6248847"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they learning English?</a:t>
            </a:r>
          </a:p>
        </p:txBody>
      </p:sp>
      <p:sp>
        <p:nvSpPr>
          <p:cNvPr id="10" name="TextBox 9">
            <a:extLst>
              <a:ext uri="{FF2B5EF4-FFF2-40B4-BE49-F238E27FC236}">
                <a16:creationId xmlns:a16="http://schemas.microsoft.com/office/drawing/2014/main" id="{2D43A638-7E8A-4000-A068-E12AAADB06F0}"/>
              </a:ext>
            </a:extLst>
          </p:cNvPr>
          <p:cNvSpPr txBox="1"/>
          <p:nvPr/>
        </p:nvSpPr>
        <p:spPr>
          <a:xfrm>
            <a:off x="6394854" y="2880259"/>
            <a:ext cx="5635536"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_____________________</a:t>
            </a:r>
          </a:p>
        </p:txBody>
      </p:sp>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0" dirty="0" err="1">
                <a:solidFill>
                  <a:prstClr val="white"/>
                </a:solidFill>
                <a:latin typeface="Century Gothic" panose="020B0502020202020204" pitchFamily="34" charset="0"/>
              </a:rPr>
              <a:t>Lern</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800" kern="0" noProof="0" dirty="0" err="1">
                <a:solidFill>
                  <a:prstClr val="white"/>
                </a:solidFill>
                <a:latin typeface="Century Gothic" panose="020B0502020202020204" pitchFamily="34" charset="0"/>
              </a:rPr>
              <a:t>Englisch</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hlinkClick r:id="" action="ppaction://noaction">
              <a:snd r:embed="rId9" name="T2_W3F_9.2.wav"/>
            </a:hlinkClick>
            <a:extLst>
              <a:ext uri="{FF2B5EF4-FFF2-40B4-BE49-F238E27FC236}">
                <a16:creationId xmlns:a16="http://schemas.microsoft.com/office/drawing/2014/main" id="{24530B7F-01DF-41A7-BBA0-4EAB596BCC68}"/>
              </a:ext>
            </a:extLst>
          </p:cNvPr>
          <p:cNvSpPr txBox="1"/>
          <p:nvPr/>
        </p:nvSpPr>
        <p:spPr>
          <a:xfrm>
            <a:off x="138303" y="1192984"/>
            <a:ext cx="31357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hlinkClick r:id="" action="ppaction://noaction">
              <a:snd r:embed="rId10" name="T2_W3F_9.3.wav"/>
            </a:hlinkClick>
            <a:extLst>
              <a:ext uri="{FF2B5EF4-FFF2-40B4-BE49-F238E27FC236}">
                <a16:creationId xmlns:a16="http://schemas.microsoft.com/office/drawing/2014/main" id="{44CE65EC-0EDF-4809-94E1-63ADF1F2B7DB}"/>
              </a:ext>
            </a:extLst>
          </p:cNvPr>
          <p:cNvSpPr txBox="1"/>
          <p:nvPr/>
        </p:nvSpPr>
        <p:spPr>
          <a:xfrm>
            <a:off x="138303" y="1753902"/>
            <a:ext cx="113608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richtige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Bild.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eine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Graphic 19" descr="Male profile">
            <a:extLst>
              <a:ext uri="{FF2B5EF4-FFF2-40B4-BE49-F238E27FC236}">
                <a16:creationId xmlns:a16="http://schemas.microsoft.com/office/drawing/2014/main" id="{6D6216EC-B083-4D0A-9FEF-2A61607B95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62841" y="3814745"/>
            <a:ext cx="806370" cy="806370"/>
          </a:xfrm>
          <a:prstGeom prst="rect">
            <a:avLst/>
          </a:prstGeom>
        </p:spPr>
      </p:pic>
      <p:sp>
        <p:nvSpPr>
          <p:cNvPr id="21" name="Rectangle: Rounded Corners 20">
            <a:extLst>
              <a:ext uri="{FF2B5EF4-FFF2-40B4-BE49-F238E27FC236}">
                <a16:creationId xmlns:a16="http://schemas.microsoft.com/office/drawing/2014/main" id="{DF9E7517-BE35-48FB-8884-8E671C106B86}"/>
              </a:ext>
            </a:extLst>
          </p:cNvPr>
          <p:cNvSpPr/>
          <p:nvPr/>
        </p:nvSpPr>
        <p:spPr>
          <a:xfrm>
            <a:off x="9098749" y="3794446"/>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59B2120-418D-4DB3-B52B-D8F9F6C8444E}"/>
              </a:ext>
            </a:extLst>
          </p:cNvPr>
          <p:cNvGrpSpPr/>
          <p:nvPr/>
        </p:nvGrpSpPr>
        <p:grpSpPr>
          <a:xfrm>
            <a:off x="9184018" y="3879155"/>
            <a:ext cx="1140800" cy="741960"/>
            <a:chOff x="9404135" y="4373187"/>
            <a:chExt cx="1140800" cy="741960"/>
          </a:xfrm>
        </p:grpSpPr>
        <p:pic>
          <p:nvPicPr>
            <p:cNvPr id="24" name="Graphic 23" descr="Female Profile">
              <a:extLst>
                <a:ext uri="{FF2B5EF4-FFF2-40B4-BE49-F238E27FC236}">
                  <a16:creationId xmlns:a16="http://schemas.microsoft.com/office/drawing/2014/main" id="{6AAC155E-ABD1-4199-85F4-83263E2E1A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02975" y="4373187"/>
              <a:ext cx="741960" cy="741960"/>
            </a:xfrm>
            <a:prstGeom prst="rect">
              <a:avLst/>
            </a:prstGeom>
          </p:spPr>
        </p:pic>
        <p:pic>
          <p:nvPicPr>
            <p:cNvPr id="25" name="Graphic 24" descr="Female Profile">
              <a:extLst>
                <a:ext uri="{FF2B5EF4-FFF2-40B4-BE49-F238E27FC236}">
                  <a16:creationId xmlns:a16="http://schemas.microsoft.com/office/drawing/2014/main" id="{84655146-8B69-4E68-BA2F-7A70B6E03E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04135" y="4373187"/>
              <a:ext cx="741960" cy="741960"/>
            </a:xfrm>
            <a:prstGeom prst="rect">
              <a:avLst/>
            </a:prstGeom>
          </p:spPr>
        </p:pic>
      </p:grpSp>
      <p:sp>
        <p:nvSpPr>
          <p:cNvPr id="27" name="TextBox 26">
            <a:extLst>
              <a:ext uri="{FF2B5EF4-FFF2-40B4-BE49-F238E27FC236}">
                <a16:creationId xmlns:a16="http://schemas.microsoft.com/office/drawing/2014/main" id="{4C45A563-63E4-412C-9684-6317A8FFAEC0}"/>
              </a:ext>
            </a:extLst>
          </p:cNvPr>
          <p:cNvSpPr txBox="1"/>
          <p:nvPr/>
        </p:nvSpPr>
        <p:spPr>
          <a:xfrm>
            <a:off x="6551139" y="3258749"/>
            <a:ext cx="6874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	         </a:t>
            </a:r>
          </a:p>
        </p:txBody>
      </p:sp>
      <p:sp>
        <p:nvSpPr>
          <p:cNvPr id="4" name="TextBox 3">
            <a:extLst>
              <a:ext uri="{FF2B5EF4-FFF2-40B4-BE49-F238E27FC236}">
                <a16:creationId xmlns:a16="http://schemas.microsoft.com/office/drawing/2014/main" id="{525F5FEB-AF41-4685-AC19-F0BF08FEE119}"/>
              </a:ext>
            </a:extLst>
          </p:cNvPr>
          <p:cNvSpPr txBox="1"/>
          <p:nvPr/>
        </p:nvSpPr>
        <p:spPr>
          <a:xfrm>
            <a:off x="6988768" y="4933763"/>
            <a:ext cx="4938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Are they </a:t>
            </a:r>
            <a:r>
              <a:rPr kumimoji="0" lang="en-GB" sz="2400" b="0" i="0" u="none" strike="noStrike" kern="1200" cap="none" spc="0" normalizeH="0" baseline="0" noProof="0">
                <a:ln>
                  <a:noFill/>
                </a:ln>
                <a:solidFill>
                  <a:srgbClr val="002060"/>
                </a:solidFill>
                <a:effectLst/>
                <a:uLnTx/>
                <a:uFillTx/>
                <a:latin typeface="Segoe Print" panose="02000600000000000000" pitchFamily="2" charset="0"/>
                <a:ea typeface="+mn-ea"/>
                <a:cs typeface="+mn-cs"/>
              </a:rPr>
              <a:t>learning English</a:t>
            </a:r>
            <a:r>
              <a:rPr kumimoji="0" lang="en-GB" sz="24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28" name="Title 2">
            <a:extLst>
              <a:ext uri="{FF2B5EF4-FFF2-40B4-BE49-F238E27FC236}">
                <a16:creationId xmlns:a16="http://schemas.microsoft.com/office/drawing/2014/main" id="{84716D08-A7CA-4DFD-86D0-59DB09C1B7C4}"/>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9" name="Group 28">
            <a:extLst>
              <a:ext uri="{FF2B5EF4-FFF2-40B4-BE49-F238E27FC236}">
                <a16:creationId xmlns:a16="http://schemas.microsoft.com/office/drawing/2014/main" id="{8FFED1E0-452E-419B-9B91-43E5EEC43496}"/>
              </a:ext>
            </a:extLst>
          </p:cNvPr>
          <p:cNvGrpSpPr/>
          <p:nvPr/>
        </p:nvGrpSpPr>
        <p:grpSpPr>
          <a:xfrm>
            <a:off x="10737630" y="91705"/>
            <a:ext cx="1316286" cy="754334"/>
            <a:chOff x="10714104" y="160499"/>
            <a:chExt cx="1316286" cy="754334"/>
          </a:xfrm>
        </p:grpSpPr>
        <p:sp>
          <p:nvSpPr>
            <p:cNvPr id="30" name="Speech Bubble: Rectangle with Corners Rounded 29">
              <a:extLst>
                <a:ext uri="{FF2B5EF4-FFF2-40B4-BE49-F238E27FC236}">
                  <a16:creationId xmlns:a16="http://schemas.microsoft.com/office/drawing/2014/main" id="{7F71A71A-D5A5-4D09-8E16-AB3293AD5784}"/>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1" name="Speech Bubble: Rectangle with Corners Rounded 30">
              <a:extLst>
                <a:ext uri="{FF2B5EF4-FFF2-40B4-BE49-F238E27FC236}">
                  <a16:creationId xmlns:a16="http://schemas.microsoft.com/office/drawing/2014/main" id="{706CE3CF-D8FA-4AD3-A7A7-FF9FF76BC819}"/>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2" name="Picture 31" descr="A picture containing text, reptile&#10;&#10;Description automatically generated">
              <a:extLst>
                <a:ext uri="{FF2B5EF4-FFF2-40B4-BE49-F238E27FC236}">
                  <a16:creationId xmlns:a16="http://schemas.microsoft.com/office/drawing/2014/main" id="{DB27533A-70AE-45F3-A0AD-777CCE12D2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33" name="TextBox 32">
              <a:extLst>
                <a:ext uri="{FF2B5EF4-FFF2-40B4-BE49-F238E27FC236}">
                  <a16:creationId xmlns:a16="http://schemas.microsoft.com/office/drawing/2014/main" id="{14C76685-EE38-4FF5-BCC1-D3923756D050}"/>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34" name="Picture 33" descr="Icon&#10;&#10;Description automatically generated">
            <a:extLst>
              <a:ext uri="{FF2B5EF4-FFF2-40B4-BE49-F238E27FC236}">
                <a16:creationId xmlns:a16="http://schemas.microsoft.com/office/drawing/2014/main" id="{ECCC23B8-DC84-4250-A921-7B962C14BC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21189" y="3874903"/>
            <a:ext cx="483972" cy="473374"/>
          </a:xfrm>
          <a:prstGeom prst="rect">
            <a:avLst/>
          </a:prstGeom>
        </p:spPr>
      </p:pic>
      <p:pic>
        <p:nvPicPr>
          <p:cNvPr id="35" name="Picture 34">
            <a:extLst>
              <a:ext uri="{FF2B5EF4-FFF2-40B4-BE49-F238E27FC236}">
                <a16:creationId xmlns:a16="http://schemas.microsoft.com/office/drawing/2014/main" id="{DE333594-946D-4FB7-92BD-2EF47E4686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35509" y="846038"/>
            <a:ext cx="1127691" cy="1004350"/>
          </a:xfrm>
          <a:prstGeom prst="rect">
            <a:avLst/>
          </a:prstGeom>
        </p:spPr>
      </p:pic>
      <p:sp>
        <p:nvSpPr>
          <p:cNvPr id="5" name="Google Shape;167;p2">
            <a:extLst>
              <a:ext uri="{FF2B5EF4-FFF2-40B4-BE49-F238E27FC236}">
                <a16:creationId xmlns:a16="http://schemas.microsoft.com/office/drawing/2014/main" id="{9E4C10F8-E1B9-0A8D-4DF1-CFD8188DED0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79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F_9.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2652</Words>
  <Application>Microsoft Office PowerPoint</Application>
  <PresentationFormat>Widescreen</PresentationFormat>
  <Paragraphs>547</Paragraphs>
  <Slides>16</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Calibri</vt:lpstr>
      <vt:lpstr>Calibri Light</vt:lpstr>
      <vt:lpstr>Century Gothic</vt:lpstr>
      <vt:lpstr>Ink Free</vt:lpstr>
      <vt:lpstr>Modern Love</vt:lpstr>
      <vt:lpstr>Segoe Print</vt:lpstr>
      <vt:lpstr>1_Office Theme</vt:lpstr>
      <vt:lpstr>Exploring</vt:lpstr>
      <vt:lpstr>aussprechen</vt:lpstr>
      <vt:lpstr>aussprechen</vt:lpstr>
      <vt:lpstr>Follow up 2</vt:lpstr>
      <vt:lpstr>Follow up 3</vt:lpstr>
      <vt:lpstr>Follow up 3</vt:lpstr>
      <vt:lpstr>Follow up 4: </vt:lpstr>
      <vt:lpstr>Follow up 4: </vt:lpstr>
      <vt:lpstr>Follow up 5: </vt:lpstr>
      <vt:lpstr>Round 1</vt:lpstr>
      <vt:lpstr>Round 2</vt:lpstr>
      <vt:lpstr>Presentazione standard di PowerPoint</vt:lpstr>
      <vt:lpstr>Follow up 4: </vt:lpstr>
      <vt:lpstr>Follow up 4: </vt:lpstr>
      <vt:lpstr>Round 1</vt:lpstr>
      <vt:lpstr>Round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58</cp:revision>
  <dcterms:created xsi:type="dcterms:W3CDTF">2021-06-12T06:20:35Z</dcterms:created>
  <dcterms:modified xsi:type="dcterms:W3CDTF">2024-03-03T15:43:11Z</dcterms:modified>
</cp:coreProperties>
</file>