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958" r:id="rId2"/>
    <p:sldId id="930" r:id="rId3"/>
    <p:sldId id="605" r:id="rId4"/>
    <p:sldId id="521" r:id="rId5"/>
    <p:sldId id="955" r:id="rId6"/>
    <p:sldId id="296" r:id="rId7"/>
    <p:sldId id="950" r:id="rId8"/>
    <p:sldId id="951" r:id="rId9"/>
    <p:sldId id="295" r:id="rId10"/>
    <p:sldId id="947" r:id="rId11"/>
    <p:sldId id="362" r:id="rId12"/>
    <p:sldId id="952" r:id="rId13"/>
    <p:sldId id="949" r:id="rId14"/>
    <p:sldId id="953" r:id="rId15"/>
    <p:sldId id="9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0A000D-9249-4CDA-8BEA-DC2665B575F7}" v="6" dt="2024-03-18T16:32:49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77254" autoAdjust="0"/>
  </p:normalViewPr>
  <p:slideViewPr>
    <p:cSldViewPr snapToGrid="0">
      <p:cViewPr varScale="1">
        <p:scale>
          <a:sx n="78" d="100"/>
          <a:sy n="78" d="100"/>
        </p:scale>
        <p:origin x="65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E0A000D-9249-4CDA-8BEA-DC2665B575F7}"/>
    <pc:docChg chg="addSld delSld modSld">
      <pc:chgData name="Charlotte Moss" userId="17b589c9-cb67-41ed-a894-f82ca12b573d" providerId="ADAL" clId="{AE0A000D-9249-4CDA-8BEA-DC2665B575F7}" dt="2024-03-18T16:38:29.201" v="11" actId="403"/>
      <pc:docMkLst>
        <pc:docMk/>
      </pc:docMkLst>
      <pc:sldChg chg="modAnim">
        <pc:chgData name="Charlotte Moss" userId="17b589c9-cb67-41ed-a894-f82ca12b573d" providerId="ADAL" clId="{AE0A000D-9249-4CDA-8BEA-DC2665B575F7}" dt="2024-03-18T16:32:49.058" v="8"/>
        <pc:sldMkLst>
          <pc:docMk/>
          <pc:sldMk cId="3217149698" sldId="295"/>
        </pc:sldMkLst>
      </pc:sldChg>
      <pc:sldChg chg="modSp mod">
        <pc:chgData name="Charlotte Moss" userId="17b589c9-cb67-41ed-a894-f82ca12b573d" providerId="ADAL" clId="{AE0A000D-9249-4CDA-8BEA-DC2665B575F7}" dt="2024-03-18T16:16:39.908" v="2" actId="113"/>
        <pc:sldMkLst>
          <pc:docMk/>
          <pc:sldMk cId="4218190560" sldId="296"/>
        </pc:sldMkLst>
        <pc:spChg chg="mod">
          <ac:chgData name="Charlotte Moss" userId="17b589c9-cb67-41ed-a894-f82ca12b573d" providerId="ADAL" clId="{AE0A000D-9249-4CDA-8BEA-DC2665B575F7}" dt="2024-03-18T16:16:39.908" v="2" actId="113"/>
          <ac:spMkLst>
            <pc:docMk/>
            <pc:sldMk cId="4218190560" sldId="296"/>
            <ac:spMk id="15" creationId="{D48439CE-52A9-43D2-9F4A-D7EA0AB6E596}"/>
          </ac:spMkLst>
        </pc:spChg>
      </pc:sldChg>
      <pc:sldChg chg="modSp mod">
        <pc:chgData name="Charlotte Moss" userId="17b589c9-cb67-41ed-a894-f82ca12b573d" providerId="ADAL" clId="{AE0A000D-9249-4CDA-8BEA-DC2665B575F7}" dt="2024-03-18T16:38:29.201" v="11" actId="403"/>
        <pc:sldMkLst>
          <pc:docMk/>
          <pc:sldMk cId="1088083461" sldId="605"/>
        </pc:sldMkLst>
        <pc:spChg chg="mod">
          <ac:chgData name="Charlotte Moss" userId="17b589c9-cb67-41ed-a894-f82ca12b573d" providerId="ADAL" clId="{AE0A000D-9249-4CDA-8BEA-DC2665B575F7}" dt="2024-03-18T16:38:29.201" v="11" actId="403"/>
          <ac:spMkLst>
            <pc:docMk/>
            <pc:sldMk cId="1088083461" sldId="605"/>
            <ac:spMk id="19" creationId="{163F128D-6343-C248-8FF6-41FE9D819C6F}"/>
          </ac:spMkLst>
        </pc:spChg>
      </pc:sldChg>
      <pc:sldChg chg="add del">
        <pc:chgData name="Charlotte Moss" userId="17b589c9-cb67-41ed-a894-f82ca12b573d" providerId="ADAL" clId="{AE0A000D-9249-4CDA-8BEA-DC2665B575F7}" dt="2024-03-18T16:25:36.966" v="5"/>
        <pc:sldMkLst>
          <pc:docMk/>
          <pc:sldMk cId="2017642825" sldId="950"/>
        </pc:sldMkLst>
      </pc:sldChg>
      <pc:sldChg chg="add del">
        <pc:chgData name="Charlotte Moss" userId="17b589c9-cb67-41ed-a894-f82ca12b573d" providerId="ADAL" clId="{AE0A000D-9249-4CDA-8BEA-DC2665B575F7}" dt="2024-03-18T16:25:36.966" v="5"/>
        <pc:sldMkLst>
          <pc:docMk/>
          <pc:sldMk cId="2342398419" sldId="951"/>
        </pc:sldMkLst>
      </pc:sldChg>
      <pc:sldChg chg="del">
        <pc:chgData name="Charlotte Moss" userId="17b589c9-cb67-41ed-a894-f82ca12b573d" providerId="ADAL" clId="{AE0A000D-9249-4CDA-8BEA-DC2665B575F7}" dt="2024-03-18T16:25:43.808" v="6" actId="47"/>
        <pc:sldMkLst>
          <pc:docMk/>
          <pc:sldMk cId="812346388" sldId="956"/>
        </pc:sldMkLst>
      </pc:sldChg>
      <pc:sldChg chg="del">
        <pc:chgData name="Charlotte Moss" userId="17b589c9-cb67-41ed-a894-f82ca12b573d" providerId="ADAL" clId="{AE0A000D-9249-4CDA-8BEA-DC2665B575F7}" dt="2024-03-18T16:25:45.498" v="7" actId="47"/>
        <pc:sldMkLst>
          <pc:docMk/>
          <pc:sldMk cId="2898562667" sldId="957"/>
        </pc:sldMkLst>
      </pc:sldChg>
      <pc:sldChg chg="add del">
        <pc:chgData name="Charlotte Moss" userId="17b589c9-cb67-41ed-a894-f82ca12b573d" providerId="ADAL" clId="{AE0A000D-9249-4CDA-8BEA-DC2665B575F7}" dt="2024-03-18T16:16:36.634" v="1"/>
        <pc:sldMkLst>
          <pc:docMk/>
          <pc:sldMk cId="4045140830" sldId="959"/>
        </pc:sldMkLst>
      </pc:sldChg>
    </pc:docChg>
  </pc:docChgLst>
  <pc:docChgLst>
    <pc:chgData name="Charlotte Moss" userId="17b589c9-cb67-41ed-a894-f82ca12b573d" providerId="ADAL" clId="{5318B2FF-AC79-421E-A0DD-9FDB18E3D5DD}"/>
    <pc:docChg chg="undo custSel modSld">
      <pc:chgData name="Charlotte Moss" userId="17b589c9-cb67-41ed-a894-f82ca12b573d" providerId="ADAL" clId="{5318B2FF-AC79-421E-A0DD-9FDB18E3D5DD}" dt="2024-03-11T09:48:07.345" v="181" actId="1076"/>
      <pc:docMkLst>
        <pc:docMk/>
      </pc:docMkLst>
      <pc:sldChg chg="modNotesTx">
        <pc:chgData name="Charlotte Moss" userId="17b589c9-cb67-41ed-a894-f82ca12b573d" providerId="ADAL" clId="{5318B2FF-AC79-421E-A0DD-9FDB18E3D5DD}" dt="2024-03-07T15:24:15.648" v="117" actId="20577"/>
        <pc:sldMkLst>
          <pc:docMk/>
          <pc:sldMk cId="3217149698" sldId="295"/>
        </pc:sldMkLst>
      </pc:sldChg>
      <pc:sldChg chg="modSp mod modNotesTx">
        <pc:chgData name="Charlotte Moss" userId="17b589c9-cb67-41ed-a894-f82ca12b573d" providerId="ADAL" clId="{5318B2FF-AC79-421E-A0DD-9FDB18E3D5DD}" dt="2024-03-11T09:48:07.345" v="181" actId="1076"/>
        <pc:sldMkLst>
          <pc:docMk/>
          <pc:sldMk cId="4218190560" sldId="296"/>
        </pc:sldMkLst>
        <pc:spChg chg="mod">
          <ac:chgData name="Charlotte Moss" userId="17b589c9-cb67-41ed-a894-f82ca12b573d" providerId="ADAL" clId="{5318B2FF-AC79-421E-A0DD-9FDB18E3D5DD}" dt="2024-03-11T09:47:42.163" v="179" actId="1035"/>
          <ac:spMkLst>
            <pc:docMk/>
            <pc:sldMk cId="4218190560" sldId="296"/>
            <ac:spMk id="2" creationId="{A8539B8A-6069-4199-BC5E-04D2561BBE1A}"/>
          </ac:spMkLst>
        </pc:spChg>
        <pc:spChg chg="mod">
          <ac:chgData name="Charlotte Moss" userId="17b589c9-cb67-41ed-a894-f82ca12b573d" providerId="ADAL" clId="{5318B2FF-AC79-421E-A0DD-9FDB18E3D5DD}" dt="2024-03-11T09:45:35.995" v="133" actId="14100"/>
          <ac:spMkLst>
            <pc:docMk/>
            <pc:sldMk cId="4218190560" sldId="296"/>
            <ac:spMk id="6" creationId="{81121BA0-E1C2-169A-C724-E8BA3C72EE58}"/>
          </ac:spMkLst>
        </pc:spChg>
        <pc:spChg chg="mod">
          <ac:chgData name="Charlotte Moss" userId="17b589c9-cb67-41ed-a894-f82ca12b573d" providerId="ADAL" clId="{5318B2FF-AC79-421E-A0DD-9FDB18E3D5DD}" dt="2024-03-11T09:47:38.227" v="170" actId="1035"/>
          <ac:spMkLst>
            <pc:docMk/>
            <pc:sldMk cId="4218190560" sldId="296"/>
            <ac:spMk id="15" creationId="{D48439CE-52A9-43D2-9F4A-D7EA0AB6E596}"/>
          </ac:spMkLst>
        </pc:spChg>
        <pc:spChg chg="mod">
          <ac:chgData name="Charlotte Moss" userId="17b589c9-cb67-41ed-a894-f82ca12b573d" providerId="ADAL" clId="{5318B2FF-AC79-421E-A0DD-9FDB18E3D5DD}" dt="2024-03-11T09:47:27.338" v="160" actId="1037"/>
          <ac:spMkLst>
            <pc:docMk/>
            <pc:sldMk cId="4218190560" sldId="296"/>
            <ac:spMk id="16" creationId="{17EFAE73-70BA-4CFC-9F06-CC3C9B81B99F}"/>
          </ac:spMkLst>
        </pc:spChg>
        <pc:spChg chg="mod">
          <ac:chgData name="Charlotte Moss" userId="17b589c9-cb67-41ed-a894-f82ca12b573d" providerId="ADAL" clId="{5318B2FF-AC79-421E-A0DD-9FDB18E3D5DD}" dt="2024-03-11T09:45:02.997" v="123" actId="20577"/>
          <ac:spMkLst>
            <pc:docMk/>
            <pc:sldMk cId="4218190560" sldId="296"/>
            <ac:spMk id="18" creationId="{5E97BEBA-1AA4-4A7B-8231-8EDB9EFA213E}"/>
          </ac:spMkLst>
        </pc:spChg>
        <pc:spChg chg="mod ord">
          <ac:chgData name="Charlotte Moss" userId="17b589c9-cb67-41ed-a894-f82ca12b573d" providerId="ADAL" clId="{5318B2FF-AC79-421E-A0DD-9FDB18E3D5DD}" dt="2024-03-11T09:47:27.338" v="160" actId="1037"/>
          <ac:spMkLst>
            <pc:docMk/>
            <pc:sldMk cId="4218190560" sldId="296"/>
            <ac:spMk id="19" creationId="{164AFE30-5225-417F-87E8-56D5B1B2F010}"/>
          </ac:spMkLst>
        </pc:spChg>
        <pc:spChg chg="mod ord">
          <ac:chgData name="Charlotte Moss" userId="17b589c9-cb67-41ed-a894-f82ca12b573d" providerId="ADAL" clId="{5318B2FF-AC79-421E-A0DD-9FDB18E3D5DD}" dt="2024-03-11T09:47:27.338" v="160" actId="1037"/>
          <ac:spMkLst>
            <pc:docMk/>
            <pc:sldMk cId="4218190560" sldId="296"/>
            <ac:spMk id="25" creationId="{6DE61E8C-4EBF-4C47-B9A5-B11DE235E956}"/>
          </ac:spMkLst>
        </pc:spChg>
        <pc:spChg chg="mod">
          <ac:chgData name="Charlotte Moss" userId="17b589c9-cb67-41ed-a894-f82ca12b573d" providerId="ADAL" clId="{5318B2FF-AC79-421E-A0DD-9FDB18E3D5DD}" dt="2024-03-11T09:47:27.338" v="160" actId="1037"/>
          <ac:spMkLst>
            <pc:docMk/>
            <pc:sldMk cId="4218190560" sldId="296"/>
            <ac:spMk id="29" creationId="{42BF233A-C3CD-48B7-B56A-9B64B3082D59}"/>
          </ac:spMkLst>
        </pc:spChg>
        <pc:spChg chg="mod">
          <ac:chgData name="Charlotte Moss" userId="17b589c9-cb67-41ed-a894-f82ca12b573d" providerId="ADAL" clId="{5318B2FF-AC79-421E-A0DD-9FDB18E3D5DD}" dt="2024-03-11T09:46:41.920" v="146" actId="14100"/>
          <ac:spMkLst>
            <pc:docMk/>
            <pc:sldMk cId="4218190560" sldId="296"/>
            <ac:spMk id="30" creationId="{8E21AA52-84A4-4599-8C65-298CE6514B50}"/>
          </ac:spMkLst>
        </pc:spChg>
        <pc:spChg chg="mod">
          <ac:chgData name="Charlotte Moss" userId="17b589c9-cb67-41ed-a894-f82ca12b573d" providerId="ADAL" clId="{5318B2FF-AC79-421E-A0DD-9FDB18E3D5DD}" dt="2024-03-11T09:46:38.324" v="145" actId="14100"/>
          <ac:spMkLst>
            <pc:docMk/>
            <pc:sldMk cId="4218190560" sldId="296"/>
            <ac:spMk id="31" creationId="{47F876B2-8E32-4C56-8A35-2225CFD709B3}"/>
          </ac:spMkLst>
        </pc:spChg>
        <pc:spChg chg="mod ord">
          <ac:chgData name="Charlotte Moss" userId="17b589c9-cb67-41ed-a894-f82ca12b573d" providerId="ADAL" clId="{5318B2FF-AC79-421E-A0DD-9FDB18E3D5DD}" dt="2024-03-11T09:47:27.338" v="160" actId="1037"/>
          <ac:spMkLst>
            <pc:docMk/>
            <pc:sldMk cId="4218190560" sldId="296"/>
            <ac:spMk id="32" creationId="{0B1A348F-DC6C-484F-B0E2-18EAF43DD914}"/>
          </ac:spMkLst>
        </pc:spChg>
        <pc:spChg chg="mod">
          <ac:chgData name="Charlotte Moss" userId="17b589c9-cb67-41ed-a894-f82ca12b573d" providerId="ADAL" clId="{5318B2FF-AC79-421E-A0DD-9FDB18E3D5DD}" dt="2024-03-11T09:46:05.762" v="136" actId="1076"/>
          <ac:spMkLst>
            <pc:docMk/>
            <pc:sldMk cId="4218190560" sldId="296"/>
            <ac:spMk id="37" creationId="{01B13F56-049E-4C60-C6C3-B78206B7E66F}"/>
          </ac:spMkLst>
        </pc:spChg>
        <pc:spChg chg="mod">
          <ac:chgData name="Charlotte Moss" userId="17b589c9-cb67-41ed-a894-f82ca12b573d" providerId="ADAL" clId="{5318B2FF-AC79-421E-A0DD-9FDB18E3D5DD}" dt="2024-03-11T09:46:16.796" v="138" actId="1076"/>
          <ac:spMkLst>
            <pc:docMk/>
            <pc:sldMk cId="4218190560" sldId="296"/>
            <ac:spMk id="38" creationId="{994B0408-A8B4-88DB-8D1B-03DE62F8CECF}"/>
          </ac:spMkLst>
        </pc:spChg>
        <pc:spChg chg="mod">
          <ac:chgData name="Charlotte Moss" userId="17b589c9-cb67-41ed-a894-f82ca12b573d" providerId="ADAL" clId="{5318B2FF-AC79-421E-A0DD-9FDB18E3D5DD}" dt="2024-03-11T09:45:17.117" v="131" actId="20577"/>
          <ac:spMkLst>
            <pc:docMk/>
            <pc:sldMk cId="4218190560" sldId="296"/>
            <ac:spMk id="39" creationId="{8F72389A-EEEA-846A-E17E-0066465C817A}"/>
          </ac:spMkLst>
        </pc:spChg>
        <pc:spChg chg="mod">
          <ac:chgData name="Charlotte Moss" userId="17b589c9-cb67-41ed-a894-f82ca12b573d" providerId="ADAL" clId="{5318B2FF-AC79-421E-A0DD-9FDB18E3D5DD}" dt="2024-03-11T09:48:01.618" v="180" actId="1076"/>
          <ac:spMkLst>
            <pc:docMk/>
            <pc:sldMk cId="4218190560" sldId="296"/>
            <ac:spMk id="40" creationId="{63AF2172-449F-1333-2E53-561E565C791B}"/>
          </ac:spMkLst>
        </pc:spChg>
        <pc:spChg chg="mod">
          <ac:chgData name="Charlotte Moss" userId="17b589c9-cb67-41ed-a894-f82ca12b573d" providerId="ADAL" clId="{5318B2FF-AC79-421E-A0DD-9FDB18E3D5DD}" dt="2024-03-11T09:48:07.345" v="181" actId="1076"/>
          <ac:spMkLst>
            <pc:docMk/>
            <pc:sldMk cId="4218190560" sldId="296"/>
            <ac:spMk id="41" creationId="{C98AF870-E136-F17B-76FE-6533C3975E88}"/>
          </ac:spMkLst>
        </pc:spChg>
      </pc:sldChg>
      <pc:sldChg chg="modNotesTx">
        <pc:chgData name="Charlotte Moss" userId="17b589c9-cb67-41ed-a894-f82ca12b573d" providerId="ADAL" clId="{5318B2FF-AC79-421E-A0DD-9FDB18E3D5DD}" dt="2024-03-07T15:22:13.713" v="113" actId="20577"/>
        <pc:sldMkLst>
          <pc:docMk/>
          <pc:sldMk cId="2017642825" sldId="950"/>
        </pc:sldMkLst>
      </pc:sldChg>
      <pc:sldChg chg="modNotesTx">
        <pc:chgData name="Charlotte Moss" userId="17b589c9-cb67-41ed-a894-f82ca12b573d" providerId="ADAL" clId="{5318B2FF-AC79-421E-A0DD-9FDB18E3D5DD}" dt="2024-03-07T15:24:08.678" v="115" actId="20577"/>
        <pc:sldMkLst>
          <pc:docMk/>
          <pc:sldMk cId="2342398419" sldId="951"/>
        </pc:sldMkLst>
      </pc:sldChg>
      <pc:sldChg chg="addSp delSp modSp mod modAnim modNotesTx">
        <pc:chgData name="Charlotte Moss" userId="17b589c9-cb67-41ed-a894-f82ca12b573d" providerId="ADAL" clId="{5318B2FF-AC79-421E-A0DD-9FDB18E3D5DD}" dt="2024-03-07T15:17:54.256" v="111" actId="20577"/>
        <pc:sldMkLst>
          <pc:docMk/>
          <pc:sldMk cId="2147547731" sldId="955"/>
        </pc:sldMkLst>
        <pc:spChg chg="add">
          <ac:chgData name="Charlotte Moss" userId="17b589c9-cb67-41ed-a894-f82ca12b573d" providerId="ADAL" clId="{5318B2FF-AC79-421E-A0DD-9FDB18E3D5DD}" dt="2024-03-07T14:56:53.463" v="7"/>
          <ac:spMkLst>
            <pc:docMk/>
            <pc:sldMk cId="2147547731" sldId="955"/>
            <ac:spMk id="30" creationId="{842EE08F-0DEE-3CD2-B603-8797BF7A19D0}"/>
          </ac:spMkLst>
        </pc:spChg>
        <pc:spChg chg="del mod">
          <ac:chgData name="Charlotte Moss" userId="17b589c9-cb67-41ed-a894-f82ca12b573d" providerId="ADAL" clId="{5318B2FF-AC79-421E-A0DD-9FDB18E3D5DD}" dt="2024-03-07T15:14:30.023" v="99" actId="478"/>
          <ac:spMkLst>
            <pc:docMk/>
            <pc:sldMk cId="2147547731" sldId="955"/>
            <ac:spMk id="31" creationId="{BC1344F1-313D-CCCB-3360-83E7DFC0B233}"/>
          </ac:spMkLst>
        </pc:spChg>
        <pc:spChg chg="mod">
          <ac:chgData name="Charlotte Moss" userId="17b589c9-cb67-41ed-a894-f82ca12b573d" providerId="ADAL" clId="{5318B2FF-AC79-421E-A0DD-9FDB18E3D5DD}" dt="2024-03-07T15:12:10.829" v="71" actId="14100"/>
          <ac:spMkLst>
            <pc:docMk/>
            <pc:sldMk cId="2147547731" sldId="955"/>
            <ac:spMk id="33" creationId="{CC2DC724-CF67-E1DC-24E3-928874134EE4}"/>
          </ac:spMkLst>
        </pc:spChg>
        <pc:spChg chg="del mod">
          <ac:chgData name="Charlotte Moss" userId="17b589c9-cb67-41ed-a894-f82ca12b573d" providerId="ADAL" clId="{5318B2FF-AC79-421E-A0DD-9FDB18E3D5DD}" dt="2024-03-07T15:14:58.891" v="102" actId="478"/>
          <ac:spMkLst>
            <pc:docMk/>
            <pc:sldMk cId="2147547731" sldId="955"/>
            <ac:spMk id="34" creationId="{5BE04545-4D88-A72E-E054-2AFD9A4D43CA}"/>
          </ac:spMkLst>
        </pc:spChg>
        <pc:spChg chg="add mod">
          <ac:chgData name="Charlotte Moss" userId="17b589c9-cb67-41ed-a894-f82ca12b573d" providerId="ADAL" clId="{5318B2FF-AC79-421E-A0DD-9FDB18E3D5DD}" dt="2024-03-07T15:11:22.188" v="63" actId="14100"/>
          <ac:spMkLst>
            <pc:docMk/>
            <pc:sldMk cId="2147547731" sldId="955"/>
            <ac:spMk id="39" creationId="{5BA9913C-F734-DD83-4648-5E05BA79BB36}"/>
          </ac:spMkLst>
        </pc:spChg>
        <pc:spChg chg="add mod">
          <ac:chgData name="Charlotte Moss" userId="17b589c9-cb67-41ed-a894-f82ca12b573d" providerId="ADAL" clId="{5318B2FF-AC79-421E-A0DD-9FDB18E3D5DD}" dt="2024-03-07T15:13:39.668" v="95" actId="1035"/>
          <ac:spMkLst>
            <pc:docMk/>
            <pc:sldMk cId="2147547731" sldId="955"/>
            <ac:spMk id="40" creationId="{052ED2A5-73C5-14C8-FD8B-A4FAA500D180}"/>
          </ac:spMkLst>
        </pc:spChg>
        <pc:spChg chg="mod">
          <ac:chgData name="Charlotte Moss" userId="17b589c9-cb67-41ed-a894-f82ca12b573d" providerId="ADAL" clId="{5318B2FF-AC79-421E-A0DD-9FDB18E3D5DD}" dt="2024-03-07T15:10:06.642" v="53" actId="1076"/>
          <ac:spMkLst>
            <pc:docMk/>
            <pc:sldMk cId="2147547731" sldId="955"/>
            <ac:spMk id="49" creationId="{0EF691D8-1C73-47BE-ACD6-6839DC3EA082}"/>
          </ac:spMkLst>
        </pc:spChg>
        <pc:picChg chg="add mod">
          <ac:chgData name="Charlotte Moss" userId="17b589c9-cb67-41ed-a894-f82ca12b573d" providerId="ADAL" clId="{5318B2FF-AC79-421E-A0DD-9FDB18E3D5DD}" dt="2024-03-07T14:55:40.750" v="6" actId="1076"/>
          <ac:picMkLst>
            <pc:docMk/>
            <pc:sldMk cId="2147547731" sldId="955"/>
            <ac:picMk id="28" creationId="{3442EDD4-2312-F72C-EC58-10E56C4C1A15}"/>
          </ac:picMkLst>
        </pc:picChg>
        <pc:picChg chg="add mod">
          <ac:chgData name="Charlotte Moss" userId="17b589c9-cb67-41ed-a894-f82ca12b573d" providerId="ADAL" clId="{5318B2FF-AC79-421E-A0DD-9FDB18E3D5DD}" dt="2024-03-07T14:58:40.414" v="13" actId="688"/>
          <ac:picMkLst>
            <pc:docMk/>
            <pc:sldMk cId="2147547731" sldId="955"/>
            <ac:picMk id="35" creationId="{774F8373-D6FC-213B-1658-2E81665F1193}"/>
          </ac:picMkLst>
        </pc:picChg>
        <pc:picChg chg="add mod">
          <ac:chgData name="Charlotte Moss" userId="17b589c9-cb67-41ed-a894-f82ca12b573d" providerId="ADAL" clId="{5318B2FF-AC79-421E-A0DD-9FDB18E3D5DD}" dt="2024-03-07T14:59:39.514" v="18" actId="1076"/>
          <ac:picMkLst>
            <pc:docMk/>
            <pc:sldMk cId="2147547731" sldId="955"/>
            <ac:picMk id="37" creationId="{F73E5DCE-F0BD-D532-5F88-2B1CCAD85D73}"/>
          </ac:picMkLst>
        </pc:picChg>
        <pc:picChg chg="del">
          <ac:chgData name="Charlotte Moss" userId="17b589c9-cb67-41ed-a894-f82ca12b573d" providerId="ADAL" clId="{5318B2FF-AC79-421E-A0DD-9FDB18E3D5DD}" dt="2024-03-07T15:14:56.476" v="101" actId="478"/>
          <ac:picMkLst>
            <pc:docMk/>
            <pc:sldMk cId="2147547731" sldId="955"/>
            <ac:picMk id="1026" creationId="{9670E889-0F33-9CEE-5C6D-A26737F98268}"/>
          </ac:picMkLst>
        </pc:picChg>
        <pc:picChg chg="del">
          <ac:chgData name="Charlotte Moss" userId="17b589c9-cb67-41ed-a894-f82ca12b573d" providerId="ADAL" clId="{5318B2FF-AC79-421E-A0DD-9FDB18E3D5DD}" dt="2024-03-07T15:14:32.511" v="100" actId="478"/>
          <ac:picMkLst>
            <pc:docMk/>
            <pc:sldMk cId="2147547731" sldId="955"/>
            <ac:picMk id="1030" creationId="{AF956E7F-5D21-777D-7067-3B49EC9DAB1F}"/>
          </ac:picMkLst>
        </pc:picChg>
        <pc:picChg chg="add del mod">
          <ac:chgData name="Charlotte Moss" userId="17b589c9-cb67-41ed-a894-f82ca12b573d" providerId="ADAL" clId="{5318B2FF-AC79-421E-A0DD-9FDB18E3D5DD}" dt="2024-03-07T15:04:50.596" v="21" actId="478"/>
          <ac:picMkLst>
            <pc:docMk/>
            <pc:sldMk cId="2147547731" sldId="955"/>
            <ac:picMk id="1032" creationId="{E96A65D3-C569-97E4-05BB-DB8D95E2DF82}"/>
          </ac:picMkLst>
        </pc:picChg>
        <pc:picChg chg="add mod">
          <ac:chgData name="Charlotte Moss" userId="17b589c9-cb67-41ed-a894-f82ca12b573d" providerId="ADAL" clId="{5318B2FF-AC79-421E-A0DD-9FDB18E3D5DD}" dt="2024-03-07T15:06:30.006" v="25" actId="1076"/>
          <ac:picMkLst>
            <pc:docMk/>
            <pc:sldMk cId="2147547731" sldId="955"/>
            <ac:picMk id="1034" creationId="{064B1E74-B17E-567A-153D-B659D2E32970}"/>
          </ac:picMkLst>
        </pc:picChg>
        <pc:picChg chg="add mod">
          <ac:chgData name="Charlotte Moss" userId="17b589c9-cb67-41ed-a894-f82ca12b573d" providerId="ADAL" clId="{5318B2FF-AC79-421E-A0DD-9FDB18E3D5DD}" dt="2024-03-07T15:09:17.577" v="52" actId="1038"/>
          <ac:picMkLst>
            <pc:docMk/>
            <pc:sldMk cId="2147547731" sldId="955"/>
            <ac:picMk id="1036" creationId="{7630FF86-2DCB-C4B9-4FA0-D7CE84FB5CCF}"/>
          </ac:picMkLst>
        </pc:picChg>
        <pc:picChg chg="add mod">
          <ac:chgData name="Charlotte Moss" userId="17b589c9-cb67-41ed-a894-f82ca12b573d" providerId="ADAL" clId="{5318B2FF-AC79-421E-A0DD-9FDB18E3D5DD}" dt="2024-03-07T15:11:40.047" v="69" actId="1076"/>
          <ac:picMkLst>
            <pc:docMk/>
            <pc:sldMk cId="2147547731" sldId="955"/>
            <ac:picMk id="1038" creationId="{AD3926A8-4471-8FED-9701-6C68DFD0EF52}"/>
          </ac:picMkLst>
        </pc:picChg>
        <pc:picChg chg="add mod">
          <ac:chgData name="Charlotte Moss" userId="17b589c9-cb67-41ed-a894-f82ca12b573d" providerId="ADAL" clId="{5318B2FF-AC79-421E-A0DD-9FDB18E3D5DD}" dt="2024-03-07T15:14:11.088" v="98" actId="1076"/>
          <ac:picMkLst>
            <pc:docMk/>
            <pc:sldMk cId="2147547731" sldId="955"/>
            <ac:picMk id="1040" creationId="{1DB36D96-D5E9-0D58-6B28-BD37A1DFA0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schreiben [245] falsch [638] schnell [233] Mensch [104] schwarz 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spielen [197] Sprache [367] sprechen [157] Sport [845] Spiel 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stark [207] Straße [355] stehen [87] verstehen [222] Stadt [186]</a:t>
            </a:r>
          </a:p>
          <a:p>
            <a:pPr marL="216000" indent="-216000">
              <a:lnSpc>
                <a:spcPct val="100000"/>
              </a:lnSpc>
            </a:pP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Uhr3 [348] spät [169] um1 [44] zusammen [533]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numbers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1-12</a:t>
            </a:r>
          </a:p>
          <a:p>
            <a:pPr marL="216000" indent="-216000">
              <a:lnSpc>
                <a:spcPct val="100000"/>
              </a:lnSpc>
            </a:pP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Revisit2: helfen [338] mitnehmen [1459] nehmen [142] sehen [79] Bus [1562] Film [505] Freund [273] Geld [235] Hausaufgabe [n/a] Sachen [318] Zug [675] normalerweise [2062]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6 x clock faces for Person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asks ‘Wie </a:t>
            </a:r>
            <a:r>
              <a:rPr lang="en-GB" b="0" dirty="0" err="1"/>
              <a:t>spät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es?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responds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writes down the times, then turns back to check the board.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Swap roles and repeat for Round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yellow speaker icon for listen and check.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neun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sieben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zwölf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zwei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ein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acht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zehn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sechs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fünf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</a:rPr>
              <a:t>Es ist elf Uhr.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9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2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PRINTOUT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1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PRINTOUT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3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sch</a:t>
            </a:r>
            <a:r>
              <a:rPr lang="en-GB" b="0" dirty="0"/>
              <a:t>] [</a:t>
            </a:r>
            <a:r>
              <a:rPr lang="en-GB" b="0" dirty="0" err="1"/>
              <a:t>st</a:t>
            </a:r>
            <a:r>
              <a:rPr lang="en-GB" b="0" dirty="0"/>
              <a:t>-] [</a:t>
            </a:r>
            <a:r>
              <a:rPr lang="en-GB" b="0" dirty="0" err="1"/>
              <a:t>sp</a:t>
            </a:r>
            <a:r>
              <a:rPr lang="en-GB" b="0" dirty="0"/>
              <a:t>-] to mostly known (previously taught)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words and writes them without showing.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say all of A’s chosen words within the time limit (25 seconds).</a:t>
            </a:r>
            <a:br>
              <a:rPr lang="en-GB" b="0" dirty="0"/>
            </a:br>
            <a:r>
              <a:rPr lang="en-GB" b="0" dirty="0"/>
              <a:t>3. They swap roles and repeat the task. They may play multiple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 err="1"/>
              <a:t>Frühstück</a:t>
            </a:r>
            <a:r>
              <a:rPr lang="en-GB" b="0" dirty="0"/>
              <a:t> [2600] </a:t>
            </a:r>
            <a:r>
              <a:rPr lang="en-GB" b="0" dirty="0" err="1"/>
              <a:t>Gespräch</a:t>
            </a:r>
            <a:r>
              <a:rPr lang="en-GB" b="0" dirty="0"/>
              <a:t> [517] </a:t>
            </a:r>
            <a:r>
              <a:rPr lang="en-GB" b="0" dirty="0" err="1"/>
              <a:t>Geschäft</a:t>
            </a:r>
            <a:r>
              <a:rPr lang="en-GB" b="0" dirty="0"/>
              <a:t> [765] </a:t>
            </a:r>
            <a:r>
              <a:rPr lang="en-GB" b="0" dirty="0" err="1"/>
              <a:t>klassisch</a:t>
            </a:r>
            <a:r>
              <a:rPr lang="en-GB" b="0" dirty="0"/>
              <a:t> [882] </a:t>
            </a:r>
            <a:r>
              <a:rPr lang="en-GB" b="0" dirty="0" err="1"/>
              <a:t>praktisch</a:t>
            </a:r>
            <a:r>
              <a:rPr lang="en-GB" b="0" dirty="0"/>
              <a:t> [840] </a:t>
            </a:r>
            <a:r>
              <a:rPr lang="en-GB" b="0" dirty="0" err="1"/>
              <a:t>schlimm</a:t>
            </a:r>
            <a:r>
              <a:rPr lang="en-GB" b="0" dirty="0"/>
              <a:t> [762]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spüren</a:t>
            </a:r>
            <a:r>
              <a:rPr lang="en-GB" b="0" dirty="0"/>
              <a:t> [750] Stoff [758]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09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syntax and use of ‘</a:t>
            </a:r>
            <a:r>
              <a:rPr lang="en-GB" b="0" dirty="0" err="1"/>
              <a:t>zusammen</a:t>
            </a:r>
            <a:r>
              <a:rPr lang="en-GB" b="0" dirty="0"/>
              <a:t>’ with plural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for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Elicit the correct answer for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to blank out incorrect option.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Elicit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Click to bring up callout drawing attention to the different syntax around </a:t>
            </a:r>
            <a:r>
              <a:rPr lang="en-GB" b="0" i="0" dirty="0" err="1"/>
              <a:t>zusammen</a:t>
            </a:r>
            <a:r>
              <a:rPr lang="en-GB" b="0" i="0" dirty="0"/>
              <a:t>/ together in German/English.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Continue for items B-E.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endParaRPr lang="en-GB" b="0" i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Scaffolded version. The ‘stretch version’ of this task is on slide 8.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and select the letter of the corresponding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number the English or fill in the letter (in the table they have sketched in their books) on the left.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Second step: Pupils write the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normalerweise Sportkleidung am Sportfest.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Helft ihr Freunden um zwei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normalerweise Sportkleidung am Sportfest.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hilft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zwei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‘Stretch’ version. The  scaffolded version of this task is on slide 7.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Note: the audio is the same, so pupils in the same class can complete different versions of the same activity at the same time.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fill in the table for person, activity and time.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normalerweise Sportkleidung am Sportfest.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singst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Helft ihr Freunden um zwei Uhr?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normalerweise Sportkleidung am Sportfest.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hilft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Freunden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zwei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singe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</a:t>
            </a:r>
            <a:r>
              <a:rPr lang="en-GB" b="0"/>
              <a:t>slides)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Model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animations on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Wie </a:t>
            </a:r>
            <a:r>
              <a:rPr lang="en-GB" sz="1200" b="0" dirty="0" err="1"/>
              <a:t>spät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Es </a:t>
            </a:r>
            <a:r>
              <a:rPr lang="en-GB" sz="1200" b="0" dirty="0" err="1"/>
              <a:t>ist</a:t>
            </a:r>
            <a:r>
              <a:rPr lang="en-GB" sz="1200" b="0" dirty="0"/>
              <a:t> </a:t>
            </a:r>
            <a:r>
              <a:rPr lang="en-GB" sz="1200" b="0" dirty="0" err="1"/>
              <a:t>zwei</a:t>
            </a:r>
            <a:r>
              <a:rPr lang="en-GB" sz="1200" b="0" dirty="0"/>
              <a:t> </a:t>
            </a:r>
            <a:r>
              <a:rPr lang="en-GB" sz="1200" b="0" dirty="0" err="1"/>
              <a:t>Uhr</a:t>
            </a:r>
            <a:r>
              <a:rPr lang="en-GB" sz="1200" b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5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jpg"/><Relationship Id="rId18" Type="http://schemas.openxmlformats.org/officeDocument/2006/relationships/image" Target="../media/image54.png"/><Relationship Id="rId3" Type="http://schemas.openxmlformats.org/officeDocument/2006/relationships/image" Target="../media/image30.png"/><Relationship Id="rId7" Type="http://schemas.openxmlformats.org/officeDocument/2006/relationships/image" Target="../media/image44.jp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jpg"/><Relationship Id="rId5" Type="http://schemas.openxmlformats.org/officeDocument/2006/relationships/image" Target="../media/image41.png"/><Relationship Id="rId15" Type="http://schemas.openxmlformats.org/officeDocument/2006/relationships/image" Target="../media/image51.jp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31.svg"/><Relationship Id="rId9" Type="http://schemas.openxmlformats.org/officeDocument/2006/relationships/image" Target="../media/image45.png"/><Relationship Id="rId1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gif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3" Type="http://schemas.openxmlformats.org/officeDocument/2006/relationships/image" Target="../media/image40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11" Type="http://schemas.openxmlformats.org/officeDocument/2006/relationships/audio" Target="../media/audio7.wav"/><Relationship Id="rId5" Type="http://schemas.openxmlformats.org/officeDocument/2006/relationships/image" Target="../media/image30.png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audio" Target="../media/audio6.wav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Term 2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Week 6</a:t>
            </a:r>
          </a:p>
        </p:txBody>
      </p:sp>
      <p:pic>
        <p:nvPicPr>
          <p:cNvPr id="3" name="Picture 4" descr="Free vector graphics of Basketball">
            <a:extLst>
              <a:ext uri="{FF2B5EF4-FFF2-40B4-BE49-F238E27FC236}">
                <a16:creationId xmlns:a16="http://schemas.microsoft.com/office/drawing/2014/main" id="{EB47A1F5-2D07-F716-F744-3FFB7778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89" y="3409647"/>
            <a:ext cx="816826" cy="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Free vector graphics of Balls">
            <a:extLst>
              <a:ext uri="{FF2B5EF4-FFF2-40B4-BE49-F238E27FC236}">
                <a16:creationId xmlns:a16="http://schemas.microsoft.com/office/drawing/2014/main" id="{6D03E8FD-F889-5E34-5319-4A7B974F0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66267"/>
          <a:stretch/>
        </p:blipFill>
        <p:spPr bwMode="auto">
          <a:xfrm rot="19904461">
            <a:off x="1545986" y="2731096"/>
            <a:ext cx="916415" cy="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Free vector graphics of Balls">
            <a:extLst>
              <a:ext uri="{FF2B5EF4-FFF2-40B4-BE49-F238E27FC236}">
                <a16:creationId xmlns:a16="http://schemas.microsoft.com/office/drawing/2014/main" id="{ACF58D03-462F-541A-AFFC-AD6615C8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6" t="52900" r="1" b="-886"/>
          <a:stretch/>
        </p:blipFill>
        <p:spPr bwMode="auto">
          <a:xfrm rot="11684557">
            <a:off x="2040489" y="3656162"/>
            <a:ext cx="488512" cy="4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ee vector graphics of Balls">
            <a:extLst>
              <a:ext uri="{FF2B5EF4-FFF2-40B4-BE49-F238E27FC236}">
                <a16:creationId xmlns:a16="http://schemas.microsoft.com/office/drawing/2014/main" id="{9400BE63-D70A-DE0E-A456-A8F857849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51048" r="29004" b="-11824"/>
          <a:stretch/>
        </p:blipFill>
        <p:spPr bwMode="auto">
          <a:xfrm rot="15708729">
            <a:off x="2175681" y="3099495"/>
            <a:ext cx="539438" cy="5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6" name="T2_W6_1.1.wav"/>
            </a:hlinkClick>
            <a:extLst>
              <a:ext uri="{FF2B5EF4-FFF2-40B4-BE49-F238E27FC236}">
                <a16:creationId xmlns:a16="http://schemas.microsoft.com/office/drawing/2014/main" id="{571E62DB-C08E-5499-2809-50B44B7B214D}"/>
              </a:ext>
            </a:extLst>
          </p:cNvPr>
          <p:cNvSpPr txBox="1"/>
          <p:nvPr/>
        </p:nvSpPr>
        <p:spPr>
          <a:xfrm rot="349106">
            <a:off x="425798" y="1089213"/>
            <a:ext cx="3805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Heute </a:t>
            </a:r>
            <a:r>
              <a:rPr lang="en-GB" sz="4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ist</a:t>
            </a:r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Sportfest</a:t>
            </a:r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93954D-2E49-9A69-E8FB-68F74D414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225" y="4112871"/>
            <a:ext cx="1536325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185091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CEE21E1-3DA6-4ABB-888D-6CD37C2AA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61" y="5422250"/>
            <a:ext cx="1219455" cy="1192595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97" y="3568684"/>
            <a:ext cx="1223081" cy="1196142"/>
          </a:xfrm>
          <a:prstGeom prst="rect">
            <a:avLst/>
          </a:prstGeom>
        </p:spPr>
      </p:pic>
      <p:pic>
        <p:nvPicPr>
          <p:cNvPr id="17" name="Picture 16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2B4FE721-3E82-413B-B9FF-7832E459E1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78" y="1843797"/>
            <a:ext cx="1182641" cy="1192595"/>
          </a:xfrm>
          <a:prstGeom prst="rect">
            <a:avLst/>
          </a:prstGeom>
        </p:spPr>
      </p:pic>
      <p:pic>
        <p:nvPicPr>
          <p:cNvPr id="19" name="Picture 18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C8DA78A3-DF92-47CE-B6A8-1A68B76C55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36" y="5422250"/>
            <a:ext cx="1249871" cy="1226957"/>
          </a:xfrm>
          <a:prstGeom prst="rect">
            <a:avLst/>
          </a:prstGeom>
        </p:spPr>
      </p:pic>
      <p:pic>
        <p:nvPicPr>
          <p:cNvPr id="21" name="Picture 2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361C3F2-3E86-4FB0-8AD8-554E5EE8E1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5" y="1780965"/>
            <a:ext cx="1182641" cy="1156592"/>
          </a:xfrm>
          <a:prstGeom prst="rect">
            <a:avLst/>
          </a:prstGeom>
        </p:spPr>
      </p:pic>
      <p:pic>
        <p:nvPicPr>
          <p:cNvPr id="23" name="Picture 22" descr="A white clock with black hands&#10;&#10;Description automatically generated with low confidence">
            <a:extLst>
              <a:ext uri="{FF2B5EF4-FFF2-40B4-BE49-F238E27FC236}">
                <a16:creationId xmlns:a16="http://schemas.microsoft.com/office/drawing/2014/main" id="{26E795BE-8F29-47F2-80D9-A133687AFB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5" y="3555972"/>
            <a:ext cx="1231061" cy="1226958"/>
          </a:xfrm>
          <a:prstGeom prst="rect">
            <a:avLst/>
          </a:prstGeom>
        </p:spPr>
      </p:pic>
      <p:pic>
        <p:nvPicPr>
          <p:cNvPr id="5" name="Picture 4" descr="A clock on a colorful background&#10;&#10;Description automatically generated with medium confidence">
            <a:extLst>
              <a:ext uri="{FF2B5EF4-FFF2-40B4-BE49-F238E27FC236}">
                <a16:creationId xmlns:a16="http://schemas.microsoft.com/office/drawing/2014/main" id="{8547E5D3-BD90-45B7-B393-FF25DE1AA2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3" y="5149728"/>
            <a:ext cx="1231061" cy="1231061"/>
          </a:xfrm>
          <a:prstGeom prst="rect">
            <a:avLst/>
          </a:prstGeom>
        </p:spPr>
      </p:pic>
      <p:pic>
        <p:nvPicPr>
          <p:cNvPr id="16" name="Picture 1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21F77940-6354-45C6-A204-FF6D2498851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822" r="11467"/>
          <a:stretch/>
        </p:blipFill>
        <p:spPr>
          <a:xfrm>
            <a:off x="7285271" y="2053607"/>
            <a:ext cx="1059839" cy="919494"/>
          </a:xfrm>
          <a:prstGeom prst="rect">
            <a:avLst/>
          </a:prstGeom>
        </p:spPr>
      </p:pic>
      <p:pic>
        <p:nvPicPr>
          <p:cNvPr id="20" name="Picture 19" descr="A picture containing watch&#10;&#10;Description automatically generated">
            <a:extLst>
              <a:ext uri="{FF2B5EF4-FFF2-40B4-BE49-F238E27FC236}">
                <a16:creationId xmlns:a16="http://schemas.microsoft.com/office/drawing/2014/main" id="{90C34318-5704-4188-8520-8B58281178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14466" r="5208" b="22257"/>
          <a:stretch/>
        </p:blipFill>
        <p:spPr>
          <a:xfrm>
            <a:off x="9318132" y="5119414"/>
            <a:ext cx="1335361" cy="1053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7D8EA7-2E84-4555-91C7-8EF13931D8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871" y="642684"/>
            <a:ext cx="1094033" cy="1196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3E3FAB-7EFD-41F5-BB25-F0EAEF50FF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87761" y="954077"/>
            <a:ext cx="1284614" cy="1404512"/>
          </a:xfrm>
          <a:prstGeom prst="rect">
            <a:avLst/>
          </a:prstGeom>
        </p:spPr>
      </p:pic>
      <p:pic>
        <p:nvPicPr>
          <p:cNvPr id="2050" name="Picture 2" descr="Free vector graphics of Clock">
            <a:extLst>
              <a:ext uri="{FF2B5EF4-FFF2-40B4-BE49-F238E27FC236}">
                <a16:creationId xmlns:a16="http://schemas.microsoft.com/office/drawing/2014/main" id="{02DDA1E1-B011-CE3C-EBC4-636F5928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96" y="1997831"/>
            <a:ext cx="1112204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F85F6-D799-8DA4-42C8-D9321A9096B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41699" t="10942" r="1" b="12701"/>
          <a:stretch/>
        </p:blipFill>
        <p:spPr>
          <a:xfrm>
            <a:off x="9384057" y="3398322"/>
            <a:ext cx="1342276" cy="1147914"/>
          </a:xfrm>
          <a:prstGeom prst="rect">
            <a:avLst/>
          </a:prstGeom>
        </p:spPr>
      </p:pic>
      <p:pic>
        <p:nvPicPr>
          <p:cNvPr id="2052" name="Picture 4" descr="Free vector graphics of Clock">
            <a:extLst>
              <a:ext uri="{FF2B5EF4-FFF2-40B4-BE49-F238E27FC236}">
                <a16:creationId xmlns:a16="http://schemas.microsoft.com/office/drawing/2014/main" id="{AD8AF3EE-7F62-904A-1E61-1C3D77C7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48" y="3555972"/>
            <a:ext cx="1088704" cy="10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835F-5FDC-7A75-38E5-B6F78A226A71}"/>
              </a:ext>
            </a:extLst>
          </p:cNvPr>
          <p:cNvSpPr/>
          <p:nvPr/>
        </p:nvSpPr>
        <p:spPr>
          <a:xfrm>
            <a:off x="189575" y="23536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90EFC5-ABE6-E56F-D825-41183B2F7ECF}"/>
              </a:ext>
            </a:extLst>
          </p:cNvPr>
          <p:cNvSpPr/>
          <p:nvPr/>
        </p:nvSpPr>
        <p:spPr>
          <a:xfrm>
            <a:off x="2691321" y="243101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772A36-B54F-74A6-199E-A92893DDE555}"/>
              </a:ext>
            </a:extLst>
          </p:cNvPr>
          <p:cNvSpPr/>
          <p:nvPr/>
        </p:nvSpPr>
        <p:spPr>
          <a:xfrm>
            <a:off x="241818" y="41749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430486-BD00-9EAA-D9EA-49BA1D3422A3}"/>
              </a:ext>
            </a:extLst>
          </p:cNvPr>
          <p:cNvSpPr/>
          <p:nvPr/>
        </p:nvSpPr>
        <p:spPr>
          <a:xfrm>
            <a:off x="2805064" y="43079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190EEA-90FD-5047-A1B9-24DE1F2CB120}"/>
              </a:ext>
            </a:extLst>
          </p:cNvPr>
          <p:cNvSpPr/>
          <p:nvPr/>
        </p:nvSpPr>
        <p:spPr>
          <a:xfrm>
            <a:off x="241818" y="616428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BDA00F-2504-D867-0D66-EF25244A4736}"/>
              </a:ext>
            </a:extLst>
          </p:cNvPr>
          <p:cNvSpPr/>
          <p:nvPr/>
        </p:nvSpPr>
        <p:spPr>
          <a:xfrm>
            <a:off x="2786656" y="6173408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6DF90-ACB1-0C2D-ECEE-B80D1C79E85C}"/>
              </a:ext>
            </a:extLst>
          </p:cNvPr>
          <p:cNvSpPr/>
          <p:nvPr/>
        </p:nvSpPr>
        <p:spPr>
          <a:xfrm>
            <a:off x="6718762" y="263280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FC09AB-F89A-FEEA-7709-C4F739461251}"/>
              </a:ext>
            </a:extLst>
          </p:cNvPr>
          <p:cNvSpPr/>
          <p:nvPr/>
        </p:nvSpPr>
        <p:spPr>
          <a:xfrm>
            <a:off x="8833074" y="269351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27C671-7260-5F88-B8EC-0C0BC7546BC8}"/>
              </a:ext>
            </a:extLst>
          </p:cNvPr>
          <p:cNvSpPr/>
          <p:nvPr/>
        </p:nvSpPr>
        <p:spPr>
          <a:xfrm>
            <a:off x="6373448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CF37754-88CD-130A-8680-36F9F0892A13}"/>
              </a:ext>
            </a:extLst>
          </p:cNvPr>
          <p:cNvSpPr/>
          <p:nvPr/>
        </p:nvSpPr>
        <p:spPr>
          <a:xfrm>
            <a:off x="8833073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124CF1-0F36-FD2A-E456-2290FD5E7444}"/>
              </a:ext>
            </a:extLst>
          </p:cNvPr>
          <p:cNvSpPr/>
          <p:nvPr/>
        </p:nvSpPr>
        <p:spPr>
          <a:xfrm>
            <a:off x="6431398" y="59165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B7C49F-5302-AD12-24AA-184D0E3C506A}"/>
              </a:ext>
            </a:extLst>
          </p:cNvPr>
          <p:cNvSpPr/>
          <p:nvPr/>
        </p:nvSpPr>
        <p:spPr>
          <a:xfrm>
            <a:off x="8925522" y="588003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6046CC9-E75E-610E-E655-1B24510DB1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46" y="193056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A0A418-59CC-74F8-14C9-987A85F74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9" y="366837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6BD802A-6FD2-B290-F0C9-37C2AC300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8" y="376958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BAC6F0E-CA74-934D-C7E5-102069330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E2E035-9EDB-92CE-EE4D-6F4AD94A4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6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1556E40-794B-9E6A-D4AC-C1B523A1E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93" y="200770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EC0C378-4B4F-A521-F4B6-6C85137ABE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213326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8E04E0-A4DF-5DBD-8CE6-491C4BCC8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365142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00B8-C6B4-0739-DF97-07DBAC214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59" y="36915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B635E33-F88A-C214-C8EE-076F4E2F1D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540305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B5FF665-DDE7-FB36-0289-EF43F4E97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539750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167;p2">
            <a:extLst>
              <a:ext uri="{FF2B5EF4-FFF2-40B4-BE49-F238E27FC236}">
                <a16:creationId xmlns:a16="http://schemas.microsoft.com/office/drawing/2014/main" id="{074ECD4C-01F1-C68F-18C6-97B00E097B0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572803"/>
              </p:ext>
            </p:extLst>
          </p:nvPr>
        </p:nvGraphicFramePr>
        <p:xfrm>
          <a:off x="526506" y="116641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nehmen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Sachen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mitnehmen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72058" y="58984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86727" y="58855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15662" y="5863359"/>
            <a:ext cx="2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44659" y="4980764"/>
            <a:ext cx="280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four o’clock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305659" y="4926603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(o’clock)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9815138" y="4798534"/>
            <a:ext cx="2182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</a:t>
            </a: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clock, o’clock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099968" y="3746944"/>
            <a:ext cx="2591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homework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319002" y="411620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bus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71727" y="4199340"/>
            <a:ext cx="375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take with, taking with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72058" y="3254794"/>
            <a:ext cx="240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see, seeing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319002" y="3203394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72789" y="3240373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film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58731" y="2457487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help, helping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340681" y="2443122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normally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611688" y="2461752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things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84534" y="1579193"/>
            <a:ext cx="25709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/>
                <a:cs typeface="Arial"/>
                <a:sym typeface="Arial"/>
              </a:rPr>
              <a:t>(the) train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345519" y="159159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take, taking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441015" y="15829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friend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426236A-F354-7B65-1471-9E2C22879D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023190"/>
              </p:ext>
            </p:extLst>
          </p:nvPr>
        </p:nvGraphicFramePr>
        <p:xfrm>
          <a:off x="336682" y="122942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/>
                        </a:rPr>
                        <a:t>to take, taking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things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homework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take with, taking 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twelve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/>
                        </a:rPr>
                        <a:t>ogether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76747" y="59539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12355" y="591381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533940" y="5953969"/>
            <a:ext cx="2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67651" y="5008509"/>
            <a:ext cx="280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03286" y="5033547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22868" y="5056557"/>
            <a:ext cx="218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8302" y="425532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Film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1604" y="4169213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mitnehmen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368016" y="4251758"/>
            <a:ext cx="375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Geld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27825" y="3363268"/>
            <a:ext cx="296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Hausaufgaben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54309" y="3340940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Bus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305431" y="3289619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27825" y="2487085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Sachen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56866" y="2467677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305431" y="2514554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00135" y="1629075"/>
            <a:ext cx="25709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/>
                <a:cs typeface="Arial"/>
                <a:sym typeface="Arial"/>
              </a:rPr>
              <a:t>nehmen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54309" y="164833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Freund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282140" y="161192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426236A-F354-7B65-1471-9E2C22879D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8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0B639FF-4E80-36F8-E89E-BAE0739AEA0F}"/>
              </a:ext>
            </a:extLst>
          </p:cNvPr>
          <p:cNvSpPr txBox="1">
            <a:spLocks/>
          </p:cNvSpPr>
          <p:nvPr/>
        </p:nvSpPr>
        <p:spPr>
          <a:xfrm rot="20294405">
            <a:off x="14483" y="2108909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0" name="Title 1">
            <a:hlinkClick r:id="" action="ppaction://noaction">
              <a:snd r:embed="rId4" name="T2_W4_14.1.wav"/>
            </a:hlinkClick>
            <a:extLst>
              <a:ext uri="{FF2B5EF4-FFF2-40B4-BE49-F238E27FC236}">
                <a16:creationId xmlns:a16="http://schemas.microsoft.com/office/drawing/2014/main" id="{0D37DB01-C470-ACC2-761F-6F4C81A6DFFA}"/>
              </a:ext>
            </a:extLst>
          </p:cNvPr>
          <p:cNvSpPr txBox="1">
            <a:spLocks/>
          </p:cNvSpPr>
          <p:nvPr/>
        </p:nvSpPr>
        <p:spPr>
          <a:xfrm rot="20294405">
            <a:off x="-628450" y="4294715"/>
            <a:ext cx="5393383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Auf Wiedersehen!</a:t>
            </a:r>
          </a:p>
        </p:txBody>
      </p:sp>
      <p:sp>
        <p:nvSpPr>
          <p:cNvPr id="12" name="Oval Callout 13">
            <a:extLst>
              <a:ext uri="{FF2B5EF4-FFF2-40B4-BE49-F238E27FC236}">
                <a16:creationId xmlns:a16="http://schemas.microsoft.com/office/drawing/2014/main" id="{A808AC4E-6E86-3614-EC5F-3BF32585CB93}"/>
              </a:ext>
            </a:extLst>
          </p:cNvPr>
          <p:cNvSpPr/>
          <p:nvPr/>
        </p:nvSpPr>
        <p:spPr>
          <a:xfrm>
            <a:off x="3229881" y="2238483"/>
            <a:ext cx="2938661" cy="1518589"/>
          </a:xfrm>
          <a:prstGeom prst="wedgeEllipseCallout">
            <a:avLst>
              <a:gd name="adj1" fmla="val -29684"/>
              <a:gd name="adj2" fmla="val 7620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6928D-4EDE-944A-DD8F-86FD7732585C}"/>
              </a:ext>
            </a:extLst>
          </p:cNvPr>
          <p:cNvSpPr txBox="1"/>
          <p:nvPr/>
        </p:nvSpPr>
        <p:spPr>
          <a:xfrm>
            <a:off x="3389082" y="2489945"/>
            <a:ext cx="2548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Don’t forget this more formal way to say Goodbye!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89F00-0405-4758-3D5C-333E7A797CC4}"/>
              </a:ext>
            </a:extLst>
          </p:cNvPr>
          <p:cNvSpPr txBox="1">
            <a:spLocks/>
          </p:cNvSpPr>
          <p:nvPr/>
        </p:nvSpPr>
        <p:spPr>
          <a:xfrm rot="20294405">
            <a:off x="14482" y="2108908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0088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64697"/>
              </p:ext>
            </p:extLst>
          </p:nvPr>
        </p:nvGraphicFramePr>
        <p:xfrm>
          <a:off x="526506" y="116641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nehmen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Sachen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mitnehmen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78848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37662"/>
              </p:ext>
            </p:extLst>
          </p:nvPr>
        </p:nvGraphicFramePr>
        <p:xfrm>
          <a:off x="336682" y="122942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take, taking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take with, taking 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twelve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ogether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4667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224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]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9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4"/>
            <a:ext cx="2606292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793629" y="213002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23FDCFD7-8FC3-406B-9111-8E778AAF23F8}"/>
              </a:ext>
            </a:extLst>
          </p:cNvPr>
          <p:cNvSpPr/>
          <p:nvPr/>
        </p:nvSpPr>
        <p:spPr>
          <a:xfrm rot="21146026">
            <a:off x="397840" y="1372211"/>
            <a:ext cx="2493660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Deutschland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28D685A0-7453-49D2-8575-BA90D7401EC6}"/>
              </a:ext>
            </a:extLst>
          </p:cNvPr>
          <p:cNvSpPr/>
          <p:nvPr/>
        </p:nvSpPr>
        <p:spPr>
          <a:xfrm rot="363043">
            <a:off x="3216041" y="115044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Stadt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">
            <a:extLst>
              <a:ext uri="{FF2B5EF4-FFF2-40B4-BE49-F238E27FC236}">
                <a16:creationId xmlns:a16="http://schemas.microsoft.com/office/drawing/2014/main" id="{0DBF87D1-6808-4E6B-A26D-B533B6A1F02D}"/>
              </a:ext>
            </a:extLst>
          </p:cNvPr>
          <p:cNvSpPr/>
          <p:nvPr/>
        </p:nvSpPr>
        <p:spPr>
          <a:xfrm rot="21146026">
            <a:off x="5822539" y="132208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falsch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">
            <a:extLst>
              <a:ext uri="{FF2B5EF4-FFF2-40B4-BE49-F238E27FC236}">
                <a16:creationId xmlns:a16="http://schemas.microsoft.com/office/drawing/2014/main" id="{F2F629E8-5476-42FA-95F5-062F714C3A1C}"/>
              </a:ext>
            </a:extLst>
          </p:cNvPr>
          <p:cNvSpPr/>
          <p:nvPr/>
        </p:nvSpPr>
        <p:spPr>
          <a:xfrm rot="523540">
            <a:off x="8186004" y="652749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Stoff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79C037EC-D0ED-8354-2158-FADEDEA74468}"/>
              </a:ext>
            </a:extLst>
          </p:cNvPr>
          <p:cNvSpPr/>
          <p:nvPr/>
        </p:nvSpPr>
        <p:spPr>
          <a:xfrm rot="21146026">
            <a:off x="1597454" y="2294712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62551A79-C668-8985-DE0C-EA1EA1E7621A}"/>
              </a:ext>
            </a:extLst>
          </p:cNvPr>
          <p:cNvSpPr/>
          <p:nvPr/>
        </p:nvSpPr>
        <p:spPr>
          <a:xfrm rot="525440">
            <a:off x="4264572" y="2067813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schlimm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EA120474-36E2-22A1-ECCB-57A86D855278}"/>
              </a:ext>
            </a:extLst>
          </p:cNvPr>
          <p:cNvSpPr/>
          <p:nvPr/>
        </p:nvSpPr>
        <p:spPr>
          <a:xfrm rot="298299">
            <a:off x="8082966" y="2125968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Geschäft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388C8A29-97D7-00E6-5E42-0A9D3629D686}"/>
              </a:ext>
            </a:extLst>
          </p:cNvPr>
          <p:cNvSpPr/>
          <p:nvPr/>
        </p:nvSpPr>
        <p:spPr>
          <a:xfrm rot="21146026">
            <a:off x="711863" y="336710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Spiel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41B8AC17-4A7A-DAA8-9226-0317C88A2830}"/>
              </a:ext>
            </a:extLst>
          </p:cNvPr>
          <p:cNvSpPr/>
          <p:nvPr/>
        </p:nvSpPr>
        <p:spPr>
          <a:xfrm rot="505001">
            <a:off x="4878459" y="309571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Gespräch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BA2847C7-EE24-F1DD-D598-E16CBCA6B624}"/>
              </a:ext>
            </a:extLst>
          </p:cNvPr>
          <p:cNvSpPr/>
          <p:nvPr/>
        </p:nvSpPr>
        <p:spPr>
          <a:xfrm rot="21146026">
            <a:off x="2734991" y="373932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38D04F63-3190-A38B-782C-E53C171055F6}"/>
              </a:ext>
            </a:extLst>
          </p:cNvPr>
          <p:cNvSpPr/>
          <p:nvPr/>
        </p:nvSpPr>
        <p:spPr>
          <a:xfrm rot="696905">
            <a:off x="7348056" y="3001782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Flasche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FA757A3-9783-7A68-7D9A-3DD93D0D910C}"/>
              </a:ext>
            </a:extLst>
          </p:cNvPr>
          <p:cNvSpPr/>
          <p:nvPr/>
        </p:nvSpPr>
        <p:spPr>
          <a:xfrm rot="272083">
            <a:off x="8381219" y="4027845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spät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F448797B-9A42-8EFA-AB20-1DED2C88B442}"/>
              </a:ext>
            </a:extLst>
          </p:cNvPr>
          <p:cNvSpPr/>
          <p:nvPr/>
        </p:nvSpPr>
        <p:spPr>
          <a:xfrm rot="21146026">
            <a:off x="669969" y="481284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rühstück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4CDF761A-DF6E-8336-DD74-8C4A2E4FEA1D}"/>
              </a:ext>
            </a:extLst>
          </p:cNvPr>
          <p:cNvSpPr/>
          <p:nvPr/>
        </p:nvSpPr>
        <p:spPr>
          <a:xfrm>
            <a:off x="3162589" y="5157904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Sportler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600576C4-8B9E-D647-DBF6-8FA64B328FF8}"/>
              </a:ext>
            </a:extLst>
          </p:cNvPr>
          <p:cNvSpPr/>
          <p:nvPr/>
        </p:nvSpPr>
        <p:spPr>
          <a:xfrm rot="21146026">
            <a:off x="4532959" y="4379824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praktisch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587544CC-6CB5-769C-6493-B532D718A104}"/>
              </a:ext>
            </a:extLst>
          </p:cNvPr>
          <p:cNvSpPr/>
          <p:nvPr/>
        </p:nvSpPr>
        <p:spPr>
          <a:xfrm rot="373476">
            <a:off x="378945" y="5702433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spüren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48747A1C-59BD-0039-76C9-6B588A537083}"/>
              </a:ext>
            </a:extLst>
          </p:cNvPr>
          <p:cNvSpPr/>
          <p:nvPr/>
        </p:nvSpPr>
        <p:spPr>
          <a:xfrm rot="21146026">
            <a:off x="2932911" y="6049249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6CBDEA6E-A8E5-2E27-49DD-20A373313808}"/>
              </a:ext>
            </a:extLst>
          </p:cNvPr>
          <p:cNvSpPr/>
          <p:nvPr/>
        </p:nvSpPr>
        <p:spPr>
          <a:xfrm rot="21146026">
            <a:off x="8126203" y="5751157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Arial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Arial"/>
              </a:rPr>
              <a:t>lassisch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">
            <a:extLst>
              <a:ext uri="{FF2B5EF4-FFF2-40B4-BE49-F238E27FC236}">
                <a16:creationId xmlns:a16="http://schemas.microsoft.com/office/drawing/2014/main" id="{E278FC53-63A7-3FA5-B6FE-7D91ED220769}"/>
              </a:ext>
            </a:extLst>
          </p:cNvPr>
          <p:cNvSpPr/>
          <p:nvPr/>
        </p:nvSpPr>
        <p:spPr>
          <a:xfrm rot="561357">
            <a:off x="6981653" y="478520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pieler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7043736F-87B1-34C7-569B-D4B429AC3D96}"/>
              </a:ext>
            </a:extLst>
          </p:cNvPr>
          <p:cNvSpPr/>
          <p:nvPr/>
        </p:nvSpPr>
        <p:spPr>
          <a:xfrm rot="21390990">
            <a:off x="5427432" y="559540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Stunde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ECBC2-AE94-BBB1-38BC-88975EBB43BF}"/>
              </a:ext>
            </a:extLst>
          </p:cNvPr>
          <p:cNvSpPr txBox="1"/>
          <p:nvPr/>
        </p:nvSpPr>
        <p:spPr>
          <a:xfrm rot="21100356">
            <a:off x="1534071" y="5220498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[breakfast]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C724-CF67-E1DC-24E3-928874134EE4}"/>
              </a:ext>
            </a:extLst>
          </p:cNvPr>
          <p:cNvSpPr txBox="1"/>
          <p:nvPr/>
        </p:nvSpPr>
        <p:spPr>
          <a:xfrm rot="392773">
            <a:off x="291923" y="6178828"/>
            <a:ext cx="214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feel, feeling]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vector graphics of Plate">
            <a:extLst>
              <a:ext uri="{FF2B5EF4-FFF2-40B4-BE49-F238E27FC236}">
                <a16:creationId xmlns:a16="http://schemas.microsoft.com/office/drawing/2014/main" id="{AB9394F1-A011-0664-22DB-7775953B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26">
            <a:off x="1952806" y="4563034"/>
            <a:ext cx="627784" cy="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5AAD8CE-272E-6177-1744-AA4E1654A92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0CCB0-987B-489C-01FB-7B17C8EFB0AB}"/>
              </a:ext>
            </a:extLst>
          </p:cNvPr>
          <p:cNvSpPr txBox="1"/>
          <p:nvPr/>
        </p:nvSpPr>
        <p:spPr>
          <a:xfrm rot="500906">
            <a:off x="8255848" y="1178966"/>
            <a:ext cx="2499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[material, fabric]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9857C6-7B59-8B65-C46E-63E3ABDC74AF}"/>
              </a:ext>
            </a:extLst>
          </p:cNvPr>
          <p:cNvSpPr txBox="1"/>
          <p:nvPr/>
        </p:nvSpPr>
        <p:spPr>
          <a:xfrm rot="500906">
            <a:off x="5366129" y="3612147"/>
            <a:ext cx="201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[conversation]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16AF6-9BD0-3837-31A4-70F96FA83B73}"/>
              </a:ext>
            </a:extLst>
          </p:cNvPr>
          <p:cNvSpPr txBox="1"/>
          <p:nvPr/>
        </p:nvSpPr>
        <p:spPr>
          <a:xfrm rot="20990284">
            <a:off x="5475293" y="4746984"/>
            <a:ext cx="1493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[practical]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F691D8-1C73-47BE-ACD6-6839DC3EA082}"/>
              </a:ext>
            </a:extLst>
          </p:cNvPr>
          <p:cNvSpPr txBox="1"/>
          <p:nvPr/>
        </p:nvSpPr>
        <p:spPr>
          <a:xfrm rot="500906">
            <a:off x="3725345" y="2446609"/>
            <a:ext cx="201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[bad]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 descr="people talking to each other">
            <a:extLst>
              <a:ext uri="{FF2B5EF4-FFF2-40B4-BE49-F238E27FC236}">
                <a16:creationId xmlns:a16="http://schemas.microsoft.com/office/drawing/2014/main" id="{3442EDD4-2312-F72C-EC58-10E56C4C1A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200">
            <a:off x="6363768" y="2716212"/>
            <a:ext cx="859629" cy="859629"/>
          </a:xfrm>
          <a:prstGeom prst="rect">
            <a:avLst/>
          </a:prstGeom>
        </p:spPr>
      </p:pic>
      <p:sp>
        <p:nvSpPr>
          <p:cNvPr id="30" name="AutoShape 2" descr="Free dislike hand thumb vector">
            <a:extLst>
              <a:ext uri="{FF2B5EF4-FFF2-40B4-BE49-F238E27FC236}">
                <a16:creationId xmlns:a16="http://schemas.microsoft.com/office/drawing/2014/main" id="{842EE08F-0DEE-3CD2-B603-8797BF7A19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" name="Picture 4" descr="Free dislike hand thumb vector">
            <a:extLst>
              <a:ext uri="{FF2B5EF4-FFF2-40B4-BE49-F238E27FC236}">
                <a16:creationId xmlns:a16="http://schemas.microsoft.com/office/drawing/2014/main" id="{774F8373-D6FC-213B-1658-2E81665F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189">
            <a:off x="6111270" y="2059396"/>
            <a:ext cx="476237" cy="5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Free bathroom cloth nature vector">
            <a:extLst>
              <a:ext uri="{FF2B5EF4-FFF2-40B4-BE49-F238E27FC236}">
                <a16:creationId xmlns:a16="http://schemas.microsoft.com/office/drawing/2014/main" id="{F73E5DCE-F0BD-D532-5F88-2B1CCAD8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19">
            <a:off x="9815960" y="513067"/>
            <a:ext cx="416545" cy="4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l cute cold vector">
            <a:extLst>
              <a:ext uri="{FF2B5EF4-FFF2-40B4-BE49-F238E27FC236}">
                <a16:creationId xmlns:a16="http://schemas.microsoft.com/office/drawing/2014/main" id="{064B1E74-B17E-567A-153D-B659D2E3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558">
            <a:off x="2197494" y="5632653"/>
            <a:ext cx="434047" cy="5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raincoat coat boots illustration">
            <a:extLst>
              <a:ext uri="{FF2B5EF4-FFF2-40B4-BE49-F238E27FC236}">
                <a16:creationId xmlns:a16="http://schemas.microsoft.com/office/drawing/2014/main" id="{7630FF86-2DCB-C4B9-4FA0-D7CE84F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895">
            <a:off x="6089661" y="3910539"/>
            <a:ext cx="807416" cy="5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BA9913C-F734-DD83-4648-5E05BA79BB36}"/>
              </a:ext>
            </a:extLst>
          </p:cNvPr>
          <p:cNvSpPr txBox="1"/>
          <p:nvPr/>
        </p:nvSpPr>
        <p:spPr>
          <a:xfrm rot="355228">
            <a:off x="8026445" y="2598585"/>
            <a:ext cx="214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[shop]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8" name="Picture 14" descr="Free woman shopping vegetable shop vector">
            <a:extLst>
              <a:ext uri="{FF2B5EF4-FFF2-40B4-BE49-F238E27FC236}">
                <a16:creationId xmlns:a16="http://schemas.microsoft.com/office/drawing/2014/main" id="{AD3926A8-4471-8FED-9701-6C68DFD0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544">
            <a:off x="9956411" y="1765080"/>
            <a:ext cx="644636" cy="6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52ED2A5-73C5-14C8-FD8B-A4FAA500D180}"/>
              </a:ext>
            </a:extLst>
          </p:cNvPr>
          <p:cNvSpPr txBox="1"/>
          <p:nvPr/>
        </p:nvSpPr>
        <p:spPr>
          <a:xfrm rot="21158070">
            <a:off x="8237882" y="6245441"/>
            <a:ext cx="203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[classical]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0" name="Picture 16" descr="Free guitar music musical instrument vector">
            <a:extLst>
              <a:ext uri="{FF2B5EF4-FFF2-40B4-BE49-F238E27FC236}">
                <a16:creationId xmlns:a16="http://schemas.microsoft.com/office/drawing/2014/main" id="{1DB36D96-D5E9-0D58-6B28-BD37A1DF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727" y="5108193"/>
            <a:ext cx="697061" cy="7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872181"/>
            <a:ext cx="10940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word ‘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zusammen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*’ (together) indicates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right verb option. Who is doing what?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20124" y="175857"/>
            <a:ext cx="4857449" cy="498337"/>
          </a:xfrm>
          <a:prstGeom prst="wedgeRoundRectCallout">
            <a:avLst>
              <a:gd name="adj1" fmla="val -54927"/>
              <a:gd name="adj2" fmla="val -163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92186" y="191812"/>
            <a:ext cx="485744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macht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4113FF3-F1B0-4288-96F3-1ACD9A4C90BA}"/>
              </a:ext>
            </a:extLst>
          </p:cNvPr>
          <p:cNvSpPr/>
          <p:nvPr/>
        </p:nvSpPr>
        <p:spPr>
          <a:xfrm>
            <a:off x="387268" y="1629873"/>
            <a:ext cx="6346369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439CE-52A9-43D2-9F4A-D7EA0AB6E596}"/>
              </a:ext>
            </a:extLst>
          </p:cNvPr>
          <p:cNvSpPr txBox="1"/>
          <p:nvPr/>
        </p:nvSpPr>
        <p:spPr>
          <a:xfrm>
            <a:off x="333541" y="1715583"/>
            <a:ext cx="664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macht|Sie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Hausaufgaben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69F4586-705B-44CF-9B8C-B2E691FE8F92}"/>
              </a:ext>
            </a:extLst>
          </p:cNvPr>
          <p:cNvSpPr/>
          <p:nvPr/>
        </p:nvSpPr>
        <p:spPr>
          <a:xfrm>
            <a:off x="387269" y="2483362"/>
            <a:ext cx="6036108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7BEBA-1AA4-4A7B-8231-8EDB9EFA213E}"/>
              </a:ext>
            </a:extLst>
          </p:cNvPr>
          <p:cNvSpPr txBox="1"/>
          <p:nvPr/>
        </p:nvSpPr>
        <p:spPr>
          <a:xfrm>
            <a:off x="383856" y="258335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| 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fährt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Rad.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FD459312-254B-4C4E-BCD3-9C62BE1AB5ED}"/>
              </a:ext>
            </a:extLst>
          </p:cNvPr>
          <p:cNvSpPr/>
          <p:nvPr/>
        </p:nvSpPr>
        <p:spPr>
          <a:xfrm>
            <a:off x="345185" y="3559717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AF8A5-95FC-410C-AAE2-5531E8687DD2}"/>
              </a:ext>
            </a:extLst>
          </p:cNvPr>
          <p:cNvSpPr txBox="1"/>
          <p:nvPr/>
        </p:nvSpPr>
        <p:spPr>
          <a:xfrm>
            <a:off x="341771" y="3659709"/>
            <a:ext cx="663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fünf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Kilometer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DDC3498C-B668-40DF-A4BC-18837017999F}"/>
              </a:ext>
            </a:extLst>
          </p:cNvPr>
          <p:cNvSpPr/>
          <p:nvPr/>
        </p:nvSpPr>
        <p:spPr>
          <a:xfrm>
            <a:off x="341772" y="4459564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B4669-AA3B-4DC0-B3AB-8B662C65E64A}"/>
              </a:ext>
            </a:extLst>
          </p:cNvPr>
          <p:cNvSpPr txBox="1"/>
          <p:nvPr/>
        </p:nvSpPr>
        <p:spPr>
          <a:xfrm>
            <a:off x="338358" y="4559556"/>
            <a:ext cx="6861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Kunstprojekt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BF233A-C3CD-48B7-B56A-9B64B3082D59}"/>
              </a:ext>
            </a:extLst>
          </p:cNvPr>
          <p:cNvSpPr/>
          <p:nvPr/>
        </p:nvSpPr>
        <p:spPr>
          <a:xfrm>
            <a:off x="86656" y="4275219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8E21AA52-84A4-4599-8C65-298CE6514B50}"/>
              </a:ext>
            </a:extLst>
          </p:cNvPr>
          <p:cNvSpPr/>
          <p:nvPr/>
        </p:nvSpPr>
        <p:spPr>
          <a:xfrm>
            <a:off x="262861" y="5430690"/>
            <a:ext cx="6206337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F876B2-8E32-4C56-8A35-2225CFD709B3}"/>
              </a:ext>
            </a:extLst>
          </p:cNvPr>
          <p:cNvSpPr txBox="1"/>
          <p:nvPr/>
        </p:nvSpPr>
        <p:spPr>
          <a:xfrm>
            <a:off x="259447" y="5530682"/>
            <a:ext cx="521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den Computer?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39B8A-6069-4199-BC5E-04D2561BBE1A}"/>
              </a:ext>
            </a:extLst>
          </p:cNvPr>
          <p:cNvSpPr/>
          <p:nvPr/>
        </p:nvSpPr>
        <p:spPr>
          <a:xfrm>
            <a:off x="370092" y="1772186"/>
            <a:ext cx="1417765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EFAE73-70BA-4CFC-9F06-CC3C9B81B99F}"/>
              </a:ext>
            </a:extLst>
          </p:cNvPr>
          <p:cNvSpPr/>
          <p:nvPr/>
        </p:nvSpPr>
        <p:spPr>
          <a:xfrm>
            <a:off x="86656" y="1445528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16224-0EB2-4C87-BA68-1049F03277C6}"/>
              </a:ext>
            </a:extLst>
          </p:cNvPr>
          <p:cNvSpPr txBox="1"/>
          <p:nvPr/>
        </p:nvSpPr>
        <p:spPr>
          <a:xfrm>
            <a:off x="6791177" y="1513240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do/are doing homework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ounded Rectangular Callout 24">
            <a:extLst>
              <a:ext uri="{FF2B5EF4-FFF2-40B4-BE49-F238E27FC236}">
                <a16:creationId xmlns:a16="http://schemas.microsoft.com/office/drawing/2014/main" id="{E8A5F8DA-3A62-78B1-0CD4-FADE5225C48F}"/>
              </a:ext>
            </a:extLst>
          </p:cNvPr>
          <p:cNvSpPr/>
          <p:nvPr/>
        </p:nvSpPr>
        <p:spPr>
          <a:xfrm>
            <a:off x="6841594" y="1878799"/>
            <a:ext cx="5204658" cy="945638"/>
          </a:xfrm>
          <a:prstGeom prst="wedgeRoundRectCallout">
            <a:avLst>
              <a:gd name="adj1" fmla="val -83305"/>
              <a:gd name="adj2" fmla="val -2625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English,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together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usually comes at the end. In German,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usually comes after the verb.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121BA0-E1C2-169A-C724-E8BA3C72EE58}"/>
              </a:ext>
            </a:extLst>
          </p:cNvPr>
          <p:cNvSpPr/>
          <p:nvPr/>
        </p:nvSpPr>
        <p:spPr>
          <a:xfrm>
            <a:off x="457054" y="2617145"/>
            <a:ext cx="142073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3B8594-6946-6766-9A81-CC0E79FEC6AC}"/>
              </a:ext>
            </a:extLst>
          </p:cNvPr>
          <p:cNvSpPr/>
          <p:nvPr/>
        </p:nvSpPr>
        <p:spPr>
          <a:xfrm>
            <a:off x="363010" y="3719674"/>
            <a:ext cx="1405341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1B13F56-049E-4C60-C6C3-B78206B7E66F}"/>
              </a:ext>
            </a:extLst>
          </p:cNvPr>
          <p:cNvSpPr/>
          <p:nvPr/>
        </p:nvSpPr>
        <p:spPr>
          <a:xfrm>
            <a:off x="1721636" y="4635729"/>
            <a:ext cx="126458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94B0408-A8B4-88DB-8D1B-03DE62F8CECF}"/>
              </a:ext>
            </a:extLst>
          </p:cNvPr>
          <p:cNvSpPr/>
          <p:nvPr/>
        </p:nvSpPr>
        <p:spPr>
          <a:xfrm>
            <a:off x="345185" y="5579741"/>
            <a:ext cx="1525403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2389A-EEEA-846A-E17E-0066465C817A}"/>
              </a:ext>
            </a:extLst>
          </p:cNvPr>
          <p:cNvSpPr txBox="1"/>
          <p:nvPr/>
        </p:nvSpPr>
        <p:spPr>
          <a:xfrm>
            <a:off x="6492117" y="275239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cycles/is cycling.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F2172-449F-1333-2E53-561E565C791B}"/>
              </a:ext>
            </a:extLst>
          </p:cNvPr>
          <p:cNvSpPr txBox="1"/>
          <p:nvPr/>
        </p:nvSpPr>
        <p:spPr>
          <a:xfrm>
            <a:off x="6468344" y="548956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use/ are you using the computer?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F870-E136-F17B-76FE-6533C3975E88}"/>
              </a:ext>
            </a:extLst>
          </p:cNvPr>
          <p:cNvSpPr txBox="1"/>
          <p:nvPr/>
        </p:nvSpPr>
        <p:spPr>
          <a:xfrm>
            <a:off x="6492117" y="3655063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run/ are running 5 kilometres together.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EF6554-BCEA-8D44-B252-F05587697548}"/>
              </a:ext>
            </a:extLst>
          </p:cNvPr>
          <p:cNvSpPr txBox="1"/>
          <p:nvPr/>
        </p:nvSpPr>
        <p:spPr>
          <a:xfrm>
            <a:off x="6469198" y="4555375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find/ are finding an art project together.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360714D-35D9-7FA5-5F07-89791324E62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4AFE30-5225-417F-87E8-56D5B1B2F010}"/>
              </a:ext>
            </a:extLst>
          </p:cNvPr>
          <p:cNvSpPr/>
          <p:nvPr/>
        </p:nvSpPr>
        <p:spPr>
          <a:xfrm>
            <a:off x="86656" y="229901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1A348F-DC6C-484F-B0E2-18EAF43DD914}"/>
              </a:ext>
            </a:extLst>
          </p:cNvPr>
          <p:cNvSpPr/>
          <p:nvPr/>
        </p:nvSpPr>
        <p:spPr>
          <a:xfrm>
            <a:off x="86656" y="524634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E61E8C-4EBF-4C47-B9A5-B11DE235E956}"/>
              </a:ext>
            </a:extLst>
          </p:cNvPr>
          <p:cNvSpPr/>
          <p:nvPr/>
        </p:nvSpPr>
        <p:spPr>
          <a:xfrm>
            <a:off x="86656" y="337537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34" grpId="0"/>
      <p:bldP spid="4" grpId="0" animBg="1"/>
      <p:bldP spid="6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4102766" y="158134"/>
            <a:ext cx="1267342" cy="54167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7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4129217" y="175709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2887" y="-6973"/>
            <a:ext cx="914400" cy="914400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68DC8688-4683-4113-B876-71BEC5C9B2DD}"/>
              </a:ext>
            </a:extLst>
          </p:cNvPr>
          <p:cNvSpPr/>
          <p:nvPr/>
        </p:nvSpPr>
        <p:spPr>
          <a:xfrm>
            <a:off x="5148925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D9569-646B-4A34-8E5F-9916EA5F6185}"/>
              </a:ext>
            </a:extLst>
          </p:cNvPr>
          <p:cNvSpPr txBox="1"/>
          <p:nvPr/>
        </p:nvSpPr>
        <p:spPr>
          <a:xfrm>
            <a:off x="5253547" y="997449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normally wear sports clothes.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F83417-10FE-4869-A354-068599EB0428}"/>
              </a:ext>
            </a:extLst>
          </p:cNvPr>
          <p:cNvSpPr/>
          <p:nvPr/>
        </p:nvSpPr>
        <p:spPr>
          <a:xfrm>
            <a:off x="4907405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2AFC4-FD23-42D0-A195-5600783CC8FB}"/>
              </a:ext>
            </a:extLst>
          </p:cNvPr>
          <p:cNvGraphicFramePr>
            <a:graphicFrameLocks noGrp="1"/>
          </p:cNvGraphicFramePr>
          <p:nvPr/>
        </p:nvGraphicFramePr>
        <p:xfrm>
          <a:off x="123172" y="1055376"/>
          <a:ext cx="3517019" cy="5497911"/>
        </p:xfrm>
        <a:graphic>
          <a:graphicData uri="http://schemas.openxmlformats.org/drawingml/2006/table">
            <a:tbl>
              <a:tblPr/>
              <a:tblGrid>
                <a:gridCol w="714931">
                  <a:extLst>
                    <a:ext uri="{9D8B030D-6E8A-4147-A177-3AD203B41FA5}">
                      <a16:colId xmlns:a16="http://schemas.microsoft.com/office/drawing/2014/main" val="2839383268"/>
                    </a:ext>
                  </a:extLst>
                </a:gridCol>
                <a:gridCol w="1314547">
                  <a:extLst>
                    <a:ext uri="{9D8B030D-6E8A-4147-A177-3AD203B41FA5}">
                      <a16:colId xmlns:a16="http://schemas.microsoft.com/office/drawing/2014/main" val="117968561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103099271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A, B, C?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48628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Sports day</a:t>
                      </a:r>
                      <a:endParaRPr lang="en-GB" sz="1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39329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Friday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767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09653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sports day</a:t>
                      </a:r>
                      <a:endParaRPr lang="en-GB" sz="1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9119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10.00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93749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1879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10.00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9841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Friday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397768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7" name="T2_W6F_7.2.wav"/>
            </a:hlinkClick>
            <a:extLst>
              <a:ext uri="{FF2B5EF4-FFF2-40B4-BE49-F238E27FC236}">
                <a16:creationId xmlns:a16="http://schemas.microsoft.com/office/drawing/2014/main" id="{D495AC6F-BE4F-4BB1-A367-2D790590B7BD}"/>
              </a:ext>
            </a:extLst>
          </p:cNvPr>
          <p:cNvSpPr/>
          <p:nvPr/>
        </p:nvSpPr>
        <p:spPr>
          <a:xfrm>
            <a:off x="174557" y="18237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8" name="T2_W6F_7.3.wav"/>
            </a:hlinkClick>
            <a:extLst>
              <a:ext uri="{FF2B5EF4-FFF2-40B4-BE49-F238E27FC236}">
                <a16:creationId xmlns:a16="http://schemas.microsoft.com/office/drawing/2014/main" id="{D06EF5C4-A27E-405F-80C7-E125FB108DE2}"/>
              </a:ext>
            </a:extLst>
          </p:cNvPr>
          <p:cNvSpPr/>
          <p:nvPr/>
        </p:nvSpPr>
        <p:spPr>
          <a:xfrm>
            <a:off x="174557" y="24305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9" name="T2_W6F_7.4.wav"/>
            </a:hlinkClick>
            <a:extLst>
              <a:ext uri="{FF2B5EF4-FFF2-40B4-BE49-F238E27FC236}">
                <a16:creationId xmlns:a16="http://schemas.microsoft.com/office/drawing/2014/main" id="{BFAD851F-7B67-44C6-A477-C5274164A55E}"/>
              </a:ext>
            </a:extLst>
          </p:cNvPr>
          <p:cNvSpPr/>
          <p:nvPr/>
        </p:nvSpPr>
        <p:spPr>
          <a:xfrm>
            <a:off x="174557" y="30024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0" name="T2_W6F_7.5.wav"/>
            </a:hlinkClick>
            <a:extLst>
              <a:ext uri="{FF2B5EF4-FFF2-40B4-BE49-F238E27FC236}">
                <a16:creationId xmlns:a16="http://schemas.microsoft.com/office/drawing/2014/main" id="{AAB19B61-4F7E-4F39-9F6B-6C296F33B3F6}"/>
              </a:ext>
            </a:extLst>
          </p:cNvPr>
          <p:cNvSpPr/>
          <p:nvPr/>
        </p:nvSpPr>
        <p:spPr>
          <a:xfrm>
            <a:off x="174557" y="363005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1" name="T2_W6F_7.6.wav"/>
            </a:hlinkClick>
            <a:extLst>
              <a:ext uri="{FF2B5EF4-FFF2-40B4-BE49-F238E27FC236}">
                <a16:creationId xmlns:a16="http://schemas.microsoft.com/office/drawing/2014/main" id="{3210044D-C9D6-4994-B68A-DCA38A221520}"/>
              </a:ext>
            </a:extLst>
          </p:cNvPr>
          <p:cNvSpPr/>
          <p:nvPr/>
        </p:nvSpPr>
        <p:spPr>
          <a:xfrm>
            <a:off x="174557" y="42012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2" name="T2_W6F_7.7.wav"/>
            </a:hlinkClick>
            <a:extLst>
              <a:ext uri="{FF2B5EF4-FFF2-40B4-BE49-F238E27FC236}">
                <a16:creationId xmlns:a16="http://schemas.microsoft.com/office/drawing/2014/main" id="{5E21B431-61A8-44C9-8321-4AF053BDBF4C}"/>
              </a:ext>
            </a:extLst>
          </p:cNvPr>
          <p:cNvSpPr/>
          <p:nvPr/>
        </p:nvSpPr>
        <p:spPr>
          <a:xfrm>
            <a:off x="194094" y="48494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7">
            <a:hlinkClick r:id="" action="ppaction://noaction">
              <a:snd r:embed="rId13" name="T2_W6F_7.8.wav"/>
            </a:hlinkClick>
            <a:extLst>
              <a:ext uri="{FF2B5EF4-FFF2-40B4-BE49-F238E27FC236}">
                <a16:creationId xmlns:a16="http://schemas.microsoft.com/office/drawing/2014/main" id="{7F5A9E18-C6ED-45B1-A15E-496CFBF76B46}"/>
              </a:ext>
            </a:extLst>
          </p:cNvPr>
          <p:cNvSpPr/>
          <p:nvPr/>
        </p:nvSpPr>
        <p:spPr>
          <a:xfrm>
            <a:off x="174557" y="54175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8">
            <a:hlinkClick r:id="" action="ppaction://noaction">
              <a:snd r:embed="rId14" name="T2_W6F_7.9.wav"/>
            </a:hlinkClick>
            <a:extLst>
              <a:ext uri="{FF2B5EF4-FFF2-40B4-BE49-F238E27FC236}">
                <a16:creationId xmlns:a16="http://schemas.microsoft.com/office/drawing/2014/main" id="{84B667F5-4837-4770-9B4C-EFBC2FBE6B96}"/>
              </a:ext>
            </a:extLst>
          </p:cNvPr>
          <p:cNvSpPr/>
          <p:nvPr/>
        </p:nvSpPr>
        <p:spPr>
          <a:xfrm>
            <a:off x="174557" y="60217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52064104-9330-4A10-B164-1216BAA9AEE8}"/>
              </a:ext>
            </a:extLst>
          </p:cNvPr>
          <p:cNvSpPr/>
          <p:nvPr/>
        </p:nvSpPr>
        <p:spPr>
          <a:xfrm>
            <a:off x="7965446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2932A-D665-4411-B956-C59B177D6F20}"/>
              </a:ext>
            </a:extLst>
          </p:cNvPr>
          <p:cNvSpPr txBox="1"/>
          <p:nvPr/>
        </p:nvSpPr>
        <p:spPr>
          <a:xfrm>
            <a:off x="8070068" y="997449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(all) helping friends?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8B592B-C98D-44A7-A7F6-1E5A0FA26749}"/>
              </a:ext>
            </a:extLst>
          </p:cNvPr>
          <p:cNvSpPr/>
          <p:nvPr/>
        </p:nvSpPr>
        <p:spPr>
          <a:xfrm>
            <a:off x="7723926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57F25D70-9C49-4F10-9CBA-AE33762F7529}"/>
              </a:ext>
            </a:extLst>
          </p:cNvPr>
          <p:cNvSpPr/>
          <p:nvPr/>
        </p:nvSpPr>
        <p:spPr>
          <a:xfrm>
            <a:off x="3620615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1BEFD-3493-4B59-B34B-5D8D6AF5BDF5}"/>
              </a:ext>
            </a:extLst>
          </p:cNvPr>
          <p:cNvSpPr txBox="1"/>
          <p:nvPr/>
        </p:nvSpPr>
        <p:spPr>
          <a:xfrm>
            <a:off x="3696624" y="3138384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playing football.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C3601F-BB7D-47B0-971F-3B1A155E50C8}"/>
              </a:ext>
            </a:extLst>
          </p:cNvPr>
          <p:cNvSpPr/>
          <p:nvPr/>
        </p:nvSpPr>
        <p:spPr>
          <a:xfrm>
            <a:off x="3379095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76953F11-8B74-4245-B6F5-8618FE516AF1}"/>
              </a:ext>
            </a:extLst>
          </p:cNvPr>
          <p:cNvSpPr/>
          <p:nvPr/>
        </p:nvSpPr>
        <p:spPr>
          <a:xfrm>
            <a:off x="6437136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EEDA8-3446-4BB9-90C6-671942E9039A}"/>
              </a:ext>
            </a:extLst>
          </p:cNvPr>
          <p:cNvSpPr txBox="1"/>
          <p:nvPr/>
        </p:nvSpPr>
        <p:spPr>
          <a:xfrm>
            <a:off x="6541758" y="3111712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normally wears sports clothes.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99B012-E2AA-4438-9D57-AB692B0B8F2B}"/>
              </a:ext>
            </a:extLst>
          </p:cNvPr>
          <p:cNvSpPr/>
          <p:nvPr/>
        </p:nvSpPr>
        <p:spPr>
          <a:xfrm>
            <a:off x="6195616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E74E565E-E8CB-4981-87B2-A5AE172C7120}"/>
              </a:ext>
            </a:extLst>
          </p:cNvPr>
          <p:cNvSpPr/>
          <p:nvPr/>
        </p:nvSpPr>
        <p:spPr>
          <a:xfrm>
            <a:off x="3731665" y="5088884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533595-C15E-436F-B502-3AC3261CDD57}"/>
              </a:ext>
            </a:extLst>
          </p:cNvPr>
          <p:cNvSpPr txBox="1"/>
          <p:nvPr/>
        </p:nvSpPr>
        <p:spPr>
          <a:xfrm>
            <a:off x="3731665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 playing football?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B4FDE8-DB75-43B7-BE85-E52A48694DEC}"/>
              </a:ext>
            </a:extLst>
          </p:cNvPr>
          <p:cNvSpPr/>
          <p:nvPr/>
        </p:nvSpPr>
        <p:spPr>
          <a:xfrm>
            <a:off x="3570947" y="476527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8A9FB45F-7E42-401D-AE35-8DCD00C3F800}"/>
              </a:ext>
            </a:extLst>
          </p:cNvPr>
          <p:cNvSpPr/>
          <p:nvPr/>
        </p:nvSpPr>
        <p:spPr>
          <a:xfrm>
            <a:off x="6443564" y="5042698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7C7C3E-A50F-4273-B258-F94FBAF395C6}"/>
              </a:ext>
            </a:extLst>
          </p:cNvPr>
          <p:cNvSpPr txBox="1"/>
          <p:nvPr/>
        </p:nvSpPr>
        <p:spPr>
          <a:xfrm>
            <a:off x="6548186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are singing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1425B3-6BCB-4D55-9B97-A5B87E057930}"/>
              </a:ext>
            </a:extLst>
          </p:cNvPr>
          <p:cNvSpPr/>
          <p:nvPr/>
        </p:nvSpPr>
        <p:spPr>
          <a:xfrm>
            <a:off x="6202044" y="485835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527D984C-1951-4698-8BB0-6ABA977490BF}"/>
              </a:ext>
            </a:extLst>
          </p:cNvPr>
          <p:cNvSpPr/>
          <p:nvPr/>
        </p:nvSpPr>
        <p:spPr>
          <a:xfrm>
            <a:off x="9416926" y="3040255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4D63C0-6A49-4898-A309-0B866D91D995}"/>
              </a:ext>
            </a:extLst>
          </p:cNvPr>
          <p:cNvSpPr txBox="1"/>
          <p:nvPr/>
        </p:nvSpPr>
        <p:spPr>
          <a:xfrm>
            <a:off x="9521548" y="3101947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am singing with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279CB3-17E3-41C9-95DC-5E56EB97BBF3}"/>
              </a:ext>
            </a:extLst>
          </p:cNvPr>
          <p:cNvSpPr/>
          <p:nvPr/>
        </p:nvSpPr>
        <p:spPr>
          <a:xfrm>
            <a:off x="9175406" y="285591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50226C16-D523-4AEC-AAF9-840C73E3B6D7}"/>
              </a:ext>
            </a:extLst>
          </p:cNvPr>
          <p:cNvSpPr/>
          <p:nvPr/>
        </p:nvSpPr>
        <p:spPr>
          <a:xfrm>
            <a:off x="9423354" y="5032933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AFCE04-DFD3-477E-95A3-0A4F511D44D5}"/>
              </a:ext>
            </a:extLst>
          </p:cNvPr>
          <p:cNvSpPr txBox="1"/>
          <p:nvPr/>
        </p:nvSpPr>
        <p:spPr>
          <a:xfrm>
            <a:off x="9527976" y="5094625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Time: __________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helping friends.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C08BA4-5747-4CEC-9654-E837FB9E13A6}"/>
              </a:ext>
            </a:extLst>
          </p:cNvPr>
          <p:cNvSpPr/>
          <p:nvPr/>
        </p:nvSpPr>
        <p:spPr>
          <a:xfrm>
            <a:off x="9181834" y="484858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853382-C21E-2F2D-8866-53B45065E0B6}"/>
              </a:ext>
            </a:extLst>
          </p:cNvPr>
          <p:cNvSpPr/>
          <p:nvPr/>
        </p:nvSpPr>
        <p:spPr>
          <a:xfrm>
            <a:off x="1161612" y="174033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3DBF5A-7E26-0C0D-62AD-CE559B5E3DE7}"/>
              </a:ext>
            </a:extLst>
          </p:cNvPr>
          <p:cNvSpPr/>
          <p:nvPr/>
        </p:nvSpPr>
        <p:spPr>
          <a:xfrm>
            <a:off x="1161612" y="238407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BF943-8607-8F73-49B3-A26E67EF4979}"/>
              </a:ext>
            </a:extLst>
          </p:cNvPr>
          <p:cNvSpPr/>
          <p:nvPr/>
        </p:nvSpPr>
        <p:spPr>
          <a:xfrm>
            <a:off x="1144945" y="29951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73F4E9-C449-EDC5-9C26-4224D7AF0E4F}"/>
              </a:ext>
            </a:extLst>
          </p:cNvPr>
          <p:cNvSpPr/>
          <p:nvPr/>
        </p:nvSpPr>
        <p:spPr>
          <a:xfrm>
            <a:off x="1143978" y="361548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EF1E16-8DE5-BB97-3A52-FBD60AB93117}"/>
              </a:ext>
            </a:extLst>
          </p:cNvPr>
          <p:cNvSpPr/>
          <p:nvPr/>
        </p:nvSpPr>
        <p:spPr>
          <a:xfrm>
            <a:off x="1144615" y="422359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B81D7F-1D66-2E78-0C8E-19C3BD4F679C}"/>
              </a:ext>
            </a:extLst>
          </p:cNvPr>
          <p:cNvSpPr/>
          <p:nvPr/>
        </p:nvSpPr>
        <p:spPr>
          <a:xfrm>
            <a:off x="1131165" y="483114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6A1BD5-6DA8-19E8-4142-C8D5FE1ECDA1}"/>
              </a:ext>
            </a:extLst>
          </p:cNvPr>
          <p:cNvSpPr/>
          <p:nvPr/>
        </p:nvSpPr>
        <p:spPr>
          <a:xfrm>
            <a:off x="1087739" y="545145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D5FB6F-7140-AEFA-C946-C7B9DBC139FE}"/>
              </a:ext>
            </a:extLst>
          </p:cNvPr>
          <p:cNvSpPr/>
          <p:nvPr/>
        </p:nvSpPr>
        <p:spPr>
          <a:xfrm>
            <a:off x="1094896" y="60498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594AA5-200D-9AFF-3EC6-41A7F552503B}"/>
              </a:ext>
            </a:extLst>
          </p:cNvPr>
          <p:cNvSpPr txBox="1"/>
          <p:nvPr/>
        </p:nvSpPr>
        <p:spPr>
          <a:xfrm>
            <a:off x="2179075" y="1769728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EF9FC9-5B63-F6BF-074C-00296951A015}"/>
              </a:ext>
            </a:extLst>
          </p:cNvPr>
          <p:cNvSpPr txBox="1"/>
          <p:nvPr/>
        </p:nvSpPr>
        <p:spPr>
          <a:xfrm>
            <a:off x="2224984" y="2446951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15660C-FD6C-431B-D54C-F5428E68A932}"/>
              </a:ext>
            </a:extLst>
          </p:cNvPr>
          <p:cNvSpPr txBox="1"/>
          <p:nvPr/>
        </p:nvSpPr>
        <p:spPr>
          <a:xfrm>
            <a:off x="2189189" y="3016434"/>
            <a:ext cx="1013843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A5248-8841-0446-9AD8-3211827BEB7A}"/>
              </a:ext>
            </a:extLst>
          </p:cNvPr>
          <p:cNvSpPr txBox="1"/>
          <p:nvPr/>
        </p:nvSpPr>
        <p:spPr>
          <a:xfrm>
            <a:off x="2189189" y="3586714"/>
            <a:ext cx="1293857" cy="40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1A6ADB-FD1B-431F-0ADE-04ACCCE68C71}"/>
              </a:ext>
            </a:extLst>
          </p:cNvPr>
          <p:cNvSpPr txBox="1"/>
          <p:nvPr/>
        </p:nvSpPr>
        <p:spPr>
          <a:xfrm>
            <a:off x="2173545" y="4267408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CDBB989-3275-EC60-431D-3946BAB9191D}"/>
              </a:ext>
            </a:extLst>
          </p:cNvPr>
          <p:cNvSpPr txBox="1"/>
          <p:nvPr/>
        </p:nvSpPr>
        <p:spPr>
          <a:xfrm>
            <a:off x="2186651" y="4818276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B903A-902A-D7D3-0A2B-CAC1EFED0344}"/>
              </a:ext>
            </a:extLst>
          </p:cNvPr>
          <p:cNvSpPr txBox="1"/>
          <p:nvPr/>
        </p:nvSpPr>
        <p:spPr>
          <a:xfrm>
            <a:off x="2170892" y="5525527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10363B-18E4-C35E-9679-AB27E21BACDD}"/>
              </a:ext>
            </a:extLst>
          </p:cNvPr>
          <p:cNvSpPr txBox="1"/>
          <p:nvPr/>
        </p:nvSpPr>
        <p:spPr>
          <a:xfrm>
            <a:off x="2206008" y="6068231"/>
            <a:ext cx="1273452" cy="394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92247C0A-336B-8F3F-5840-367D7D6F902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6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/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1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1531919" y="1573964"/>
            <a:ext cx="12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123075" y="221852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123075" y="2751840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1531919" y="3410649"/>
            <a:ext cx="120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092893" y="3994891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092893" y="4585408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123075" y="523794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1748804" y="5815372"/>
            <a:ext cx="66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364702" y="1615926"/>
            <a:ext cx="292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sports 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46165" y="2226502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46165" y="28177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two o’clock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36990" y="342656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 sports 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46165" y="4078453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 o’clock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92428" y="46696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two o’clock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92428" y="530111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 o’clock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780510" y="5871396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3E3BB0E-39C9-490F-BF18-385C707DD154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39FC4F-2621-466C-8622-077794BD89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54" name="CustomShape 23">
            <a:hlinkClick r:id="" action="ppaction://noaction">
              <a:snd r:embed="rId4" name="T2_W6F_7.2.wav"/>
            </a:hlinkClick>
            <a:extLst>
              <a:ext uri="{FF2B5EF4-FFF2-40B4-BE49-F238E27FC236}">
                <a16:creationId xmlns:a16="http://schemas.microsoft.com/office/drawing/2014/main" id="{DE32818A-74E9-4CFA-B058-1C8BE6C58454}"/>
              </a:ext>
            </a:extLst>
          </p:cNvPr>
          <p:cNvSpPr/>
          <p:nvPr/>
        </p:nvSpPr>
        <p:spPr>
          <a:xfrm>
            <a:off x="344586" y="1644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4">
            <a:hlinkClick r:id="" action="ppaction://noaction">
              <a:snd r:embed="rId5" name="T2_W6F_7.3.wav"/>
            </a:hlinkClick>
            <a:extLst>
              <a:ext uri="{FF2B5EF4-FFF2-40B4-BE49-F238E27FC236}">
                <a16:creationId xmlns:a16="http://schemas.microsoft.com/office/drawing/2014/main" id="{D5C62343-D8DA-4538-8BC0-3B2566B833F1}"/>
              </a:ext>
            </a:extLst>
          </p:cNvPr>
          <p:cNvSpPr/>
          <p:nvPr/>
        </p:nvSpPr>
        <p:spPr>
          <a:xfrm>
            <a:off x="344586" y="22512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5">
            <a:hlinkClick r:id="" action="ppaction://noaction">
              <a:snd r:embed="rId6" name="T2_W6F_7.4.wav"/>
            </a:hlinkClick>
            <a:extLst>
              <a:ext uri="{FF2B5EF4-FFF2-40B4-BE49-F238E27FC236}">
                <a16:creationId xmlns:a16="http://schemas.microsoft.com/office/drawing/2014/main" id="{3894644F-3EB8-4FFF-99A6-ED4D6B5B63D8}"/>
              </a:ext>
            </a:extLst>
          </p:cNvPr>
          <p:cNvSpPr/>
          <p:nvPr/>
        </p:nvSpPr>
        <p:spPr>
          <a:xfrm>
            <a:off x="344586" y="28231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6">
            <a:hlinkClick r:id="" action="ppaction://noaction">
              <a:snd r:embed="rId7" name="T2_W6F_7.5.wav"/>
            </a:hlinkClick>
            <a:extLst>
              <a:ext uri="{FF2B5EF4-FFF2-40B4-BE49-F238E27FC236}">
                <a16:creationId xmlns:a16="http://schemas.microsoft.com/office/drawing/2014/main" id="{6FC18DBE-4402-4F4D-A67F-57D5F37526FF}"/>
              </a:ext>
            </a:extLst>
          </p:cNvPr>
          <p:cNvSpPr/>
          <p:nvPr/>
        </p:nvSpPr>
        <p:spPr>
          <a:xfrm>
            <a:off x="344586" y="34507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7">
            <a:hlinkClick r:id="" action="ppaction://noaction">
              <a:snd r:embed="rId8" name="T2_W6F_7.6.wav"/>
            </a:hlinkClick>
            <a:extLst>
              <a:ext uri="{FF2B5EF4-FFF2-40B4-BE49-F238E27FC236}">
                <a16:creationId xmlns:a16="http://schemas.microsoft.com/office/drawing/2014/main" id="{BB501AB7-3A81-4A9F-884A-3D59C43A5883}"/>
              </a:ext>
            </a:extLst>
          </p:cNvPr>
          <p:cNvSpPr/>
          <p:nvPr/>
        </p:nvSpPr>
        <p:spPr>
          <a:xfrm>
            <a:off x="344586" y="402197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8">
            <a:hlinkClick r:id="" action="ppaction://noaction">
              <a:snd r:embed="rId9" name="T2_W6F_7.7.wav"/>
            </a:hlinkClick>
            <a:extLst>
              <a:ext uri="{FF2B5EF4-FFF2-40B4-BE49-F238E27FC236}">
                <a16:creationId xmlns:a16="http://schemas.microsoft.com/office/drawing/2014/main" id="{EA0E0052-4B22-4A97-BC49-8B82208FE1C8}"/>
              </a:ext>
            </a:extLst>
          </p:cNvPr>
          <p:cNvSpPr/>
          <p:nvPr/>
        </p:nvSpPr>
        <p:spPr>
          <a:xfrm>
            <a:off x="364123" y="467017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CustomShape 27">
            <a:hlinkClick r:id="" action="ppaction://noaction">
              <a:snd r:embed="rId10" name="T2_W6F_7.8.wav"/>
            </a:hlinkClick>
            <a:extLst>
              <a:ext uri="{FF2B5EF4-FFF2-40B4-BE49-F238E27FC236}">
                <a16:creationId xmlns:a16="http://schemas.microsoft.com/office/drawing/2014/main" id="{FF8B0BF7-971D-4B89-821F-87E3FACCB500}"/>
              </a:ext>
            </a:extLst>
          </p:cNvPr>
          <p:cNvSpPr/>
          <p:nvPr/>
        </p:nvSpPr>
        <p:spPr>
          <a:xfrm>
            <a:off x="344586" y="523824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CustomShape 28">
            <a:hlinkClick r:id="" action="ppaction://noaction">
              <a:snd r:embed="rId11" name="T2_W6F_7.9.wav"/>
            </a:hlinkClick>
            <a:extLst>
              <a:ext uri="{FF2B5EF4-FFF2-40B4-BE49-F238E27FC236}">
                <a16:creationId xmlns:a16="http://schemas.microsoft.com/office/drawing/2014/main" id="{97D8E464-812A-4E6B-9B9E-DC78DC15655C}"/>
              </a:ext>
            </a:extLst>
          </p:cNvPr>
          <p:cNvSpPr/>
          <p:nvPr/>
        </p:nvSpPr>
        <p:spPr>
          <a:xfrm>
            <a:off x="344586" y="584241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Speech Bubble: Rectangle with Corners Rounded 63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12327968-9073-4F66-950E-C984228FE2AD}"/>
              </a:ext>
            </a:extLst>
          </p:cNvPr>
          <p:cNvSpPr/>
          <p:nvPr/>
        </p:nvSpPr>
        <p:spPr>
          <a:xfrm>
            <a:off x="4563560" y="139873"/>
            <a:ext cx="1532440" cy="60361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CustomShape 7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479D8987-7467-4CB2-8317-2FBAEAB5017E}"/>
              </a:ext>
            </a:extLst>
          </p:cNvPr>
          <p:cNvSpPr/>
          <p:nvPr/>
        </p:nvSpPr>
        <p:spPr>
          <a:xfrm>
            <a:off x="4659310" y="152387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59C47C51-F451-45DD-A78D-203C190C43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8832" y="25053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6AC8BD4-0ED3-4D04-AA4F-53A972197B1E}"/>
              </a:ext>
            </a:extLst>
          </p:cNvPr>
          <p:cNvSpPr txBox="1"/>
          <p:nvPr/>
        </p:nvSpPr>
        <p:spPr>
          <a:xfrm>
            <a:off x="3275293" y="1587125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normally wears sports clothes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D3E54-5746-505F-3D19-2BF7BA8773F3}"/>
              </a:ext>
            </a:extLst>
          </p:cNvPr>
          <p:cNvSpPr txBox="1"/>
          <p:nvPr/>
        </p:nvSpPr>
        <p:spPr>
          <a:xfrm>
            <a:off x="3275293" y="2197701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singing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1E484-9564-9602-2925-B81E7D2A152E}"/>
              </a:ext>
            </a:extLst>
          </p:cNvPr>
          <p:cNvSpPr txBox="1"/>
          <p:nvPr/>
        </p:nvSpPr>
        <p:spPr>
          <a:xfrm>
            <a:off x="3098778" y="2774498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helping friends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5BAA4-9A50-1ED9-C385-E3C9A7E31CF1}"/>
              </a:ext>
            </a:extLst>
          </p:cNvPr>
          <p:cNvSpPr txBox="1"/>
          <p:nvPr/>
        </p:nvSpPr>
        <p:spPr>
          <a:xfrm>
            <a:off x="3021381" y="3441451"/>
            <a:ext cx="438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normally wear sports clothes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4C12E-4610-DD72-5E90-32525BEE8350}"/>
              </a:ext>
            </a:extLst>
          </p:cNvPr>
          <p:cNvSpPr txBox="1"/>
          <p:nvPr/>
        </p:nvSpPr>
        <p:spPr>
          <a:xfrm>
            <a:off x="3098778" y="4004733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playing football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728F2-172E-B0E1-34F6-8483C5D3C8D0}"/>
              </a:ext>
            </a:extLst>
          </p:cNvPr>
          <p:cNvSpPr txBox="1"/>
          <p:nvPr/>
        </p:nvSpPr>
        <p:spPr>
          <a:xfrm>
            <a:off x="3098778" y="4650132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helping friends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715B1-7D61-0806-87E3-B0A9EFB00F15}"/>
              </a:ext>
            </a:extLst>
          </p:cNvPr>
          <p:cNvSpPr txBox="1"/>
          <p:nvPr/>
        </p:nvSpPr>
        <p:spPr>
          <a:xfrm>
            <a:off x="3098778" y="5219034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playing football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953B-E126-63D3-6424-EB35E9FB762B}"/>
              </a:ext>
            </a:extLst>
          </p:cNvPr>
          <p:cNvSpPr txBox="1"/>
          <p:nvPr/>
        </p:nvSpPr>
        <p:spPr>
          <a:xfrm>
            <a:off x="3212173" y="5842410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singing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8C548570-6017-323D-23D5-EBFBB46EB9C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3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  <p:bldP spid="67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80" y="2506767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" y="2640568"/>
            <a:ext cx="1223081" cy="11961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82A755-AD0E-4AA9-BB13-6238B7009B8B}"/>
              </a:ext>
            </a:extLst>
          </p:cNvPr>
          <p:cNvSpPr txBox="1"/>
          <p:nvPr/>
        </p:nvSpPr>
        <p:spPr>
          <a:xfrm>
            <a:off x="3116794" y="2388941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spät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3D354-2C2E-4A0C-888F-EA5FB2F475B3}"/>
              </a:ext>
            </a:extLst>
          </p:cNvPr>
          <p:cNvSpPr txBox="1"/>
          <p:nvPr/>
        </p:nvSpPr>
        <p:spPr>
          <a:xfrm>
            <a:off x="3116794" y="2992896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zwei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CB8CF-8CC1-498E-9D8A-34995CEEBEF4}"/>
              </a:ext>
            </a:extLst>
          </p:cNvPr>
          <p:cNvSpPr txBox="1"/>
          <p:nvPr/>
        </p:nvSpPr>
        <p:spPr>
          <a:xfrm>
            <a:off x="3116793" y="3703680"/>
            <a:ext cx="533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🖊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…………………..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01285-B548-46D7-A3D4-3248AFD171DB}"/>
              </a:ext>
            </a:extLst>
          </p:cNvPr>
          <p:cNvSpPr txBox="1"/>
          <p:nvPr/>
        </p:nvSpPr>
        <p:spPr>
          <a:xfrm>
            <a:off x="5558658" y="3650349"/>
            <a:ext cx="268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2 o’clock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75A856B-B960-4144-9421-2A61742D1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9" y="311072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13169B-F4BE-4A5C-9F3A-1C17F7ECED19}"/>
              </a:ext>
            </a:extLst>
          </p:cNvPr>
          <p:cNvSpPr/>
          <p:nvPr/>
        </p:nvSpPr>
        <p:spPr>
          <a:xfrm>
            <a:off x="296008" y="2300196"/>
            <a:ext cx="2238264" cy="24318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6FF7E-C12C-4A6E-B4B9-B9AB0472C471}"/>
              </a:ext>
            </a:extLst>
          </p:cNvPr>
          <p:cNvSpPr txBox="1"/>
          <p:nvPr/>
        </p:nvSpPr>
        <p:spPr>
          <a:xfrm>
            <a:off x="229444" y="1705575"/>
            <a:ext cx="2314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Partner A</a:t>
            </a:r>
            <a:endParaRPr lang="en-GB" sz="2800" b="1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A944D47-37F9-63E7-868C-DE439907821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2692</Words>
  <Application>Microsoft Office PowerPoint</Application>
  <PresentationFormat>Widescreen</PresentationFormat>
  <Paragraphs>525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Modern Love</vt:lpstr>
      <vt:lpstr>Nirmala UI</vt:lpstr>
      <vt:lpstr>Segoe Print</vt:lpstr>
      <vt:lpstr>Segoe UI Emoji</vt:lpstr>
      <vt:lpstr>1_Office Theme</vt:lpstr>
      <vt:lpstr>Exploring </vt:lpstr>
      <vt:lpstr>aussprechen</vt:lpstr>
      <vt:lpstr>[st]</vt:lpstr>
      <vt:lpstr>[sp]</vt:lpstr>
      <vt:lpstr>Follow up 1:</vt:lpstr>
      <vt:lpstr>Follow up 2</vt:lpstr>
      <vt:lpstr>Follow up 3a</vt:lpstr>
      <vt:lpstr>Follow up 3b</vt:lpstr>
      <vt:lpstr>Follow up 4</vt:lpstr>
      <vt:lpstr>Follow up 4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54</cp:revision>
  <dcterms:created xsi:type="dcterms:W3CDTF">2021-06-12T06:20:35Z</dcterms:created>
  <dcterms:modified xsi:type="dcterms:W3CDTF">2024-03-18T16:38:37Z</dcterms:modified>
</cp:coreProperties>
</file>