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998" r:id="rId4"/>
    <p:sldId id="926" r:id="rId5"/>
    <p:sldId id="991" r:id="rId6"/>
    <p:sldId id="363" r:id="rId7"/>
    <p:sldId id="977" r:id="rId8"/>
    <p:sldId id="974" r:id="rId9"/>
    <p:sldId id="992" r:id="rId10"/>
    <p:sldId id="972" r:id="rId11"/>
    <p:sldId id="973" r:id="rId12"/>
    <p:sldId id="994" r:id="rId13"/>
    <p:sldId id="997" r:id="rId14"/>
    <p:sldId id="978" r:id="rId15"/>
    <p:sldId id="9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5"/>
    <a:srgbClr val="FFD319"/>
    <a:srgbClr val="0070C0"/>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3BFE1-2F8A-4B22-B7E6-FAA4231E7489}" v="17" dt="2024-03-07T11:20:20.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60000" autoAdjust="0"/>
  </p:normalViewPr>
  <p:slideViewPr>
    <p:cSldViewPr snapToGrid="0">
      <p:cViewPr varScale="1">
        <p:scale>
          <a:sx n="61" d="100"/>
          <a:sy n="61" d="100"/>
        </p:scale>
        <p:origin x="1364" y="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9B53BFE1-2F8A-4B22-B7E6-FAA4231E7489}"/>
    <pc:docChg chg="modSld">
      <pc:chgData name="Charlotte Moss" userId="17b589c9-cb67-41ed-a894-f82ca12b573d" providerId="ADAL" clId="{9B53BFE1-2F8A-4B22-B7E6-FAA4231E7489}" dt="2024-03-07T13:31:04.425" v="17" actId="20577"/>
      <pc:docMkLst>
        <pc:docMk/>
      </pc:docMkLst>
      <pc:sldChg chg="modAnim">
        <pc:chgData name="Charlotte Moss" userId="17b589c9-cb67-41ed-a894-f82ca12b573d" providerId="ADAL" clId="{9B53BFE1-2F8A-4B22-B7E6-FAA4231E7489}" dt="2024-03-07T11:07:29.317" v="0"/>
        <pc:sldMkLst>
          <pc:docMk/>
          <pc:sldMk cId="2533562209" sldId="363"/>
        </pc:sldMkLst>
      </pc:sldChg>
      <pc:sldChg chg="modSp">
        <pc:chgData name="Charlotte Moss" userId="17b589c9-cb67-41ed-a894-f82ca12b573d" providerId="ADAL" clId="{9B53BFE1-2F8A-4B22-B7E6-FAA4231E7489}" dt="2024-03-07T11:20:20.743" v="16" actId="20577"/>
        <pc:sldMkLst>
          <pc:docMk/>
          <pc:sldMk cId="2051093871" sldId="972"/>
        </pc:sldMkLst>
        <pc:spChg chg="mod">
          <ac:chgData name="Charlotte Moss" userId="17b589c9-cb67-41ed-a894-f82ca12b573d" providerId="ADAL" clId="{9B53BFE1-2F8A-4B22-B7E6-FAA4231E7489}" dt="2024-03-07T11:20:08.510" v="4" actId="20577"/>
          <ac:spMkLst>
            <pc:docMk/>
            <pc:sldMk cId="2051093871" sldId="972"/>
            <ac:spMk id="69" creationId="{139F5DB4-A5F8-4686-9E7C-61C38906C76A}"/>
          </ac:spMkLst>
        </pc:spChg>
        <pc:spChg chg="mod">
          <ac:chgData name="Charlotte Moss" userId="17b589c9-cb67-41ed-a894-f82ca12b573d" providerId="ADAL" clId="{9B53BFE1-2F8A-4B22-B7E6-FAA4231E7489}" dt="2024-03-07T11:20:11.256" v="8" actId="20577"/>
          <ac:spMkLst>
            <pc:docMk/>
            <pc:sldMk cId="2051093871" sldId="972"/>
            <ac:spMk id="86" creationId="{CD64BB3D-A394-4577-8E7E-8863E6FFE92A}"/>
          </ac:spMkLst>
        </pc:spChg>
        <pc:spChg chg="mod">
          <ac:chgData name="Charlotte Moss" userId="17b589c9-cb67-41ed-a894-f82ca12b573d" providerId="ADAL" clId="{9B53BFE1-2F8A-4B22-B7E6-FAA4231E7489}" dt="2024-03-07T11:20:14.428" v="12" actId="20577"/>
          <ac:spMkLst>
            <pc:docMk/>
            <pc:sldMk cId="2051093871" sldId="972"/>
            <ac:spMk id="92" creationId="{FE9FEFE1-0447-41CE-95ED-5C742F7A6BC6}"/>
          </ac:spMkLst>
        </pc:spChg>
        <pc:spChg chg="mod">
          <ac:chgData name="Charlotte Moss" userId="17b589c9-cb67-41ed-a894-f82ca12b573d" providerId="ADAL" clId="{9B53BFE1-2F8A-4B22-B7E6-FAA4231E7489}" dt="2024-03-07T11:20:20.743" v="16" actId="20577"/>
          <ac:spMkLst>
            <pc:docMk/>
            <pc:sldMk cId="2051093871" sldId="972"/>
            <ac:spMk id="96" creationId="{7E7C306B-021A-4551-A112-B4BFED2D073B}"/>
          </ac:spMkLst>
        </pc:spChg>
      </pc:sldChg>
      <pc:sldChg chg="modNotesTx">
        <pc:chgData name="Charlotte Moss" userId="17b589c9-cb67-41ed-a894-f82ca12b573d" providerId="ADAL" clId="{9B53BFE1-2F8A-4B22-B7E6-FAA4231E7489}" dt="2024-03-07T13:31:04.425" v="17" actId="20577"/>
        <pc:sldMkLst>
          <pc:docMk/>
          <pc:sldMk cId="0" sldId="9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r>
              <a:rPr lang="en-GB" sz="1800" b="0" i="0" strike="noStrike" spc="-1" dirty="0">
                <a:solidFill>
                  <a:srgbClr val="002060"/>
                </a:solidFill>
                <a:latin typeface="Century Gothic"/>
                <a:ea typeface="Century Gothic"/>
              </a:rPr>
              <a:t>revisit [</a:t>
            </a:r>
            <a:r>
              <a:rPr lang="en-GB" sz="1800" b="0" i="0" strike="noStrike" spc="-1" dirty="0" err="1">
                <a:solidFill>
                  <a:srgbClr val="002060"/>
                </a:solidFill>
                <a:latin typeface="Century Gothic"/>
                <a:ea typeface="Century Gothic"/>
              </a:rPr>
              <a:t>ei</a:t>
            </a:r>
            <a:r>
              <a:rPr lang="en-GB" sz="1800" b="0" i="0" strike="noStrike" spc="-1" dirty="0">
                <a:solidFill>
                  <a:srgbClr val="002060"/>
                </a:solidFill>
                <a:latin typeface="Century Gothic"/>
                <a:ea typeface="Century Gothic"/>
              </a:rPr>
              <a:t>] and [</a:t>
            </a:r>
            <a:r>
              <a:rPr lang="en-GB" sz="1800" b="0" i="0" strike="noStrike" spc="-1" dirty="0" err="1">
                <a:solidFill>
                  <a:srgbClr val="002060"/>
                </a:solidFill>
                <a:latin typeface="Century Gothic"/>
                <a:ea typeface="Century Gothic"/>
              </a:rPr>
              <a:t>ie</a:t>
            </a:r>
            <a:r>
              <a:rPr lang="en-GB" sz="1800" b="0" i="0" strike="noStrike" spc="-1" dirty="0">
                <a:solidFill>
                  <a:srgbClr val="002060"/>
                </a:solidFill>
                <a:latin typeface="Century Gothic"/>
                <a:ea typeface="Century Gothic"/>
              </a:rPr>
              <a:t>]</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backen </a:t>
            </a:r>
            <a:r>
              <a:rPr lang="de-DE" sz="1800" b="0" i="0" strike="noStrike" spc="-1" dirty="0">
                <a:solidFill>
                  <a:srgbClr val="002060"/>
                </a:solidFill>
                <a:latin typeface="Century Gothic"/>
                <a:ea typeface="Century Gothic"/>
              </a:rPr>
              <a:t>[4640] holen [547]  </a:t>
            </a:r>
            <a:r>
              <a:rPr lang="de-DE" sz="1800" b="1" i="0" strike="noStrike" spc="-1" dirty="0">
                <a:solidFill>
                  <a:srgbClr val="002060"/>
                </a:solidFill>
                <a:latin typeface="Century Gothic"/>
                <a:ea typeface="Century Gothic"/>
              </a:rPr>
              <a:t>kochen </a:t>
            </a:r>
            <a:r>
              <a:rPr lang="de-DE" sz="1800" b="0" i="0" strike="noStrike" spc="-1" dirty="0">
                <a:solidFill>
                  <a:srgbClr val="002060"/>
                </a:solidFill>
                <a:latin typeface="Century Gothic"/>
                <a:ea typeface="Century Gothic"/>
              </a:rPr>
              <a:t>[1481] </a:t>
            </a:r>
            <a:r>
              <a:rPr lang="de-DE" sz="1800" b="1" i="0" strike="noStrike" spc="-1" dirty="0">
                <a:solidFill>
                  <a:srgbClr val="002060"/>
                </a:solidFill>
                <a:latin typeface="Century Gothic"/>
                <a:ea typeface="Century Gothic"/>
              </a:rPr>
              <a:t>müssen, ich muss, du musst, er/sie/es muss </a:t>
            </a:r>
            <a:r>
              <a:rPr lang="de-DE" sz="1800" b="0" i="0" strike="noStrike" spc="-1" dirty="0">
                <a:solidFill>
                  <a:srgbClr val="002060"/>
                </a:solidFill>
                <a:latin typeface="Century Gothic"/>
                <a:ea typeface="Century Gothic"/>
              </a:rPr>
              <a:t>[43] </a:t>
            </a:r>
            <a:r>
              <a:rPr lang="de-DE" sz="1800" b="1" i="0" strike="noStrike" spc="-1" dirty="0">
                <a:solidFill>
                  <a:srgbClr val="002060"/>
                </a:solidFill>
                <a:latin typeface="Century Gothic"/>
                <a:ea typeface="Century Gothic"/>
              </a:rPr>
              <a:t>Bett </a:t>
            </a:r>
            <a:r>
              <a:rPr lang="de-DE" sz="1800" b="0" i="0" strike="noStrike" spc="-1" dirty="0">
                <a:solidFill>
                  <a:srgbClr val="002060"/>
                </a:solidFill>
                <a:latin typeface="Century Gothic"/>
                <a:ea typeface="Century Gothic"/>
              </a:rPr>
              <a:t>[659] </a:t>
            </a:r>
            <a:r>
              <a:rPr lang="de-DE" sz="1800" b="1" i="0" strike="noStrike" spc="-1" dirty="0">
                <a:solidFill>
                  <a:srgbClr val="002060"/>
                </a:solidFill>
                <a:latin typeface="Century Gothic"/>
                <a:ea typeface="Century Gothic"/>
              </a:rPr>
              <a:t>Boden </a:t>
            </a:r>
            <a:r>
              <a:rPr lang="de-DE" sz="1800" b="0" i="0" strike="noStrike" spc="-1" dirty="0">
                <a:solidFill>
                  <a:srgbClr val="002060"/>
                </a:solidFill>
                <a:latin typeface="Century Gothic"/>
                <a:ea typeface="Century Gothic"/>
              </a:rPr>
              <a:t>[536] </a:t>
            </a:r>
            <a:r>
              <a:rPr lang="de-DE" sz="1800" b="1" i="0" strike="noStrike" spc="-1" dirty="0">
                <a:solidFill>
                  <a:srgbClr val="002060"/>
                </a:solidFill>
                <a:latin typeface="Century Gothic"/>
                <a:ea typeface="Century Gothic"/>
              </a:rPr>
              <a:t>Brot </a:t>
            </a:r>
            <a:r>
              <a:rPr lang="de-DE" sz="1800" b="0" i="0" strike="noStrike" spc="-1" dirty="0">
                <a:solidFill>
                  <a:srgbClr val="002060"/>
                </a:solidFill>
                <a:latin typeface="Century Gothic"/>
                <a:ea typeface="Century Gothic"/>
              </a:rPr>
              <a:t>[2095] </a:t>
            </a:r>
            <a:r>
              <a:rPr lang="de-DE" sz="1800" b="1" i="0" strike="noStrike" spc="-1" dirty="0">
                <a:solidFill>
                  <a:srgbClr val="002060"/>
                </a:solidFill>
                <a:latin typeface="Century Gothic"/>
                <a:ea typeface="Century Gothic"/>
              </a:rPr>
              <a:t>sauber </a:t>
            </a:r>
            <a:r>
              <a:rPr lang="de-DE" sz="1800" b="0" i="0" strike="noStrike" spc="-1" dirty="0">
                <a:solidFill>
                  <a:srgbClr val="002060"/>
                </a:solidFill>
                <a:latin typeface="Century Gothic"/>
                <a:ea typeface="Century Gothic"/>
              </a:rPr>
              <a:t>[2026] </a:t>
            </a:r>
            <a:r>
              <a:rPr lang="de-DE" sz="1800" b="1" i="0" strike="noStrike" spc="-1" dirty="0">
                <a:solidFill>
                  <a:srgbClr val="002060"/>
                </a:solidFill>
                <a:latin typeface="Century Gothic"/>
                <a:ea typeface="Century Gothic"/>
              </a:rPr>
              <a:t>warum? </a:t>
            </a:r>
            <a:r>
              <a:rPr lang="de-DE" sz="1800" b="0" i="0" strike="noStrike" spc="-1" dirty="0">
                <a:solidFill>
                  <a:srgbClr val="002060"/>
                </a:solidFill>
                <a:latin typeface="Century Gothic"/>
                <a:ea typeface="Century Gothic"/>
              </a:rPr>
              <a:t>[192] </a:t>
            </a:r>
            <a:r>
              <a:rPr lang="de-DE" sz="1800" b="0" i="1" strike="noStrike" spc="-1" dirty="0" err="1">
                <a:solidFill>
                  <a:srgbClr val="002060"/>
                </a:solidFill>
                <a:latin typeface="Century Gothic"/>
                <a:ea typeface="Century Gothic"/>
              </a:rPr>
              <a:t>glossed</a:t>
            </a:r>
            <a:r>
              <a:rPr lang="de-DE" sz="1800" b="0" i="1"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Salat </a:t>
            </a:r>
            <a:r>
              <a:rPr lang="de-DE" sz="1800" b="0" i="0" strike="noStrike" spc="-1" dirty="0">
                <a:solidFill>
                  <a:srgbClr val="002060"/>
                </a:solidFill>
                <a:latin typeface="Century Gothic"/>
                <a:ea typeface="Century Gothic"/>
              </a:rPr>
              <a:t>[</a:t>
            </a:r>
            <a:r>
              <a:rPr lang="de-DE" sz="1800" b="0" i="0" strike="noStrike" spc="-1" dirty="0" err="1">
                <a:solidFill>
                  <a:srgbClr val="002060"/>
                </a:solidFill>
                <a:latin typeface="Century Gothic"/>
                <a:ea typeface="Century Gothic"/>
              </a:rPr>
              <a:t>n</a:t>
            </a:r>
            <a:r>
              <a:rPr lang="de-DE" sz="1800" b="0" i="0" strike="noStrike" spc="-1" dirty="0">
                <a:solidFill>
                  <a:srgbClr val="002060"/>
                </a:solidFill>
                <a:latin typeface="Century Gothic"/>
                <a:ea typeface="Century Gothic"/>
              </a:rPr>
              <a:t>/a]</a:t>
            </a:r>
          </a:p>
          <a:p>
            <a:pPr marL="216000" indent="-216000">
              <a:lnSpc>
                <a:spcPct val="100000"/>
              </a:lnSpc>
            </a:pPr>
            <a:r>
              <a:rPr lang="de-DE" sz="1800" b="1" i="0" strike="noStrike" spc="-1" dirty="0" err="1">
                <a:solidFill>
                  <a:srgbClr val="002060"/>
                </a:solidFill>
                <a:latin typeface="Century Gothic"/>
                <a:ea typeface="Century Gothic"/>
              </a:rPr>
              <a:t>Revisit</a:t>
            </a:r>
            <a:r>
              <a:rPr lang="de-DE" sz="1800" b="1" i="0" strike="noStrike" spc="-1" dirty="0">
                <a:solidFill>
                  <a:srgbClr val="002060"/>
                </a:solidFill>
                <a:latin typeface="Century Gothic"/>
                <a:ea typeface="Century Gothic"/>
              </a:rPr>
              <a:t> 1: </a:t>
            </a:r>
            <a:r>
              <a:rPr lang="de-DE" sz="1800" b="0" i="0" strike="noStrike" spc="-1" dirty="0">
                <a:solidFill>
                  <a:srgbClr val="002060"/>
                </a:solidFill>
                <a:latin typeface="Century Gothic"/>
                <a:ea typeface="Century Gothic"/>
              </a:rPr>
              <a:t>laufen [252] lesen [288] schlafen [679] sehen [79] sprechen [161] </a:t>
            </a:r>
          </a:p>
          <a:p>
            <a:pPr marL="216000" indent="-216000">
              <a:lnSpc>
                <a:spcPct val="100000"/>
              </a:lnSpc>
            </a:pPr>
            <a:r>
              <a:rPr lang="de-DE" sz="1800" b="1" i="0" strike="noStrike" spc="-1" dirty="0" err="1">
                <a:solidFill>
                  <a:srgbClr val="002060"/>
                </a:solidFill>
                <a:latin typeface="Century Gothic"/>
                <a:ea typeface="Century Gothic"/>
              </a:rPr>
              <a:t>Revisit</a:t>
            </a:r>
            <a:r>
              <a:rPr lang="de-DE" sz="1800" b="1" i="0" strike="noStrike" spc="-1" dirty="0">
                <a:solidFill>
                  <a:srgbClr val="002060"/>
                </a:solidFill>
                <a:latin typeface="Century Gothic"/>
                <a:ea typeface="Century Gothic"/>
              </a:rPr>
              <a:t> 2: </a:t>
            </a:r>
            <a:r>
              <a:rPr lang="de-DE" sz="1800" b="0" i="0" strike="noStrike" spc="-1" dirty="0">
                <a:solidFill>
                  <a:srgbClr val="002060"/>
                </a:solidFill>
                <a:latin typeface="Century Gothic"/>
                <a:ea typeface="Century Gothic"/>
              </a:rPr>
              <a:t>einkaufen [2877] gehen [66] kommen [62] schwimmen [</a:t>
            </a:r>
            <a:r>
              <a:rPr lang="de-DE" sz="1800" b="0" i="0" strike="noStrike" spc="-1">
                <a:solidFill>
                  <a:srgbClr val="002060"/>
                </a:solidFill>
                <a:latin typeface="Century Gothic"/>
                <a:ea typeface="Century Gothic"/>
              </a:rPr>
              <a:t>1863] sein </a:t>
            </a:r>
            <a:r>
              <a:rPr lang="de-DE" sz="1800" b="0" i="0" strike="noStrike" spc="-1" dirty="0">
                <a:solidFill>
                  <a:srgbClr val="002060"/>
                </a:solidFill>
                <a:latin typeface="Century Gothic"/>
                <a:ea typeface="Century Gothic"/>
              </a:rPr>
              <a:t>[3] Land2 [134] Markt [476] Straße [391] auf [16] nach Hause [</a:t>
            </a:r>
            <a:r>
              <a:rPr lang="de-DE" sz="1800" b="0" i="0" strike="noStrike" spc="-1" dirty="0" err="1">
                <a:solidFill>
                  <a:srgbClr val="002060"/>
                </a:solidFill>
                <a:latin typeface="Century Gothic"/>
                <a:ea typeface="Century Gothic"/>
              </a:rPr>
              <a:t>n</a:t>
            </a:r>
            <a:r>
              <a:rPr lang="de-DE" sz="1800" b="0" i="0" strike="noStrike" spc="-1" dirty="0">
                <a:solidFill>
                  <a:srgbClr val="002060"/>
                </a:solidFill>
                <a:latin typeface="Century Gothic"/>
                <a:ea typeface="Century Gothic"/>
              </a:rPr>
              <a:t>/a]</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 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p>
          <a:p>
            <a:pPr marL="0" indent="-216000">
              <a:lnSpc>
                <a:spcPct val="100000"/>
              </a:lnSpc>
            </a:pPr>
            <a:endParaRPr lang="en-GB" sz="1800" b="0" strike="noStrike" spc="-1" dirty="0">
              <a:solidFill>
                <a:srgbClr val="000000"/>
              </a:solidFill>
              <a:latin typeface="+mn-lt"/>
            </a:endParaRPr>
          </a:p>
          <a:p>
            <a:pPr marL="0" indent="-216000">
              <a:lnSpc>
                <a:spcPct val="100000"/>
              </a:lnSpc>
            </a:pP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sz="2800" b="0" dirty="0">
                <a:effectLst/>
              </a:rPr>
              <a:t> </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slide 2/2</a:t>
            </a:r>
          </a:p>
          <a:p>
            <a:pPr marL="0" marR="0" lvl="0" indent="0" algn="l" rtl="0">
              <a:lnSpc>
                <a:spcPct val="100000"/>
              </a:lnSpc>
              <a:spcBef>
                <a:spcPts val="0"/>
              </a:spcBef>
              <a:spcAft>
                <a:spcPts val="0"/>
              </a:spcAft>
              <a:buClr>
                <a:schemeClr val="dk1"/>
              </a:buClr>
              <a:buSzPts val="1200"/>
              <a:buFont typeface="Calibri"/>
              <a:buNone/>
            </a:pPr>
            <a:r>
              <a:rPr lang="en-GB" b="1" dirty="0"/>
              <a:t>Partners swap roles. </a:t>
            </a:r>
            <a:endParaRPr lang="en-GB" b="0" i="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1" i="0" dirty="0"/>
              <a:t>Click on each verb icon to hear the questions. Click on each answer image to hear reasons.</a:t>
            </a:r>
          </a:p>
          <a:p>
            <a:pPr marL="0" marR="0" lvl="0" indent="0" algn="l" rtl="0">
              <a:lnSpc>
                <a:spcPct val="100000"/>
              </a:lnSpc>
              <a:spcBef>
                <a:spcPts val="0"/>
              </a:spcBef>
              <a:spcAft>
                <a:spcPts val="0"/>
              </a:spcAft>
              <a:buClr>
                <a:schemeClr val="dk1"/>
              </a:buClr>
              <a:buSzPts val="1200"/>
              <a:buFont typeface="Calibri"/>
              <a:buNone/>
            </a:pPr>
            <a:endParaRPr lang="en-GB" b="1" i="0" dirty="0"/>
          </a:p>
          <a:p>
            <a:pPr marL="0" marR="0" lvl="0" indent="0" algn="l" rtl="0">
              <a:lnSpc>
                <a:spcPct val="100000"/>
              </a:lnSpc>
              <a:spcBef>
                <a:spcPts val="0"/>
              </a:spcBef>
              <a:spcAft>
                <a:spcPts val="0"/>
              </a:spcAft>
              <a:buClr>
                <a:schemeClr val="dk1"/>
              </a:buClr>
              <a:buSzPts val="1200"/>
              <a:buFont typeface="Calibri"/>
              <a:buNone/>
            </a:pPr>
            <a:r>
              <a:rPr lang="en-GB" b="1" i="0" dirty="0"/>
              <a:t>Possible question/answer pairs: </a:t>
            </a:r>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musst</a:t>
            </a:r>
            <a:r>
              <a:rPr lang="en-GB" b="0" i="0" dirty="0"/>
              <a:t> du </a:t>
            </a:r>
            <a:r>
              <a:rPr lang="en-GB" b="0" i="0" dirty="0" err="1"/>
              <a:t>laufen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Es </a:t>
            </a:r>
            <a:r>
              <a:rPr lang="en-GB" b="0" i="0" dirty="0" err="1"/>
              <a:t>ist</a:t>
            </a:r>
            <a:r>
              <a:rPr lang="en-GB" b="0" i="0" dirty="0"/>
              <a:t> </a:t>
            </a:r>
            <a:r>
              <a:rPr lang="en-GB" b="0" i="0" dirty="0" err="1"/>
              <a:t>spät</a:t>
            </a:r>
            <a:r>
              <a:rPr lang="en-GB" b="0" i="0" dirty="0"/>
              <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musst</a:t>
            </a:r>
            <a:r>
              <a:rPr lang="en-GB" b="0" i="0" dirty="0"/>
              <a:t> du </a:t>
            </a:r>
            <a:r>
              <a:rPr lang="en-GB" b="0" i="0" dirty="0" err="1"/>
              <a:t>nach</a:t>
            </a:r>
            <a:r>
              <a:rPr lang="en-GB" b="0" i="0" dirty="0"/>
              <a:t> Hause </a:t>
            </a:r>
            <a:r>
              <a:rPr lang="en-GB" b="0" i="0" dirty="0" err="1"/>
              <a:t>kommen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Ich </a:t>
            </a:r>
            <a:r>
              <a:rPr lang="en-GB" b="0" i="0" dirty="0" err="1"/>
              <a:t>helfe</a:t>
            </a:r>
            <a:r>
              <a:rPr lang="en-GB" b="0" i="0" dirty="0"/>
              <a:t> Ronja.</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musst</a:t>
            </a:r>
            <a:r>
              <a:rPr lang="en-GB" b="0" i="0" dirty="0"/>
              <a:t> auf den Markt </a:t>
            </a:r>
            <a:r>
              <a:rPr lang="en-GB" b="0" i="0" dirty="0" err="1"/>
              <a:t>gehen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Ich </a:t>
            </a:r>
            <a:r>
              <a:rPr lang="en-GB" b="0" i="0" dirty="0" err="1"/>
              <a:t>brauche</a:t>
            </a:r>
            <a:r>
              <a:rPr lang="en-GB" b="0" i="0" dirty="0"/>
              <a:t> Salat.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musst</a:t>
            </a:r>
            <a:r>
              <a:rPr lang="en-GB" b="0" i="0" dirty="0"/>
              <a:t> du </a:t>
            </a:r>
            <a:r>
              <a:rPr lang="en-GB" b="0" i="0" dirty="0" err="1"/>
              <a:t>deine</a:t>
            </a:r>
            <a:r>
              <a:rPr lang="en-GB" b="0" i="0" dirty="0"/>
              <a:t> </a:t>
            </a:r>
            <a:r>
              <a:rPr lang="en-GB" dirty="0" err="1"/>
              <a:t>Hausaufgaben</a:t>
            </a:r>
            <a:r>
              <a:rPr lang="en-GB" b="0" i="0" dirty="0"/>
              <a:t> </a:t>
            </a:r>
            <a:r>
              <a:rPr lang="en-GB" b="0" i="0" dirty="0" err="1"/>
              <a:t>machen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Ich </a:t>
            </a:r>
            <a:r>
              <a:rPr lang="en-GB" b="0" i="0" dirty="0" err="1"/>
              <a:t>gehe</a:t>
            </a:r>
            <a:r>
              <a:rPr lang="en-GB" b="0" i="0" dirty="0"/>
              <a:t> morgen </a:t>
            </a:r>
            <a:r>
              <a:rPr lang="en-GB" b="0" i="0" dirty="0" err="1"/>
              <a:t>zur</a:t>
            </a:r>
            <a:r>
              <a:rPr lang="en-GB" b="0" i="0" dirty="0"/>
              <a:t> Schule.</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dirty="0"/>
              <a:t> </a:t>
            </a:r>
            <a:endParaRPr lang="en-GB" b="0" i="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400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a:t>HANDOUT</a:t>
            </a:r>
            <a:endParaRPr lang="en-GB" dirty="0"/>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12</a:t>
            </a:fld>
            <a:endParaRPr lang="en-GB"/>
          </a:p>
        </p:txBody>
      </p:sp>
    </p:spTree>
    <p:extLst>
      <p:ext uri="{BB962C8B-B14F-4D97-AF65-F5344CB8AC3E}">
        <p14:creationId xmlns:p14="http://schemas.microsoft.com/office/powerpoint/2010/main" val="278929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13</a:t>
            </a:fld>
            <a:endParaRPr lang="en-GB"/>
          </a:p>
        </p:txBody>
      </p:sp>
    </p:spTree>
    <p:extLst>
      <p:ext uri="{BB962C8B-B14F-4D97-AF65-F5344CB8AC3E}">
        <p14:creationId xmlns:p14="http://schemas.microsoft.com/office/powerpoint/2010/main" val="69688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revisit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and</a:t>
            </a:r>
            <a:r>
              <a:rPr lang="en-GB" sz="1200" b="1" strike="noStrike" spc="-1" dirty="0">
                <a:solidFill>
                  <a:srgbClr val="000000"/>
                </a:solidFill>
                <a:latin typeface="Calibri"/>
                <a:ea typeface="Calibri"/>
              </a:rPr>
              <a:t> [</a:t>
            </a:r>
            <a:r>
              <a:rPr lang="en-GB" sz="1200" b="1" strike="noStrike" spc="-1" dirty="0" err="1">
                <a:solidFill>
                  <a:srgbClr val="000000"/>
                </a:solidFill>
                <a:latin typeface="Calibri"/>
                <a:ea typeface="Calibri"/>
              </a:rPr>
              <a:t>ie</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t>
            </a:r>
            <a:r>
              <a:rPr lang="en-GB" sz="1200" b="0" strike="noStrike" spc="-1" dirty="0" err="1">
                <a:solidFill>
                  <a:srgbClr val="000000"/>
                </a:solidFill>
                <a:latin typeface="Calibri"/>
                <a:ea typeface="Calibri"/>
              </a:rPr>
              <a:t>ei</a:t>
            </a:r>
            <a:r>
              <a:rPr lang="en-GB" sz="1200" b="0" strike="noStrike" spc="-1" dirty="0">
                <a:solidFill>
                  <a:srgbClr val="000000"/>
                </a:solidFill>
                <a:latin typeface="Calibri"/>
                <a:ea typeface="Calibri"/>
              </a:rPr>
              <a:t>]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aseline="0" dirty="0" err="1"/>
              <a:t>frei</a:t>
            </a:r>
            <a:r>
              <a:rPr lang="fr-FR" baseline="0" dirty="0"/>
              <a:t>’ </a:t>
            </a:r>
            <a:r>
              <a:rPr lang="fr-FR" baseline="0" dirty="0" err="1"/>
              <a:t>might</a:t>
            </a:r>
            <a:r>
              <a:rPr lang="fr-FR" baseline="0" dirty="0"/>
              <a:t> </a:t>
            </a:r>
            <a:r>
              <a:rPr lang="fr-FR" baseline="0" dirty="0" err="1"/>
              <a:t>be</a:t>
            </a:r>
            <a:r>
              <a:rPr lang="fr-FR" baseline="0" dirty="0"/>
              <a:t> to </a:t>
            </a:r>
            <a:r>
              <a:rPr lang="fr-FR" baseline="0" dirty="0" err="1"/>
              <a:t>throw</a:t>
            </a:r>
            <a:r>
              <a:rPr lang="fr-FR" baseline="0" dirty="0"/>
              <a:t> </a:t>
            </a:r>
            <a:r>
              <a:rPr lang="fr-FR" baseline="0" dirty="0" err="1"/>
              <a:t>you</a:t>
            </a:r>
            <a:r>
              <a:rPr lang="fr-FR" baseline="0" dirty="0"/>
              <a:t> hands up in the air and </a:t>
            </a:r>
            <a:r>
              <a:rPr lang="fr-FR" baseline="0" dirty="0" err="1"/>
              <a:t>pretend</a:t>
            </a:r>
            <a:r>
              <a:rPr lang="fr-FR" baseline="0" dirty="0"/>
              <a:t> to run </a:t>
            </a:r>
            <a:r>
              <a:rPr lang="fr-FR" baseline="0" dirty="0" err="1"/>
              <a:t>away</a:t>
            </a:r>
            <a:r>
              <a:rPr lang="fr-FR" baseline="0" dirty="0"/>
              <a:t>.</a:t>
            </a:r>
          </a:p>
          <a:p>
            <a:pPr marL="0" indent="0">
              <a:lnSpc>
                <a:spcPct val="100000"/>
              </a:lnSpc>
              <a:buNone/>
            </a:pPr>
            <a:endParaRPr lang="fr-FR" sz="1200" b="0" strike="noStrike" spc="-1" baseline="0"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t>
            </a:r>
            <a:r>
              <a:rPr lang="en-GB" sz="1200" b="0" strike="noStrike" spc="-1" dirty="0" err="1">
                <a:solidFill>
                  <a:srgbClr val="000000"/>
                </a:solidFill>
                <a:latin typeface="Calibri"/>
                <a:ea typeface="Calibri"/>
              </a:rPr>
              <a:t>ie</a:t>
            </a:r>
            <a:r>
              <a:rPr lang="en-GB" sz="1200" b="0" strike="noStrike" spc="-1" dirty="0">
                <a:solidFill>
                  <a:srgbClr val="000000"/>
                </a:solidFill>
                <a:latin typeface="Calibri"/>
                <a:ea typeface="Calibri"/>
              </a:rPr>
              <a:t>]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0" indent="0">
              <a:lnSpc>
                <a:spcPct val="100000"/>
              </a:lnSpc>
              <a:buNone/>
            </a:pPr>
            <a:r>
              <a:rPr lang="fr-FR" baseline="0" dirty="0"/>
              <a:t>A gesture for ‘Liebe’ might be to make a ‘heart’ shape with both hands approximately where your heart is in your body. </a:t>
            </a:r>
            <a:br>
              <a:rPr lang="fr-FR" baseline="0" dirty="0"/>
            </a:b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indent="0">
              <a:lnSpc>
                <a:spcPct val="100000"/>
              </a:lnSpc>
              <a:buNone/>
            </a:pP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 </a:t>
            </a:r>
            <a:r>
              <a:rPr lang="de-DE" sz="1200" b="1" i="0" strike="noStrike" spc="-1" dirty="0">
                <a:solidFill>
                  <a:srgbClr val="002060"/>
                </a:solidFill>
                <a:latin typeface="Century Gothic"/>
                <a:ea typeface="Century Gothic"/>
              </a:rPr>
              <a:t>Liebe </a:t>
            </a:r>
            <a:r>
              <a:rPr lang="de-DE" sz="1200" b="0" i="0" strike="noStrike" spc="-1" dirty="0">
                <a:solidFill>
                  <a:srgbClr val="002060"/>
                </a:solidFill>
                <a:latin typeface="Century Gothic"/>
                <a:ea typeface="Century Gothic"/>
              </a:rPr>
              <a:t>[844]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8720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production, comprehension and written production of the SSCs [</a:t>
            </a:r>
            <a:r>
              <a:rPr lang="en-GB" b="0" dirty="0" err="1"/>
              <a:t>ei</a:t>
            </a:r>
            <a:r>
              <a:rPr lang="en-GB" b="0" dirty="0"/>
              <a:t>] and [</a:t>
            </a:r>
            <a:r>
              <a:rPr lang="en-GB" b="0" dirty="0" err="1"/>
              <a:t>ie</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Split the class into Person A and Person B pairs.</a:t>
            </a:r>
          </a:p>
          <a:p>
            <a:pPr marL="228600" lvl="0" indent="-228600" algn="l" rtl="0">
              <a:spcBef>
                <a:spcPts val="0"/>
              </a:spcBef>
              <a:spcAft>
                <a:spcPts val="0"/>
              </a:spcAft>
              <a:buAutoNum type="arabicPeriod"/>
            </a:pPr>
            <a:r>
              <a:rPr lang="en-GB" dirty="0"/>
              <a:t>Person B turns away from the board. </a:t>
            </a:r>
          </a:p>
          <a:p>
            <a:pPr marL="228600" lvl="0" indent="-228600" algn="l" rtl="0">
              <a:spcBef>
                <a:spcPts val="0"/>
              </a:spcBef>
              <a:spcAft>
                <a:spcPts val="0"/>
              </a:spcAft>
              <a:buAutoNum type="arabicPeriod"/>
            </a:pPr>
            <a:r>
              <a:rPr lang="en-GB" dirty="0"/>
              <a:t>Click to bring up the first item for Person A to read out. </a:t>
            </a:r>
          </a:p>
          <a:p>
            <a:pPr marL="228600" lvl="0" indent="-228600" algn="l" rtl="0">
              <a:spcBef>
                <a:spcPts val="0"/>
              </a:spcBef>
              <a:spcAft>
                <a:spcPts val="0"/>
              </a:spcAft>
              <a:buAutoNum type="arabicPeriod"/>
            </a:pPr>
            <a:r>
              <a:rPr lang="en-GB" dirty="0"/>
              <a:t>Person B writes down what they have heard, taking care with the [</a:t>
            </a:r>
            <a:r>
              <a:rPr lang="en-GB" dirty="0" err="1"/>
              <a:t>ei</a:t>
            </a:r>
            <a:r>
              <a:rPr lang="en-GB" dirty="0"/>
              <a:t>] and [</a:t>
            </a:r>
            <a:r>
              <a:rPr lang="en-GB" dirty="0" err="1"/>
              <a:t>ie</a:t>
            </a:r>
            <a:r>
              <a:rPr lang="en-GB" dirty="0"/>
              <a:t>] SSC’s. </a:t>
            </a:r>
          </a:p>
          <a:p>
            <a:pPr marL="228600" lvl="0" indent="-228600" algn="l" rtl="0">
              <a:spcBef>
                <a:spcPts val="0"/>
              </a:spcBef>
              <a:spcAft>
                <a:spcPts val="0"/>
              </a:spcAft>
              <a:buAutoNum type="arabicPeriod"/>
            </a:pPr>
            <a:r>
              <a:rPr lang="en-GB" dirty="0"/>
              <a:t>Person B turns around and compares what they have written with the version on the board. </a:t>
            </a:r>
          </a:p>
          <a:p>
            <a:pPr marL="228600" lvl="0" indent="-228600" algn="l" rtl="0">
              <a:spcBef>
                <a:spcPts val="0"/>
              </a:spcBef>
              <a:spcAft>
                <a:spcPts val="0"/>
              </a:spcAft>
              <a:buAutoNum type="arabicPeriod"/>
            </a:pPr>
            <a:r>
              <a:rPr lang="en-GB" dirty="0"/>
              <a:t>Now Person A turns away from the board. </a:t>
            </a:r>
          </a:p>
          <a:p>
            <a:pPr marL="228600" lvl="0" indent="-228600" algn="l" rtl="0">
              <a:spcBef>
                <a:spcPts val="0"/>
              </a:spcBef>
              <a:spcAft>
                <a:spcPts val="0"/>
              </a:spcAft>
              <a:buAutoNum type="arabicPeriod"/>
            </a:pPr>
            <a:r>
              <a:rPr lang="en-GB" dirty="0"/>
              <a:t>Click to bring up item 2 for Person B to read.</a:t>
            </a:r>
          </a:p>
          <a:p>
            <a:pPr marL="228600" lvl="0" indent="-228600" algn="l" rtl="0">
              <a:spcBef>
                <a:spcPts val="0"/>
              </a:spcBef>
              <a:spcAft>
                <a:spcPts val="0"/>
              </a:spcAft>
              <a:buAutoNum type="arabicPeriod"/>
            </a:pPr>
            <a:r>
              <a:rPr lang="en-GB" dirty="0"/>
              <a:t>Person B reads out loud and Person A transcribes. </a:t>
            </a:r>
          </a:p>
          <a:p>
            <a:pPr marL="228600" lvl="0" indent="-228600" algn="l" rtl="0">
              <a:spcBef>
                <a:spcPts val="0"/>
              </a:spcBef>
              <a:spcAft>
                <a:spcPts val="0"/>
              </a:spcAft>
              <a:buAutoNum type="arabicPeriod"/>
            </a:pPr>
            <a:r>
              <a:rPr lang="en-GB" dirty="0"/>
              <a:t>Then Person A turns around and compares their version with what is on the board.</a:t>
            </a:r>
          </a:p>
          <a:p>
            <a:pPr marL="228600" lvl="0" indent="-228600" algn="l" rtl="0">
              <a:spcBef>
                <a:spcPts val="0"/>
              </a:spcBef>
              <a:spcAft>
                <a:spcPts val="0"/>
              </a:spcAft>
              <a:buAutoNum type="arabicPeriod"/>
            </a:pPr>
            <a:r>
              <a:rPr lang="en-GB" dirty="0"/>
              <a:t>Continue for items 2-6. </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Note: </a:t>
            </a:r>
            <a:r>
              <a:rPr lang="en-GB" dirty="0"/>
              <a:t>in the audio version of the lesson, click on the writing hand to hear the sentence pronounced.</a:t>
            </a:r>
            <a:br>
              <a:rPr lang="en-GB" dirty="0"/>
            </a:br>
            <a:endParaRPr lang="en-GB" dirty="0"/>
          </a:p>
          <a:p>
            <a:pPr marL="0" lvl="0" indent="0" algn="l" rtl="0">
              <a:spcBef>
                <a:spcPts val="0"/>
              </a:spcBef>
              <a:spcAft>
                <a:spcPts val="0"/>
              </a:spcAft>
              <a:buNone/>
            </a:pPr>
            <a:r>
              <a:rPr lang="en-GB" b="1" dirty="0"/>
              <a:t>Translations:</a:t>
            </a:r>
          </a:p>
          <a:p>
            <a:pPr marL="228600" lvl="0" indent="-228600" algn="l" rtl="0">
              <a:spcBef>
                <a:spcPts val="0"/>
              </a:spcBef>
              <a:spcAft>
                <a:spcPts val="0"/>
              </a:spcAft>
              <a:buAutoNum type="arabicPeriod"/>
            </a:pPr>
            <a:r>
              <a:rPr lang="en-GB" b="0" dirty="0"/>
              <a:t>My song is called ‘The animals are here!’.</a:t>
            </a:r>
          </a:p>
          <a:p>
            <a:pPr marL="228600" lvl="0" indent="-228600" algn="l" rtl="0">
              <a:spcBef>
                <a:spcPts val="0"/>
              </a:spcBef>
              <a:spcAft>
                <a:spcPts val="0"/>
              </a:spcAft>
              <a:buAutoNum type="arabicPeriod"/>
            </a:pPr>
            <a:r>
              <a:rPr lang="en-GB" b="0" dirty="0"/>
              <a:t>She is reading her favourite book, ‘Heidi’.</a:t>
            </a:r>
          </a:p>
          <a:p>
            <a:pPr marL="228600" lvl="0" indent="-228600" algn="l" rtl="0">
              <a:spcBef>
                <a:spcPts val="0"/>
              </a:spcBef>
              <a:spcAft>
                <a:spcPts val="0"/>
              </a:spcAft>
              <a:buAutoNum type="arabicPeriod"/>
            </a:pPr>
            <a:r>
              <a:rPr lang="en-GB" b="0" dirty="0"/>
              <a:t>Do you see my four pencils?</a:t>
            </a:r>
          </a:p>
          <a:p>
            <a:pPr marL="228600" lvl="0" indent="-228600" algn="l" rtl="0">
              <a:spcBef>
                <a:spcPts val="0"/>
              </a:spcBef>
              <a:spcAft>
                <a:spcPts val="0"/>
              </a:spcAft>
              <a:buAutoNum type="arabicPeriod"/>
            </a:pPr>
            <a:r>
              <a:rPr lang="en-GB" b="0" dirty="0"/>
              <a:t>How many examples does she see?</a:t>
            </a:r>
          </a:p>
          <a:p>
            <a:pPr marL="228600" lvl="0" indent="-228600" algn="l" rtl="0">
              <a:spcBef>
                <a:spcPts val="0"/>
              </a:spcBef>
              <a:spcAft>
                <a:spcPts val="0"/>
              </a:spcAft>
              <a:buAutoNum type="arabicPeriod"/>
            </a:pPr>
            <a:r>
              <a:rPr lang="en-GB" b="0" dirty="0"/>
              <a:t>Your two little sisters have a lot of clothes.</a:t>
            </a:r>
          </a:p>
          <a:p>
            <a:pPr marL="228600" lvl="0" indent="-228600" algn="l" rtl="0">
              <a:spcBef>
                <a:spcPts val="0"/>
              </a:spcBef>
              <a:spcAft>
                <a:spcPts val="0"/>
              </a:spcAft>
              <a:buAutoNum type="arabicPeriod"/>
            </a:pPr>
            <a:r>
              <a:rPr lang="en-GB" b="0" dirty="0"/>
              <a:t>Are you (all) here in Austria or in Switzerland?</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8901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4</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5</a:t>
            </a:fld>
            <a:endParaRPr lang="en-GB"/>
          </a:p>
        </p:txBody>
      </p:sp>
    </p:spTree>
    <p:extLst>
      <p:ext uri="{BB962C8B-B14F-4D97-AF65-F5344CB8AC3E}">
        <p14:creationId xmlns:p14="http://schemas.microsoft.com/office/powerpoint/2010/main" val="40913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recognition of verbs and vocabulary from this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Explain to pupils that they need to decide which verbs could be correct enders to each of the 5 sentence starters, based on their meaning. In many cases, more than one verb is possible.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discuss in pairs and write down 1-5 and the verbs they think work for each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answers and click for ticks to appear next to correct verbs. Discuss meanings of each sentence as you correct (translations below).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In the audio version, click on the numbered buttons to hear all the possible sentences. Pupils can be encouraged to join in with the audio.</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 </a:t>
            </a:r>
            <a:r>
              <a:rPr lang="en-GB" sz="1200" b="0" dirty="0"/>
              <a:t>Ensure pupils know the meanings of the sentence starters in red boxes, as without this knowledge they will struggle to access the task. </a:t>
            </a:r>
            <a:br>
              <a:rPr lang="en-GB" dirty="0"/>
            </a:br>
            <a:br>
              <a:rPr lang="en-GB" dirty="0"/>
            </a:br>
            <a:r>
              <a:rPr lang="en-GB" b="1" dirty="0"/>
              <a:t>Additional task suggestions:</a:t>
            </a:r>
            <a:br>
              <a:rPr lang="en-GB" dirty="0"/>
            </a:br>
            <a:r>
              <a:rPr lang="en-GB" dirty="0"/>
              <a:t>1.  Pupils make up their own sense and nonsense sentences, and their partner or the class must decide whether or not they make sense.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Translations: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 have to [</a:t>
            </a:r>
            <a:r>
              <a:rPr lang="en-GB" b="1" dirty="0"/>
              <a:t>go (or walk) / drive (or go by transport) </a:t>
            </a:r>
            <a:r>
              <a:rPr lang="en-GB" b="0" dirty="0"/>
              <a:t>/ sleep / shop] home.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You have to [be / </a:t>
            </a:r>
            <a:r>
              <a:rPr lang="en-GB" b="1" dirty="0"/>
              <a:t>find / use </a:t>
            </a:r>
            <a:r>
              <a:rPr lang="en-GB" b="0" dirty="0"/>
              <a:t>/ swim] a pencil. (Be is not possible because of the grammar - ‘</a:t>
            </a:r>
            <a:r>
              <a:rPr lang="en-GB" b="0" dirty="0" err="1"/>
              <a:t>einen</a:t>
            </a:r>
            <a:r>
              <a:rPr lang="en-GB" b="0" dirty="0"/>
              <a:t>’ is not used with sein.</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 have to [</a:t>
            </a:r>
            <a:r>
              <a:rPr lang="en-GB" b="1" dirty="0"/>
              <a:t>clean / see / read </a:t>
            </a:r>
            <a:r>
              <a:rPr lang="en-GB" b="0" dirty="0"/>
              <a:t>/ go] something.</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What do you have to [</a:t>
            </a:r>
            <a:r>
              <a:rPr lang="en-GB" b="1" dirty="0"/>
              <a:t>do / fetch</a:t>
            </a:r>
            <a:r>
              <a:rPr lang="en-GB" b="0" dirty="0"/>
              <a:t> / sleep / </a:t>
            </a:r>
            <a:r>
              <a:rPr lang="en-GB" b="1" dirty="0"/>
              <a:t>see</a:t>
            </a:r>
            <a:r>
              <a:rPr lang="en-GB" b="0"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He has to [read / </a:t>
            </a:r>
            <a:r>
              <a:rPr lang="en-GB" b="1" dirty="0"/>
              <a:t>make</a:t>
            </a:r>
            <a:r>
              <a:rPr lang="en-GB" b="0" dirty="0"/>
              <a:t> / sleep / speak] the bed.</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writing activity to practise using</a:t>
            </a:r>
            <a:r>
              <a:rPr lang="en-GB" b="0" baseline="0" dirty="0"/>
              <a:t> ‘ich muss’, focusing on correct word order with the infinitive verb at the end of each clause.</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Explain that pupils are going</a:t>
            </a:r>
            <a:r>
              <a:rPr lang="en-GB" sz="1200" b="0" baseline="0" dirty="0"/>
              <a:t> to play a memory game.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baseline="0" dirty="0"/>
              <a:t>Model how this will work by clicking through the example. After the first sentence click to bring up a callout explaining that pupils can choose to use a verb complement, or not (inbuilt differentiation).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baseline="0" dirty="0"/>
              <a:t>Pupils work individually.  They choose a phrase from the 9 options at random.  They start with ‘ich muss’ and write a sentence. </a:t>
            </a:r>
          </a:p>
          <a:p>
            <a:pPr marL="228600" marR="0" lvl="0" indent="-228600" algn="l" rtl="0">
              <a:lnSpc>
                <a:spcPct val="100000"/>
              </a:lnSpc>
              <a:spcBef>
                <a:spcPts val="0"/>
              </a:spcBef>
              <a:spcAft>
                <a:spcPts val="0"/>
              </a:spcAft>
              <a:buClr>
                <a:schemeClr val="dk1"/>
              </a:buClr>
              <a:buSzPts val="1200"/>
              <a:buFont typeface="Calibri"/>
              <a:buAutoNum type="arabicPeriod" startAt="4"/>
            </a:pPr>
            <a:r>
              <a:rPr lang="en-GB" sz="1200" b="0" dirty="0"/>
              <a:t>They exchange papers with their partner, who writes a sentence with two of the pictures, starting with the same one as their partner.</a:t>
            </a:r>
          </a:p>
          <a:p>
            <a:pPr marL="228600" marR="0" lvl="0" indent="-228600" algn="l" rtl="0">
              <a:lnSpc>
                <a:spcPct val="100000"/>
              </a:lnSpc>
              <a:spcBef>
                <a:spcPts val="0"/>
              </a:spcBef>
              <a:spcAft>
                <a:spcPts val="0"/>
              </a:spcAft>
              <a:buClr>
                <a:schemeClr val="dk1"/>
              </a:buClr>
              <a:buSzPts val="1200"/>
              <a:buFont typeface="Calibri"/>
              <a:buAutoNum type="arabicPeriod" startAt="4"/>
            </a:pPr>
            <a:r>
              <a:rPr lang="en-GB" sz="1200" b="0" dirty="0"/>
              <a:t>They keep swapping papers and adding sentences until all options are used up.</a:t>
            </a:r>
          </a:p>
          <a:p>
            <a:pPr marL="228600" marR="0" lvl="0" indent="-228600" algn="l" rtl="0">
              <a:lnSpc>
                <a:spcPct val="100000"/>
              </a:lnSpc>
              <a:spcBef>
                <a:spcPts val="0"/>
              </a:spcBef>
              <a:spcAft>
                <a:spcPts val="0"/>
              </a:spcAft>
              <a:buClr>
                <a:schemeClr val="dk1"/>
              </a:buClr>
              <a:buSzPts val="1200"/>
              <a:buFont typeface="Calibri"/>
              <a:buAutoNum type="arabicPeriod" startAt="6"/>
            </a:pPr>
            <a:r>
              <a:rPr lang="en-GB" b="0" dirty="0"/>
              <a:t>If there is any time remaining, they take their own original list back and read it to their partner, who acts out the list, doing an action to show comprehension of each sentence.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Note: in the audio version only, click on the verb icons to hear the verb phrase.</a:t>
            </a:r>
            <a:br>
              <a:rPr lang="en-GB" b="0" dirty="0"/>
            </a:br>
            <a:br>
              <a:rPr lang="en-GB" b="0" dirty="0"/>
            </a:br>
            <a:r>
              <a:rPr lang="en-GB" b="1" dirty="0"/>
              <a:t>Transcript</a:t>
            </a:r>
            <a:r>
              <a:rPr lang="en-GB" b="0" dirty="0"/>
              <a:t>:</a:t>
            </a:r>
            <a:br>
              <a:rPr lang="en-GB" b="0" dirty="0"/>
            </a:br>
            <a:r>
              <a:rPr lang="en-GB" b="0" dirty="0"/>
              <a:t>das </a:t>
            </a:r>
            <a:r>
              <a:rPr lang="en-GB" b="0" dirty="0" err="1"/>
              <a:t>Brot</a:t>
            </a:r>
            <a:r>
              <a:rPr lang="en-GB" b="0" dirty="0"/>
              <a:t> </a:t>
            </a:r>
            <a:r>
              <a:rPr lang="en-GB" b="0" dirty="0" err="1"/>
              <a:t>backen</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err="1"/>
              <a:t>mit</a:t>
            </a:r>
            <a:r>
              <a:rPr lang="en-GB" b="0" dirty="0"/>
              <a:t> </a:t>
            </a:r>
            <a:r>
              <a:rPr lang="en-GB" b="0" dirty="0" err="1"/>
              <a:t>Opa</a:t>
            </a:r>
            <a:r>
              <a:rPr lang="en-GB" b="0" dirty="0"/>
              <a:t> </a:t>
            </a:r>
            <a:r>
              <a:rPr lang="en-GB" b="0" dirty="0" err="1"/>
              <a:t>sprechen</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err="1"/>
              <a:t>nach</a:t>
            </a:r>
            <a:r>
              <a:rPr lang="en-GB" b="0" dirty="0"/>
              <a:t> </a:t>
            </a:r>
            <a:r>
              <a:rPr lang="en-GB" b="0" dirty="0" err="1"/>
              <a:t>Hause</a:t>
            </a:r>
            <a:r>
              <a:rPr lang="en-GB" b="0" dirty="0"/>
              <a:t> </a:t>
            </a:r>
            <a:r>
              <a:rPr lang="en-GB" b="0" dirty="0" err="1"/>
              <a:t>laufen</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err="1"/>
              <a:t>im</a:t>
            </a:r>
            <a:r>
              <a:rPr lang="en-GB" b="0" dirty="0"/>
              <a:t> Bett </a:t>
            </a:r>
            <a:r>
              <a:rPr lang="en-GB" b="0" dirty="0" err="1"/>
              <a:t>schlafen</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err="1"/>
              <a:t>mit</a:t>
            </a:r>
            <a:r>
              <a:rPr lang="en-GB" b="0" dirty="0"/>
              <a:t> </a:t>
            </a:r>
            <a:r>
              <a:rPr lang="en-GB" b="0" dirty="0" err="1"/>
              <a:t>dem</a:t>
            </a:r>
            <a:r>
              <a:rPr lang="en-GB" b="0" dirty="0"/>
              <a:t> Zug </a:t>
            </a:r>
            <a:r>
              <a:rPr lang="en-GB" b="0" dirty="0" err="1"/>
              <a:t>fahren</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auf </a:t>
            </a:r>
            <a:r>
              <a:rPr lang="en-GB" b="0" dirty="0" err="1"/>
              <a:t>eine</a:t>
            </a:r>
            <a:r>
              <a:rPr lang="en-GB" b="0" dirty="0"/>
              <a:t> Party </a:t>
            </a:r>
            <a:r>
              <a:rPr lang="en-GB" b="0" dirty="0" err="1"/>
              <a:t>gehen</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err="1"/>
              <a:t>etwas</a:t>
            </a:r>
            <a:r>
              <a:rPr lang="en-GB" b="0" dirty="0"/>
              <a:t> </a:t>
            </a:r>
            <a:r>
              <a:rPr lang="en-GB" b="0" dirty="0" err="1"/>
              <a:t>kochen</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auf </a:t>
            </a:r>
            <a:r>
              <a:rPr lang="en-GB" b="0" dirty="0" err="1"/>
              <a:t>dem</a:t>
            </a:r>
            <a:r>
              <a:rPr lang="en-GB" b="0" dirty="0"/>
              <a:t> </a:t>
            </a:r>
            <a:r>
              <a:rPr lang="en-GB" b="0" dirty="0" err="1"/>
              <a:t>Markt</a:t>
            </a:r>
            <a:r>
              <a:rPr lang="en-GB" b="0" dirty="0"/>
              <a:t> Salat </a:t>
            </a:r>
            <a:r>
              <a:rPr lang="en-GB" b="0" dirty="0" err="1"/>
              <a:t>holen</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err="1"/>
              <a:t>nach</a:t>
            </a:r>
            <a:r>
              <a:rPr lang="en-GB" b="0" dirty="0"/>
              <a:t> </a:t>
            </a:r>
            <a:r>
              <a:rPr lang="en-GB" b="0" dirty="0" err="1"/>
              <a:t>Österreich</a:t>
            </a:r>
            <a:r>
              <a:rPr lang="en-GB" b="0" dirty="0"/>
              <a:t> </a:t>
            </a:r>
            <a:r>
              <a:rPr lang="en-GB" b="0" dirty="0" err="1"/>
              <a:t>kommen</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756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recap the formation of yes/no questions by swapping the subject and verb and to teach</a:t>
            </a:r>
            <a:r>
              <a:rPr lang="en-GB" sz="1200" b="0" strike="noStrike" spc="-1" baseline="0" dirty="0">
                <a:solidFill>
                  <a:srgbClr val="000000"/>
                </a:solidFill>
                <a:latin typeface="Calibri"/>
                <a:ea typeface="Calibri"/>
              </a:rPr>
              <a:t> the formation of information questions by swapping the subject and verb.</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kumimoji="0" lang="en-GB" sz="1200" b="0" i="0" u="none" strike="noStrike" kern="1200" cap="none" spc="-1" normalizeH="0" baseline="0" noProof="0" dirty="0">
                <a:ln>
                  <a:noFill/>
                </a:ln>
                <a:solidFill>
                  <a:srgbClr val="000000"/>
                </a:solidFill>
                <a:effectLst/>
                <a:uLnTx/>
                <a:uFillTx/>
                <a:latin typeface="Calibri"/>
                <a:ea typeface="Calibri"/>
              </a:rPr>
              <a:t>Click through the animations to recap the formation of yes/no questions and to teach the formation of information questions.</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kumimoji="0" lang="en-GB" sz="1200" b="0" i="0" u="none" strike="noStrike" kern="1200" cap="none" spc="-1" normalizeH="0" baseline="0" noProof="0" dirty="0">
                <a:ln>
                  <a:noFill/>
                </a:ln>
                <a:solidFill>
                  <a:srgbClr val="000000"/>
                </a:solidFill>
                <a:effectLst/>
                <a:uLnTx/>
                <a:uFillTx/>
                <a:latin typeface="Calibri"/>
                <a:ea typeface="Calibri"/>
              </a:rPr>
              <a:t>Elicit English translation for the German examples provided line by line. </a:t>
            </a:r>
            <a:endParaRPr kumimoji="0" lang="en-GB" sz="1200" b="0" i="0" u="none" strike="noStrike" kern="1200" cap="none" spc="-1" normalizeH="0" baseline="0" noProof="0" dirty="0">
              <a:ln>
                <a:noFill/>
              </a:ln>
              <a:solidFill>
                <a:prstClr val="black"/>
              </a:solidFill>
              <a:effectLst/>
              <a:uLnTx/>
              <a:uFillTx/>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1147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Slide 1/2 </a:t>
            </a:r>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provide practice (speaking) in asking and answering questions using </a:t>
            </a:r>
            <a:r>
              <a:rPr lang="en-GB" b="0" dirty="0" err="1"/>
              <a:t>müssen</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Demonstrate the conversations pupils will have using Sabine’s and </a:t>
            </a:r>
            <a:r>
              <a:rPr lang="en-GB" b="0" dirty="0" err="1"/>
              <a:t>Lias</a:t>
            </a:r>
            <a:r>
              <a:rPr lang="en-GB" b="0" dirty="0"/>
              <a:t>’ speech bubbles.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i="0" dirty="0"/>
              <a:t>Give pupils time in pairs to both ask and answer all questions, noting down their partner’s answers as they go.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i="0" dirty="0"/>
              <a:t>If time allows, hear some of the conversations as a class.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i="0" dirty="0"/>
              <a:t>After all questions have been asked, partners swap roles – click for next slide.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1" i="0" dirty="0"/>
              <a:t>Possible question/answer pairs: </a:t>
            </a:r>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musst</a:t>
            </a:r>
            <a:r>
              <a:rPr lang="en-GB" b="0" i="0" dirty="0"/>
              <a:t> du </a:t>
            </a:r>
            <a:r>
              <a:rPr lang="en-GB" b="0" i="0" dirty="0" err="1"/>
              <a:t>nach</a:t>
            </a:r>
            <a:r>
              <a:rPr lang="en-GB" b="0" i="0" dirty="0"/>
              <a:t> </a:t>
            </a:r>
            <a:r>
              <a:rPr lang="en-GB" b="0" i="0" dirty="0" err="1"/>
              <a:t>Hause</a:t>
            </a:r>
            <a:r>
              <a:rPr lang="en-GB" b="0" i="0" dirty="0"/>
              <a:t> </a:t>
            </a:r>
            <a:r>
              <a:rPr lang="en-GB" b="0" i="0" dirty="0" err="1"/>
              <a:t>gehen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Es </a:t>
            </a:r>
            <a:r>
              <a:rPr lang="en-GB" b="0" i="0" dirty="0" err="1"/>
              <a:t>ist</a:t>
            </a:r>
            <a:r>
              <a:rPr lang="en-GB" b="0" i="0" dirty="0"/>
              <a:t> </a:t>
            </a:r>
            <a:r>
              <a:rPr lang="en-GB" b="0" i="0" dirty="0" err="1"/>
              <a:t>spät</a:t>
            </a:r>
            <a:r>
              <a:rPr lang="en-GB" b="0" i="0" dirty="0"/>
              <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musst</a:t>
            </a:r>
            <a:r>
              <a:rPr lang="en-GB" b="0" i="0" dirty="0"/>
              <a:t> du </a:t>
            </a:r>
            <a:r>
              <a:rPr lang="en-GB" b="0" i="0" dirty="0" err="1"/>
              <a:t>schlafen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Ich bin </a:t>
            </a:r>
            <a:r>
              <a:rPr lang="en-GB" b="0" i="0" dirty="0" err="1"/>
              <a:t>müde</a:t>
            </a:r>
            <a:r>
              <a:rPr lang="en-GB" b="0" i="0" dirty="0"/>
              <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musst</a:t>
            </a:r>
            <a:r>
              <a:rPr lang="en-GB" b="0" i="0" dirty="0"/>
              <a:t> du </a:t>
            </a:r>
            <a:r>
              <a:rPr lang="en-GB" b="0" i="0" dirty="0" err="1"/>
              <a:t>Englisch</a:t>
            </a:r>
            <a:r>
              <a:rPr lang="en-GB" b="0" i="0" dirty="0"/>
              <a:t> </a:t>
            </a:r>
            <a:r>
              <a:rPr lang="en-GB" b="0" i="0" dirty="0" err="1"/>
              <a:t>sprechen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Ich </a:t>
            </a:r>
            <a:r>
              <a:rPr lang="en-GB" b="0" i="0" dirty="0" err="1"/>
              <a:t>lerne</a:t>
            </a:r>
            <a:r>
              <a:rPr lang="en-GB" b="0" i="0" dirty="0"/>
              <a:t> </a:t>
            </a:r>
            <a:r>
              <a:rPr lang="en-GB" b="0" i="0" dirty="0" err="1"/>
              <a:t>Englisch</a:t>
            </a:r>
            <a:r>
              <a:rPr lang="en-GB" b="0" i="0" dirty="0"/>
              <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musst</a:t>
            </a:r>
            <a:r>
              <a:rPr lang="en-GB" b="0" i="0" dirty="0"/>
              <a:t> du die </a:t>
            </a:r>
            <a:r>
              <a:rPr lang="en-GB" b="0" i="0" dirty="0" err="1"/>
              <a:t>Gläser</a:t>
            </a:r>
            <a:r>
              <a:rPr lang="en-GB" b="0" i="0" dirty="0"/>
              <a:t> </a:t>
            </a:r>
            <a:r>
              <a:rPr lang="en-GB" b="0" i="0" dirty="0" err="1"/>
              <a:t>holen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err="1"/>
              <a:t>Wir</a:t>
            </a:r>
            <a:r>
              <a:rPr lang="en-GB" b="0" i="0" dirty="0"/>
              <a:t> </a:t>
            </a:r>
            <a:r>
              <a:rPr lang="en-GB" b="0" i="0" dirty="0" err="1"/>
              <a:t>essen</a:t>
            </a:r>
            <a:r>
              <a:rPr lang="en-GB" b="0" i="0" dirty="0"/>
              <a:t> bald.</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6.png"/><Relationship Id="rId1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23.png"/><Relationship Id="rId12" Type="http://schemas.openxmlformats.org/officeDocument/2006/relationships/image" Target="../media/image22.png"/><Relationship Id="rId17" Type="http://schemas.openxmlformats.org/officeDocument/2006/relationships/image" Target="../media/image37.jpg"/><Relationship Id="rId2" Type="http://schemas.openxmlformats.org/officeDocument/2006/relationships/notesSlide" Target="../notesSlides/notesSlide10.xml"/><Relationship Id="rId16"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43.png"/><Relationship Id="rId5" Type="http://schemas.openxmlformats.org/officeDocument/2006/relationships/image" Target="../media/image9.svg"/><Relationship Id="rId15" Type="http://schemas.openxmlformats.org/officeDocument/2006/relationships/image" Target="../media/image47.png"/><Relationship Id="rId10" Type="http://schemas.openxmlformats.org/officeDocument/2006/relationships/image" Target="../media/image45.png"/><Relationship Id="rId19" Type="http://schemas.openxmlformats.org/officeDocument/2006/relationships/image" Target="../media/image40.gif"/><Relationship Id="rId4" Type="http://schemas.openxmlformats.org/officeDocument/2006/relationships/image" Target="../media/image8.png"/><Relationship Id="rId9" Type="http://schemas.openxmlformats.org/officeDocument/2006/relationships/image" Target="../media/image4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30.gif"/><Relationship Id="rId12" Type="http://schemas.microsoft.com/office/2007/relationships/hdphoto" Target="../media/hdphoto1.wdp"/><Relationship Id="rId17" Type="http://schemas.microsoft.com/office/2007/relationships/hdphoto" Target="../media/hdphoto6.wdp"/><Relationship Id="rId2" Type="http://schemas.openxmlformats.org/officeDocument/2006/relationships/notesSlide" Target="../notesSlides/notesSlide8.xml"/><Relationship Id="rId16" Type="http://schemas.microsoft.com/office/2007/relationships/hdphoto" Target="../media/hdphoto5.wdp"/><Relationship Id="rId1" Type="http://schemas.openxmlformats.org/officeDocument/2006/relationships/slideLayout" Target="../slideLayouts/slideLayout27.xml"/><Relationship Id="rId6" Type="http://schemas.openxmlformats.org/officeDocument/2006/relationships/image" Target="../media/image29.gif"/><Relationship Id="rId11" Type="http://schemas.openxmlformats.org/officeDocument/2006/relationships/image" Target="../media/image34.png"/><Relationship Id="rId5" Type="http://schemas.openxmlformats.org/officeDocument/2006/relationships/image" Target="../media/image28.gif"/><Relationship Id="rId15" Type="http://schemas.microsoft.com/office/2007/relationships/hdphoto" Target="../media/hdphoto4.wdp"/><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gif"/><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39.gif"/><Relationship Id="rId18" Type="http://schemas.openxmlformats.org/officeDocument/2006/relationships/image" Target="../media/image25.png"/><Relationship Id="rId3" Type="http://schemas.openxmlformats.org/officeDocument/2006/relationships/image" Target="../media/image35.png"/><Relationship Id="rId7" Type="http://schemas.openxmlformats.org/officeDocument/2006/relationships/image" Target="../media/image19.png"/><Relationship Id="rId12" Type="http://schemas.openxmlformats.org/officeDocument/2006/relationships/image" Target="../media/image20.png"/><Relationship Id="rId17"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21.png"/><Relationship Id="rId20"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9.sv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42.png"/><Relationship Id="rId4" Type="http://schemas.openxmlformats.org/officeDocument/2006/relationships/image" Target="../media/image8.png"/><Relationship Id="rId9" Type="http://schemas.openxmlformats.org/officeDocument/2006/relationships/image" Target="../media/image34.png"/><Relationship Id="rId14" Type="http://schemas.openxmlformats.org/officeDocument/2006/relationships/image" Target="../media/image4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72068"/>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B050"/>
                </a:solidFill>
                <a:effectLst/>
                <a:uLnTx/>
                <a:uFillTx/>
                <a:latin typeface="Modern Love" panose="04090805081005020601" pitchFamily="82" charset="0"/>
                <a:cs typeface="Arial"/>
                <a:sym typeface="Arial"/>
              </a:rPr>
              <a:t>grün</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12311" y="20785"/>
            <a:ext cx="4338673" cy="1325563"/>
          </a:xfrm>
        </p:spPr>
        <p:txBody>
          <a:bodyPr>
            <a:noAutofit/>
          </a:bodyPr>
          <a:lstStyle/>
          <a:p>
            <a:pPr algn="ctr"/>
            <a:r>
              <a:rPr lang="en-GB" sz="3600" b="1" dirty="0">
                <a:solidFill>
                  <a:srgbClr val="FFFFFF"/>
                </a:solidFill>
                <a:latin typeface="Century Gothic"/>
                <a:ea typeface="Century Gothic"/>
                <a:cs typeface="Century Gothic"/>
                <a:sym typeface="Century Gothic"/>
              </a:rPr>
              <a:t>Experiences at home and away</a:t>
            </a: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7</a:t>
            </a:r>
          </a:p>
        </p:txBody>
      </p:sp>
      <p:sp>
        <p:nvSpPr>
          <p:cNvPr id="11" name="TextBox 10">
            <a:hlinkClick r:id="" action="ppaction://noaction">
              <a:snd r:embed="rId4" name="T3_W7_1.1.wav"/>
            </a:hlinkClick>
            <a:extLst>
              <a:ext uri="{FF2B5EF4-FFF2-40B4-BE49-F238E27FC236}">
                <a16:creationId xmlns:a16="http://schemas.microsoft.com/office/drawing/2014/main" id="{A18030AD-EC2C-54F7-4234-4131DECAB51B}"/>
              </a:ext>
            </a:extLst>
          </p:cNvPr>
          <p:cNvSpPr txBox="1"/>
          <p:nvPr/>
        </p:nvSpPr>
        <p:spPr>
          <a:xfrm>
            <a:off x="587220" y="4828997"/>
            <a:ext cx="3314625" cy="461665"/>
          </a:xfrm>
          <a:prstGeom prst="rect">
            <a:avLst/>
          </a:prstGeom>
          <a:solidFill>
            <a:schemeClr val="bg1"/>
          </a:solidFill>
          <a:ln w="28575">
            <a:solidFill>
              <a:srgbClr val="002060"/>
            </a:solidFill>
          </a:ln>
        </p:spPr>
        <p:txBody>
          <a:bodyPr wrap="square" rtlCol="0">
            <a:spAutoFit/>
          </a:bodyPr>
          <a:lstStyle/>
          <a:p>
            <a:pPr algn="ctr"/>
            <a:r>
              <a:rPr lang="en-GB" sz="2400" dirty="0" err="1">
                <a:solidFill>
                  <a:srgbClr val="002060"/>
                </a:solidFill>
                <a:latin typeface="Century Gothic" panose="020B0502020202020204" pitchFamily="34" charset="0"/>
              </a:rPr>
              <a:t>Wir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helfen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zu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Hause</a:t>
            </a:r>
            <a:endParaRPr lang="en-GB" sz="2400" dirty="0">
              <a:solidFill>
                <a:srgbClr val="002060"/>
              </a:solidFill>
              <a:latin typeface="Century Gothic" panose="020B0502020202020204" pitchFamily="34" charset="0"/>
            </a:endParaRPr>
          </a:p>
        </p:txBody>
      </p:sp>
      <p:sp>
        <p:nvSpPr>
          <p:cNvPr id="12" name="Rectangle 11">
            <a:extLst>
              <a:ext uri="{FF2B5EF4-FFF2-40B4-BE49-F238E27FC236}">
                <a16:creationId xmlns:a16="http://schemas.microsoft.com/office/drawing/2014/main" id="{9F726124-21A3-42EF-C640-680A25F36284}"/>
              </a:ext>
            </a:extLst>
          </p:cNvPr>
          <p:cNvSpPr/>
          <p:nvPr/>
        </p:nvSpPr>
        <p:spPr>
          <a:xfrm>
            <a:off x="129985" y="1580626"/>
            <a:ext cx="4103325" cy="32212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3" name="Picture 12" descr="A bucket and a mop on a plate&#10;&#10;Description automatically generated">
            <a:extLst>
              <a:ext uri="{FF2B5EF4-FFF2-40B4-BE49-F238E27FC236}">
                <a16:creationId xmlns:a16="http://schemas.microsoft.com/office/drawing/2014/main" id="{4E4683A8-2492-1BB8-3AA7-6B211392C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20" y="1647577"/>
            <a:ext cx="2420253" cy="2303022"/>
          </a:xfrm>
          <a:prstGeom prst="rect">
            <a:avLst/>
          </a:prstGeom>
        </p:spPr>
      </p:pic>
      <p:pic>
        <p:nvPicPr>
          <p:cNvPr id="14" name="Picture 13">
            <a:extLst>
              <a:ext uri="{FF2B5EF4-FFF2-40B4-BE49-F238E27FC236}">
                <a16:creationId xmlns:a16="http://schemas.microsoft.com/office/drawing/2014/main" id="{AA7A9882-E04B-375E-6938-5C6B96315B5E}"/>
              </a:ext>
            </a:extLst>
          </p:cNvPr>
          <p:cNvPicPr>
            <a:picLocks noChangeAspect="1"/>
          </p:cNvPicPr>
          <p:nvPr/>
        </p:nvPicPr>
        <p:blipFill rotWithShape="1">
          <a:blip r:embed="rId6">
            <a:extLst>
              <a:ext uri="{28A0092B-C50C-407E-A947-70E740481C1C}">
                <a14:useLocalDpi xmlns:a14="http://schemas.microsoft.com/office/drawing/2010/main" val="0"/>
              </a:ext>
            </a:extLst>
          </a:blip>
          <a:srcRect b="22538"/>
          <a:stretch/>
        </p:blipFill>
        <p:spPr>
          <a:xfrm>
            <a:off x="1639341" y="2334189"/>
            <a:ext cx="2642561" cy="2481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1591BA21-A922-B120-CC65-C78C1DE1A585}"/>
              </a:ext>
            </a:extLst>
          </p:cNvPr>
          <p:cNvSpPr txBox="1"/>
          <p:nvPr/>
        </p:nvSpPr>
        <p:spPr>
          <a:xfrm>
            <a:off x="428181" y="2987957"/>
            <a:ext cx="4456168" cy="2701725"/>
          </a:xfrm>
          <a:prstGeom prst="rect">
            <a:avLst/>
          </a:prstGeom>
          <a:noFill/>
          <a:ln>
            <a:solidFill>
              <a:srgbClr val="002060"/>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5b</a:t>
            </a:r>
            <a:endParaRPr lang="en-GB" sz="3200" dirty="0"/>
          </a:p>
        </p:txBody>
      </p:sp>
      <p:sp>
        <p:nvSpPr>
          <p:cNvPr id="6" name="Rectangle 5">
            <a:extLst>
              <a:ext uri="{FF2B5EF4-FFF2-40B4-BE49-F238E27FC236}">
                <a16:creationId xmlns:a16="http://schemas.microsoft.com/office/drawing/2014/main" id="{67F195E3-B4A8-4B57-84B5-E286C7573A0E}"/>
              </a:ext>
            </a:extLst>
          </p:cNvPr>
          <p:cNvSpPr/>
          <p:nvPr/>
        </p:nvSpPr>
        <p:spPr>
          <a:xfrm>
            <a:off x="3314702" y="32868"/>
            <a:ext cx="7705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Warum</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musst</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du…?</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1" y="677832"/>
            <a:ext cx="2932096"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892706" y="667206"/>
            <a:ext cx="33706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Tauscht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 die Rollen*!</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1" name="TextBox 10">
            <a:extLst>
              <a:ext uri="{FF2B5EF4-FFF2-40B4-BE49-F238E27FC236}">
                <a16:creationId xmlns:a16="http://schemas.microsoft.com/office/drawing/2014/main" id="{51503675-978F-4FC5-9EEB-67D96F9F21BC}"/>
              </a:ext>
            </a:extLst>
          </p:cNvPr>
          <p:cNvSpPr txBox="1"/>
          <p:nvPr/>
        </p:nvSpPr>
        <p:spPr>
          <a:xfrm>
            <a:off x="49886" y="1497127"/>
            <a:ext cx="411942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Ask your partner why they have to do each of the things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Google Shape;653;p27">
            <a:extLst>
              <a:ext uri="{FF2B5EF4-FFF2-40B4-BE49-F238E27FC236}">
                <a16:creationId xmlns:a16="http://schemas.microsoft.com/office/drawing/2014/main" id="{637BF226-647B-4F30-A90B-10C7C5AEA210}"/>
              </a:ext>
            </a:extLst>
          </p:cNvPr>
          <p:cNvSpPr/>
          <p:nvPr/>
        </p:nvSpPr>
        <p:spPr>
          <a:xfrm>
            <a:off x="292994" y="5801275"/>
            <a:ext cx="4963340" cy="804855"/>
          </a:xfrm>
          <a:prstGeom prst="wedgeRoundRectCallout">
            <a:avLst>
              <a:gd name="adj1" fmla="val -27829"/>
              <a:gd name="adj2" fmla="val -77112"/>
              <a:gd name="adj3" fmla="val 16667"/>
            </a:avLst>
          </a:prstGeom>
          <a:solidFill>
            <a:srgbClr val="002060"/>
          </a:solidFill>
          <a:ln w="12700" cap="flat" cmpd="sng">
            <a:solidFill>
              <a:srgbClr val="FFD457"/>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Remember! the 2</a:t>
            </a:r>
            <a:r>
              <a:rPr kumimoji="0" lang="en-GB" sz="2000" b="0" i="0" u="none" strike="noStrike" kern="1200" cap="none" spc="0" normalizeH="0" baseline="30000" noProof="0" dirty="0">
                <a:ln>
                  <a:noFill/>
                </a:ln>
                <a:solidFill>
                  <a:prstClr val="white"/>
                </a:solidFill>
                <a:effectLst/>
                <a:uLnTx/>
                <a:uFillTx/>
                <a:latin typeface="Century Gothic"/>
                <a:ea typeface="Century Gothic"/>
                <a:cs typeface="Century Gothic"/>
                <a:sym typeface="Century Gothic"/>
              </a:rPr>
              <a:t>nd</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verb in German goes to the end.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Willst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is the 1</a:t>
            </a:r>
            <a:r>
              <a:rPr kumimoji="0" lang="en-GB" sz="2000" b="0" i="0" u="none" strike="noStrike" kern="1200" cap="none" spc="0" normalizeH="0" baseline="30000" noProof="0" dirty="0">
                <a:ln>
                  <a:noFill/>
                </a:ln>
                <a:solidFill>
                  <a:prstClr val="white"/>
                </a:solidFill>
                <a:effectLst/>
                <a:uLnTx/>
                <a:uFillTx/>
                <a:latin typeface="Century Gothic"/>
                <a:ea typeface="Century Gothic"/>
                <a:cs typeface="Century Gothic"/>
                <a:sym typeface="Century Gothic"/>
              </a:rPr>
              <a:t>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verb.</a:t>
            </a:r>
            <a:endParaRPr kumimoji="0"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 name="Google Shape;167;p2">
            <a:extLst>
              <a:ext uri="{FF2B5EF4-FFF2-40B4-BE49-F238E27FC236}">
                <a16:creationId xmlns:a16="http://schemas.microsoft.com/office/drawing/2014/main" id="{B3F3D600-492E-3783-B09D-2F777C837B69}"/>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8E1561CC-BA21-8D92-B244-C535090C1278}"/>
              </a:ext>
            </a:extLst>
          </p:cNvPr>
          <p:cNvSpPr txBox="1"/>
          <p:nvPr/>
        </p:nvSpPr>
        <p:spPr>
          <a:xfrm>
            <a:off x="6160217" y="3053462"/>
            <a:ext cx="4488634" cy="2625999"/>
          </a:xfrm>
          <a:prstGeom prst="rect">
            <a:avLst/>
          </a:prstGeom>
          <a:noFill/>
          <a:ln>
            <a:solidFill>
              <a:srgbClr val="002060"/>
            </a:solidFill>
          </a:ln>
        </p:spPr>
        <p:txBody>
          <a:bodyPr wrap="square" rtlCol="0">
            <a:spAutoFit/>
          </a:bodyPr>
          <a:lstStyle/>
          <a:p>
            <a:endParaRPr lang="en-GB" dirty="0"/>
          </a:p>
        </p:txBody>
      </p:sp>
      <p:sp>
        <p:nvSpPr>
          <p:cNvPr id="48" name="Google Shape;153;p2">
            <a:extLst>
              <a:ext uri="{FF2B5EF4-FFF2-40B4-BE49-F238E27FC236}">
                <a16:creationId xmlns:a16="http://schemas.microsoft.com/office/drawing/2014/main" id="{20CEF3A4-3481-21BB-DEC1-C98B51B54405}"/>
              </a:ext>
            </a:extLst>
          </p:cNvPr>
          <p:cNvSpPr txBox="1"/>
          <p:nvPr/>
        </p:nvSpPr>
        <p:spPr>
          <a:xfrm>
            <a:off x="313630" y="2518101"/>
            <a:ext cx="263970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B</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9" name="Google Shape;153;p2">
            <a:extLst>
              <a:ext uri="{FF2B5EF4-FFF2-40B4-BE49-F238E27FC236}">
                <a16:creationId xmlns:a16="http://schemas.microsoft.com/office/drawing/2014/main" id="{BD9BA0F2-BE83-955A-7584-F14ED6C98679}"/>
              </a:ext>
            </a:extLst>
          </p:cNvPr>
          <p:cNvSpPr txBox="1"/>
          <p:nvPr/>
        </p:nvSpPr>
        <p:spPr>
          <a:xfrm>
            <a:off x="6073949" y="2560111"/>
            <a:ext cx="263970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A</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2" name="Speech Bubble: Rectangle with Corners Rounded 61">
            <a:extLst>
              <a:ext uri="{FF2B5EF4-FFF2-40B4-BE49-F238E27FC236}">
                <a16:creationId xmlns:a16="http://schemas.microsoft.com/office/drawing/2014/main" id="{C84D99E0-5A13-05F8-FBC9-0F7AB35E8212}"/>
              </a:ext>
            </a:extLst>
          </p:cNvPr>
          <p:cNvSpPr/>
          <p:nvPr/>
        </p:nvSpPr>
        <p:spPr>
          <a:xfrm>
            <a:off x="7876266" y="5889712"/>
            <a:ext cx="3264179" cy="662385"/>
          </a:xfrm>
          <a:prstGeom prst="wedgeRoundRectCallout">
            <a:avLst>
              <a:gd name="adj1" fmla="val -5175"/>
              <a:gd name="adj2" fmla="val -98676"/>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entury Gothic"/>
              </a:rPr>
              <a:t>You can use a reason more than once!</a:t>
            </a:r>
          </a:p>
        </p:txBody>
      </p:sp>
      <p:sp>
        <p:nvSpPr>
          <p:cNvPr id="1024" name="TextBox 1023">
            <a:extLst>
              <a:ext uri="{FF2B5EF4-FFF2-40B4-BE49-F238E27FC236}">
                <a16:creationId xmlns:a16="http://schemas.microsoft.com/office/drawing/2014/main" id="{4928E1B2-B741-0C9C-8196-F45BADD91524}"/>
              </a:ext>
            </a:extLst>
          </p:cNvPr>
          <p:cNvSpPr txBox="1"/>
          <p:nvPr/>
        </p:nvSpPr>
        <p:spPr>
          <a:xfrm>
            <a:off x="6835070" y="1457050"/>
            <a:ext cx="44886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why you have to do the things your partner asks you about. </a:t>
            </a:r>
          </a:p>
        </p:txBody>
      </p:sp>
      <p:pic>
        <p:nvPicPr>
          <p:cNvPr id="41" name="Picture 40" descr="A cartoon of a child running&#10;&#10;Description automatically generated with medium confidence">
            <a:extLst>
              <a:ext uri="{FF2B5EF4-FFF2-40B4-BE49-F238E27FC236}">
                <a16:creationId xmlns:a16="http://schemas.microsoft.com/office/drawing/2014/main" id="{6A527F2D-03BF-4675-98DA-DD14A41A5E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10" y="3143556"/>
            <a:ext cx="822534" cy="769258"/>
          </a:xfrm>
          <a:prstGeom prst="rect">
            <a:avLst/>
          </a:prstGeom>
        </p:spPr>
      </p:pic>
      <p:sp>
        <p:nvSpPr>
          <p:cNvPr id="28" name="Oval 27">
            <a:extLst>
              <a:ext uri="{FF2B5EF4-FFF2-40B4-BE49-F238E27FC236}">
                <a16:creationId xmlns:a16="http://schemas.microsoft.com/office/drawing/2014/main" id="{83EEEDA1-9868-4214-8040-CEBCDDABB148}"/>
              </a:ext>
            </a:extLst>
          </p:cNvPr>
          <p:cNvSpPr/>
          <p:nvPr/>
        </p:nvSpPr>
        <p:spPr>
          <a:xfrm>
            <a:off x="2942899" y="3048039"/>
            <a:ext cx="1893793" cy="1028923"/>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ounded Rectangle 2">
            <a:extLst>
              <a:ext uri="{FF2B5EF4-FFF2-40B4-BE49-F238E27FC236}">
                <a16:creationId xmlns:a16="http://schemas.microsoft.com/office/drawing/2014/main" id="{D3813FBF-EF4B-4B3A-BA3A-9A19EE65DFD6}"/>
              </a:ext>
            </a:extLst>
          </p:cNvPr>
          <p:cNvSpPr/>
          <p:nvPr/>
        </p:nvSpPr>
        <p:spPr>
          <a:xfrm>
            <a:off x="1107725" y="1078377"/>
            <a:ext cx="2351732" cy="43155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Swap roles!</a:t>
            </a:r>
          </a:p>
        </p:txBody>
      </p:sp>
      <p:pic>
        <p:nvPicPr>
          <p:cNvPr id="3" name="Picture 4" descr="A cartoon of a child holding a plate of food&#10;&#10;Description automatically generated">
            <a:extLst>
              <a:ext uri="{FF2B5EF4-FFF2-40B4-BE49-F238E27FC236}">
                <a16:creationId xmlns:a16="http://schemas.microsoft.com/office/drawing/2014/main" id="{F086F66F-ECD9-947D-C777-F21CA01C18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5918" y="3143556"/>
            <a:ext cx="879179" cy="85006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653;p27">
            <a:extLst>
              <a:ext uri="{FF2B5EF4-FFF2-40B4-BE49-F238E27FC236}">
                <a16:creationId xmlns:a16="http://schemas.microsoft.com/office/drawing/2014/main" id="{0271EFDF-8100-A84D-4178-A6B2A78F4C20}"/>
              </a:ext>
            </a:extLst>
          </p:cNvPr>
          <p:cNvSpPr/>
          <p:nvPr/>
        </p:nvSpPr>
        <p:spPr>
          <a:xfrm>
            <a:off x="8119838" y="2168267"/>
            <a:ext cx="2775838" cy="781980"/>
          </a:xfrm>
          <a:prstGeom prst="wedgeRoundRectCallout">
            <a:avLst>
              <a:gd name="adj1" fmla="val 64798"/>
              <a:gd name="adj2" fmla="val -22853"/>
              <a:gd name="adj3" fmla="val 16667"/>
            </a:avLst>
          </a:prstGeom>
          <a:solidFill>
            <a:srgbClr val="002060"/>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Century Gothic" panose="020F0302020204030204"/>
              </a:rPr>
              <a:t>Es </a:t>
            </a:r>
            <a:r>
              <a:rPr lang="en-GB" sz="2000" dirty="0" err="1">
                <a:solidFill>
                  <a:srgbClr val="FFFFFF"/>
                </a:solidFill>
                <a:latin typeface="Century Gothic" panose="020F0302020204030204"/>
              </a:rPr>
              <a:t>ist</a:t>
            </a:r>
            <a:r>
              <a:rPr lang="en-GB" sz="2000" dirty="0">
                <a:solidFill>
                  <a:srgbClr val="FFFFFF"/>
                </a:solidFill>
                <a:latin typeface="Century Gothic" panose="020F0302020204030204"/>
              </a:rPr>
              <a:t> </a:t>
            </a:r>
            <a:r>
              <a:rPr lang="en-GB" sz="2000" dirty="0" err="1">
                <a:solidFill>
                  <a:srgbClr val="FFFFFF"/>
                </a:solidFill>
                <a:latin typeface="Century Gothic" panose="020F0302020204030204"/>
              </a:rPr>
              <a:t>dein</a:t>
            </a:r>
            <a:r>
              <a:rPr lang="en-GB" sz="2000" dirty="0">
                <a:solidFill>
                  <a:srgbClr val="FFFFFF"/>
                </a:solidFill>
                <a:latin typeface="Century Gothic" panose="020F0302020204030204"/>
              </a:rPr>
              <a:t> </a:t>
            </a:r>
            <a:r>
              <a:rPr lang="en-GB" sz="2000" dirty="0" err="1">
                <a:solidFill>
                  <a:srgbClr val="FFFFFF"/>
                </a:solidFill>
                <a:latin typeface="Century Gothic" panose="020F0302020204030204"/>
              </a:rPr>
              <a:t>Geburtstag</a:t>
            </a:r>
            <a:r>
              <a:rPr lang="en-GB" sz="2000" dirty="0">
                <a:solidFill>
                  <a:srgbClr val="FFFFFF"/>
                </a:solidFill>
                <a:latin typeface="Century Gothic" panose="020F0302020204030204"/>
              </a:rPr>
              <a:t>!</a:t>
            </a:r>
            <a:endParaRPr kumimoji="0" sz="2000" b="0" i="0" u="none" strike="noStrike" kern="1200" cap="none" spc="0" normalizeH="0" baseline="0" noProof="0" dirty="0">
              <a:ln>
                <a:noFill/>
              </a:ln>
              <a:solidFill>
                <a:srgbClr val="FFFFFF"/>
              </a:solidFill>
              <a:effectLst/>
              <a:uLnTx/>
              <a:uFillTx/>
              <a:latin typeface="Century Gothic" panose="020F0302020204030204"/>
            </a:endParaRPr>
          </a:p>
        </p:txBody>
      </p:sp>
      <p:pic>
        <p:nvPicPr>
          <p:cNvPr id="16" name="Picture 15" descr="A cartoon of a child&#10;&#10;Description automatically generated with medium confidence">
            <a:extLst>
              <a:ext uri="{FF2B5EF4-FFF2-40B4-BE49-F238E27FC236}">
                <a16:creationId xmlns:a16="http://schemas.microsoft.com/office/drawing/2014/main" id="{D34821FF-CE37-4F64-CA43-EE7C06786A2C}"/>
              </a:ext>
            </a:extLst>
          </p:cNvPr>
          <p:cNvPicPr>
            <a:picLocks noChangeAspect="1"/>
          </p:cNvPicPr>
          <p:nvPr/>
        </p:nvPicPr>
        <p:blipFill rotWithShape="1">
          <a:blip r:embed="rId8">
            <a:extLst>
              <a:ext uri="{28A0092B-C50C-407E-A947-70E740481C1C}">
                <a14:useLocalDpi xmlns:a14="http://schemas.microsoft.com/office/drawing/2010/main" val="0"/>
              </a:ext>
            </a:extLst>
          </a:blip>
          <a:srcRect b="38148"/>
          <a:stretch/>
        </p:blipFill>
        <p:spPr>
          <a:xfrm>
            <a:off x="11026384" y="1694642"/>
            <a:ext cx="1184542" cy="1330113"/>
          </a:xfrm>
          <a:prstGeom prst="ellipse">
            <a:avLst/>
          </a:prstGeom>
        </p:spPr>
      </p:pic>
      <p:pic>
        <p:nvPicPr>
          <p:cNvPr id="21" name="Picture 20" descr="A chocolate cake with icing&#10;&#10;Description automatically generated">
            <a:extLst>
              <a:ext uri="{FF2B5EF4-FFF2-40B4-BE49-F238E27FC236}">
                <a16:creationId xmlns:a16="http://schemas.microsoft.com/office/drawing/2014/main" id="{14DF4909-8416-85E6-3522-4EF1E54410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1418" y="3404059"/>
            <a:ext cx="765492" cy="541825"/>
          </a:xfrm>
          <a:prstGeom prst="rect">
            <a:avLst/>
          </a:prstGeom>
        </p:spPr>
      </p:pic>
      <p:pic>
        <p:nvPicPr>
          <p:cNvPr id="29" name="Picture 28" descr="A yellow background with text and balloons&#10;&#10;Description automatically generated">
            <a:extLst>
              <a:ext uri="{FF2B5EF4-FFF2-40B4-BE49-F238E27FC236}">
                <a16:creationId xmlns:a16="http://schemas.microsoft.com/office/drawing/2014/main" id="{92B3ED93-FF08-62FD-E06E-B9C12DE812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7986" y="4501833"/>
            <a:ext cx="1012403" cy="1012403"/>
          </a:xfrm>
          <a:prstGeom prst="rect">
            <a:avLst/>
          </a:prstGeom>
        </p:spPr>
      </p:pic>
      <p:sp>
        <p:nvSpPr>
          <p:cNvPr id="53" name="Oval 52">
            <a:extLst>
              <a:ext uri="{FF2B5EF4-FFF2-40B4-BE49-F238E27FC236}">
                <a16:creationId xmlns:a16="http://schemas.microsoft.com/office/drawing/2014/main" id="{C9F083E3-E19E-437A-8934-BA112DBF4AE1}"/>
              </a:ext>
            </a:extLst>
          </p:cNvPr>
          <p:cNvSpPr/>
          <p:nvPr/>
        </p:nvSpPr>
        <p:spPr>
          <a:xfrm>
            <a:off x="6192110" y="4358632"/>
            <a:ext cx="1684156" cy="1298807"/>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A clock with a red hand&#10;&#10;Description automatically generated">
            <a:extLst>
              <a:ext uri="{FF2B5EF4-FFF2-40B4-BE49-F238E27FC236}">
                <a16:creationId xmlns:a16="http://schemas.microsoft.com/office/drawing/2014/main" id="{B5BE7184-3EE4-53EC-4222-66153D6F37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48766" y="4282966"/>
            <a:ext cx="1056725" cy="1056725"/>
          </a:xfrm>
          <a:prstGeom prst="rect">
            <a:avLst/>
          </a:prstGeom>
        </p:spPr>
      </p:pic>
      <p:sp>
        <p:nvSpPr>
          <p:cNvPr id="38" name="Rectangle 37">
            <a:extLst>
              <a:ext uri="{FF2B5EF4-FFF2-40B4-BE49-F238E27FC236}">
                <a16:creationId xmlns:a16="http://schemas.microsoft.com/office/drawing/2014/main" id="{3C41E941-7614-E442-9190-C34ED04DC9B1}"/>
              </a:ext>
            </a:extLst>
          </p:cNvPr>
          <p:cNvSpPr/>
          <p:nvPr/>
        </p:nvSpPr>
        <p:spPr>
          <a:xfrm>
            <a:off x="9681252" y="5314181"/>
            <a:ext cx="237125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[late]</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pic>
        <p:nvPicPr>
          <p:cNvPr id="39" name="Picture 2" descr="A cartoon of a person&#10;&#10;Description automatically generated">
            <a:extLst>
              <a:ext uri="{FF2B5EF4-FFF2-40B4-BE49-F238E27FC236}">
                <a16:creationId xmlns:a16="http://schemas.microsoft.com/office/drawing/2014/main" id="{4DDAC9BA-35F7-719E-0D53-F870B8B3D9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8837" y="4182450"/>
            <a:ext cx="809176" cy="7979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ogo, company name&#10;&#10;Description automatically generated">
            <a:extLst>
              <a:ext uri="{FF2B5EF4-FFF2-40B4-BE49-F238E27FC236}">
                <a16:creationId xmlns:a16="http://schemas.microsoft.com/office/drawing/2014/main" id="{919BD22D-2438-B338-3B8D-093250D009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9795" y="4905755"/>
            <a:ext cx="760130" cy="75168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79D57AD8-BA04-80E8-BC10-277D0BAB741E}"/>
              </a:ext>
            </a:extLst>
          </p:cNvPr>
          <p:cNvSpPr txBox="1"/>
          <p:nvPr/>
        </p:nvSpPr>
        <p:spPr>
          <a:xfrm>
            <a:off x="1942478" y="4927767"/>
            <a:ext cx="2078228"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a:rPr>
              <a:t>deine</a:t>
            </a:r>
            <a:r>
              <a:rPr kumimoji="0" lang="en-GB" sz="2000" b="1" i="0" u="none" strike="noStrike" kern="1200" cap="none" spc="0" normalizeH="0" baseline="0" noProof="0" dirty="0">
                <a:ln>
                  <a:noFill/>
                </a:ln>
                <a:solidFill>
                  <a:srgbClr val="002060"/>
                </a:solidFill>
                <a:effectLst/>
                <a:uLnTx/>
                <a:uFillTx/>
                <a:latin typeface="Century Gothic"/>
              </a:rPr>
              <a:t> </a:t>
            </a:r>
            <a:r>
              <a:rPr lang="en-GB" sz="2000" b="1" dirty="0" err="1">
                <a:solidFill>
                  <a:srgbClr val="002060"/>
                </a:solidFill>
                <a:latin typeface="Century Gothic"/>
              </a:rPr>
              <a:t>Hausaufgaben</a:t>
            </a:r>
            <a:endPar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endParaRPr>
          </a:p>
        </p:txBody>
      </p:sp>
      <p:pic>
        <p:nvPicPr>
          <p:cNvPr id="44" name="Picture 43" descr="A picture containing silhouette&#10;&#10;Description automatically generated with medium confidence">
            <a:extLst>
              <a:ext uri="{FF2B5EF4-FFF2-40B4-BE49-F238E27FC236}">
                <a16:creationId xmlns:a16="http://schemas.microsoft.com/office/drawing/2014/main" id="{3E139B5D-09ED-40FF-A4F4-6446EC8C5B4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79705" y="3124393"/>
            <a:ext cx="797820" cy="788421"/>
          </a:xfrm>
          <a:prstGeom prst="rect">
            <a:avLst/>
          </a:prstGeom>
        </p:spPr>
      </p:pic>
      <p:sp>
        <p:nvSpPr>
          <p:cNvPr id="45" name="TextBox 44">
            <a:extLst>
              <a:ext uri="{FF2B5EF4-FFF2-40B4-BE49-F238E27FC236}">
                <a16:creationId xmlns:a16="http://schemas.microsoft.com/office/drawing/2014/main" id="{BA58A166-A6FB-FE96-A34A-05368289BB11}"/>
              </a:ext>
            </a:extLst>
          </p:cNvPr>
          <p:cNvSpPr txBox="1"/>
          <p:nvPr/>
        </p:nvSpPr>
        <p:spPr>
          <a:xfrm>
            <a:off x="7077525" y="3102371"/>
            <a:ext cx="19057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morgen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Schule</a:t>
            </a:r>
          </a:p>
        </p:txBody>
      </p:sp>
      <p:pic>
        <p:nvPicPr>
          <p:cNvPr id="65" name="Picture 64" descr="A picture containing silhouette&#10;&#10;Description automatically generated with medium confidence">
            <a:extLst>
              <a:ext uri="{FF2B5EF4-FFF2-40B4-BE49-F238E27FC236}">
                <a16:creationId xmlns:a16="http://schemas.microsoft.com/office/drawing/2014/main" id="{B0083C63-33D5-1C0E-71D1-9EE6F2ACE1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65618" y="4152165"/>
            <a:ext cx="736290" cy="727616"/>
          </a:xfrm>
          <a:prstGeom prst="rect">
            <a:avLst/>
          </a:prstGeom>
        </p:spPr>
      </p:pic>
      <p:sp>
        <p:nvSpPr>
          <p:cNvPr id="66" name="TextBox 65">
            <a:extLst>
              <a:ext uri="{FF2B5EF4-FFF2-40B4-BE49-F238E27FC236}">
                <a16:creationId xmlns:a16="http://schemas.microsoft.com/office/drawing/2014/main" id="{5802B8F1-9283-23D5-4072-59C14C659949}"/>
              </a:ext>
            </a:extLst>
          </p:cNvPr>
          <p:cNvSpPr txBox="1"/>
          <p:nvPr/>
        </p:nvSpPr>
        <p:spPr>
          <a:xfrm>
            <a:off x="2489359" y="4143840"/>
            <a:ext cx="15849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auf den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Markt</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8" name="Picture 6" descr="A purple cartoon character with eyes and a thought bubble&#10;&#10;Description automatically generated">
            <a:extLst>
              <a:ext uri="{FF2B5EF4-FFF2-40B4-BE49-F238E27FC236}">
                <a16:creationId xmlns:a16="http://schemas.microsoft.com/office/drawing/2014/main" id="{0FA7E706-5198-8494-046C-F4ED4B9419B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40716"/>
          <a:stretch/>
        </p:blipFill>
        <p:spPr bwMode="auto">
          <a:xfrm>
            <a:off x="7757227" y="4060213"/>
            <a:ext cx="1183419" cy="87154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A bowl of salad with lettuce and tomatoes&#10;&#10;Description automatically generated">
            <a:extLst>
              <a:ext uri="{FF2B5EF4-FFF2-40B4-BE49-F238E27FC236}">
                <a16:creationId xmlns:a16="http://schemas.microsoft.com/office/drawing/2014/main" id="{DDB1382E-EC8C-3966-9487-FDD7238670E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55241" y="4095247"/>
            <a:ext cx="1046736" cy="752341"/>
          </a:xfrm>
          <a:prstGeom prst="rect">
            <a:avLst/>
          </a:prstGeom>
        </p:spPr>
      </p:pic>
      <p:pic>
        <p:nvPicPr>
          <p:cNvPr id="74" name="Picture 73" descr="A cartoon of a house&#10;&#10;Description automatically generated with medium confidence">
            <a:extLst>
              <a:ext uri="{FF2B5EF4-FFF2-40B4-BE49-F238E27FC236}">
                <a16:creationId xmlns:a16="http://schemas.microsoft.com/office/drawing/2014/main" id="{156C3428-0488-A218-0AA7-88A05780267D}"/>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779" y="4233459"/>
            <a:ext cx="1044425" cy="687750"/>
          </a:xfrm>
          <a:prstGeom prst="rect">
            <a:avLst/>
          </a:prstGeom>
        </p:spPr>
      </p:pic>
      <p:grpSp>
        <p:nvGrpSpPr>
          <p:cNvPr id="79" name="Group 78">
            <a:extLst>
              <a:ext uri="{FF2B5EF4-FFF2-40B4-BE49-F238E27FC236}">
                <a16:creationId xmlns:a16="http://schemas.microsoft.com/office/drawing/2014/main" id="{FDB2489D-E47F-C010-1292-15B466F6A878}"/>
              </a:ext>
            </a:extLst>
          </p:cNvPr>
          <p:cNvGrpSpPr/>
          <p:nvPr/>
        </p:nvGrpSpPr>
        <p:grpSpPr>
          <a:xfrm>
            <a:off x="9681252" y="3115837"/>
            <a:ext cx="872878" cy="796977"/>
            <a:chOff x="10098424" y="4656665"/>
            <a:chExt cx="1239211" cy="1131456"/>
          </a:xfrm>
        </p:grpSpPr>
        <p:sp>
          <p:nvSpPr>
            <p:cNvPr id="80" name="Oval 79">
              <a:extLst>
                <a:ext uri="{FF2B5EF4-FFF2-40B4-BE49-F238E27FC236}">
                  <a16:creationId xmlns:a16="http://schemas.microsoft.com/office/drawing/2014/main" id="{443D3A5D-1F95-4932-BA17-44AF2CC89DBA}"/>
                </a:ext>
              </a:extLst>
            </p:cNvPr>
            <p:cNvSpPr/>
            <p:nvPr/>
          </p:nvSpPr>
          <p:spPr>
            <a:xfrm>
              <a:off x="10098424" y="4656665"/>
              <a:ext cx="1239211" cy="113145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81" name="Picture 80" descr="A pair of hands holding something&#10;&#10;Description automatically generated">
              <a:extLst>
                <a:ext uri="{FF2B5EF4-FFF2-40B4-BE49-F238E27FC236}">
                  <a16:creationId xmlns:a16="http://schemas.microsoft.com/office/drawing/2014/main" id="{81D1C22B-D926-337B-0051-5D0ECA036B33}"/>
                </a:ext>
              </a:extLst>
            </p:cNvPr>
            <p:cNvPicPr>
              <a:picLocks noChangeAspect="1"/>
            </p:cNvPicPr>
            <p:nvPr/>
          </p:nvPicPr>
          <p:blipFill>
            <a:blip r:embed="rId18"/>
            <a:stretch>
              <a:fillRect/>
            </a:stretch>
          </p:blipFill>
          <p:spPr>
            <a:xfrm>
              <a:off x="10208565" y="4890421"/>
              <a:ext cx="1015841" cy="807647"/>
            </a:xfrm>
            <a:prstGeom prst="rect">
              <a:avLst/>
            </a:prstGeom>
          </p:spPr>
        </p:pic>
      </p:grpSp>
      <p:sp>
        <p:nvSpPr>
          <p:cNvPr id="82" name="TextBox 81">
            <a:extLst>
              <a:ext uri="{FF2B5EF4-FFF2-40B4-BE49-F238E27FC236}">
                <a16:creationId xmlns:a16="http://schemas.microsoft.com/office/drawing/2014/main" id="{750CA820-9123-0853-61A3-F97463547049}"/>
              </a:ext>
            </a:extLst>
          </p:cNvPr>
          <p:cNvSpPr txBox="1"/>
          <p:nvPr/>
        </p:nvSpPr>
        <p:spPr>
          <a:xfrm>
            <a:off x="8852941" y="3296121"/>
            <a:ext cx="19057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Ronja</a:t>
            </a:r>
          </a:p>
        </p:txBody>
      </p:sp>
      <p:pic>
        <p:nvPicPr>
          <p:cNvPr id="83" name="Picture 82" descr="A cartoon of a person&#10;&#10;Description automatically generated">
            <a:extLst>
              <a:ext uri="{FF2B5EF4-FFF2-40B4-BE49-F238E27FC236}">
                <a16:creationId xmlns:a16="http://schemas.microsoft.com/office/drawing/2014/main" id="{01174CB7-DB7A-581D-9642-DA1A7B52B41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84372" y="1130576"/>
            <a:ext cx="1300271" cy="1729751"/>
          </a:xfrm>
          <a:prstGeom prst="ellipse">
            <a:avLst/>
          </a:prstGeom>
        </p:spPr>
      </p:pic>
      <p:sp>
        <p:nvSpPr>
          <p:cNvPr id="15" name="Google Shape;653;p27">
            <a:extLst>
              <a:ext uri="{FF2B5EF4-FFF2-40B4-BE49-F238E27FC236}">
                <a16:creationId xmlns:a16="http://schemas.microsoft.com/office/drawing/2014/main" id="{5DD67716-611E-5FF7-59FC-4ABD6C9FF0E8}"/>
              </a:ext>
            </a:extLst>
          </p:cNvPr>
          <p:cNvSpPr/>
          <p:nvPr/>
        </p:nvSpPr>
        <p:spPr>
          <a:xfrm>
            <a:off x="5051609" y="546686"/>
            <a:ext cx="1862483" cy="1596393"/>
          </a:xfrm>
          <a:prstGeom prst="wedgeRoundRectCallout">
            <a:avLst>
              <a:gd name="adj1" fmla="val -61071"/>
              <a:gd name="adj2" fmla="val 30694"/>
              <a:gd name="adj3" fmla="val 16667"/>
            </a:avLst>
          </a:prstGeom>
          <a:solidFill>
            <a:srgbClr val="002060"/>
          </a:solidFill>
          <a:ln w="12700" cap="flat" cmpd="sng">
            <a:solidFill>
              <a:schemeClr val="bg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Warum</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musst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du </a:t>
            </a:r>
            <a:r>
              <a:rPr kumimoji="0" lang="en-GB" sz="2000" b="0"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einen</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Kuchen </a:t>
            </a:r>
            <a:r>
              <a:rPr lang="en-GB" sz="2000" b="1" dirty="0" err="1">
                <a:solidFill>
                  <a:prstClr val="white"/>
                </a:solidFill>
                <a:latin typeface="Century Gothic"/>
                <a:ea typeface="Century Gothic"/>
                <a:cs typeface="Century Gothic"/>
                <a:sym typeface="Century Gothic"/>
              </a:rPr>
              <a:t>backen</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a:t>
            </a:r>
            <a:endParaRPr kumimoji="0"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269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5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754238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4">
            <a:extLst>
              <a:ext uri="{FF2B5EF4-FFF2-40B4-BE49-F238E27FC236}">
                <a16:creationId xmlns:a16="http://schemas.microsoft.com/office/drawing/2014/main" id="{D52D7CBE-841B-DFC5-A17A-B0CBE7C260B4}"/>
              </a:ext>
            </a:extLst>
          </p:cNvPr>
          <p:cNvGraphicFramePr>
            <a:graphicFrameLocks noGrp="1"/>
          </p:cNvGraphicFramePr>
          <p:nvPr>
            <p:extLst>
              <p:ext uri="{D42A27DB-BD31-4B8C-83A1-F6EECF244321}">
                <p14:modId xmlns:p14="http://schemas.microsoft.com/office/powerpoint/2010/main" val="3892507925"/>
              </p:ext>
            </p:extLst>
          </p:nvPr>
        </p:nvGraphicFramePr>
        <p:xfrm>
          <a:off x="557159" y="596480"/>
          <a:ext cx="11220859" cy="6029786"/>
        </p:xfrm>
        <a:graphic>
          <a:graphicData uri="http://schemas.openxmlformats.org/drawingml/2006/table">
            <a:tbl>
              <a:tblPr firstRow="1" bandRow="1"/>
              <a:tblGrid>
                <a:gridCol w="1979160">
                  <a:extLst>
                    <a:ext uri="{9D8B030D-6E8A-4147-A177-3AD203B41FA5}">
                      <a16:colId xmlns:a16="http://schemas.microsoft.com/office/drawing/2014/main" val="1203737284"/>
                    </a:ext>
                  </a:extLst>
                </a:gridCol>
                <a:gridCol w="2940558">
                  <a:extLst>
                    <a:ext uri="{9D8B030D-6E8A-4147-A177-3AD203B41FA5}">
                      <a16:colId xmlns:a16="http://schemas.microsoft.com/office/drawing/2014/main" val="1810222861"/>
                    </a:ext>
                  </a:extLst>
                </a:gridCol>
                <a:gridCol w="3093917">
                  <a:extLst>
                    <a:ext uri="{9D8B030D-6E8A-4147-A177-3AD203B41FA5}">
                      <a16:colId xmlns:a16="http://schemas.microsoft.com/office/drawing/2014/main" val="274413866"/>
                    </a:ext>
                  </a:extLst>
                </a:gridCol>
                <a:gridCol w="32072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einkaufen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Straße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schwimmen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auf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holen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laufen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lesen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schlafen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sehen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sprechen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backen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er muss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Boden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warum</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kochen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müssen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sauber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Brot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Bett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grpSp>
        <p:nvGrpSpPr>
          <p:cNvPr id="43" name="Group 42">
            <a:extLst>
              <a:ext uri="{FF2B5EF4-FFF2-40B4-BE49-F238E27FC236}">
                <a16:creationId xmlns:a16="http://schemas.microsoft.com/office/drawing/2014/main" id="{5C014ABF-BD94-46CE-B172-C0D58B8966CA}"/>
              </a:ext>
            </a:extLst>
          </p:cNvPr>
          <p:cNvGrpSpPr/>
          <p:nvPr/>
        </p:nvGrpSpPr>
        <p:grpSpPr>
          <a:xfrm>
            <a:off x="10865653" y="135080"/>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42002" y="241283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1267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4">
            <a:extLst>
              <a:ext uri="{FF2B5EF4-FFF2-40B4-BE49-F238E27FC236}">
                <a16:creationId xmlns:a16="http://schemas.microsoft.com/office/drawing/2014/main" id="{44E7D623-F15D-C7F1-73EA-7A617D4D3D04}"/>
              </a:ext>
            </a:extLst>
          </p:cNvPr>
          <p:cNvGraphicFramePr>
            <a:graphicFrameLocks noGrp="1"/>
          </p:cNvGraphicFramePr>
          <p:nvPr>
            <p:extLst>
              <p:ext uri="{D42A27DB-BD31-4B8C-83A1-F6EECF244321}">
                <p14:modId xmlns:p14="http://schemas.microsoft.com/office/powerpoint/2010/main" val="293101728"/>
              </p:ext>
            </p:extLst>
          </p:nvPr>
        </p:nvGraphicFramePr>
        <p:xfrm>
          <a:off x="557159" y="596480"/>
          <a:ext cx="11220859" cy="6029786"/>
        </p:xfrm>
        <a:graphic>
          <a:graphicData uri="http://schemas.openxmlformats.org/drawingml/2006/table">
            <a:tbl>
              <a:tblPr firstRow="1" bandRow="1"/>
              <a:tblGrid>
                <a:gridCol w="1979160">
                  <a:extLst>
                    <a:ext uri="{9D8B030D-6E8A-4147-A177-3AD203B41FA5}">
                      <a16:colId xmlns:a16="http://schemas.microsoft.com/office/drawing/2014/main" val="1203737284"/>
                    </a:ext>
                  </a:extLst>
                </a:gridCol>
                <a:gridCol w="2940558">
                  <a:extLst>
                    <a:ext uri="{9D8B030D-6E8A-4147-A177-3AD203B41FA5}">
                      <a16:colId xmlns:a16="http://schemas.microsoft.com/office/drawing/2014/main" val="1810222861"/>
                    </a:ext>
                  </a:extLst>
                </a:gridCol>
                <a:gridCol w="3093917">
                  <a:extLst>
                    <a:ext uri="{9D8B030D-6E8A-4147-A177-3AD203B41FA5}">
                      <a16:colId xmlns:a16="http://schemas.microsoft.com/office/drawing/2014/main" val="274413866"/>
                    </a:ext>
                  </a:extLst>
                </a:gridCol>
                <a:gridCol w="32072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on, to,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swim, swimming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street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shop, shopping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country(side)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be, being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see, seeing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fetch, fetching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sleep, sleeping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002060"/>
                          </a:solidFill>
                          <a:latin typeface="Century Gothic" panose="020B0502020202020204" pitchFamily="34" charset="0"/>
                        </a:rPr>
                        <a:t>to speak, speaking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run, running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read, reading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cook, cooking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floor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 has to, must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bake, baking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bread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have to, must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bed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clean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9603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1618627" y="0"/>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err="1">
                <a:ln>
                  <a:noFill/>
                </a:ln>
                <a:solidFill>
                  <a:srgbClr val="FF0066"/>
                </a:solidFill>
                <a:effectLst/>
                <a:uLnTx/>
                <a:uFillTx/>
                <a:latin typeface="Century Gothic"/>
                <a:ea typeface="+mn-ea"/>
                <a:cs typeface="+mn-cs"/>
              </a:rPr>
              <a:t>ei</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1486951" y="4993641"/>
            <a:ext cx="2101857" cy="163121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9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9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a16="http://schemas.microsoft.com/office/drawing/2014/main" id="{238B313C-7BED-43ED-872F-2822F93B6648}"/>
              </a:ext>
            </a:extLst>
          </p:cNvPr>
          <p:cNvGrpSpPr/>
          <p:nvPr/>
        </p:nvGrpSpPr>
        <p:grpSpPr>
          <a:xfrm>
            <a:off x="1194553" y="1660099"/>
            <a:ext cx="3109710" cy="3083623"/>
            <a:chOff x="4430122" y="20340"/>
            <a:chExt cx="3109710" cy="3083623"/>
          </a:xfrm>
        </p:grpSpPr>
        <p:pic>
          <p:nvPicPr>
            <p:cNvPr id="9" name="Picture 8" descr="man escaping from jail">
              <a:extLst>
                <a:ext uri="{FF2B5EF4-FFF2-40B4-BE49-F238E27FC236}">
                  <a16:creationId xmlns:a16="http://schemas.microsoft.com/office/drawing/2014/main" id="{B99C5550-DF5D-4CE5-A17A-7F5B66309B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122" y="20340"/>
              <a:ext cx="3109710" cy="2784541"/>
            </a:xfrm>
            <a:prstGeom prst="rect">
              <a:avLst/>
            </a:prstGeom>
          </p:spPr>
        </p:pic>
        <p:sp>
          <p:nvSpPr>
            <p:cNvPr id="2" name="TextBox 1">
              <a:extLst>
                <a:ext uri="{FF2B5EF4-FFF2-40B4-BE49-F238E27FC236}">
                  <a16:creationId xmlns:a16="http://schemas.microsoft.com/office/drawing/2014/main" id="{FC96B7AD-872B-4902-B647-6D312AB19FF0}"/>
                </a:ext>
              </a:extLst>
            </p:cNvPr>
            <p:cNvSpPr txBox="1"/>
            <p:nvPr/>
          </p:nvSpPr>
          <p:spPr>
            <a:xfrm>
              <a:off x="4641086" y="2396077"/>
              <a:ext cx="21777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a:ea typeface="+mn-ea"/>
                  <a:cs typeface="+mn-cs"/>
                </a:rPr>
                <a:t>free</a:t>
              </a:r>
            </a:p>
          </p:txBody>
        </p:sp>
      </p:grpSp>
      <p:sp>
        <p:nvSpPr>
          <p:cNvPr id="12" name="TextBox 11">
            <a:extLst>
              <a:ext uri="{FF2B5EF4-FFF2-40B4-BE49-F238E27FC236}">
                <a16:creationId xmlns:a16="http://schemas.microsoft.com/office/drawing/2014/main" id="{9F15ED6F-B127-4826-88EF-145F44C19FFB}"/>
              </a:ext>
            </a:extLst>
          </p:cNvPr>
          <p:cNvSpPr txBox="1"/>
          <p:nvPr/>
        </p:nvSpPr>
        <p:spPr>
          <a:xfrm>
            <a:off x="6962368" y="1272"/>
            <a:ext cx="546590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8800" b="0" i="0" u="none" strike="noStrike" kern="1200" cap="none" spc="0" normalizeH="0" baseline="0" noProof="0" dirty="0" err="1">
                <a:ln>
                  <a:noFill/>
                </a:ln>
                <a:solidFill>
                  <a:srgbClr val="FF0066"/>
                </a:solidFill>
                <a:effectLst/>
                <a:uLnTx/>
                <a:uFillTx/>
                <a:latin typeface="Century Gothic"/>
                <a:ea typeface="+mn-ea"/>
                <a:cs typeface="+mn-cs"/>
              </a:rPr>
              <a:t>ie</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13" name="Rectangle 12">
            <a:extLst>
              <a:ext uri="{FF2B5EF4-FFF2-40B4-BE49-F238E27FC236}">
                <a16:creationId xmlns:a16="http://schemas.microsoft.com/office/drawing/2014/main" id="{B3511186-34E4-46D3-9B63-A5DAF4088685}"/>
              </a:ext>
            </a:extLst>
          </p:cNvPr>
          <p:cNvSpPr/>
          <p:nvPr/>
        </p:nvSpPr>
        <p:spPr>
          <a:xfrm>
            <a:off x="6716494" y="4993641"/>
            <a:ext cx="3477234" cy="156966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r>
              <a:rPr kumimoji="0" lang="en-GB" sz="9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ie</a:t>
            </a:r>
            <a:r>
              <a:rPr kumimoji="0" lang="en-GB" sz="9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t>
            </a:r>
          </a:p>
        </p:txBody>
      </p:sp>
      <p:pic>
        <p:nvPicPr>
          <p:cNvPr id="16" name="Picture 15" descr="man with hearts">
            <a:extLst>
              <a:ext uri="{FF2B5EF4-FFF2-40B4-BE49-F238E27FC236}">
                <a16:creationId xmlns:a16="http://schemas.microsoft.com/office/drawing/2014/main" id="{586CB146-3FE1-45B8-8E75-E7F6565A8B6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7440" y="2294121"/>
            <a:ext cx="2115341" cy="1915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2" name="Google Shape;132;p2"/>
          <p:cNvSpPr txBox="1"/>
          <p:nvPr/>
        </p:nvSpPr>
        <p:spPr>
          <a:xfrm>
            <a:off x="30387" y="1855999"/>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2. 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132;p2">
            <a:extLst>
              <a:ext uri="{FF2B5EF4-FFF2-40B4-BE49-F238E27FC236}">
                <a16:creationId xmlns:a16="http://schemas.microsoft.com/office/drawing/2014/main" id="{43424632-1D3D-CF59-6C8E-82D1F31F9F6F}"/>
              </a:ext>
            </a:extLst>
          </p:cNvPr>
          <p:cNvSpPr txBox="1"/>
          <p:nvPr/>
        </p:nvSpPr>
        <p:spPr>
          <a:xfrm>
            <a:off x="6120537" y="949686"/>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1. 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33" name="Google Shape;133;p2"/>
          <p:cNvCxnSpPr/>
          <p:nvPr/>
        </p:nvCxnSpPr>
        <p:spPr>
          <a:xfrm>
            <a:off x="6083723" y="966590"/>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53" name="Google Shape;153;p2"/>
          <p:cNvSpPr txBox="1"/>
          <p:nvPr/>
        </p:nvSpPr>
        <p:spPr>
          <a:xfrm>
            <a:off x="2093662" y="472167"/>
            <a:ext cx="2639704"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A</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5" name="Google Shape;155;p2"/>
          <p:cNvSpPr txBox="1"/>
          <p:nvPr/>
        </p:nvSpPr>
        <p:spPr>
          <a:xfrm>
            <a:off x="8169863" y="216299"/>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002060"/>
                </a:solidFill>
                <a:latin typeface="Century Gothic"/>
                <a:ea typeface="Calibri"/>
                <a:cs typeface="Calibri"/>
                <a:sym typeface="Century Gothic"/>
              </a:rPr>
              <a:t>P</a:t>
            </a:r>
            <a:r>
              <a:rPr lang="en-GB" sz="4000" b="1" kern="0" dirty="0" err="1">
                <a:solidFill>
                  <a:srgbClr val="002060"/>
                </a:solidFill>
                <a:latin typeface="Century Gothic"/>
                <a:ea typeface="Calibri"/>
                <a:cs typeface="Calibri"/>
                <a:sym typeface="Century Gothic"/>
              </a:rPr>
              <a:t>erson</a:t>
            </a:r>
            <a:r>
              <a:rPr lang="en-GB" sz="4000" b="1" kern="0" dirty="0">
                <a:solidFill>
                  <a:srgbClr val="002060"/>
                </a:solidFill>
                <a:latin typeface="Century Gothic"/>
                <a:ea typeface="Calibri"/>
                <a:cs typeface="Calibri"/>
                <a:sym typeface="Century Gothic"/>
              </a:rPr>
              <a:t> B</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7" name="Google Shape;157;p2"/>
          <p:cNvSpPr txBox="1"/>
          <p:nvPr/>
        </p:nvSpPr>
        <p:spPr>
          <a:xfrm>
            <a:off x="30387" y="949686"/>
            <a:ext cx="622196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 Mein Lied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heißt</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‘Die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Tiere</a:t>
            </a:r>
            <a:r>
              <a:rPr lang="en-GB" sz="2400" b="1" kern="0" dirty="0">
                <a:solidFill>
                  <a:srgbClr val="002060"/>
                </a:solidFill>
                <a:latin typeface="Century Gothic"/>
                <a:ea typeface="Century Gothic"/>
                <a:cs typeface="Century Gothic"/>
                <a:sym typeface="Century Gothic"/>
              </a:rPr>
              <a:t> </a:t>
            </a:r>
            <a:r>
              <a:rPr lang="en-GB" sz="2400" b="1" kern="0" dirty="0" err="1">
                <a:solidFill>
                  <a:srgbClr val="002060"/>
                </a:solidFill>
                <a:latin typeface="Century Gothic"/>
                <a:ea typeface="Century Gothic"/>
                <a:cs typeface="Century Gothic"/>
                <a:sym typeface="Century Gothic"/>
              </a:rPr>
              <a:t>sind</a:t>
            </a:r>
            <a:r>
              <a:rPr lang="en-GB" sz="2400" b="1" kern="0" dirty="0">
                <a:solidFill>
                  <a:srgbClr val="002060"/>
                </a:solidFill>
                <a:latin typeface="Century Gothic"/>
                <a:ea typeface="Century Gothic"/>
                <a:cs typeface="Century Gothic"/>
                <a:sym typeface="Century Gothic"/>
              </a:rPr>
              <a:t> </a:t>
            </a:r>
            <a:r>
              <a:rPr lang="en-GB" sz="2400" b="1" kern="0" dirty="0" err="1">
                <a:solidFill>
                  <a:srgbClr val="002060"/>
                </a:solidFill>
                <a:latin typeface="Century Gothic"/>
                <a:ea typeface="Century Gothic"/>
                <a:cs typeface="Century Gothic"/>
                <a:sym typeface="Century Gothic"/>
              </a:rPr>
              <a:t>hier</a:t>
            </a:r>
            <a:r>
              <a:rPr lang="en-GB" sz="2400" b="1" kern="0" dirty="0">
                <a:solidFill>
                  <a:srgbClr val="002060"/>
                </a:solidFill>
                <a:latin typeface="Century Gothic"/>
                <a:ea typeface="Century Gothic"/>
                <a:cs typeface="Century Gothic"/>
                <a:sym typeface="Century Gothic"/>
              </a:rPr>
              <a:t>!’</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67" name="Google Shape;167;p2"/>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57989" y="43400"/>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pic>
        <p:nvPicPr>
          <p:cNvPr id="12" name="Picture 11" descr="Icon&#10;&#10;Description automatically generated">
            <a:extLst>
              <a:ext uri="{FF2B5EF4-FFF2-40B4-BE49-F238E27FC236}">
                <a16:creationId xmlns:a16="http://schemas.microsoft.com/office/drawing/2014/main" id="{69FB4895-9CE3-4724-A615-F6B29A8AB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0736" y="70831"/>
            <a:ext cx="1579001" cy="963251"/>
          </a:xfrm>
          <a:prstGeom prst="rect">
            <a:avLst/>
          </a:prstGeom>
        </p:spPr>
      </p:pic>
      <p:sp>
        <p:nvSpPr>
          <p:cNvPr id="38" name="CustomShape 3">
            <a:extLst>
              <a:ext uri="{FF2B5EF4-FFF2-40B4-BE49-F238E27FC236}">
                <a16:creationId xmlns:a16="http://schemas.microsoft.com/office/drawing/2014/main" id="{19D5FCAD-0914-4381-BED5-9658EC2C5B54}"/>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 name="Graphic 4" descr="Teacher">
            <a:extLst>
              <a:ext uri="{FF2B5EF4-FFF2-40B4-BE49-F238E27FC236}">
                <a16:creationId xmlns:a16="http://schemas.microsoft.com/office/drawing/2014/main" id="{815AE6AA-938B-32B2-5B09-62B4F7B090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7319" y="-16375"/>
            <a:ext cx="679111" cy="679111"/>
          </a:xfrm>
          <a:prstGeom prst="rect">
            <a:avLst/>
          </a:prstGeom>
        </p:spPr>
      </p:pic>
      <p:sp>
        <p:nvSpPr>
          <p:cNvPr id="7" name="Speech Bubble: Rectangle with Corners Rounded 6">
            <a:extLst>
              <a:ext uri="{FF2B5EF4-FFF2-40B4-BE49-F238E27FC236}">
                <a16:creationId xmlns:a16="http://schemas.microsoft.com/office/drawing/2014/main" id="{5F6793D5-4E56-CE2B-E64F-BFE1142E4486}"/>
              </a:ext>
            </a:extLst>
          </p:cNvPr>
          <p:cNvSpPr/>
          <p:nvPr/>
        </p:nvSpPr>
        <p:spPr>
          <a:xfrm>
            <a:off x="4210067" y="146415"/>
            <a:ext cx="3860341" cy="420130"/>
          </a:xfrm>
          <a:prstGeom prst="wedgeRoundRectCallout">
            <a:avLst>
              <a:gd name="adj1" fmla="val -54882"/>
              <a:gd name="adj2" fmla="val 1401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Google Shape;108;p3">
            <a:extLst>
              <a:ext uri="{FF2B5EF4-FFF2-40B4-BE49-F238E27FC236}">
                <a16:creationId xmlns:a16="http://schemas.microsoft.com/office/drawing/2014/main" id="{AB21B483-32A9-EC2D-4FEB-59ABE4F50E23}"/>
              </a:ext>
            </a:extLst>
          </p:cNvPr>
          <p:cNvSpPr txBox="1"/>
          <p:nvPr/>
        </p:nvSpPr>
        <p:spPr>
          <a:xfrm>
            <a:off x="4224360" y="141947"/>
            <a:ext cx="552434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0" i="0" u="none" strike="noStrike" kern="0" cap="none" spc="0" normalizeH="0" baseline="0" noProof="0" dirty="0" err="1">
                <a:ln>
                  <a:noFill/>
                </a:ln>
                <a:solidFill>
                  <a:schemeClr val="bg1"/>
                </a:solidFill>
                <a:effectLst/>
                <a:uLnTx/>
                <a:uFillTx/>
                <a:latin typeface="Century Gothic"/>
                <a:ea typeface="Century Gothic"/>
                <a:cs typeface="Century Gothic"/>
                <a:sym typeface="Century Gothic"/>
              </a:rPr>
              <a:t>Lies</a:t>
            </a:r>
            <a:r>
              <a:rPr kumimoji="0" lang="de-DE" sz="2400" b="0"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 hör zu, und schreib. </a:t>
            </a:r>
            <a:endParaRPr kumimoji="0" lang="de-DE" sz="2400" b="1" i="0" u="none" strike="noStrike" kern="0" cap="none" spc="0" normalizeH="0" baseline="0" noProof="0" dirty="0">
              <a:ln>
                <a:noFill/>
              </a:ln>
              <a:solidFill>
                <a:schemeClr val="bg1"/>
              </a:solidFill>
              <a:effectLst/>
              <a:uLnTx/>
              <a:uFillTx/>
              <a:latin typeface="Calibri"/>
              <a:ea typeface="Calibri"/>
              <a:cs typeface="Calibri"/>
              <a:sym typeface="Calibri"/>
            </a:endParaRPr>
          </a:p>
        </p:txBody>
      </p:sp>
      <p:sp>
        <p:nvSpPr>
          <p:cNvPr id="8" name="Google Shape;157;p2">
            <a:extLst>
              <a:ext uri="{FF2B5EF4-FFF2-40B4-BE49-F238E27FC236}">
                <a16:creationId xmlns:a16="http://schemas.microsoft.com/office/drawing/2014/main" id="{A3B3FDC1-9370-FD82-F151-09C8672F76A7}"/>
              </a:ext>
            </a:extLst>
          </p:cNvPr>
          <p:cNvSpPr txBox="1"/>
          <p:nvPr/>
        </p:nvSpPr>
        <p:spPr>
          <a:xfrm>
            <a:off x="6120537" y="1855999"/>
            <a:ext cx="622196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2.</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Sie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liest</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ihr</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Lieblingsbuch</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‘Heidi’.</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9" name="Title 4">
            <a:extLst>
              <a:ext uri="{FF2B5EF4-FFF2-40B4-BE49-F238E27FC236}">
                <a16:creationId xmlns:a16="http://schemas.microsoft.com/office/drawing/2014/main" id="{17908F93-AFA4-441F-A7C3-E0017C9E594F}"/>
              </a:ext>
            </a:extLst>
          </p:cNvPr>
          <p:cNvSpPr txBox="1">
            <a:spLocks/>
          </p:cNvSpPr>
          <p:nvPr/>
        </p:nvSpPr>
        <p:spPr>
          <a:xfrm>
            <a:off x="10391820" y="1144439"/>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sp>
        <p:nvSpPr>
          <p:cNvPr id="13" name="Google Shape;157;p2">
            <a:extLst>
              <a:ext uri="{FF2B5EF4-FFF2-40B4-BE49-F238E27FC236}">
                <a16:creationId xmlns:a16="http://schemas.microsoft.com/office/drawing/2014/main" id="{A3C3F8C6-DE6D-5741-53F9-F244BDACB7AA}"/>
              </a:ext>
            </a:extLst>
          </p:cNvPr>
          <p:cNvSpPr txBox="1"/>
          <p:nvPr/>
        </p:nvSpPr>
        <p:spPr>
          <a:xfrm>
            <a:off x="30387" y="2762312"/>
            <a:ext cx="598460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3.</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Siehst</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du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meine</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vier</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Bleistifte</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4" name="Google Shape;132;p2">
            <a:extLst>
              <a:ext uri="{FF2B5EF4-FFF2-40B4-BE49-F238E27FC236}">
                <a16:creationId xmlns:a16="http://schemas.microsoft.com/office/drawing/2014/main" id="{0BC037B2-07D3-5F59-C3BB-C6E9C7C06088}"/>
              </a:ext>
            </a:extLst>
          </p:cNvPr>
          <p:cNvSpPr txBox="1"/>
          <p:nvPr/>
        </p:nvSpPr>
        <p:spPr>
          <a:xfrm>
            <a:off x="6120537" y="2762312"/>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3. 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Google Shape;157;p2">
            <a:extLst>
              <a:ext uri="{FF2B5EF4-FFF2-40B4-BE49-F238E27FC236}">
                <a16:creationId xmlns:a16="http://schemas.microsoft.com/office/drawing/2014/main" id="{630E6BE1-8349-C7BA-D3F3-40DEEEA4BA3F}"/>
              </a:ext>
            </a:extLst>
          </p:cNvPr>
          <p:cNvSpPr txBox="1"/>
          <p:nvPr/>
        </p:nvSpPr>
        <p:spPr>
          <a:xfrm>
            <a:off x="6120537" y="3668625"/>
            <a:ext cx="598460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4.</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Wie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viele</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Beispiele</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sieht</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sie</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7" name="Google Shape;132;p2">
            <a:extLst>
              <a:ext uri="{FF2B5EF4-FFF2-40B4-BE49-F238E27FC236}">
                <a16:creationId xmlns:a16="http://schemas.microsoft.com/office/drawing/2014/main" id="{36C16073-906A-3CDF-E712-E0620F88DECF}"/>
              </a:ext>
            </a:extLst>
          </p:cNvPr>
          <p:cNvSpPr txBox="1"/>
          <p:nvPr/>
        </p:nvSpPr>
        <p:spPr>
          <a:xfrm>
            <a:off x="30387" y="3668625"/>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4. 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157;p2">
            <a:extLst>
              <a:ext uri="{FF2B5EF4-FFF2-40B4-BE49-F238E27FC236}">
                <a16:creationId xmlns:a16="http://schemas.microsoft.com/office/drawing/2014/main" id="{68E605E4-545F-FF82-2215-4DE0F423A336}"/>
              </a:ext>
            </a:extLst>
          </p:cNvPr>
          <p:cNvSpPr txBox="1"/>
          <p:nvPr/>
        </p:nvSpPr>
        <p:spPr>
          <a:xfrm>
            <a:off x="30387" y="4574938"/>
            <a:ext cx="5984607" cy="830956"/>
          </a:xfrm>
          <a:prstGeom prst="rect">
            <a:avLst/>
          </a:prstGeom>
          <a:noFill/>
          <a:ln>
            <a:noFill/>
          </a:ln>
        </p:spPr>
        <p:txBody>
          <a:bodyPr spcFirstLastPara="1" wrap="square" lIns="91425" tIns="45700" rIns="91425" bIns="45700" anchor="t" anchorCtr="0">
            <a:spAutoFit/>
          </a:bodyPr>
          <a:lstStyle/>
          <a:p>
            <a:pPr>
              <a:buClr>
                <a:srgbClr val="000000"/>
              </a:buClr>
              <a:defRPr/>
            </a:pPr>
            <a:r>
              <a:rPr lang="en-GB" sz="2400" b="1" kern="0" dirty="0">
                <a:solidFill>
                  <a:srgbClr val="002060"/>
                </a:solidFill>
                <a:latin typeface="Century Gothic"/>
                <a:ea typeface="Century Gothic"/>
                <a:cs typeface="Century Gothic"/>
                <a:sym typeface="Century Gothic"/>
              </a:rPr>
              <a:t>5.</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Deine</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zwei</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lang="en-GB" sz="2400" b="1" kern="0" dirty="0" err="1">
                <a:solidFill>
                  <a:srgbClr val="002060"/>
                </a:solidFill>
                <a:latin typeface="Century Gothic"/>
                <a:ea typeface="Century Gothic"/>
                <a:cs typeface="Century Gothic"/>
                <a:sym typeface="Century Gothic"/>
              </a:rPr>
              <a:t>kleinen</a:t>
            </a:r>
            <a:r>
              <a:rPr lang="en-GB" sz="2400" b="1" kern="0" dirty="0">
                <a:solidFill>
                  <a:srgbClr val="002060"/>
                </a:solidFill>
                <a:latin typeface="Century Gothic"/>
                <a:ea typeface="Century Gothic"/>
                <a:cs typeface="Century Gothic"/>
                <a:sym typeface="Century Gothic"/>
              </a:rPr>
              <a:t> Schwestern</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haben</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viele</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Kleidung</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20" name="Google Shape;132;p2">
            <a:extLst>
              <a:ext uri="{FF2B5EF4-FFF2-40B4-BE49-F238E27FC236}">
                <a16:creationId xmlns:a16="http://schemas.microsoft.com/office/drawing/2014/main" id="{2EF54601-1F7E-4F32-9F34-7F9C64504752}"/>
              </a:ext>
            </a:extLst>
          </p:cNvPr>
          <p:cNvSpPr txBox="1"/>
          <p:nvPr/>
        </p:nvSpPr>
        <p:spPr>
          <a:xfrm>
            <a:off x="6120537" y="4574938"/>
            <a:ext cx="5743822"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5. 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2060"/>
                </a:solidFill>
                <a:effectLst/>
                <a:uLnTx/>
                <a:uFillTx/>
                <a:latin typeface="Century Gothic"/>
                <a:cs typeface="Arial"/>
                <a:sym typeface="Century Gothic"/>
              </a:rPr>
              <a:t> ____________________________________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32;p2">
            <a:extLst>
              <a:ext uri="{FF2B5EF4-FFF2-40B4-BE49-F238E27FC236}">
                <a16:creationId xmlns:a16="http://schemas.microsoft.com/office/drawing/2014/main" id="{F2BDF68C-F267-0080-A750-9619C08EC2DA}"/>
              </a:ext>
            </a:extLst>
          </p:cNvPr>
          <p:cNvSpPr txBox="1"/>
          <p:nvPr/>
        </p:nvSpPr>
        <p:spPr>
          <a:xfrm>
            <a:off x="30387" y="5688021"/>
            <a:ext cx="5743822"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6. __________________________________</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2060"/>
                </a:solidFill>
                <a:effectLst/>
                <a:uLnTx/>
                <a:uFillTx/>
                <a:latin typeface="Century Gothic"/>
                <a:cs typeface="Arial"/>
                <a:sym typeface="Century Gothic"/>
              </a:rPr>
              <a:t>      ____________________________________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57;p2">
            <a:extLst>
              <a:ext uri="{FF2B5EF4-FFF2-40B4-BE49-F238E27FC236}">
                <a16:creationId xmlns:a16="http://schemas.microsoft.com/office/drawing/2014/main" id="{9B6EB2CB-FAC0-47BA-BD86-619168DD471D}"/>
              </a:ext>
            </a:extLst>
          </p:cNvPr>
          <p:cNvSpPr txBox="1"/>
          <p:nvPr/>
        </p:nvSpPr>
        <p:spPr>
          <a:xfrm>
            <a:off x="6120537" y="5688021"/>
            <a:ext cx="5984607"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6.</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Seid</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ihr</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hier</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in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Österreich</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oder</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in</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der Schweiz</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25" name="TextBox 24">
            <a:extLst>
              <a:ext uri="{FF2B5EF4-FFF2-40B4-BE49-F238E27FC236}">
                <a16:creationId xmlns:a16="http://schemas.microsoft.com/office/drawing/2014/main" id="{F89C180D-B9C3-97F4-99D0-4AB201FFEA78}"/>
              </a:ext>
            </a:extLst>
          </p:cNvPr>
          <p:cNvSpPr txBox="1"/>
          <p:nvPr/>
        </p:nvSpPr>
        <p:spPr>
          <a:xfrm>
            <a:off x="333942" y="1353669"/>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18" name="TextBox 17">
            <a:extLst>
              <a:ext uri="{FF2B5EF4-FFF2-40B4-BE49-F238E27FC236}">
                <a16:creationId xmlns:a16="http://schemas.microsoft.com/office/drawing/2014/main" id="{89A2CC78-81CF-9A11-B32B-507273AAF389}"/>
              </a:ext>
            </a:extLst>
          </p:cNvPr>
          <p:cNvSpPr txBox="1"/>
          <p:nvPr/>
        </p:nvSpPr>
        <p:spPr>
          <a:xfrm>
            <a:off x="208265" y="3179013"/>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67B61EC7-C570-6388-47D1-C3E33A2CA147}"/>
              </a:ext>
            </a:extLst>
          </p:cNvPr>
          <p:cNvSpPr txBox="1"/>
          <p:nvPr/>
        </p:nvSpPr>
        <p:spPr>
          <a:xfrm>
            <a:off x="166983" y="534955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1" name="TextBox 20">
            <a:extLst>
              <a:ext uri="{FF2B5EF4-FFF2-40B4-BE49-F238E27FC236}">
                <a16:creationId xmlns:a16="http://schemas.microsoft.com/office/drawing/2014/main" id="{FF7C7929-C3EB-4BB1-C237-1CCD278FE1CC}"/>
              </a:ext>
            </a:extLst>
          </p:cNvPr>
          <p:cNvSpPr txBox="1"/>
          <p:nvPr/>
        </p:nvSpPr>
        <p:spPr>
          <a:xfrm>
            <a:off x="6348776" y="4096874"/>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58551911-8ABA-C7C3-33AC-0334B4CECE3A}"/>
              </a:ext>
            </a:extLst>
          </p:cNvPr>
          <p:cNvSpPr txBox="1"/>
          <p:nvPr/>
        </p:nvSpPr>
        <p:spPr>
          <a:xfrm>
            <a:off x="6348776" y="2281316"/>
            <a:ext cx="982877"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4" name="TextBox 3">
            <a:extLst>
              <a:ext uri="{FF2B5EF4-FFF2-40B4-BE49-F238E27FC236}">
                <a16:creationId xmlns:a16="http://schemas.microsoft.com/office/drawing/2014/main" id="{E5D591FD-B2CC-CB6C-4C00-0134EFA99CFC}"/>
              </a:ext>
            </a:extLst>
          </p:cNvPr>
          <p:cNvSpPr txBox="1"/>
          <p:nvPr/>
        </p:nvSpPr>
        <p:spPr>
          <a:xfrm>
            <a:off x="6348776" y="47422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0487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8" grpId="0"/>
      <p:bldP spid="13" grpId="0"/>
      <p:bldP spid="16" grpId="0"/>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576945560"/>
              </p:ext>
            </p:extLst>
          </p:nvPr>
        </p:nvGraphicFramePr>
        <p:xfrm>
          <a:off x="557159" y="596480"/>
          <a:ext cx="11220859" cy="6029786"/>
        </p:xfrm>
        <a:graphic>
          <a:graphicData uri="http://schemas.openxmlformats.org/drawingml/2006/table">
            <a:tbl>
              <a:tblPr firstRow="1" bandRow="1"/>
              <a:tblGrid>
                <a:gridCol w="1979160">
                  <a:extLst>
                    <a:ext uri="{9D8B030D-6E8A-4147-A177-3AD203B41FA5}">
                      <a16:colId xmlns:a16="http://schemas.microsoft.com/office/drawing/2014/main" val="1203737284"/>
                    </a:ext>
                  </a:extLst>
                </a:gridCol>
                <a:gridCol w="2940558">
                  <a:extLst>
                    <a:ext uri="{9D8B030D-6E8A-4147-A177-3AD203B41FA5}">
                      <a16:colId xmlns:a16="http://schemas.microsoft.com/office/drawing/2014/main" val="1810222861"/>
                    </a:ext>
                  </a:extLst>
                </a:gridCol>
                <a:gridCol w="3093917">
                  <a:extLst>
                    <a:ext uri="{9D8B030D-6E8A-4147-A177-3AD203B41FA5}">
                      <a16:colId xmlns:a16="http://schemas.microsoft.com/office/drawing/2014/main" val="274413866"/>
                    </a:ext>
                  </a:extLst>
                </a:gridCol>
                <a:gridCol w="32072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einkaufen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Straße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schwimmen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 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auf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holen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laufen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lesen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schlafen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sehen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sprechen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backen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er muss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Boden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warum</a:t>
                      </a:r>
                      <a:r>
                        <a:rPr lang="en-GB" sz="2400" b="1" dirty="0">
                          <a:solidFill>
                            <a:srgbClr val="FF3399"/>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kochen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müssen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sauber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Brot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Bett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66368" y="81593"/>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970110" y="81593"/>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42002" y="241283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530990" y="613234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clean</a:t>
            </a:r>
          </a:p>
        </p:txBody>
      </p:sp>
      <p:sp>
        <p:nvSpPr>
          <p:cNvPr id="56" name="TextBox 55">
            <a:extLst>
              <a:ext uri="{FF2B5EF4-FFF2-40B4-BE49-F238E27FC236}">
                <a16:creationId xmlns:a16="http://schemas.microsoft.com/office/drawing/2014/main" id="{862CFA1C-E682-4099-8294-19B044354D55}"/>
              </a:ext>
            </a:extLst>
          </p:cNvPr>
          <p:cNvSpPr txBox="1"/>
          <p:nvPr/>
        </p:nvSpPr>
        <p:spPr>
          <a:xfrm>
            <a:off x="5482893" y="6132343"/>
            <a:ext cx="27870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bread</a:t>
            </a:r>
          </a:p>
        </p:txBody>
      </p:sp>
      <p:sp>
        <p:nvSpPr>
          <p:cNvPr id="57" name="TextBox 56">
            <a:extLst>
              <a:ext uri="{FF2B5EF4-FFF2-40B4-BE49-F238E27FC236}">
                <a16:creationId xmlns:a16="http://schemas.microsoft.com/office/drawing/2014/main" id="{DF64A05B-A2E8-4E6A-AE16-0B9A2F39F702}"/>
              </a:ext>
            </a:extLst>
          </p:cNvPr>
          <p:cNvSpPr txBox="1"/>
          <p:nvPr/>
        </p:nvSpPr>
        <p:spPr>
          <a:xfrm>
            <a:off x="8582012" y="6132343"/>
            <a:ext cx="309414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bed</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530990" y="5280529"/>
            <a:ext cx="2405264"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why?</a:t>
            </a:r>
            <a:endParaRPr lang="en-GB" sz="24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5482893" y="5280529"/>
            <a:ext cx="2804813"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to cook, cooking</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582012" y="5280529"/>
            <a:ext cx="322719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to have to, must</a:t>
            </a:r>
            <a:endParaRPr lang="en-GB" sz="2400" kern="0" dirty="0">
              <a:solidFill>
                <a:srgbClr val="002060"/>
              </a:solidFill>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530990" y="4427759"/>
            <a:ext cx="282888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bake, baking</a:t>
            </a:r>
          </a:p>
        </p:txBody>
      </p:sp>
      <p:sp>
        <p:nvSpPr>
          <p:cNvPr id="62" name="TextBox 61">
            <a:extLst>
              <a:ext uri="{FF2B5EF4-FFF2-40B4-BE49-F238E27FC236}">
                <a16:creationId xmlns:a16="http://schemas.microsoft.com/office/drawing/2014/main" id="{E34A5B3A-1E1D-4D72-9D2C-CEF166467DEF}"/>
              </a:ext>
            </a:extLst>
          </p:cNvPr>
          <p:cNvSpPr txBox="1"/>
          <p:nvPr/>
        </p:nvSpPr>
        <p:spPr>
          <a:xfrm>
            <a:off x="5482893" y="4427759"/>
            <a:ext cx="272089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he has to, must</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582012" y="4427759"/>
            <a:ext cx="322718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floor</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530990" y="3552068"/>
            <a:ext cx="310503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sleep, sleeping</a:t>
            </a:r>
          </a:p>
        </p:txBody>
      </p:sp>
      <p:sp>
        <p:nvSpPr>
          <p:cNvPr id="65" name="TextBox 64">
            <a:extLst>
              <a:ext uri="{FF2B5EF4-FFF2-40B4-BE49-F238E27FC236}">
                <a16:creationId xmlns:a16="http://schemas.microsoft.com/office/drawing/2014/main" id="{14BEB3B8-B887-4DEB-A486-6CD05DC01D9A}"/>
              </a:ext>
            </a:extLst>
          </p:cNvPr>
          <p:cNvSpPr txBox="1"/>
          <p:nvPr/>
        </p:nvSpPr>
        <p:spPr>
          <a:xfrm>
            <a:off x="5482893" y="3552068"/>
            <a:ext cx="272089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see, seeing </a:t>
            </a:r>
          </a:p>
        </p:txBody>
      </p:sp>
      <p:sp>
        <p:nvSpPr>
          <p:cNvPr id="66" name="TextBox 65">
            <a:extLst>
              <a:ext uri="{FF2B5EF4-FFF2-40B4-BE49-F238E27FC236}">
                <a16:creationId xmlns:a16="http://schemas.microsoft.com/office/drawing/2014/main" id="{9A77445A-237C-48F8-B46C-8170B7D37559}"/>
              </a:ext>
            </a:extLst>
          </p:cNvPr>
          <p:cNvSpPr txBox="1"/>
          <p:nvPr/>
        </p:nvSpPr>
        <p:spPr>
          <a:xfrm>
            <a:off x="8582012" y="3552068"/>
            <a:ext cx="319397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speak, speaking</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530990" y="2701913"/>
            <a:ext cx="282888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fetch, fetching</a:t>
            </a:r>
          </a:p>
        </p:txBody>
      </p:sp>
      <p:sp>
        <p:nvSpPr>
          <p:cNvPr id="68" name="TextBox 67">
            <a:extLst>
              <a:ext uri="{FF2B5EF4-FFF2-40B4-BE49-F238E27FC236}">
                <a16:creationId xmlns:a16="http://schemas.microsoft.com/office/drawing/2014/main" id="{171C234B-E1D8-4BA7-9BB6-CEE92AB173E3}"/>
              </a:ext>
            </a:extLst>
          </p:cNvPr>
          <p:cNvSpPr txBox="1"/>
          <p:nvPr/>
        </p:nvSpPr>
        <p:spPr>
          <a:xfrm>
            <a:off x="5482893" y="2701913"/>
            <a:ext cx="272089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run, running</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582012" y="2701913"/>
            <a:ext cx="307661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read, reading</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530990" y="1841590"/>
            <a:ext cx="298342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country(side)</a:t>
            </a:r>
          </a:p>
        </p:txBody>
      </p:sp>
      <p:sp>
        <p:nvSpPr>
          <p:cNvPr id="71" name="TextBox 70">
            <a:extLst>
              <a:ext uri="{FF2B5EF4-FFF2-40B4-BE49-F238E27FC236}">
                <a16:creationId xmlns:a16="http://schemas.microsoft.com/office/drawing/2014/main" id="{D4662F6F-BB7A-440E-99DB-3FEB806B34CB}"/>
              </a:ext>
            </a:extLst>
          </p:cNvPr>
          <p:cNvSpPr txBox="1"/>
          <p:nvPr/>
        </p:nvSpPr>
        <p:spPr>
          <a:xfrm>
            <a:off x="5482893" y="1841590"/>
            <a:ext cx="294239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be, being</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582012" y="184159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on, to, at</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482893" y="980027"/>
            <a:ext cx="30584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street</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582012" y="980027"/>
            <a:ext cx="3386701"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to swim, swimming</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TextBox 75">
            <a:extLst>
              <a:ext uri="{FF2B5EF4-FFF2-40B4-BE49-F238E27FC236}">
                <a16:creationId xmlns:a16="http://schemas.microsoft.com/office/drawing/2014/main" id="{DFA89FD8-C951-4197-9D0C-877AB8D4B899}"/>
              </a:ext>
            </a:extLst>
          </p:cNvPr>
          <p:cNvSpPr txBox="1"/>
          <p:nvPr/>
        </p:nvSpPr>
        <p:spPr>
          <a:xfrm>
            <a:off x="2530990" y="980027"/>
            <a:ext cx="2848379" cy="461665"/>
          </a:xfrm>
          <a:prstGeom prst="rect">
            <a:avLst/>
          </a:prstGeom>
          <a:noFill/>
        </p:spPr>
        <p:txBody>
          <a:bodyPr wrap="square">
            <a:spAutoFit/>
          </a:bodyPr>
          <a:lstStyle/>
          <a:p>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shop,</a:t>
            </a:r>
            <a:r>
              <a:rPr kumimoji="0" lang="en-GB" sz="2400" b="0" i="0" u="none" strike="noStrike" kern="0" cap="none" spc="0" normalizeH="0" noProof="0" dirty="0">
                <a:ln>
                  <a:noFill/>
                </a:ln>
                <a:solidFill>
                  <a:srgbClr val="002060"/>
                </a:solidFill>
                <a:effectLst/>
                <a:uLnTx/>
                <a:uFillTx/>
                <a:latin typeface="Century Gothic" panose="020B0502020202020204" pitchFamily="34" charset="0"/>
                <a:cs typeface="Arial"/>
                <a:sym typeface="Arial"/>
              </a:rPr>
              <a:t> shopping</a:t>
            </a:r>
            <a:endParaRPr lang="en-GB" sz="2400" dirty="0"/>
          </a:p>
        </p:txBody>
      </p:sp>
    </p:spTree>
    <p:extLst>
      <p:ext uri="{BB962C8B-B14F-4D97-AF65-F5344CB8AC3E}">
        <p14:creationId xmlns:p14="http://schemas.microsoft.com/office/powerpoint/2010/main" val="2533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4"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685073591"/>
              </p:ext>
            </p:extLst>
          </p:nvPr>
        </p:nvGraphicFramePr>
        <p:xfrm>
          <a:off x="557159" y="596480"/>
          <a:ext cx="11220859" cy="6029786"/>
        </p:xfrm>
        <a:graphic>
          <a:graphicData uri="http://schemas.openxmlformats.org/drawingml/2006/table">
            <a:tbl>
              <a:tblPr firstRow="1" bandRow="1"/>
              <a:tblGrid>
                <a:gridCol w="1979160">
                  <a:extLst>
                    <a:ext uri="{9D8B030D-6E8A-4147-A177-3AD203B41FA5}">
                      <a16:colId xmlns:a16="http://schemas.microsoft.com/office/drawing/2014/main" val="1203737284"/>
                    </a:ext>
                  </a:extLst>
                </a:gridCol>
                <a:gridCol w="2940558">
                  <a:extLst>
                    <a:ext uri="{9D8B030D-6E8A-4147-A177-3AD203B41FA5}">
                      <a16:colId xmlns:a16="http://schemas.microsoft.com/office/drawing/2014/main" val="1810222861"/>
                    </a:ext>
                  </a:extLst>
                </a:gridCol>
                <a:gridCol w="3093917">
                  <a:extLst>
                    <a:ext uri="{9D8B030D-6E8A-4147-A177-3AD203B41FA5}">
                      <a16:colId xmlns:a16="http://schemas.microsoft.com/office/drawing/2014/main" val="274413866"/>
                    </a:ext>
                  </a:extLst>
                </a:gridCol>
                <a:gridCol w="32072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on, to,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swim, swimming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street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shop, shopping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country(side)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be, being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see, seeing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fetch, fetching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sleep, sleeping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300" b="1" dirty="0">
                          <a:solidFill>
                            <a:srgbClr val="92D050"/>
                          </a:solidFill>
                          <a:latin typeface="Century Gothic" panose="020B0502020202020204" pitchFamily="34" charset="0"/>
                        </a:rPr>
                        <a:t>to speak, speaking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run, running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read, reading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cook, cooking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floor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why?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he has to, must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bake, baking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bread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have to, must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bed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clean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555717" y="6148102"/>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müssen</a:t>
            </a:r>
            <a:endParaRPr lang="en-GB" sz="2400" kern="0" dirty="0">
              <a:solidFill>
                <a:srgbClr val="002060"/>
              </a:solidFill>
              <a:latin typeface="Century Gothic" panose="020B0502020202020204" pitchFamily="34" charset="0"/>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5506977" y="6148102"/>
            <a:ext cx="27870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Bett</a:t>
            </a:r>
          </a:p>
        </p:txBody>
      </p:sp>
      <p:sp>
        <p:nvSpPr>
          <p:cNvPr id="57" name="TextBox 56">
            <a:extLst>
              <a:ext uri="{FF2B5EF4-FFF2-40B4-BE49-F238E27FC236}">
                <a16:creationId xmlns:a16="http://schemas.microsoft.com/office/drawing/2014/main" id="{DF64A05B-A2E8-4E6A-AE16-0B9A2F39F702}"/>
              </a:ext>
            </a:extLst>
          </p:cNvPr>
          <p:cNvSpPr txBox="1"/>
          <p:nvPr/>
        </p:nvSpPr>
        <p:spPr>
          <a:xfrm>
            <a:off x="8574193" y="6148102"/>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sauber</a:t>
            </a:r>
            <a:endParaRPr lang="en-GB" sz="2400" kern="0" dirty="0">
              <a:solidFill>
                <a:srgbClr val="002060"/>
              </a:solidFill>
              <a:latin typeface="Century Gothic" panose="020B0502020202020204" pitchFamily="34" charset="0"/>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555717" y="528052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er muss</a:t>
            </a:r>
          </a:p>
        </p:txBody>
      </p:sp>
      <p:sp>
        <p:nvSpPr>
          <p:cNvPr id="59" name="TextBox 58">
            <a:extLst>
              <a:ext uri="{FF2B5EF4-FFF2-40B4-BE49-F238E27FC236}">
                <a16:creationId xmlns:a16="http://schemas.microsoft.com/office/drawing/2014/main" id="{5EAB8AEE-2EFB-4FCD-B290-9EBB073016C9}"/>
              </a:ext>
            </a:extLst>
          </p:cNvPr>
          <p:cNvSpPr txBox="1"/>
          <p:nvPr/>
        </p:nvSpPr>
        <p:spPr>
          <a:xfrm>
            <a:off x="5506977" y="5280529"/>
            <a:ext cx="2414666"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backen</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574193" y="528052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a:t>
            </a:r>
            <a:r>
              <a:rPr lang="en-GB" sz="2400" kern="0" dirty="0" err="1">
                <a:solidFill>
                  <a:srgbClr val="002060"/>
                </a:solidFill>
                <a:latin typeface="Century Gothic" panose="020B0502020202020204" pitchFamily="34" charset="0"/>
                <a:cs typeface="Arial"/>
                <a:sym typeface="Arial"/>
              </a:rPr>
              <a:t>Brot</a:t>
            </a:r>
            <a:endParaRPr lang="en-GB" sz="2400" kern="0" dirty="0">
              <a:solidFill>
                <a:srgbClr val="002060"/>
              </a:solidFill>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555717" y="4433363"/>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kochen</a:t>
            </a:r>
            <a:endParaRPr lang="en-GB" sz="2400" kern="0" dirty="0">
              <a:solidFill>
                <a:srgbClr val="002060"/>
              </a:solidFill>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5506977" y="443336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Boden</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574193" y="4433363"/>
            <a:ext cx="216176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warum</a:t>
            </a:r>
            <a:r>
              <a:rPr lang="en-GB" sz="2400" kern="0" dirty="0">
                <a:solidFill>
                  <a:srgbClr val="002060"/>
                </a:solidFill>
                <a:latin typeface="Century Gothic" panose="020B0502020202020204" pitchFamily="34" charset="0"/>
                <a:cs typeface="Arial"/>
                <a:sym typeface="Arial"/>
              </a:rPr>
              <a:t>?</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555717" y="357090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sprechen</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5506977" y="357090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laufen</a:t>
            </a:r>
            <a:endParaRPr lang="en-GB" sz="2400" kern="0" dirty="0">
              <a:solidFill>
                <a:srgbClr val="002060"/>
              </a:solidFill>
              <a:latin typeface="Century Gothic" panose="020B0502020202020204" pitchFamily="34" charset="0"/>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574193" y="357090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lesen</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555717" y="2708732"/>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sehen</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5506977" y="2708732"/>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holen</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574193" y="2708732"/>
            <a:ext cx="2489073"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schlafen</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555717" y="183760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einkaufen</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5506977" y="183760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Land</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574193" y="183760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sein</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555717" y="97501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auf</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506977" y="975010"/>
            <a:ext cx="2263568"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schwimmen</a:t>
            </a:r>
            <a:endParaRPr lang="en-GB" sz="2400" kern="0" dirty="0">
              <a:solidFill>
                <a:srgbClr val="002060"/>
              </a:solidFill>
              <a:latin typeface="Century Gothic" panose="020B0502020202020204" pitchFamily="34" charset="0"/>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8574193" y="975010"/>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die </a:t>
            </a:r>
            <a:r>
              <a:rPr lang="en-US" sz="2400" kern="0" dirty="0" err="1">
                <a:solidFill>
                  <a:srgbClr val="002060"/>
                </a:solidFill>
                <a:latin typeface="Century Gothic" panose="020B0502020202020204" pitchFamily="34" charset="0"/>
                <a:cs typeface="Arial"/>
                <a:sym typeface="Arial"/>
              </a:rPr>
              <a:t>Straße</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983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80D81A86-3976-4E38-A6B8-9FD87B70CA4B}"/>
              </a:ext>
            </a:extLst>
          </p:cNvPr>
          <p:cNvSpPr/>
          <p:nvPr/>
        </p:nvSpPr>
        <p:spPr>
          <a:xfrm>
            <a:off x="5918742" y="193016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sehen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9" name="Rectangle: Rounded Corners 48">
            <a:extLst>
              <a:ext uri="{FF2B5EF4-FFF2-40B4-BE49-F238E27FC236}">
                <a16:creationId xmlns:a16="http://schemas.microsoft.com/office/drawing/2014/main" id="{75E5E0C4-7E77-4C7D-AC65-9A4B85EC58AC}"/>
              </a:ext>
            </a:extLst>
          </p:cNvPr>
          <p:cNvSpPr/>
          <p:nvPr/>
        </p:nvSpPr>
        <p:spPr>
          <a:xfrm>
            <a:off x="5918742" y="1161461"/>
            <a:ext cx="2148259" cy="70061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sauber</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machen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Title 2">
            <a:extLst>
              <a:ext uri="{FF2B5EF4-FFF2-40B4-BE49-F238E27FC236}">
                <a16:creationId xmlns:a16="http://schemas.microsoft.com/office/drawing/2014/main" id="{BF54BBE6-9901-4675-B711-7113C449F316}"/>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lesen</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13" name="Picture 12" descr="Icon&#10;&#10;Description automatically generated">
            <a:extLst>
              <a:ext uri="{FF2B5EF4-FFF2-40B4-BE49-F238E27FC236}">
                <a16:creationId xmlns:a16="http://schemas.microsoft.com/office/drawing/2014/main" id="{3DEB290D-C7BE-4CFF-AEFC-F66F3EE31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8" name="Speech Bubble: Rectangle with Corners Rounded 7">
            <a:extLst>
              <a:ext uri="{FF2B5EF4-FFF2-40B4-BE49-F238E27FC236}">
                <a16:creationId xmlns:a16="http://schemas.microsoft.com/office/drawing/2014/main" id="{02E42610-FE93-4B80-830E-A06E023B531F}"/>
              </a:ext>
            </a:extLst>
          </p:cNvPr>
          <p:cNvSpPr/>
          <p:nvPr/>
        </p:nvSpPr>
        <p:spPr>
          <a:xfrm>
            <a:off x="4217198" y="144150"/>
            <a:ext cx="5929325" cy="533693"/>
          </a:xfrm>
          <a:prstGeom prst="wedgeRoundRectCallout">
            <a:avLst>
              <a:gd name="adj1" fmla="val -54882"/>
              <a:gd name="adj2" fmla="val 1401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95EB4B8D-8497-4B69-9343-098AACDEAD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3162" y="-26897"/>
            <a:ext cx="914400" cy="914400"/>
          </a:xfrm>
          <a:prstGeom prst="rect">
            <a:avLst/>
          </a:prstGeom>
        </p:spPr>
      </p:pic>
      <p:sp>
        <p:nvSpPr>
          <p:cNvPr id="10" name="Google Shape;108;p3">
            <a:extLst>
              <a:ext uri="{FF2B5EF4-FFF2-40B4-BE49-F238E27FC236}">
                <a16:creationId xmlns:a16="http://schemas.microsoft.com/office/drawing/2014/main" id="{CC45BB5B-9825-4C69-A85B-49A9112436A3}"/>
              </a:ext>
            </a:extLst>
          </p:cNvPr>
          <p:cNvSpPr txBox="1"/>
          <p:nvPr/>
        </p:nvSpPr>
        <p:spPr>
          <a:xfrm>
            <a:off x="4282492" y="128500"/>
            <a:ext cx="552434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Was </a:t>
            </a:r>
            <a:r>
              <a:rPr kumimoji="0" lang="en-GB" sz="28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ist</a:t>
            </a: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richtig</a:t>
            </a: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Was </a:t>
            </a:r>
            <a:r>
              <a:rPr kumimoji="0" lang="en-GB" sz="28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ist</a:t>
            </a: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falsch</a:t>
            </a: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a:t>
            </a:r>
            <a:endParaRPr kumimoji="0" sz="28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4" name="Rectangle: Rounded Corners 13">
            <a:extLst>
              <a:ext uri="{FF2B5EF4-FFF2-40B4-BE49-F238E27FC236}">
                <a16:creationId xmlns:a16="http://schemas.microsoft.com/office/drawing/2014/main" id="{D1B82AE4-E58C-48A7-93F0-E9C5572073F8}"/>
              </a:ext>
            </a:extLst>
          </p:cNvPr>
          <p:cNvSpPr/>
          <p:nvPr/>
        </p:nvSpPr>
        <p:spPr>
          <a:xfrm>
            <a:off x="1833184" y="1274817"/>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gehen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Rectangle: Rounded Corners 14">
            <a:extLst>
              <a:ext uri="{FF2B5EF4-FFF2-40B4-BE49-F238E27FC236}">
                <a16:creationId xmlns:a16="http://schemas.microsoft.com/office/drawing/2014/main" id="{846DB5F0-80E4-4513-B6D0-8EEAEDE7247A}"/>
              </a:ext>
            </a:extLst>
          </p:cNvPr>
          <p:cNvSpPr/>
          <p:nvPr/>
        </p:nvSpPr>
        <p:spPr>
          <a:xfrm>
            <a:off x="1847326" y="1882264"/>
            <a:ext cx="2134117"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fahren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Rectangle: Rounded Corners 15">
            <a:extLst>
              <a:ext uri="{FF2B5EF4-FFF2-40B4-BE49-F238E27FC236}">
                <a16:creationId xmlns:a16="http://schemas.microsoft.com/office/drawing/2014/main" id="{578BE7AD-2DCF-4532-AF68-A943109F20FA}"/>
              </a:ext>
            </a:extLst>
          </p:cNvPr>
          <p:cNvSpPr/>
          <p:nvPr/>
        </p:nvSpPr>
        <p:spPr>
          <a:xfrm>
            <a:off x="1847326" y="2489711"/>
            <a:ext cx="2134117"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schlafen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Rectangle: Rounded Corners 16">
            <a:extLst>
              <a:ext uri="{FF2B5EF4-FFF2-40B4-BE49-F238E27FC236}">
                <a16:creationId xmlns:a16="http://schemas.microsoft.com/office/drawing/2014/main" id="{E8F4EA12-9328-4D3B-A1D6-D6EB220A4903}"/>
              </a:ext>
            </a:extLst>
          </p:cNvPr>
          <p:cNvSpPr/>
          <p:nvPr/>
        </p:nvSpPr>
        <p:spPr>
          <a:xfrm>
            <a:off x="1833184" y="3097158"/>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einkaufen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3D18180C-C3B9-44EC-AD3D-806537F78B69}"/>
              </a:ext>
            </a:extLst>
          </p:cNvPr>
          <p:cNvSpPr/>
          <p:nvPr/>
        </p:nvSpPr>
        <p:spPr>
          <a:xfrm>
            <a:off x="246240" y="1546475"/>
            <a:ext cx="1540662" cy="153722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Ich </a:t>
            </a:r>
            <a:r>
              <a:rPr lang="en-GB" sz="2400" b="1" dirty="0">
                <a:solidFill>
                  <a:prstClr val="white"/>
                </a:solidFill>
                <a:latin typeface="Century Gothic" panose="020B0502020202020204" pitchFamily="34" charset="0"/>
              </a:rPr>
              <a:t>muss </a:t>
            </a:r>
            <a:r>
              <a:rPr lang="en-GB" sz="2400" b="1" dirty="0" err="1">
                <a:solidFill>
                  <a:prstClr val="white"/>
                </a:solidFill>
                <a:latin typeface="Century Gothic" panose="020B0502020202020204" pitchFamily="34" charset="0"/>
              </a:rPr>
              <a:t>nach</a:t>
            </a:r>
            <a:r>
              <a:rPr lang="en-GB" sz="2400" b="1" dirty="0">
                <a:solidFill>
                  <a:prstClr val="white"/>
                </a:solidFill>
                <a:latin typeface="Century Gothic" panose="020B0502020202020204" pitchFamily="34" charset="0"/>
              </a:rPr>
              <a:t> </a:t>
            </a:r>
            <a:r>
              <a:rPr lang="en-GB" sz="2400" b="1" dirty="0" err="1">
                <a:solidFill>
                  <a:prstClr val="white"/>
                </a:solidFill>
                <a:latin typeface="Century Gothic" panose="020B0502020202020204" pitchFamily="34" charset="0"/>
              </a:rPr>
              <a:t>Hause</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9" name="Picture 18">
            <a:extLst>
              <a:ext uri="{FF2B5EF4-FFF2-40B4-BE49-F238E27FC236}">
                <a16:creationId xmlns:a16="http://schemas.microsoft.com/office/drawing/2014/main" id="{6D6684CF-592A-42B9-8C97-BDA342399D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909" y="1223918"/>
            <a:ext cx="449001" cy="467709"/>
          </a:xfrm>
          <a:prstGeom prst="rect">
            <a:avLst/>
          </a:prstGeom>
        </p:spPr>
      </p:pic>
      <p:pic>
        <p:nvPicPr>
          <p:cNvPr id="20" name="Picture 19">
            <a:extLst>
              <a:ext uri="{FF2B5EF4-FFF2-40B4-BE49-F238E27FC236}">
                <a16:creationId xmlns:a16="http://schemas.microsoft.com/office/drawing/2014/main" id="{624ADCCF-8F73-407F-B6CF-F39B2D7CF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6942" y="1853863"/>
            <a:ext cx="449001" cy="467709"/>
          </a:xfrm>
          <a:prstGeom prst="rect">
            <a:avLst/>
          </a:prstGeom>
        </p:spPr>
      </p:pic>
      <p:sp>
        <p:nvSpPr>
          <p:cNvPr id="23" name="Rectangle: Rounded Corners 22">
            <a:extLst>
              <a:ext uri="{FF2B5EF4-FFF2-40B4-BE49-F238E27FC236}">
                <a16:creationId xmlns:a16="http://schemas.microsoft.com/office/drawing/2014/main" id="{887D0A40-2DE8-4556-B62A-98DF868B3464}"/>
              </a:ext>
            </a:extLst>
          </p:cNvPr>
          <p:cNvSpPr/>
          <p:nvPr/>
        </p:nvSpPr>
        <p:spPr>
          <a:xfrm>
            <a:off x="1833184" y="3976682"/>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sein</a:t>
            </a:r>
          </a:p>
        </p:txBody>
      </p:sp>
      <p:sp>
        <p:nvSpPr>
          <p:cNvPr id="24" name="Rectangle: Rounded Corners 23">
            <a:extLst>
              <a:ext uri="{FF2B5EF4-FFF2-40B4-BE49-F238E27FC236}">
                <a16:creationId xmlns:a16="http://schemas.microsoft.com/office/drawing/2014/main" id="{3234991C-D630-47E5-BF43-A7057AB882ED}"/>
              </a:ext>
            </a:extLst>
          </p:cNvPr>
          <p:cNvSpPr/>
          <p:nvPr/>
        </p:nvSpPr>
        <p:spPr>
          <a:xfrm>
            <a:off x="1847326" y="4540840"/>
            <a:ext cx="2134117"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finden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6041BB38-F599-4CB3-9C30-606B354A09AC}"/>
              </a:ext>
            </a:extLst>
          </p:cNvPr>
          <p:cNvSpPr/>
          <p:nvPr/>
        </p:nvSpPr>
        <p:spPr>
          <a:xfrm>
            <a:off x="1847326" y="5104998"/>
            <a:ext cx="2134117"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benutzen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F8D79D8A-4BB3-4FE7-9F98-F25F899E6896}"/>
              </a:ext>
            </a:extLst>
          </p:cNvPr>
          <p:cNvSpPr/>
          <p:nvPr/>
        </p:nvSpPr>
        <p:spPr>
          <a:xfrm>
            <a:off x="1833184" y="566915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schwimmen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7" name="Rectangle: Rounded Corners 26">
            <a:extLst>
              <a:ext uri="{FF2B5EF4-FFF2-40B4-BE49-F238E27FC236}">
                <a16:creationId xmlns:a16="http://schemas.microsoft.com/office/drawing/2014/main" id="{FB67E777-BC6E-4DA2-815A-40580A12B5EE}"/>
              </a:ext>
            </a:extLst>
          </p:cNvPr>
          <p:cNvSpPr/>
          <p:nvPr/>
        </p:nvSpPr>
        <p:spPr>
          <a:xfrm>
            <a:off x="246240" y="4311863"/>
            <a:ext cx="1540662" cy="108228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 </a:t>
            </a:r>
            <a:r>
              <a:rPr kumimoji="0" lang="en-GB"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musst</a:t>
            </a: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einen</a:t>
            </a: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Bleistift</a:t>
            </a:r>
            <a:endPar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8" name="Picture 27">
            <a:extLst>
              <a:ext uri="{FF2B5EF4-FFF2-40B4-BE49-F238E27FC236}">
                <a16:creationId xmlns:a16="http://schemas.microsoft.com/office/drawing/2014/main" id="{5E5DA1F2-A438-491E-9D54-7E43165B95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2442" y="4533748"/>
            <a:ext cx="449001" cy="467709"/>
          </a:xfrm>
          <a:prstGeom prst="rect">
            <a:avLst/>
          </a:prstGeom>
        </p:spPr>
      </p:pic>
      <p:pic>
        <p:nvPicPr>
          <p:cNvPr id="29" name="Picture 28">
            <a:extLst>
              <a:ext uri="{FF2B5EF4-FFF2-40B4-BE49-F238E27FC236}">
                <a16:creationId xmlns:a16="http://schemas.microsoft.com/office/drawing/2014/main" id="{4BA6D1A1-FAC8-4BD7-88B4-FB8CD61A3F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752" y="5080052"/>
            <a:ext cx="449001" cy="467709"/>
          </a:xfrm>
          <a:prstGeom prst="rect">
            <a:avLst/>
          </a:prstGeom>
        </p:spPr>
      </p:pic>
      <p:sp>
        <p:nvSpPr>
          <p:cNvPr id="33" name="Rectangle: Rounded Corners 32">
            <a:extLst>
              <a:ext uri="{FF2B5EF4-FFF2-40B4-BE49-F238E27FC236}">
                <a16:creationId xmlns:a16="http://schemas.microsoft.com/office/drawing/2014/main" id="{14ED8F8D-F8BE-40FB-AED1-26BE9F938DE9}"/>
              </a:ext>
            </a:extLst>
          </p:cNvPr>
          <p:cNvSpPr/>
          <p:nvPr/>
        </p:nvSpPr>
        <p:spPr>
          <a:xfrm>
            <a:off x="5918742" y="2476725"/>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Rounded Corners 33">
            <a:extLst>
              <a:ext uri="{FF2B5EF4-FFF2-40B4-BE49-F238E27FC236}">
                <a16:creationId xmlns:a16="http://schemas.microsoft.com/office/drawing/2014/main" id="{4A2C460B-FA71-4E58-8081-F3717C591C66}"/>
              </a:ext>
            </a:extLst>
          </p:cNvPr>
          <p:cNvSpPr/>
          <p:nvPr/>
        </p:nvSpPr>
        <p:spPr>
          <a:xfrm>
            <a:off x="5918742" y="3023283"/>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gehen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Rectangle: Rounded Corners 34">
            <a:extLst>
              <a:ext uri="{FF2B5EF4-FFF2-40B4-BE49-F238E27FC236}">
                <a16:creationId xmlns:a16="http://schemas.microsoft.com/office/drawing/2014/main" id="{C8427555-F456-4B72-9D14-A9D276F2B2D8}"/>
              </a:ext>
            </a:extLst>
          </p:cNvPr>
          <p:cNvSpPr/>
          <p:nvPr/>
        </p:nvSpPr>
        <p:spPr>
          <a:xfrm>
            <a:off x="4340775" y="1544239"/>
            <a:ext cx="1475149" cy="114273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Ich muss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etwas</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6" name="Picture 35">
            <a:extLst>
              <a:ext uri="{FF2B5EF4-FFF2-40B4-BE49-F238E27FC236}">
                <a16:creationId xmlns:a16="http://schemas.microsoft.com/office/drawing/2014/main" id="{E87E1A64-7CD1-4232-9A90-B3F3FACEB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000" y="1324033"/>
            <a:ext cx="449001" cy="467709"/>
          </a:xfrm>
          <a:prstGeom prst="rect">
            <a:avLst/>
          </a:prstGeom>
        </p:spPr>
      </p:pic>
      <p:pic>
        <p:nvPicPr>
          <p:cNvPr id="37" name="Picture 36">
            <a:extLst>
              <a:ext uri="{FF2B5EF4-FFF2-40B4-BE49-F238E27FC236}">
                <a16:creationId xmlns:a16="http://schemas.microsoft.com/office/drawing/2014/main" id="{2ABAE2E2-7A5A-4A5E-8B20-8E05848E79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000" y="1948439"/>
            <a:ext cx="449001" cy="467709"/>
          </a:xfrm>
          <a:prstGeom prst="rect">
            <a:avLst/>
          </a:prstGeom>
        </p:spPr>
      </p:pic>
      <p:sp>
        <p:nvSpPr>
          <p:cNvPr id="40" name="Rectangle: Rounded Corners 39">
            <a:extLst>
              <a:ext uri="{FF2B5EF4-FFF2-40B4-BE49-F238E27FC236}">
                <a16:creationId xmlns:a16="http://schemas.microsoft.com/office/drawing/2014/main" id="{B4A9F1BF-463F-4FD6-B809-E310BACE8794}"/>
              </a:ext>
            </a:extLst>
          </p:cNvPr>
          <p:cNvSpPr/>
          <p:nvPr/>
        </p:nvSpPr>
        <p:spPr>
          <a:xfrm>
            <a:off x="5918742" y="4011535"/>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machen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1" name="Rectangle: Rounded Corners 40">
            <a:extLst>
              <a:ext uri="{FF2B5EF4-FFF2-40B4-BE49-F238E27FC236}">
                <a16:creationId xmlns:a16="http://schemas.microsoft.com/office/drawing/2014/main" id="{4CE936FB-5C31-495B-B924-2C138F57E35F}"/>
              </a:ext>
            </a:extLst>
          </p:cNvPr>
          <p:cNvSpPr/>
          <p:nvPr/>
        </p:nvSpPr>
        <p:spPr>
          <a:xfrm>
            <a:off x="5918742" y="457277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holen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Rectangle: Rounded Corners 41">
            <a:extLst>
              <a:ext uri="{FF2B5EF4-FFF2-40B4-BE49-F238E27FC236}">
                <a16:creationId xmlns:a16="http://schemas.microsoft.com/office/drawing/2014/main" id="{B53E974A-BBBF-406D-9F13-9AABC7E690BB}"/>
              </a:ext>
            </a:extLst>
          </p:cNvPr>
          <p:cNvSpPr/>
          <p:nvPr/>
        </p:nvSpPr>
        <p:spPr>
          <a:xfrm>
            <a:off x="5918742" y="5134017"/>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schlafen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Rectangle: Rounded Corners 42">
            <a:extLst>
              <a:ext uri="{FF2B5EF4-FFF2-40B4-BE49-F238E27FC236}">
                <a16:creationId xmlns:a16="http://schemas.microsoft.com/office/drawing/2014/main" id="{962533B8-C6E0-48DE-BAE2-7817B8C9D1E2}"/>
              </a:ext>
            </a:extLst>
          </p:cNvPr>
          <p:cNvSpPr/>
          <p:nvPr/>
        </p:nvSpPr>
        <p:spPr>
          <a:xfrm>
            <a:off x="5918742" y="5695258"/>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sehen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4" name="Rectangle: Rounded Corners 43">
            <a:extLst>
              <a:ext uri="{FF2B5EF4-FFF2-40B4-BE49-F238E27FC236}">
                <a16:creationId xmlns:a16="http://schemas.microsoft.com/office/drawing/2014/main" id="{DC46AC9B-A63A-4375-95EA-C054BEDD537C}"/>
              </a:ext>
            </a:extLst>
          </p:cNvPr>
          <p:cNvSpPr/>
          <p:nvPr/>
        </p:nvSpPr>
        <p:spPr>
          <a:xfrm>
            <a:off x="4340774" y="4169623"/>
            <a:ext cx="1475149" cy="168336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musst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du...?</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45" name="Picture 44">
            <a:extLst>
              <a:ext uri="{FF2B5EF4-FFF2-40B4-BE49-F238E27FC236}">
                <a16:creationId xmlns:a16="http://schemas.microsoft.com/office/drawing/2014/main" id="{7A93B4AF-F0ED-430E-B935-3D701CE8C6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2220" y="4021464"/>
            <a:ext cx="449001" cy="467709"/>
          </a:xfrm>
          <a:prstGeom prst="rect">
            <a:avLst/>
          </a:prstGeom>
        </p:spPr>
      </p:pic>
      <p:pic>
        <p:nvPicPr>
          <p:cNvPr id="46" name="Picture 45">
            <a:extLst>
              <a:ext uri="{FF2B5EF4-FFF2-40B4-BE49-F238E27FC236}">
                <a16:creationId xmlns:a16="http://schemas.microsoft.com/office/drawing/2014/main" id="{C8500E47-3474-4B19-8CE1-485DF55E87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000" y="5687554"/>
            <a:ext cx="449001" cy="467709"/>
          </a:xfrm>
          <a:prstGeom prst="rect">
            <a:avLst/>
          </a:prstGeom>
        </p:spPr>
      </p:pic>
      <p:sp>
        <p:nvSpPr>
          <p:cNvPr id="50" name="Rectangle: Rounded Corners 49">
            <a:extLst>
              <a:ext uri="{FF2B5EF4-FFF2-40B4-BE49-F238E27FC236}">
                <a16:creationId xmlns:a16="http://schemas.microsoft.com/office/drawing/2014/main" id="{C3B8AB91-718F-4834-BAC3-560AC25C9573}"/>
              </a:ext>
            </a:extLst>
          </p:cNvPr>
          <p:cNvSpPr/>
          <p:nvPr/>
        </p:nvSpPr>
        <p:spPr>
          <a:xfrm>
            <a:off x="10017462" y="301415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1" name="Rectangle: Rounded Corners 50">
            <a:extLst>
              <a:ext uri="{FF2B5EF4-FFF2-40B4-BE49-F238E27FC236}">
                <a16:creationId xmlns:a16="http://schemas.microsoft.com/office/drawing/2014/main" id="{C892FC05-D45F-452F-BC90-F34BED676C74}"/>
              </a:ext>
            </a:extLst>
          </p:cNvPr>
          <p:cNvSpPr/>
          <p:nvPr/>
        </p:nvSpPr>
        <p:spPr>
          <a:xfrm>
            <a:off x="10017462" y="3582429"/>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machen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2" name="Rectangle: Rounded Corners 51">
            <a:extLst>
              <a:ext uri="{FF2B5EF4-FFF2-40B4-BE49-F238E27FC236}">
                <a16:creationId xmlns:a16="http://schemas.microsoft.com/office/drawing/2014/main" id="{6F4996CE-EA01-42A1-B2AB-733D09609AE6}"/>
              </a:ext>
            </a:extLst>
          </p:cNvPr>
          <p:cNvSpPr/>
          <p:nvPr/>
        </p:nvSpPr>
        <p:spPr>
          <a:xfrm>
            <a:off x="10017462" y="4150702"/>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schlafen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3" name="Rectangle: Rounded Corners 52">
            <a:extLst>
              <a:ext uri="{FF2B5EF4-FFF2-40B4-BE49-F238E27FC236}">
                <a16:creationId xmlns:a16="http://schemas.microsoft.com/office/drawing/2014/main" id="{5989E95C-D09E-4477-98C4-F82EF2E4F094}"/>
              </a:ext>
            </a:extLst>
          </p:cNvPr>
          <p:cNvSpPr/>
          <p:nvPr/>
        </p:nvSpPr>
        <p:spPr>
          <a:xfrm>
            <a:off x="10017462" y="471897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prstClr val="white"/>
                </a:solidFill>
                <a:latin typeface="Century Gothic" panose="020B0502020202020204" pitchFamily="34" charset="0"/>
              </a:rPr>
              <a:t>sprechen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4" name="Rectangle: Rounded Corners 53">
            <a:extLst>
              <a:ext uri="{FF2B5EF4-FFF2-40B4-BE49-F238E27FC236}">
                <a16:creationId xmlns:a16="http://schemas.microsoft.com/office/drawing/2014/main" id="{5532C4FF-22A4-43B7-AEC2-7C7A8B87E295}"/>
              </a:ext>
            </a:extLst>
          </p:cNvPr>
          <p:cNvSpPr/>
          <p:nvPr/>
        </p:nvSpPr>
        <p:spPr>
          <a:xfrm>
            <a:off x="8485427" y="3344276"/>
            <a:ext cx="1429038" cy="165718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Er muss das Bett</a:t>
            </a:r>
          </a:p>
        </p:txBody>
      </p:sp>
      <p:sp>
        <p:nvSpPr>
          <p:cNvPr id="55" name="CustomShape 23">
            <a:extLst>
              <a:ext uri="{FF2B5EF4-FFF2-40B4-BE49-F238E27FC236}">
                <a16:creationId xmlns:a16="http://schemas.microsoft.com/office/drawing/2014/main" id="{BBEE65DF-89EC-4388-A6FB-21E0FC9F417D}"/>
              </a:ext>
            </a:extLst>
          </p:cNvPr>
          <p:cNvSpPr/>
          <p:nvPr/>
        </p:nvSpPr>
        <p:spPr>
          <a:xfrm>
            <a:off x="39547" y="1291357"/>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CustomShape 23">
            <a:extLst>
              <a:ext uri="{FF2B5EF4-FFF2-40B4-BE49-F238E27FC236}">
                <a16:creationId xmlns:a16="http://schemas.microsoft.com/office/drawing/2014/main" id="{0AD4123B-600B-48E7-9D02-AF262D419834}"/>
              </a:ext>
            </a:extLst>
          </p:cNvPr>
          <p:cNvSpPr/>
          <p:nvPr/>
        </p:nvSpPr>
        <p:spPr>
          <a:xfrm>
            <a:off x="32510" y="3971443"/>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CustomShape 23">
            <a:extLst>
              <a:ext uri="{FF2B5EF4-FFF2-40B4-BE49-F238E27FC236}">
                <a16:creationId xmlns:a16="http://schemas.microsoft.com/office/drawing/2014/main" id="{4CD9733E-D38D-46D1-B9BF-4AD23EE68E4A}"/>
              </a:ext>
            </a:extLst>
          </p:cNvPr>
          <p:cNvSpPr/>
          <p:nvPr/>
        </p:nvSpPr>
        <p:spPr>
          <a:xfrm>
            <a:off x="4044910" y="1291357"/>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CustomShape 23">
            <a:extLst>
              <a:ext uri="{FF2B5EF4-FFF2-40B4-BE49-F238E27FC236}">
                <a16:creationId xmlns:a16="http://schemas.microsoft.com/office/drawing/2014/main" id="{D91AE3A9-B02C-4930-8D29-1CABE384F53B}"/>
              </a:ext>
            </a:extLst>
          </p:cNvPr>
          <p:cNvSpPr/>
          <p:nvPr/>
        </p:nvSpPr>
        <p:spPr>
          <a:xfrm>
            <a:off x="4044910" y="3935768"/>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4</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CustomShape 23">
            <a:extLst>
              <a:ext uri="{FF2B5EF4-FFF2-40B4-BE49-F238E27FC236}">
                <a16:creationId xmlns:a16="http://schemas.microsoft.com/office/drawing/2014/main" id="{F2C4EE49-BA69-4F8C-AF68-1CD3F37A749C}"/>
              </a:ext>
            </a:extLst>
          </p:cNvPr>
          <p:cNvSpPr/>
          <p:nvPr/>
        </p:nvSpPr>
        <p:spPr>
          <a:xfrm>
            <a:off x="8174918" y="3106097"/>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5</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1" name="Picture 60">
            <a:extLst>
              <a:ext uri="{FF2B5EF4-FFF2-40B4-BE49-F238E27FC236}">
                <a16:creationId xmlns:a16="http://schemas.microsoft.com/office/drawing/2014/main" id="{AA60F330-476D-4306-A7AD-1BAE2E293B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6720" y="3571648"/>
            <a:ext cx="449001" cy="467709"/>
          </a:xfrm>
          <a:prstGeom prst="rect">
            <a:avLst/>
          </a:prstGeom>
        </p:spPr>
      </p:pic>
      <p:pic>
        <p:nvPicPr>
          <p:cNvPr id="4" name="Picture 3">
            <a:extLst>
              <a:ext uri="{FF2B5EF4-FFF2-40B4-BE49-F238E27FC236}">
                <a16:creationId xmlns:a16="http://schemas.microsoft.com/office/drawing/2014/main" id="{81B2C50E-5A75-3B6E-98B3-B46CD616F3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9694" y="2387951"/>
            <a:ext cx="449001" cy="467709"/>
          </a:xfrm>
          <a:prstGeom prst="rect">
            <a:avLst/>
          </a:prstGeom>
        </p:spPr>
      </p:pic>
      <p:pic>
        <p:nvPicPr>
          <p:cNvPr id="2" name="Picture 1">
            <a:extLst>
              <a:ext uri="{FF2B5EF4-FFF2-40B4-BE49-F238E27FC236}">
                <a16:creationId xmlns:a16="http://schemas.microsoft.com/office/drawing/2014/main" id="{317A94EF-904C-787A-F8BC-4675552AF1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5921" y="4578573"/>
            <a:ext cx="449001" cy="467709"/>
          </a:xfrm>
          <a:prstGeom prst="rect">
            <a:avLst/>
          </a:prstGeom>
        </p:spPr>
      </p:pic>
    </p:spTree>
    <p:extLst>
      <p:ext uri="{BB962C8B-B14F-4D97-AF65-F5344CB8AC3E}">
        <p14:creationId xmlns:p14="http://schemas.microsoft.com/office/powerpoint/2010/main" val="17632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2B0EB-EFFE-CC2F-8843-A3A5309B328F}"/>
              </a:ext>
            </a:extLst>
          </p:cNvPr>
          <p:cNvSpPr txBox="1"/>
          <p:nvPr/>
        </p:nvSpPr>
        <p:spPr>
          <a:xfrm>
            <a:off x="4676338" y="1224460"/>
            <a:ext cx="7674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FF0066"/>
                </a:solidFill>
                <a:latin typeface="Century Gothic" panose="020B0502020202020204" pitchFamily="34" charset="0"/>
                <a:cs typeface="Arial"/>
                <a:sym typeface="Arial"/>
              </a:rPr>
              <a:t>2</a:t>
            </a:r>
            <a:r>
              <a:rPr lang="en-GB" sz="2400" b="1" kern="0" dirty="0">
                <a:solidFill>
                  <a:srgbClr val="002060"/>
                </a:solidFill>
                <a:latin typeface="Century Gothic" panose="020B0502020202020204" pitchFamily="34" charset="0"/>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____________________________________________</a:t>
            </a:r>
          </a:p>
        </p:txBody>
      </p:sp>
      <p:sp>
        <p:nvSpPr>
          <p:cNvPr id="43" name="Rectangle: Rounded Corners 55">
            <a:extLst>
              <a:ext uri="{FF2B5EF4-FFF2-40B4-BE49-F238E27FC236}">
                <a16:creationId xmlns:a16="http://schemas.microsoft.com/office/drawing/2014/main" id="{92EC73DF-4A38-A509-7F0B-0B07208F117B}"/>
              </a:ext>
            </a:extLst>
          </p:cNvPr>
          <p:cNvSpPr/>
          <p:nvPr/>
        </p:nvSpPr>
        <p:spPr>
          <a:xfrm>
            <a:off x="1175597" y="5225152"/>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4" name="Rectangle: Rounded Corners 55">
            <a:extLst>
              <a:ext uri="{FF2B5EF4-FFF2-40B4-BE49-F238E27FC236}">
                <a16:creationId xmlns:a16="http://schemas.microsoft.com/office/drawing/2014/main" id="{D1A60DA4-D116-1A62-7DC0-09D41742631E}"/>
              </a:ext>
            </a:extLst>
          </p:cNvPr>
          <p:cNvSpPr/>
          <p:nvPr/>
        </p:nvSpPr>
        <p:spPr>
          <a:xfrm>
            <a:off x="4536412" y="5221107"/>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5" name="Rectangle: Rounded Corners 55">
            <a:extLst>
              <a:ext uri="{FF2B5EF4-FFF2-40B4-BE49-F238E27FC236}">
                <a16:creationId xmlns:a16="http://schemas.microsoft.com/office/drawing/2014/main" id="{6B84FDE1-583A-E6D0-1388-629526E084F3}"/>
              </a:ext>
            </a:extLst>
          </p:cNvPr>
          <p:cNvSpPr/>
          <p:nvPr/>
        </p:nvSpPr>
        <p:spPr>
          <a:xfrm>
            <a:off x="7864438" y="5192071"/>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310D7C92-0C97-48AB-9EEA-4B3178EDAFBD}"/>
              </a:ext>
            </a:extLst>
          </p:cNvPr>
          <p:cNvSpPr txBox="1"/>
          <p:nvPr/>
        </p:nvSpPr>
        <p:spPr>
          <a:xfrm>
            <a:off x="15748" y="1210067"/>
            <a:ext cx="47954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1</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__________________________</a:t>
            </a:r>
          </a:p>
        </p:txBody>
      </p:sp>
      <p:sp>
        <p:nvSpPr>
          <p:cNvPr id="20" name="TextBox 19">
            <a:extLst>
              <a:ext uri="{FF2B5EF4-FFF2-40B4-BE49-F238E27FC236}">
                <a16:creationId xmlns:a16="http://schemas.microsoft.com/office/drawing/2014/main" id="{207C148F-45EB-4409-B006-B3FFBC980597}"/>
              </a:ext>
            </a:extLst>
          </p:cNvPr>
          <p:cNvSpPr txBox="1"/>
          <p:nvPr/>
        </p:nvSpPr>
        <p:spPr>
          <a:xfrm>
            <a:off x="3747856" y="23234"/>
            <a:ext cx="3742371" cy="523220"/>
          </a:xfrm>
          <a:prstGeom prst="rect">
            <a:avLst/>
          </a:prstGeom>
          <a:noFill/>
        </p:spPr>
        <p:txBody>
          <a:bodyPr wrap="none" rtlCol="0">
            <a:spAutoFit/>
          </a:bodyPr>
          <a:lstStyle/>
          <a:p>
            <a:pPr lvl="0">
              <a:buClr>
                <a:srgbClr val="000000"/>
              </a:buClr>
              <a:defRPr/>
            </a:pPr>
            <a:r>
              <a:rPr lang="en-GB" sz="2800" b="1" spc="-1" dirty="0" err="1">
                <a:solidFill>
                  <a:srgbClr val="002060"/>
                </a:solidFill>
                <a:latin typeface="Century Gothic" panose="020B0502020202020204" pitchFamily="34" charset="0"/>
                <a:ea typeface="Century Gothic"/>
              </a:rPr>
              <a:t>Schreib</a:t>
            </a:r>
            <a:r>
              <a:rPr lang="en-GB" sz="2800" b="1" spc="-1" dirty="0">
                <a:solidFill>
                  <a:srgbClr val="002060"/>
                </a:solidFill>
                <a:latin typeface="Century Gothic" panose="020B0502020202020204" pitchFamily="34" charset="0"/>
                <a:ea typeface="Century Gothic"/>
              </a:rPr>
              <a:t> auf Deutsch.</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5" name="TextBox 24">
            <a:extLst>
              <a:ext uri="{FF2B5EF4-FFF2-40B4-BE49-F238E27FC236}">
                <a16:creationId xmlns:a16="http://schemas.microsoft.com/office/drawing/2014/main" id="{7B117850-D006-4562-A7E8-B068C9CCE3E1}"/>
              </a:ext>
            </a:extLst>
          </p:cNvPr>
          <p:cNvSpPr txBox="1"/>
          <p:nvPr/>
        </p:nvSpPr>
        <p:spPr>
          <a:xfrm>
            <a:off x="521820" y="1168637"/>
            <a:ext cx="353654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200" b="1" kern="0" dirty="0" err="1">
                <a:solidFill>
                  <a:srgbClr val="002060"/>
                </a:solidFill>
                <a:latin typeface="Century Gothic" panose="020B0502020202020204" pitchFamily="34" charset="0"/>
                <a:cs typeface="Arial"/>
                <a:sym typeface="Arial"/>
              </a:rPr>
              <a:t>Ich</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muss</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etwas</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kochen</a:t>
            </a:r>
            <a:r>
              <a:rPr lang="es-AR" sz="2200" b="1" kern="0" dirty="0">
                <a:solidFill>
                  <a:srgbClr val="002060"/>
                </a:solidFill>
                <a:latin typeface="Century Gothic" panose="020B0502020202020204" pitchFamily="34" charset="0"/>
                <a:cs typeface="Arial"/>
                <a:sym typeface="Arial"/>
              </a:rPr>
              <a:t>. </a:t>
            </a:r>
            <a:endParaRPr kumimoji="0" lang="es-AR" sz="2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842D6A3C-AE49-4B93-894B-52D70908C966}"/>
              </a:ext>
            </a:extLst>
          </p:cNvPr>
          <p:cNvSpPr txBox="1"/>
          <p:nvPr/>
        </p:nvSpPr>
        <p:spPr>
          <a:xfrm>
            <a:off x="139934" y="417446"/>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9345670" y="301613"/>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33" name="Google Shape;167;p2">
            <a:extLst>
              <a:ext uri="{FF2B5EF4-FFF2-40B4-BE49-F238E27FC236}">
                <a16:creationId xmlns:a16="http://schemas.microsoft.com/office/drawing/2014/main" id="{97B5EB65-05AA-4A81-B6EC-9CBC24B73C4A}"/>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D93B42F1-A981-ABF9-E0BE-EEAF9FBF3EE4}"/>
              </a:ext>
            </a:extLst>
          </p:cNvPr>
          <p:cNvSpPr txBox="1"/>
          <p:nvPr/>
        </p:nvSpPr>
        <p:spPr>
          <a:xfrm>
            <a:off x="5071355" y="1178200"/>
            <a:ext cx="653736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200" b="1" kern="0" dirty="0" err="1">
                <a:solidFill>
                  <a:srgbClr val="002060"/>
                </a:solidFill>
                <a:latin typeface="Century Gothic" panose="020B0502020202020204" pitchFamily="34" charset="0"/>
                <a:cs typeface="Arial"/>
                <a:sym typeface="Arial"/>
              </a:rPr>
              <a:t>Ich</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muss</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etwas</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kochen</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und</a:t>
            </a:r>
            <a:r>
              <a:rPr lang="es-AR" sz="2200" b="1" kern="0" dirty="0">
                <a:solidFill>
                  <a:srgbClr val="002060"/>
                </a:solidFill>
                <a:latin typeface="Century Gothic" panose="020B0502020202020204" pitchFamily="34" charset="0"/>
                <a:cs typeface="Arial"/>
                <a:sym typeface="Arial"/>
              </a:rPr>
              <a:t> das </a:t>
            </a:r>
            <a:r>
              <a:rPr lang="es-AR" sz="2200" b="1" kern="0" dirty="0" err="1">
                <a:solidFill>
                  <a:srgbClr val="002060"/>
                </a:solidFill>
                <a:latin typeface="Century Gothic" panose="020B0502020202020204" pitchFamily="34" charset="0"/>
                <a:cs typeface="Arial"/>
                <a:sym typeface="Arial"/>
              </a:rPr>
              <a:t>Brot</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backen</a:t>
            </a:r>
            <a:r>
              <a:rPr lang="es-AR" sz="2200" b="1" kern="0" dirty="0">
                <a:solidFill>
                  <a:srgbClr val="002060"/>
                </a:solidFill>
                <a:latin typeface="Century Gothic" panose="020B0502020202020204" pitchFamily="34" charset="0"/>
                <a:cs typeface="Arial"/>
                <a:sym typeface="Arial"/>
              </a:rPr>
              <a:t>.  </a:t>
            </a:r>
            <a:endParaRPr kumimoji="0" lang="es-AR" sz="2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 name="TextBox 4">
            <a:extLst>
              <a:ext uri="{FF2B5EF4-FFF2-40B4-BE49-F238E27FC236}">
                <a16:creationId xmlns:a16="http://schemas.microsoft.com/office/drawing/2014/main" id="{4592D6C3-1E04-DC80-E719-7E0BDA04A765}"/>
              </a:ext>
            </a:extLst>
          </p:cNvPr>
          <p:cNvSpPr txBox="1"/>
          <p:nvPr/>
        </p:nvSpPr>
        <p:spPr>
          <a:xfrm>
            <a:off x="4597852" y="41330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CECD395B-C7FE-CD28-F350-445D5674F353}"/>
              </a:ext>
            </a:extLst>
          </p:cNvPr>
          <p:cNvSpPr txBox="1"/>
          <p:nvPr/>
        </p:nvSpPr>
        <p:spPr>
          <a:xfrm>
            <a:off x="-5061" y="1850512"/>
            <a:ext cx="95503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FF0066"/>
                </a:solidFill>
                <a:latin typeface="Century Gothic" panose="020B0502020202020204" pitchFamily="34" charset="0"/>
                <a:cs typeface="Arial"/>
                <a:sym typeface="Arial"/>
              </a:rPr>
              <a:t>3</a:t>
            </a:r>
            <a:r>
              <a:rPr lang="en-GB" sz="2400" b="1" kern="0" dirty="0">
                <a:solidFill>
                  <a:srgbClr val="002060"/>
                </a:solidFill>
                <a:latin typeface="Century Gothic" panose="020B0502020202020204" pitchFamily="34" charset="0"/>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________________________________________________________</a:t>
            </a:r>
          </a:p>
        </p:txBody>
      </p:sp>
      <p:sp>
        <p:nvSpPr>
          <p:cNvPr id="7" name="TextBox 6">
            <a:extLst>
              <a:ext uri="{FF2B5EF4-FFF2-40B4-BE49-F238E27FC236}">
                <a16:creationId xmlns:a16="http://schemas.microsoft.com/office/drawing/2014/main" id="{5EF57284-899D-AC30-FC03-42F8FDC91E29}"/>
              </a:ext>
            </a:extLst>
          </p:cNvPr>
          <p:cNvSpPr txBox="1"/>
          <p:nvPr/>
        </p:nvSpPr>
        <p:spPr>
          <a:xfrm>
            <a:off x="488219" y="1816073"/>
            <a:ext cx="869821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200" b="1" kern="0" dirty="0" err="1">
                <a:solidFill>
                  <a:srgbClr val="002060"/>
                </a:solidFill>
                <a:latin typeface="Century Gothic" panose="020B0502020202020204" pitchFamily="34" charset="0"/>
                <a:cs typeface="Arial"/>
                <a:sym typeface="Arial"/>
              </a:rPr>
              <a:t>Ich</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muss</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etwas</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kochen</a:t>
            </a:r>
            <a:r>
              <a:rPr lang="es-AR" sz="2200" b="1" kern="0" dirty="0">
                <a:solidFill>
                  <a:srgbClr val="002060"/>
                </a:solidFill>
                <a:latin typeface="Century Gothic" panose="020B0502020202020204" pitchFamily="34" charset="0"/>
                <a:cs typeface="Arial"/>
                <a:sym typeface="Arial"/>
              </a:rPr>
              <a:t>, das </a:t>
            </a:r>
            <a:r>
              <a:rPr lang="es-AR" sz="2200" b="1" kern="0" dirty="0" err="1">
                <a:solidFill>
                  <a:srgbClr val="002060"/>
                </a:solidFill>
                <a:latin typeface="Century Gothic" panose="020B0502020202020204" pitchFamily="34" charset="0"/>
                <a:cs typeface="Arial"/>
                <a:sym typeface="Arial"/>
              </a:rPr>
              <a:t>Brot</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backen</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und</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im</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Bett</a:t>
            </a:r>
            <a:r>
              <a:rPr lang="es-AR" sz="2200" b="1" kern="0" dirty="0">
                <a:solidFill>
                  <a:srgbClr val="002060"/>
                </a:solidFill>
                <a:latin typeface="Century Gothic" panose="020B0502020202020204" pitchFamily="34" charset="0"/>
                <a:cs typeface="Arial"/>
                <a:sym typeface="Arial"/>
              </a:rPr>
              <a:t> </a:t>
            </a:r>
            <a:r>
              <a:rPr lang="es-AR" sz="2200" b="1" kern="0" dirty="0" err="1">
                <a:solidFill>
                  <a:srgbClr val="002060"/>
                </a:solidFill>
                <a:latin typeface="Century Gothic" panose="020B0502020202020204" pitchFamily="34" charset="0"/>
                <a:cs typeface="Arial"/>
                <a:sym typeface="Arial"/>
              </a:rPr>
              <a:t>schlafen</a:t>
            </a:r>
            <a:r>
              <a:rPr lang="es-AR" sz="2200" b="1" kern="0" dirty="0">
                <a:solidFill>
                  <a:srgbClr val="002060"/>
                </a:solidFill>
                <a:latin typeface="Century Gothic" panose="020B0502020202020204" pitchFamily="34" charset="0"/>
                <a:cs typeface="Arial"/>
                <a:sym typeface="Arial"/>
              </a:rPr>
              <a:t>.</a:t>
            </a:r>
            <a:endParaRPr kumimoji="0" lang="es-AR" sz="2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 name="TextBox 7">
            <a:extLst>
              <a:ext uri="{FF2B5EF4-FFF2-40B4-BE49-F238E27FC236}">
                <a16:creationId xmlns:a16="http://schemas.microsoft.com/office/drawing/2014/main" id="{39D4361F-6796-8782-3426-A4290C62B499}"/>
              </a:ext>
            </a:extLst>
          </p:cNvPr>
          <p:cNvSpPr txBox="1"/>
          <p:nvPr/>
        </p:nvSpPr>
        <p:spPr>
          <a:xfrm>
            <a:off x="123171" y="1205405"/>
            <a:ext cx="1082031" cy="923330"/>
          </a:xfrm>
          <a:prstGeom prst="rect">
            <a:avLst/>
          </a:prstGeom>
          <a:noFill/>
        </p:spPr>
        <p:txBody>
          <a:bodyPr wrap="square" rtlCol="0">
            <a:spAutoFit/>
          </a:bodyPr>
          <a:lstStyle/>
          <a:p>
            <a:r>
              <a:rPr lang="en-GB" sz="5400" i="1" dirty="0">
                <a:solidFill>
                  <a:srgbClr val="002060"/>
                </a:solidFill>
                <a:latin typeface="Century Gothic" panose="020B0502020202020204" pitchFamily="34" charset="0"/>
                <a:sym typeface="Wingdings" panose="05000000000000000000" pitchFamily="2" charset="2"/>
              </a:rPr>
              <a:t></a:t>
            </a:r>
            <a:endParaRPr lang="en-GB" sz="5400" i="1" dirty="0">
              <a:solidFill>
                <a:srgbClr val="002060"/>
              </a:solidFill>
              <a:latin typeface="Century Gothic" panose="020B0502020202020204" pitchFamily="34" charset="0"/>
            </a:endParaRPr>
          </a:p>
        </p:txBody>
      </p:sp>
      <p:sp>
        <p:nvSpPr>
          <p:cNvPr id="9" name="Rectangle: Rounded Corners 55">
            <a:extLst>
              <a:ext uri="{FF2B5EF4-FFF2-40B4-BE49-F238E27FC236}">
                <a16:creationId xmlns:a16="http://schemas.microsoft.com/office/drawing/2014/main" id="{6015878B-43AB-5C83-BA63-EF2443CED20F}"/>
              </a:ext>
            </a:extLst>
          </p:cNvPr>
          <p:cNvSpPr/>
          <p:nvPr/>
        </p:nvSpPr>
        <p:spPr>
          <a:xfrm>
            <a:off x="1175597" y="2663864"/>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Rounded Corners 55">
            <a:extLst>
              <a:ext uri="{FF2B5EF4-FFF2-40B4-BE49-F238E27FC236}">
                <a16:creationId xmlns:a16="http://schemas.microsoft.com/office/drawing/2014/main" id="{1CB7490C-C878-4217-4E50-789045E6F541}"/>
              </a:ext>
            </a:extLst>
          </p:cNvPr>
          <p:cNvSpPr/>
          <p:nvPr/>
        </p:nvSpPr>
        <p:spPr>
          <a:xfrm>
            <a:off x="1175597" y="3944508"/>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Rounded Corners 55">
            <a:extLst>
              <a:ext uri="{FF2B5EF4-FFF2-40B4-BE49-F238E27FC236}">
                <a16:creationId xmlns:a16="http://schemas.microsoft.com/office/drawing/2014/main" id="{430DE31A-0C83-18B6-710E-E61BDADCB8F1}"/>
              </a:ext>
            </a:extLst>
          </p:cNvPr>
          <p:cNvSpPr/>
          <p:nvPr/>
        </p:nvSpPr>
        <p:spPr>
          <a:xfrm>
            <a:off x="4473008" y="2643195"/>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Rounded Corners 55">
            <a:extLst>
              <a:ext uri="{FF2B5EF4-FFF2-40B4-BE49-F238E27FC236}">
                <a16:creationId xmlns:a16="http://schemas.microsoft.com/office/drawing/2014/main" id="{727A42FA-2EDF-8B2D-46D8-E88932D7575E}"/>
              </a:ext>
            </a:extLst>
          </p:cNvPr>
          <p:cNvSpPr/>
          <p:nvPr/>
        </p:nvSpPr>
        <p:spPr>
          <a:xfrm>
            <a:off x="4520097" y="3940463"/>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Rounded Corners 55">
            <a:extLst>
              <a:ext uri="{FF2B5EF4-FFF2-40B4-BE49-F238E27FC236}">
                <a16:creationId xmlns:a16="http://schemas.microsoft.com/office/drawing/2014/main" id="{18F26409-D1E3-F2E9-2249-ED71D107CBEC}"/>
              </a:ext>
            </a:extLst>
          </p:cNvPr>
          <p:cNvSpPr/>
          <p:nvPr/>
        </p:nvSpPr>
        <p:spPr>
          <a:xfrm>
            <a:off x="7864438" y="2630783"/>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Rounded Corners 55">
            <a:extLst>
              <a:ext uri="{FF2B5EF4-FFF2-40B4-BE49-F238E27FC236}">
                <a16:creationId xmlns:a16="http://schemas.microsoft.com/office/drawing/2014/main" id="{04D236FD-6950-675A-9746-9A1115F155EC}"/>
              </a:ext>
            </a:extLst>
          </p:cNvPr>
          <p:cNvSpPr/>
          <p:nvPr/>
        </p:nvSpPr>
        <p:spPr>
          <a:xfrm>
            <a:off x="7864438" y="3911427"/>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29BFC5E0-8A73-84F7-1CF3-43BA8969F671}"/>
              </a:ext>
            </a:extLst>
          </p:cNvPr>
          <p:cNvSpPr/>
          <p:nvPr/>
        </p:nvSpPr>
        <p:spPr>
          <a:xfrm>
            <a:off x="1198926" y="3036087"/>
            <a:ext cx="271216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das </a:t>
            </a: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Brot</a:t>
            </a:r>
            <a:endParaRPr kumimoji="0" lang="en-GB" sz="2000" b="0" i="0" u="none" strike="noStrike" kern="1200" cap="none" spc="0" normalizeH="0" baseline="0" noProof="0" dirty="0">
              <a:ln>
                <a:noFill/>
              </a:ln>
              <a:solidFill>
                <a:srgbClr val="00206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99867B2F-AAFC-A070-3397-585D560287F9}"/>
              </a:ext>
            </a:extLst>
          </p:cNvPr>
          <p:cNvSpPr/>
          <p:nvPr/>
        </p:nvSpPr>
        <p:spPr>
          <a:xfrm>
            <a:off x="1198926" y="4310414"/>
            <a:ext cx="258912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1" noProof="0" dirty="0" err="1">
                <a:solidFill>
                  <a:srgbClr val="002060"/>
                </a:solidFill>
                <a:latin typeface="Century Gothic" panose="020B0502020202020204" pitchFamily="34" charset="0"/>
              </a:rPr>
              <a:t>im</a:t>
            </a:r>
            <a:r>
              <a:rPr lang="en-US" sz="2000" spc="-1" noProof="0" dirty="0">
                <a:solidFill>
                  <a:srgbClr val="002060"/>
                </a:solidFill>
                <a:latin typeface="Century Gothic" panose="020B0502020202020204" pitchFamily="34" charset="0"/>
              </a:rPr>
              <a:t> Bett</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0D2D45E6-7944-2E75-DD62-737BA23E4D2C}"/>
              </a:ext>
            </a:extLst>
          </p:cNvPr>
          <p:cNvSpPr/>
          <p:nvPr/>
        </p:nvSpPr>
        <p:spPr>
          <a:xfrm>
            <a:off x="1198926" y="5574262"/>
            <a:ext cx="160538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etwas</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9F088FC0-950E-0D3B-960E-40F79F21F541}"/>
              </a:ext>
            </a:extLst>
          </p:cNvPr>
          <p:cNvSpPr/>
          <p:nvPr/>
        </p:nvSpPr>
        <p:spPr>
          <a:xfrm>
            <a:off x="4536412" y="3036087"/>
            <a:ext cx="189247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mit</a:t>
            </a: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Opa</a:t>
            </a:r>
            <a:r>
              <a:rPr kumimoji="0" lang="en-US" sz="2000" b="0"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170E2065-F045-6641-731F-4B76E922DE47}"/>
              </a:ext>
            </a:extLst>
          </p:cNvPr>
          <p:cNvSpPr/>
          <p:nvPr/>
        </p:nvSpPr>
        <p:spPr>
          <a:xfrm>
            <a:off x="4536412" y="4310414"/>
            <a:ext cx="237125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mit</a:t>
            </a: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dem Zug</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00068BA8-91CA-B913-ADE8-0578578A44D8}"/>
              </a:ext>
            </a:extLst>
          </p:cNvPr>
          <p:cNvSpPr/>
          <p:nvPr/>
        </p:nvSpPr>
        <p:spPr>
          <a:xfrm>
            <a:off x="4560417" y="5420374"/>
            <a:ext cx="192407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auf dem </a:t>
            </a: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Markt</a:t>
            </a: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Salat</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DC71F01-2B20-4DAE-D74F-168D46826418}"/>
              </a:ext>
            </a:extLst>
          </p:cNvPr>
          <p:cNvSpPr/>
          <p:nvPr/>
        </p:nvSpPr>
        <p:spPr>
          <a:xfrm>
            <a:off x="7879450" y="3036087"/>
            <a:ext cx="1968594"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nach</a:t>
            </a: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Hause</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C6F74EA0-D459-03A8-33D3-5C12A77FDA91}"/>
              </a:ext>
            </a:extLst>
          </p:cNvPr>
          <p:cNvSpPr/>
          <p:nvPr/>
        </p:nvSpPr>
        <p:spPr>
          <a:xfrm>
            <a:off x="7879450" y="4310414"/>
            <a:ext cx="2154894"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spc="-1" dirty="0">
                <a:solidFill>
                  <a:srgbClr val="002060"/>
                </a:solidFill>
                <a:latin typeface="Century Gothic" panose="020B0502020202020204" pitchFamily="34" charset="0"/>
              </a:rPr>
              <a:t>auf </a:t>
            </a:r>
            <a:r>
              <a:rPr lang="en-US" sz="2000" spc="-1" dirty="0" err="1">
                <a:solidFill>
                  <a:srgbClr val="002060"/>
                </a:solidFill>
                <a:latin typeface="Century Gothic" panose="020B0502020202020204" pitchFamily="34" charset="0"/>
              </a:rPr>
              <a:t>eine</a:t>
            </a:r>
            <a:r>
              <a:rPr lang="en-US" sz="2000" spc="-1" dirty="0">
                <a:solidFill>
                  <a:srgbClr val="002060"/>
                </a:solidFill>
                <a:latin typeface="Century Gothic" panose="020B0502020202020204" pitchFamily="34" charset="0"/>
              </a:rPr>
              <a:t> Party</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D8D88716-E86C-EB5F-65E0-45472912C927}"/>
              </a:ext>
            </a:extLst>
          </p:cNvPr>
          <p:cNvSpPr/>
          <p:nvPr/>
        </p:nvSpPr>
        <p:spPr>
          <a:xfrm>
            <a:off x="7879450" y="5420374"/>
            <a:ext cx="2140331"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spc="-1" dirty="0" err="1">
                <a:solidFill>
                  <a:srgbClr val="002060"/>
                </a:solidFill>
                <a:latin typeface="Century Gothic" panose="020B0502020202020204" pitchFamily="34" charset="0"/>
              </a:rPr>
              <a:t>nach</a:t>
            </a:r>
            <a:r>
              <a:rPr lang="en-US" sz="2000" spc="-1" dirty="0">
                <a:solidFill>
                  <a:srgbClr val="002060"/>
                </a:solidFill>
                <a:latin typeface="Century Gothic" panose="020B0502020202020204" pitchFamily="34" charset="0"/>
              </a:rPr>
              <a:t> </a:t>
            </a:r>
            <a:r>
              <a:rPr lang="en-US" sz="2000" spc="-1" dirty="0" err="1">
                <a:solidFill>
                  <a:srgbClr val="002060"/>
                </a:solidFill>
                <a:latin typeface="Century Gothic" panose="020B0502020202020204" pitchFamily="34" charset="0"/>
              </a:rPr>
              <a:t>Österreich</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pic>
        <p:nvPicPr>
          <p:cNvPr id="51" name="Picture 50" descr="A picture containing text, circle, vehicle, design&#10;&#10;Description automatically generated">
            <a:extLst>
              <a:ext uri="{FF2B5EF4-FFF2-40B4-BE49-F238E27FC236}">
                <a16:creationId xmlns:a16="http://schemas.microsoft.com/office/drawing/2014/main" id="{BA8074A8-8717-D675-46DD-D5EBCE276E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612" y="3992024"/>
            <a:ext cx="1011101" cy="1067667"/>
          </a:xfrm>
          <a:prstGeom prst="rect">
            <a:avLst/>
          </a:prstGeom>
        </p:spPr>
      </p:pic>
      <p:pic>
        <p:nvPicPr>
          <p:cNvPr id="52" name="Picture 51" descr="A cartoon of a child running&#10;&#10;Description automatically generated with medium confidence">
            <a:extLst>
              <a:ext uri="{FF2B5EF4-FFF2-40B4-BE49-F238E27FC236}">
                <a16:creationId xmlns:a16="http://schemas.microsoft.com/office/drawing/2014/main" id="{134C5FB0-3E34-A709-D761-095ADDA7C6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8215" y="2694252"/>
            <a:ext cx="1060020" cy="991362"/>
          </a:xfrm>
          <a:prstGeom prst="rect">
            <a:avLst/>
          </a:prstGeom>
        </p:spPr>
      </p:pic>
      <p:pic>
        <p:nvPicPr>
          <p:cNvPr id="19" name="Picture 18" descr="A picture containing silhouette&#10;&#10;Description automatically generated with medium confidence">
            <a:extLst>
              <a:ext uri="{FF2B5EF4-FFF2-40B4-BE49-F238E27FC236}">
                <a16:creationId xmlns:a16="http://schemas.microsoft.com/office/drawing/2014/main" id="{4C92478B-05AB-46DC-8079-3FFB7D0F5A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4969" y="3952861"/>
            <a:ext cx="1106512" cy="1093477"/>
          </a:xfrm>
          <a:prstGeom prst="rect">
            <a:avLst/>
          </a:prstGeom>
        </p:spPr>
      </p:pic>
      <p:pic>
        <p:nvPicPr>
          <p:cNvPr id="22" name="Picture 21" descr="A picture containing clipart, graphics, cartoon&#10;&#10;Description automatically generated">
            <a:extLst>
              <a:ext uri="{FF2B5EF4-FFF2-40B4-BE49-F238E27FC236}">
                <a16:creationId xmlns:a16="http://schemas.microsoft.com/office/drawing/2014/main" id="{207984A2-1753-458F-AD7B-1C7E31AEC2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9584" y="3952861"/>
            <a:ext cx="1100062" cy="1058498"/>
          </a:xfrm>
          <a:prstGeom prst="rect">
            <a:avLst/>
          </a:prstGeom>
        </p:spPr>
      </p:pic>
      <p:pic>
        <p:nvPicPr>
          <p:cNvPr id="61" name="Picture 60" descr="A red yellow and black lips in a speech bubble&#10;&#10;Description automatically generated with low confidence">
            <a:extLst>
              <a:ext uri="{FF2B5EF4-FFF2-40B4-BE49-F238E27FC236}">
                <a16:creationId xmlns:a16="http://schemas.microsoft.com/office/drawing/2014/main" id="{077B3267-BCDB-40F5-B29F-C42B6DAEB0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4488" y="2684585"/>
            <a:ext cx="1069348" cy="1027015"/>
          </a:xfrm>
          <a:prstGeom prst="rect">
            <a:avLst/>
          </a:prstGeom>
        </p:spPr>
      </p:pic>
      <p:pic>
        <p:nvPicPr>
          <p:cNvPr id="1026" name="Picture 2" descr="A cartoon of a person&#10;&#10;Description automatically generated">
            <a:extLst>
              <a:ext uri="{FF2B5EF4-FFF2-40B4-BE49-F238E27FC236}">
                <a16:creationId xmlns:a16="http://schemas.microsoft.com/office/drawing/2014/main" id="{9369FB45-C4BF-4FE1-012F-46C7D7893B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98136" y="5221107"/>
            <a:ext cx="1100178" cy="1084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artoon of a child holding a plate of food&#10;&#10;Description automatically generated">
            <a:extLst>
              <a:ext uri="{FF2B5EF4-FFF2-40B4-BE49-F238E27FC236}">
                <a16:creationId xmlns:a16="http://schemas.microsoft.com/office/drawing/2014/main" id="{3E162C86-9B5C-5870-F6EE-76480DF09C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4453" y="2675145"/>
            <a:ext cx="1150324" cy="1112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cartoon of a person holding a frying pan&#10;&#10;Description automatically generated">
            <a:extLst>
              <a:ext uri="{FF2B5EF4-FFF2-40B4-BE49-F238E27FC236}">
                <a16:creationId xmlns:a16="http://schemas.microsoft.com/office/drawing/2014/main" id="{5A970EDA-A036-3C66-51CA-EA49101E74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7042" y="5221107"/>
            <a:ext cx="1125147" cy="11027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artoon of a bee carrying buckets&#10;&#10;Description automatically generated">
            <a:extLst>
              <a:ext uri="{FF2B5EF4-FFF2-40B4-BE49-F238E27FC236}">
                <a16:creationId xmlns:a16="http://schemas.microsoft.com/office/drawing/2014/main" id="{CF0595A0-11AA-67C4-3D76-E78E8AD44B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98103" y="5219625"/>
            <a:ext cx="1042118" cy="10270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BC5E98C-53B4-DEE6-CAE5-0FAF06A29477}"/>
              </a:ext>
            </a:extLst>
          </p:cNvPr>
          <p:cNvSpPr/>
          <p:nvPr/>
        </p:nvSpPr>
        <p:spPr>
          <a:xfrm>
            <a:off x="6516702" y="5973021"/>
            <a:ext cx="237125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r>
              <a:rPr kumimoji="0" lang="en-US" sz="2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fetch</a:t>
            </a: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B2E464C9-9281-1DB3-29A5-5254787601BF}"/>
              </a:ext>
            </a:extLst>
          </p:cNvPr>
          <p:cNvSpPr/>
          <p:nvPr/>
        </p:nvSpPr>
        <p:spPr>
          <a:xfrm>
            <a:off x="9991840" y="3331524"/>
            <a:ext cx="237125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r>
              <a:rPr kumimoji="0" lang="en-US" sz="20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run</a:t>
            </a: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4669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peech Bubble: Rectangle with Corners Rounded 64">
            <a:extLst>
              <a:ext uri="{FF2B5EF4-FFF2-40B4-BE49-F238E27FC236}">
                <a16:creationId xmlns:a16="http://schemas.microsoft.com/office/drawing/2014/main" id="{D1690CDA-C5EF-432B-8750-FAACE3D9BE54}"/>
              </a:ext>
            </a:extLst>
          </p:cNvPr>
          <p:cNvSpPr/>
          <p:nvPr/>
        </p:nvSpPr>
        <p:spPr>
          <a:xfrm>
            <a:off x="9054569" y="2014328"/>
            <a:ext cx="2821342" cy="897667"/>
          </a:xfrm>
          <a:prstGeom prst="wedgeRoundRectCallout">
            <a:avLst>
              <a:gd name="adj1" fmla="val -114085"/>
              <a:gd name="adj2" fmla="val -65583"/>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Note that the verb </a:t>
            </a:r>
            <a:r>
              <a:rPr kumimoji="0" lang="en-GB" sz="2000" b="1" i="0" u="none" strike="noStrike" kern="1200" cap="none" spc="0" normalizeH="0" baseline="0" noProof="0" dirty="0" err="1">
                <a:ln>
                  <a:noFill/>
                </a:ln>
                <a:solidFill>
                  <a:prstClr val="white"/>
                </a:solidFill>
                <a:effectLst/>
                <a:uLnTx/>
                <a:uFillTx/>
                <a:latin typeface="Century Gothic"/>
                <a:ea typeface="+mn-ea"/>
                <a:cs typeface="+mn-cs"/>
              </a:rPr>
              <a:t>müssen</a:t>
            </a:r>
            <a:r>
              <a:rPr kumimoji="0" lang="en-GB" sz="2000" b="0" i="0" u="none" strike="noStrike" kern="1200" cap="none" spc="0" normalizeH="0" baseline="0" noProof="0" dirty="0">
                <a:ln>
                  <a:noFill/>
                </a:ln>
                <a:solidFill>
                  <a:prstClr val="white"/>
                </a:solidFill>
                <a:effectLst/>
                <a:uLnTx/>
                <a:uFillTx/>
                <a:latin typeface="Century Gothic"/>
                <a:ea typeface="+mn-ea"/>
                <a:cs typeface="+mn-cs"/>
              </a:rPr>
              <a:t> swaps with the subject </a:t>
            </a:r>
            <a:r>
              <a:rPr kumimoji="0" lang="en-GB" sz="2000" b="1" i="0" u="none" strike="noStrike" kern="1200" cap="none" spc="0" normalizeH="0" baseline="0" noProof="0" dirty="0">
                <a:ln>
                  <a:noFill/>
                </a:ln>
                <a:solidFill>
                  <a:prstClr val="white"/>
                </a:solidFill>
                <a:effectLst/>
                <a:uLnTx/>
                <a:uFillTx/>
                <a:latin typeface="Century Gothic"/>
                <a:ea typeface="+mn-ea"/>
                <a:cs typeface="+mn-cs"/>
              </a:rPr>
              <a:t>du</a:t>
            </a:r>
            <a:r>
              <a:rPr kumimoji="0" lang="en-GB" sz="2000" b="0" i="0" u="none" strike="noStrike" kern="1200" cap="none" spc="0" normalizeH="0" baseline="0" noProof="0" dirty="0">
                <a:ln>
                  <a:noFill/>
                </a:ln>
                <a:solidFill>
                  <a:prstClr val="white"/>
                </a:solidFill>
                <a:effectLst/>
                <a:uLnTx/>
                <a:uFillTx/>
                <a:latin typeface="Century Gothic"/>
                <a:ea typeface="+mn-ea"/>
                <a:cs typeface="+mn-cs"/>
              </a:rPr>
              <a:t>.</a:t>
            </a:r>
          </a:p>
        </p:txBody>
      </p:sp>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149756" y="-132719"/>
            <a:ext cx="7267988" cy="1144800"/>
          </a:xfrm>
        </p:spPr>
        <p:txBody>
          <a:bodyPr/>
          <a:lstStyle/>
          <a:p>
            <a:r>
              <a:rPr lang="en-US" sz="3600" b="1" spc="-1" dirty="0">
                <a:latin typeface="Century Gothic" panose="020B0502020202020204" pitchFamily="34" charset="0"/>
              </a:rPr>
              <a:t>Questions</a:t>
            </a:r>
            <a:endParaRPr lang="en-GB" sz="3600" dirty="0"/>
          </a:p>
        </p:txBody>
      </p:sp>
      <p:sp>
        <p:nvSpPr>
          <p:cNvPr id="3" name="Rectangle 2">
            <a:extLst>
              <a:ext uri="{FF2B5EF4-FFF2-40B4-BE49-F238E27FC236}">
                <a16:creationId xmlns:a16="http://schemas.microsoft.com/office/drawing/2014/main" id="{BE346190-5134-4FB4-AF87-17C6A137E164}"/>
              </a:ext>
            </a:extLst>
          </p:cNvPr>
          <p:cNvSpPr/>
          <p:nvPr/>
        </p:nvSpPr>
        <p:spPr>
          <a:xfrm>
            <a:off x="74266" y="658359"/>
            <a:ext cx="1140768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1" normalizeH="0" baseline="0" noProof="0" dirty="0">
                <a:ln>
                  <a:noFill/>
                </a:ln>
                <a:solidFill>
                  <a:srgbClr val="002060"/>
                </a:solidFill>
                <a:effectLst/>
                <a:uLnTx/>
                <a:uFillTx/>
                <a:latin typeface="Century Gothic" panose="020B0502020202020204" pitchFamily="34" charset="0"/>
              </a:rPr>
              <a:t>Remember how to ask </a:t>
            </a:r>
            <a:r>
              <a:rPr kumimoji="0" lang="en-US" sz="2600" b="0" i="0" u="sng" strike="noStrike" kern="1200" cap="none" spc="-1" normalizeH="0" baseline="0" noProof="0" dirty="0">
                <a:ln>
                  <a:noFill/>
                </a:ln>
                <a:solidFill>
                  <a:srgbClr val="002060"/>
                </a:solidFill>
                <a:effectLst/>
                <a:uLnTx/>
                <a:uFillTx/>
                <a:latin typeface="Century Gothic" panose="020B0502020202020204" pitchFamily="34" charset="0"/>
              </a:rPr>
              <a:t>yes</a:t>
            </a:r>
            <a:r>
              <a:rPr kumimoji="0" lang="en-US" sz="2600" b="0" i="0" u="none" strike="noStrike" kern="1200" cap="none" spc="-1" normalizeH="0" baseline="0" noProof="0" dirty="0">
                <a:ln>
                  <a:noFill/>
                </a:ln>
                <a:solidFill>
                  <a:srgbClr val="002060"/>
                </a:solidFill>
                <a:effectLst/>
                <a:uLnTx/>
                <a:uFillTx/>
                <a:latin typeface="Century Gothic" panose="020B0502020202020204" pitchFamily="34" charset="0"/>
              </a:rPr>
              <a:t>/</a:t>
            </a:r>
            <a:r>
              <a:rPr kumimoji="0" lang="en-US" sz="2600" b="0" i="0" u="sng" strike="noStrike" kern="1200" cap="none" spc="-1" normalizeH="0" baseline="0" noProof="0" dirty="0">
                <a:ln>
                  <a:noFill/>
                </a:ln>
                <a:solidFill>
                  <a:srgbClr val="002060"/>
                </a:solidFill>
                <a:effectLst/>
                <a:uLnTx/>
                <a:uFillTx/>
                <a:latin typeface="Century Gothic" panose="020B0502020202020204" pitchFamily="34" charset="0"/>
              </a:rPr>
              <a:t>no</a:t>
            </a:r>
            <a:r>
              <a:rPr kumimoji="0" lang="en-US" sz="2600" b="0" i="0" u="none" strike="noStrike" kern="1200" cap="none" spc="-1" normalizeH="0" baseline="0" noProof="0" dirty="0">
                <a:ln>
                  <a:noFill/>
                </a:ln>
                <a:solidFill>
                  <a:srgbClr val="002060"/>
                </a:solidFill>
                <a:effectLst/>
                <a:uLnTx/>
                <a:uFillTx/>
                <a:latin typeface="Century Gothic" panose="020B0502020202020204" pitchFamily="34" charset="0"/>
              </a:rPr>
              <a:t> questions with </a:t>
            </a:r>
            <a:r>
              <a:rPr lang="en-US" sz="2600" b="1" spc="-1" dirty="0" err="1">
                <a:solidFill>
                  <a:srgbClr val="002060"/>
                </a:solidFill>
                <a:latin typeface="Century Gothic" panose="020B0502020202020204" pitchFamily="34" charset="0"/>
              </a:rPr>
              <a:t>müssen</a:t>
            </a:r>
            <a:r>
              <a:rPr kumimoji="0" lang="en-US" sz="2600" b="0" i="0" u="none" strike="noStrike" kern="1200" cap="none" spc="-1" normalizeH="0" baseline="0" noProof="0" dirty="0">
                <a:ln>
                  <a:noFill/>
                </a:ln>
                <a:solidFill>
                  <a:srgbClr val="002060"/>
                </a:solidFill>
                <a:effectLst/>
                <a:uLnTx/>
                <a:uFillTx/>
                <a:latin typeface="Century Gothic" panose="020B0502020202020204" pitchFamily="34" charset="0"/>
              </a:rPr>
              <a:t>:</a:t>
            </a:r>
            <a:endParaRPr kumimoji="0" lang="en-GB" sz="2600" b="0" i="0" u="none" strike="noStrike" kern="1200" cap="none" spc="0" normalizeH="0" baseline="0" noProof="0" dirty="0">
              <a:ln>
                <a:noFill/>
              </a:ln>
              <a:solidFill>
                <a:srgbClr val="002060"/>
              </a:solidFill>
              <a:effectLst/>
              <a:uLnTx/>
              <a:uFillTx/>
              <a:latin typeface="Arial"/>
            </a:endParaRPr>
          </a:p>
        </p:txBody>
      </p:sp>
      <p:sp>
        <p:nvSpPr>
          <p:cNvPr id="26" name="Rectangle 25">
            <a:extLst>
              <a:ext uri="{FF2B5EF4-FFF2-40B4-BE49-F238E27FC236}">
                <a16:creationId xmlns:a16="http://schemas.microsoft.com/office/drawing/2014/main" id="{A8134564-6136-4535-98BB-CCA1E96EB1FC}"/>
              </a:ext>
            </a:extLst>
          </p:cNvPr>
          <p:cNvSpPr/>
          <p:nvPr/>
        </p:nvSpPr>
        <p:spPr>
          <a:xfrm>
            <a:off x="74266" y="1454928"/>
            <a:ext cx="3401072"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Du </a:t>
            </a:r>
            <a:r>
              <a:rPr kumimoji="0" lang="en-GB" sz="26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musst</a:t>
            </a: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kochen</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600" b="0" i="0" u="none" strike="noStrike" kern="1200" cap="none" spc="0" normalizeH="0" baseline="0" noProof="0" dirty="0">
              <a:ln>
                <a:noFill/>
              </a:ln>
              <a:solidFill>
                <a:prstClr val="black"/>
              </a:solidFill>
              <a:effectLst/>
              <a:uLnTx/>
              <a:uFillTx/>
              <a:latin typeface="Century Gothic"/>
              <a:cs typeface="+mn-cs"/>
            </a:endParaRPr>
          </a:p>
        </p:txBody>
      </p:sp>
      <p:sp>
        <p:nvSpPr>
          <p:cNvPr id="34" name="Arrow: Right 33">
            <a:extLst>
              <a:ext uri="{FF2B5EF4-FFF2-40B4-BE49-F238E27FC236}">
                <a16:creationId xmlns:a16="http://schemas.microsoft.com/office/drawing/2014/main" id="{D17965B2-69AB-4256-B332-3624397C55C0}"/>
              </a:ext>
            </a:extLst>
          </p:cNvPr>
          <p:cNvSpPr/>
          <p:nvPr/>
        </p:nvSpPr>
        <p:spPr>
          <a:xfrm>
            <a:off x="5211953" y="1550679"/>
            <a:ext cx="844112" cy="35439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Rectangle 36">
            <a:extLst>
              <a:ext uri="{FF2B5EF4-FFF2-40B4-BE49-F238E27FC236}">
                <a16:creationId xmlns:a16="http://schemas.microsoft.com/office/drawing/2014/main" id="{17BBCF52-F783-4EA0-A7FE-879EE0654790}"/>
              </a:ext>
            </a:extLst>
          </p:cNvPr>
          <p:cNvSpPr/>
          <p:nvPr/>
        </p:nvSpPr>
        <p:spPr>
          <a:xfrm>
            <a:off x="6107869" y="1407195"/>
            <a:ext cx="408636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Musst</a:t>
            </a: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du </a:t>
            </a:r>
            <a:r>
              <a:rPr kumimoji="0" lang="en-GB" sz="2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kochen</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600" b="0" i="0" u="none" strike="noStrike" kern="1200" cap="none" spc="0" normalizeH="0" baseline="0" noProof="0" dirty="0">
              <a:ln>
                <a:noFill/>
              </a:ln>
              <a:solidFill>
                <a:prstClr val="black"/>
              </a:solidFill>
              <a:effectLst/>
              <a:uLnTx/>
              <a:uFillTx/>
              <a:latin typeface="Century Gothic"/>
              <a:cs typeface="+mn-cs"/>
            </a:endParaRPr>
          </a:p>
        </p:txBody>
      </p:sp>
      <p:pic>
        <p:nvPicPr>
          <p:cNvPr id="27" name="Picture 26" descr="A picture containing clipart&#10;&#10;Description automatically generated">
            <a:extLst>
              <a:ext uri="{FF2B5EF4-FFF2-40B4-BE49-F238E27FC236}">
                <a16:creationId xmlns:a16="http://schemas.microsoft.com/office/drawing/2014/main" id="{753F2757-4EB4-4D72-B87C-65E300DCEF7E}"/>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038228" y="1387949"/>
            <a:ext cx="844113" cy="593291"/>
          </a:xfrm>
          <a:prstGeom prst="rect">
            <a:avLst/>
          </a:prstGeom>
        </p:spPr>
      </p:pic>
      <p:sp>
        <p:nvSpPr>
          <p:cNvPr id="60" name="TextBox 59">
            <a:extLst>
              <a:ext uri="{FF2B5EF4-FFF2-40B4-BE49-F238E27FC236}">
                <a16:creationId xmlns:a16="http://schemas.microsoft.com/office/drawing/2014/main" id="{DD2E1D33-FB70-4604-A3BE-11048B7DF5DD}"/>
              </a:ext>
            </a:extLst>
          </p:cNvPr>
          <p:cNvSpPr txBox="1"/>
          <p:nvPr/>
        </p:nvSpPr>
        <p:spPr>
          <a:xfrm>
            <a:off x="11186220" y="1278874"/>
            <a:ext cx="46768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6" name="Rectangle 65">
            <a:extLst>
              <a:ext uri="{FF2B5EF4-FFF2-40B4-BE49-F238E27FC236}">
                <a16:creationId xmlns:a16="http://schemas.microsoft.com/office/drawing/2014/main" id="{D8ED6D46-E6D4-463B-BD92-E132B324CDE5}"/>
              </a:ext>
            </a:extLst>
          </p:cNvPr>
          <p:cNvSpPr/>
          <p:nvPr/>
        </p:nvSpPr>
        <p:spPr>
          <a:xfrm>
            <a:off x="74266" y="2706482"/>
            <a:ext cx="1140768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Do the same swap with </a:t>
            </a:r>
            <a:r>
              <a:rPr kumimoji="0" lang="en-US" sz="2800" b="0" i="0"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information</a:t>
            </a: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questions, too: </a:t>
            </a:r>
            <a:endParaRPr kumimoji="0" lang="en-GB"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EC3EE33B-E5FB-42F1-B519-F4DC6F7FF41E}"/>
              </a:ext>
            </a:extLst>
          </p:cNvPr>
          <p:cNvSpPr/>
          <p:nvPr/>
        </p:nvSpPr>
        <p:spPr>
          <a:xfrm>
            <a:off x="74266" y="3506317"/>
            <a:ext cx="420675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Wo </a:t>
            </a:r>
            <a:r>
              <a:rPr kumimoji="0" lang="en-GB" sz="26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musst</a:t>
            </a: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du </a:t>
            </a:r>
            <a:r>
              <a:rPr kumimoji="0" lang="en-GB" sz="2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kochen</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600" b="0" i="0" u="none" strike="noStrike" kern="1200" cap="none" spc="0" normalizeH="0" baseline="0" noProof="0" dirty="0">
              <a:ln>
                <a:noFill/>
              </a:ln>
              <a:solidFill>
                <a:prstClr val="black"/>
              </a:solidFill>
              <a:effectLst/>
              <a:uLnTx/>
              <a:uFillTx/>
              <a:latin typeface="Century Gothic"/>
              <a:cs typeface="+mn-cs"/>
            </a:endParaRPr>
          </a:p>
        </p:txBody>
      </p:sp>
      <p:sp>
        <p:nvSpPr>
          <p:cNvPr id="69" name="Rectangle 68">
            <a:extLst>
              <a:ext uri="{FF2B5EF4-FFF2-40B4-BE49-F238E27FC236}">
                <a16:creationId xmlns:a16="http://schemas.microsoft.com/office/drawing/2014/main" id="{139F5DB4-A5F8-4686-9E7C-61C38906C76A}"/>
              </a:ext>
            </a:extLst>
          </p:cNvPr>
          <p:cNvSpPr/>
          <p:nvPr/>
        </p:nvSpPr>
        <p:spPr>
          <a:xfrm>
            <a:off x="7435608" y="3506317"/>
            <a:ext cx="5242719"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Where </a:t>
            </a:r>
            <a:r>
              <a:rPr lang="en-GB" sz="2600" b="1" spc="-1" dirty="0">
                <a:solidFill>
                  <a:srgbClr val="002060"/>
                </a:solidFill>
                <a:latin typeface="Century Gothic" panose="020B0502020202020204" pitchFamily="34" charset="0"/>
                <a:ea typeface="Century Gothic"/>
              </a:rPr>
              <a:t>do </a:t>
            </a: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you have to </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cook?</a:t>
            </a:r>
            <a:endParaRPr kumimoji="0" lang="en-GB" sz="2600" b="0" i="0" u="none" strike="noStrike" kern="1200" cap="none" spc="0" normalizeH="0" baseline="0" noProof="0" dirty="0">
              <a:ln>
                <a:noFill/>
              </a:ln>
              <a:solidFill>
                <a:prstClr val="black"/>
              </a:solidFill>
              <a:effectLst/>
              <a:uLnTx/>
              <a:uFillTx/>
              <a:latin typeface="Century Gothic"/>
            </a:endParaRPr>
          </a:p>
        </p:txBody>
      </p:sp>
      <p:pic>
        <p:nvPicPr>
          <p:cNvPr id="70" name="Picture 69" descr="A picture containing clipart&#10;&#10;Description automatically generated">
            <a:extLst>
              <a:ext uri="{FF2B5EF4-FFF2-40B4-BE49-F238E27FC236}">
                <a16:creationId xmlns:a16="http://schemas.microsoft.com/office/drawing/2014/main" id="{A64B735B-4808-4876-9423-90B77F9B2A10}"/>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48028" y="3442854"/>
            <a:ext cx="844113" cy="59329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1A41555-3ECE-4545-BB81-923249E3D9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2509" y="3449881"/>
            <a:ext cx="681483" cy="579237"/>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9F7A26EA-492A-4265-9A46-9BC1E98153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1137" y="4400027"/>
            <a:ext cx="488900" cy="504925"/>
          </a:xfrm>
          <a:prstGeom prst="rect">
            <a:avLst/>
          </a:prstGeom>
        </p:spPr>
      </p:pic>
      <p:pic>
        <p:nvPicPr>
          <p:cNvPr id="10" name="Picture 9" descr="A picture containing qr code&#10;&#10;Description automatically generated">
            <a:extLst>
              <a:ext uri="{FF2B5EF4-FFF2-40B4-BE49-F238E27FC236}">
                <a16:creationId xmlns:a16="http://schemas.microsoft.com/office/drawing/2014/main" id="{BF1518EC-D317-4E99-8F10-5FD5E554B2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1938" y="5359829"/>
            <a:ext cx="619849" cy="443571"/>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81C5CD60-0CAD-40E8-BACD-7D442D164DFF}"/>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48028" y="4355844"/>
            <a:ext cx="844113" cy="593291"/>
          </a:xfrm>
          <a:prstGeom prst="rect">
            <a:avLst/>
          </a:prstGeom>
        </p:spPr>
      </p:pic>
      <p:sp>
        <p:nvSpPr>
          <p:cNvPr id="81" name="Rectangle 80">
            <a:extLst>
              <a:ext uri="{FF2B5EF4-FFF2-40B4-BE49-F238E27FC236}">
                <a16:creationId xmlns:a16="http://schemas.microsoft.com/office/drawing/2014/main" id="{48274BC1-05C0-4E52-B2BD-F13F41A3F58E}"/>
              </a:ext>
            </a:extLst>
          </p:cNvPr>
          <p:cNvSpPr/>
          <p:nvPr/>
        </p:nvSpPr>
        <p:spPr>
          <a:xfrm>
            <a:off x="56843" y="4398490"/>
            <a:ext cx="420675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Was </a:t>
            </a:r>
            <a:r>
              <a:rPr kumimoji="0" lang="en-GB" sz="26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musst</a:t>
            </a: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du </a:t>
            </a:r>
            <a:r>
              <a:rPr lang="en-GB" sz="2600" spc="-1" dirty="0" err="1">
                <a:solidFill>
                  <a:srgbClr val="002060"/>
                </a:solidFill>
                <a:latin typeface="Century Gothic" panose="020B0502020202020204" pitchFamily="34" charset="0"/>
                <a:ea typeface="Century Gothic"/>
              </a:rPr>
              <a:t>kochen</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2600" b="0" i="0" u="none" strike="noStrike" kern="1200" cap="none" spc="0" normalizeH="0" baseline="0" noProof="0" dirty="0">
              <a:ln>
                <a:noFill/>
              </a:ln>
              <a:solidFill>
                <a:prstClr val="black"/>
              </a:solidFill>
              <a:effectLst/>
              <a:uLnTx/>
              <a:uFillTx/>
              <a:latin typeface="Century Gothic"/>
            </a:endParaRPr>
          </a:p>
        </p:txBody>
      </p:sp>
      <p:sp>
        <p:nvSpPr>
          <p:cNvPr id="82" name="Rectangle 81">
            <a:extLst>
              <a:ext uri="{FF2B5EF4-FFF2-40B4-BE49-F238E27FC236}">
                <a16:creationId xmlns:a16="http://schemas.microsoft.com/office/drawing/2014/main" id="{58C6D352-4AA9-42B8-937C-F05476A589FD}"/>
              </a:ext>
            </a:extLst>
          </p:cNvPr>
          <p:cNvSpPr/>
          <p:nvPr/>
        </p:nvSpPr>
        <p:spPr>
          <a:xfrm>
            <a:off x="74266" y="5290663"/>
            <a:ext cx="4763879"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Wann</a:t>
            </a: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6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musst</a:t>
            </a: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du </a:t>
            </a:r>
            <a:r>
              <a:rPr kumimoji="0" lang="en-GB" sz="26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kochen</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600" b="0" i="0" u="none" strike="noStrike" kern="1200" cap="none" spc="0" normalizeH="0" baseline="0" noProof="0" dirty="0">
              <a:ln>
                <a:noFill/>
              </a:ln>
              <a:solidFill>
                <a:prstClr val="black"/>
              </a:solidFill>
              <a:effectLst/>
              <a:uLnTx/>
              <a:uFillTx/>
              <a:latin typeface="Century Gothic"/>
              <a:cs typeface="+mn-cs"/>
            </a:endParaRPr>
          </a:p>
        </p:txBody>
      </p:sp>
      <p:sp>
        <p:nvSpPr>
          <p:cNvPr id="83" name="Rectangle 82">
            <a:extLst>
              <a:ext uri="{FF2B5EF4-FFF2-40B4-BE49-F238E27FC236}">
                <a16:creationId xmlns:a16="http://schemas.microsoft.com/office/drawing/2014/main" id="{F32399E8-3965-4EFB-B51E-54DC902D0ABC}"/>
              </a:ext>
            </a:extLst>
          </p:cNvPr>
          <p:cNvSpPr/>
          <p:nvPr/>
        </p:nvSpPr>
        <p:spPr>
          <a:xfrm>
            <a:off x="74266" y="6182837"/>
            <a:ext cx="4763879"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Warum</a:t>
            </a:r>
            <a:r>
              <a:rPr kumimoji="0" lang="en-GB" sz="26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t>
            </a:r>
            <a:r>
              <a:rPr kumimoji="0" lang="en-GB" sz="26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musst</a:t>
            </a: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du </a:t>
            </a:r>
            <a:r>
              <a:rPr lang="en-GB" sz="2600" spc="-1" dirty="0" err="1">
                <a:solidFill>
                  <a:srgbClr val="002060"/>
                </a:solidFill>
                <a:latin typeface="Century Gothic" panose="020B0502020202020204" pitchFamily="34" charset="0"/>
                <a:ea typeface="Century Gothic"/>
              </a:rPr>
              <a:t>kochen</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2600" b="0" i="0" u="none" strike="noStrike" kern="1200" cap="none" spc="0" normalizeH="0" baseline="0" noProof="0" dirty="0">
              <a:ln>
                <a:noFill/>
              </a:ln>
              <a:solidFill>
                <a:prstClr val="black"/>
              </a:solidFill>
              <a:effectLst/>
              <a:uLnTx/>
              <a:uFillTx/>
              <a:latin typeface="Century Gothic"/>
            </a:endParaRPr>
          </a:p>
        </p:txBody>
      </p:sp>
      <p:pic>
        <p:nvPicPr>
          <p:cNvPr id="84" name="Google Shape;183;p8">
            <a:extLst>
              <a:ext uri="{FF2B5EF4-FFF2-40B4-BE49-F238E27FC236}">
                <a16:creationId xmlns:a16="http://schemas.microsoft.com/office/drawing/2014/main" id="{464841AF-73BC-42DC-B899-C9695DAD2F4F}"/>
              </a:ext>
            </a:extLst>
          </p:cNvPr>
          <p:cNvPicPr/>
          <p:nvPr/>
        </p:nvPicPr>
        <p:blipFill>
          <a:blip r:embed="rId8"/>
          <a:stretch/>
        </p:blipFill>
        <p:spPr>
          <a:xfrm>
            <a:off x="6907170" y="3466330"/>
            <a:ext cx="522720" cy="488972"/>
          </a:xfrm>
          <a:prstGeom prst="rect">
            <a:avLst/>
          </a:prstGeom>
          <a:ln>
            <a:noFill/>
          </a:ln>
        </p:spPr>
      </p:pic>
      <p:pic>
        <p:nvPicPr>
          <p:cNvPr id="85" name="Google Shape;183;p8">
            <a:extLst>
              <a:ext uri="{FF2B5EF4-FFF2-40B4-BE49-F238E27FC236}">
                <a16:creationId xmlns:a16="http://schemas.microsoft.com/office/drawing/2014/main" id="{B4FE4E5C-5D4F-4A3B-A34A-1D673623118F}"/>
              </a:ext>
            </a:extLst>
          </p:cNvPr>
          <p:cNvPicPr/>
          <p:nvPr/>
        </p:nvPicPr>
        <p:blipFill>
          <a:blip r:embed="rId8"/>
          <a:stretch/>
        </p:blipFill>
        <p:spPr>
          <a:xfrm>
            <a:off x="6907170" y="4359543"/>
            <a:ext cx="522720" cy="488972"/>
          </a:xfrm>
          <a:prstGeom prst="rect">
            <a:avLst/>
          </a:prstGeom>
          <a:ln>
            <a:noFill/>
          </a:ln>
        </p:spPr>
      </p:pic>
      <p:sp>
        <p:nvSpPr>
          <p:cNvPr id="86" name="Rectangle 85">
            <a:extLst>
              <a:ext uri="{FF2B5EF4-FFF2-40B4-BE49-F238E27FC236}">
                <a16:creationId xmlns:a16="http://schemas.microsoft.com/office/drawing/2014/main" id="{CD64BB3D-A394-4577-8E7E-8863E6FFE92A}"/>
              </a:ext>
            </a:extLst>
          </p:cNvPr>
          <p:cNvSpPr/>
          <p:nvPr/>
        </p:nvSpPr>
        <p:spPr>
          <a:xfrm>
            <a:off x="7394116" y="4398490"/>
            <a:ext cx="529444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What do you have to</a:t>
            </a:r>
            <a:r>
              <a:rPr kumimoji="0" lang="en-GB" sz="2600" b="1" i="0" u="none" strike="noStrike" kern="1200" cap="none" spc="-1" normalizeH="0" noProof="0" dirty="0">
                <a:ln>
                  <a:noFill/>
                </a:ln>
                <a:solidFill>
                  <a:srgbClr val="002060"/>
                </a:solidFill>
                <a:effectLst/>
                <a:uLnTx/>
                <a:uFillTx/>
                <a:latin typeface="Century Gothic" panose="020B0502020202020204" pitchFamily="34" charset="0"/>
                <a:ea typeface="Century Gothic"/>
                <a:cs typeface="+mn-cs"/>
              </a:rPr>
              <a:t> </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cook?</a:t>
            </a:r>
            <a:endParaRPr kumimoji="0" lang="en-GB" sz="2600" b="0" i="0" u="none" strike="noStrike" kern="1200" cap="none" spc="0" normalizeH="0" baseline="0" noProof="0" dirty="0">
              <a:ln>
                <a:noFill/>
              </a:ln>
              <a:solidFill>
                <a:prstClr val="black"/>
              </a:solidFill>
              <a:effectLst/>
              <a:uLnTx/>
              <a:uFillTx/>
              <a:latin typeface="Century Gothic"/>
              <a:cs typeface="+mn-cs"/>
            </a:endParaRPr>
          </a:p>
        </p:txBody>
      </p:sp>
      <p:pic>
        <p:nvPicPr>
          <p:cNvPr id="87" name="Picture 86" descr="A picture containing clipart&#10;&#10;Description automatically generated">
            <a:extLst>
              <a:ext uri="{FF2B5EF4-FFF2-40B4-BE49-F238E27FC236}">
                <a16:creationId xmlns:a16="http://schemas.microsoft.com/office/drawing/2014/main" id="{31CF0699-A1B2-4ABE-A07C-534667A2DDFD}"/>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48028" y="5284969"/>
            <a:ext cx="844113" cy="593291"/>
          </a:xfrm>
          <a:prstGeom prst="rect">
            <a:avLst/>
          </a:prstGeom>
        </p:spPr>
      </p:pic>
      <p:pic>
        <p:nvPicPr>
          <p:cNvPr id="91" name="Google Shape;183;p8">
            <a:extLst>
              <a:ext uri="{FF2B5EF4-FFF2-40B4-BE49-F238E27FC236}">
                <a16:creationId xmlns:a16="http://schemas.microsoft.com/office/drawing/2014/main" id="{B27ECD71-ECF9-4FC0-B599-0D3151875E83}"/>
              </a:ext>
            </a:extLst>
          </p:cNvPr>
          <p:cNvPicPr/>
          <p:nvPr/>
        </p:nvPicPr>
        <p:blipFill>
          <a:blip r:embed="rId8"/>
          <a:stretch/>
        </p:blipFill>
        <p:spPr>
          <a:xfrm>
            <a:off x="6907170" y="5319465"/>
            <a:ext cx="522720" cy="488972"/>
          </a:xfrm>
          <a:prstGeom prst="rect">
            <a:avLst/>
          </a:prstGeom>
          <a:ln>
            <a:noFill/>
          </a:ln>
        </p:spPr>
      </p:pic>
      <p:sp>
        <p:nvSpPr>
          <p:cNvPr id="92" name="Rectangle 91">
            <a:extLst>
              <a:ext uri="{FF2B5EF4-FFF2-40B4-BE49-F238E27FC236}">
                <a16:creationId xmlns:a16="http://schemas.microsoft.com/office/drawing/2014/main" id="{FE9FEFE1-0447-41CE-95ED-5C742F7A6BC6}"/>
              </a:ext>
            </a:extLst>
          </p:cNvPr>
          <p:cNvSpPr/>
          <p:nvPr/>
        </p:nvSpPr>
        <p:spPr>
          <a:xfrm>
            <a:off x="7383881" y="5290663"/>
            <a:ext cx="529444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When do you have to </a:t>
            </a:r>
            <a:r>
              <a:rPr kumimoji="0" lang="en-GB" sz="260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cook</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600" b="0" i="0" u="none" strike="noStrike" kern="1200" cap="none" spc="0" normalizeH="0" baseline="0" noProof="0" dirty="0">
              <a:ln>
                <a:noFill/>
              </a:ln>
              <a:solidFill>
                <a:prstClr val="black"/>
              </a:solidFill>
              <a:effectLst/>
              <a:uLnTx/>
              <a:uFillTx/>
              <a:latin typeface="Century Gothic"/>
              <a:cs typeface="+mn-cs"/>
            </a:endParaRPr>
          </a:p>
        </p:txBody>
      </p:sp>
      <p:pic>
        <p:nvPicPr>
          <p:cNvPr id="95" name="Google Shape;183;p8">
            <a:extLst>
              <a:ext uri="{FF2B5EF4-FFF2-40B4-BE49-F238E27FC236}">
                <a16:creationId xmlns:a16="http://schemas.microsoft.com/office/drawing/2014/main" id="{3CA6B37A-6159-4FF8-BC88-401F71D19530}"/>
              </a:ext>
            </a:extLst>
          </p:cNvPr>
          <p:cNvPicPr/>
          <p:nvPr/>
        </p:nvPicPr>
        <p:blipFill>
          <a:blip r:embed="rId8"/>
          <a:stretch/>
        </p:blipFill>
        <p:spPr>
          <a:xfrm>
            <a:off x="6907170" y="6207599"/>
            <a:ext cx="522720" cy="488972"/>
          </a:xfrm>
          <a:prstGeom prst="rect">
            <a:avLst/>
          </a:prstGeom>
          <a:ln>
            <a:noFill/>
          </a:ln>
        </p:spPr>
      </p:pic>
      <p:sp>
        <p:nvSpPr>
          <p:cNvPr id="96" name="Rectangle 95">
            <a:extLst>
              <a:ext uri="{FF2B5EF4-FFF2-40B4-BE49-F238E27FC236}">
                <a16:creationId xmlns:a16="http://schemas.microsoft.com/office/drawing/2014/main" id="{7E7C306B-021A-4551-A112-B4BFED2D073B}"/>
              </a:ext>
            </a:extLst>
          </p:cNvPr>
          <p:cNvSpPr/>
          <p:nvPr/>
        </p:nvSpPr>
        <p:spPr>
          <a:xfrm>
            <a:off x="7429890" y="6182837"/>
            <a:ext cx="487557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Why do you have to </a:t>
            </a:r>
            <a:r>
              <a:rPr kumimoji="0" lang="en-GB" sz="2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cook?</a:t>
            </a:r>
            <a:endParaRPr kumimoji="0" lang="en-GB" sz="2600" b="0" i="0" u="none" strike="noStrike" kern="1200" cap="none" spc="0" normalizeH="0" baseline="0" noProof="0" dirty="0">
              <a:ln>
                <a:noFill/>
              </a:ln>
              <a:solidFill>
                <a:prstClr val="black"/>
              </a:solidFill>
              <a:effectLst/>
              <a:uLnTx/>
              <a:uFillTx/>
              <a:latin typeface="Century Gothic"/>
              <a:cs typeface="+mn-cs"/>
            </a:endParaRPr>
          </a:p>
        </p:txBody>
      </p:sp>
      <p:pic>
        <p:nvPicPr>
          <p:cNvPr id="47" name="Picture 46" descr="A picture containing clipart&#10;&#10;Description automatically generated">
            <a:extLst>
              <a:ext uri="{FF2B5EF4-FFF2-40B4-BE49-F238E27FC236}">
                <a16:creationId xmlns:a16="http://schemas.microsoft.com/office/drawing/2014/main" id="{DE225912-D363-46C7-BC26-38AC764B9288}"/>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893346" y="1357815"/>
            <a:ext cx="844113" cy="593291"/>
          </a:xfrm>
          <a:prstGeom prst="rect">
            <a:avLst/>
          </a:prstGeom>
        </p:spPr>
      </p:pic>
      <p:pic>
        <p:nvPicPr>
          <p:cNvPr id="54" name="Picture 53" descr="Cartoon a cartoon of a person shrugging&#10;&#10;Description automatically generated with medium confidence">
            <a:extLst>
              <a:ext uri="{FF2B5EF4-FFF2-40B4-BE49-F238E27FC236}">
                <a16:creationId xmlns:a16="http://schemas.microsoft.com/office/drawing/2014/main" id="{F6B78FB8-DF27-4423-ADB9-04FA7E455E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5483" y="6140734"/>
            <a:ext cx="580435" cy="499874"/>
          </a:xfrm>
          <a:prstGeom prst="rect">
            <a:avLst/>
          </a:prstGeom>
        </p:spPr>
      </p:pic>
      <p:pic>
        <p:nvPicPr>
          <p:cNvPr id="55" name="Picture 54" descr="A picture containing clipart&#10;&#10;Description automatically generated">
            <a:extLst>
              <a:ext uri="{FF2B5EF4-FFF2-40B4-BE49-F238E27FC236}">
                <a16:creationId xmlns:a16="http://schemas.microsoft.com/office/drawing/2014/main" id="{7974FF54-70F5-4E22-85C4-F202BB042BF6}"/>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48028" y="6094026"/>
            <a:ext cx="844113" cy="593291"/>
          </a:xfrm>
          <a:prstGeom prst="rect">
            <a:avLst/>
          </a:prstGeom>
        </p:spPr>
      </p:pic>
      <p:grpSp>
        <p:nvGrpSpPr>
          <p:cNvPr id="4" name="Group 3">
            <a:extLst>
              <a:ext uri="{FF2B5EF4-FFF2-40B4-BE49-F238E27FC236}">
                <a16:creationId xmlns:a16="http://schemas.microsoft.com/office/drawing/2014/main" id="{FEAB8337-84B3-F8A6-CD1E-D2CB0ACB9B25}"/>
              </a:ext>
            </a:extLst>
          </p:cNvPr>
          <p:cNvGrpSpPr/>
          <p:nvPr/>
        </p:nvGrpSpPr>
        <p:grpSpPr>
          <a:xfrm>
            <a:off x="3736452" y="1364318"/>
            <a:ext cx="660915" cy="640553"/>
            <a:chOff x="1530546" y="5015644"/>
            <a:chExt cx="1283139" cy="1243607"/>
          </a:xfrm>
        </p:grpSpPr>
        <p:sp>
          <p:nvSpPr>
            <p:cNvPr id="9" name="Oval 8">
              <a:extLst>
                <a:ext uri="{FF2B5EF4-FFF2-40B4-BE49-F238E27FC236}">
                  <a16:creationId xmlns:a16="http://schemas.microsoft.com/office/drawing/2014/main" id="{3094739D-7582-E120-5517-A042CD941D40}"/>
                </a:ext>
              </a:extLst>
            </p:cNvPr>
            <p:cNvSpPr/>
            <p:nvPr/>
          </p:nvSpPr>
          <p:spPr>
            <a:xfrm>
              <a:off x="1530546" y="5015644"/>
              <a:ext cx="1243607" cy="124360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1" name="Picture 10" descr="A white cloud with black background&#10;&#10;Description automatically generated">
              <a:extLst>
                <a:ext uri="{FF2B5EF4-FFF2-40B4-BE49-F238E27FC236}">
                  <a16:creationId xmlns:a16="http://schemas.microsoft.com/office/drawing/2014/main" id="{9BFFBE31-B7E4-A679-726B-C45F3CD0C9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6462" y="5292436"/>
              <a:ext cx="1017749" cy="628142"/>
            </a:xfrm>
            <a:prstGeom prst="rect">
              <a:avLst/>
            </a:prstGeom>
          </p:spPr>
        </p:pic>
        <p:sp>
          <p:nvSpPr>
            <p:cNvPr id="12" name="Rectangle 11">
              <a:extLst>
                <a:ext uri="{FF2B5EF4-FFF2-40B4-BE49-F238E27FC236}">
                  <a16:creationId xmlns:a16="http://schemas.microsoft.com/office/drawing/2014/main" id="{8A309EAF-616C-01E0-2D78-E3D1166A10C8}"/>
                </a:ext>
              </a:extLst>
            </p:cNvPr>
            <p:cNvSpPr/>
            <p:nvPr/>
          </p:nvSpPr>
          <p:spPr>
            <a:xfrm>
              <a:off x="1530546" y="5345100"/>
              <a:ext cx="1283139" cy="478028"/>
            </a:xfrm>
            <a:prstGeom prst="rect">
              <a:avLst/>
            </a:prstGeom>
            <a:noFill/>
          </p:spPr>
          <p:txBody>
            <a:bodyPr wrap="square" lIns="91440" tIns="45720" rIns="91440" bIns="45720">
              <a:spAutoFit/>
            </a:bodyPr>
            <a:lstStyle/>
            <a:p>
              <a:pPr algn="ctr"/>
              <a:r>
                <a:rPr lang="en-GB" sz="1000" b="1" dirty="0">
                  <a:ln w="22225">
                    <a:solidFill>
                      <a:schemeClr val="accent2"/>
                    </a:solidFill>
                    <a:prstDash val="solid"/>
                  </a:ln>
                  <a:solidFill>
                    <a:schemeClr val="accent2">
                      <a:lumMod val="40000"/>
                      <a:lumOff val="60000"/>
                    </a:schemeClr>
                  </a:solidFill>
                </a:rPr>
                <a:t>must</a:t>
              </a:r>
            </a:p>
          </p:txBody>
        </p:sp>
      </p:grpSp>
      <p:grpSp>
        <p:nvGrpSpPr>
          <p:cNvPr id="13" name="Group 12">
            <a:extLst>
              <a:ext uri="{FF2B5EF4-FFF2-40B4-BE49-F238E27FC236}">
                <a16:creationId xmlns:a16="http://schemas.microsoft.com/office/drawing/2014/main" id="{A35212E6-BAD5-AFF0-0FC5-AE463C4CFFAE}"/>
              </a:ext>
            </a:extLst>
          </p:cNvPr>
          <p:cNvGrpSpPr/>
          <p:nvPr/>
        </p:nvGrpSpPr>
        <p:grpSpPr>
          <a:xfrm>
            <a:off x="4419834" y="1357128"/>
            <a:ext cx="640553" cy="654933"/>
            <a:chOff x="3778282" y="3230398"/>
            <a:chExt cx="1243607" cy="1271525"/>
          </a:xfrm>
        </p:grpSpPr>
        <p:sp>
          <p:nvSpPr>
            <p:cNvPr id="14" name="Oval 13">
              <a:extLst>
                <a:ext uri="{FF2B5EF4-FFF2-40B4-BE49-F238E27FC236}">
                  <a16:creationId xmlns:a16="http://schemas.microsoft.com/office/drawing/2014/main" id="{A7D5C040-5E5B-EA4C-45A8-986A8FF66EE4}"/>
                </a:ext>
              </a:extLst>
            </p:cNvPr>
            <p:cNvSpPr/>
            <p:nvPr/>
          </p:nvSpPr>
          <p:spPr>
            <a:xfrm>
              <a:off x="3778282" y="3258316"/>
              <a:ext cx="1243607" cy="12436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14" descr="A cartoon of a person holding a frying pan and vegetables&#10;&#10;Description automatically generated">
              <a:extLst>
                <a:ext uri="{FF2B5EF4-FFF2-40B4-BE49-F238E27FC236}">
                  <a16:creationId xmlns:a16="http://schemas.microsoft.com/office/drawing/2014/main" id="{73FA2252-74C5-2DFE-136E-452A122AC0E2}"/>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4219" l="10000" r="90000">
                          <a14:foregroundMark x1="73828" y1="26328" x2="82813" y2="30859"/>
                          <a14:foregroundMark x1="65547" y1="12188" x2="66250" y2="11563"/>
                          <a14:foregroundMark x1="42188" y1="18047" x2="42188" y2="17344"/>
                          <a14:foregroundMark x1="23516" y1="23438" x2="23984" y2="24141"/>
                          <a14:foregroundMark x1="17500" y1="47031" x2="21094" y2="46797"/>
                          <a14:foregroundMark x1="73594" y1="54844" x2="72500" y2="59609"/>
                          <a14:foregroundMark x1="44453" y1="90391" x2="59688" y2="92031"/>
                          <a14:foregroundMark x1="59688" y1="92031" x2="74531" y2="90156"/>
                          <a14:foregroundMark x1="74531" y1="90156" x2="78125" y2="90625"/>
                          <a14:foregroundMark x1="43750" y1="94219" x2="58125" y2="94219"/>
                          <a14:foregroundMark x1="73594" y1="58438" x2="75234" y2="55313"/>
                          <a14:foregroundMark x1="17031" y1="46328" x2="20859" y2="47500"/>
                        </a14:backgroundRemoval>
                      </a14:imgEffect>
                    </a14:imgLayer>
                  </a14:imgProps>
                </a:ext>
                <a:ext uri="{28A0092B-C50C-407E-A947-70E740481C1C}">
                  <a14:useLocalDpi xmlns:a14="http://schemas.microsoft.com/office/drawing/2010/main" val="0"/>
                </a:ext>
              </a:extLst>
            </a:blip>
            <a:srcRect/>
            <a:stretch/>
          </p:blipFill>
          <p:spPr>
            <a:xfrm>
              <a:off x="3800227" y="3230398"/>
              <a:ext cx="1196279" cy="1196279"/>
            </a:xfrm>
            <a:prstGeom prst="rect">
              <a:avLst/>
            </a:prstGeom>
          </p:spPr>
        </p:pic>
      </p:grpSp>
      <p:grpSp>
        <p:nvGrpSpPr>
          <p:cNvPr id="19" name="Group 18">
            <a:extLst>
              <a:ext uri="{FF2B5EF4-FFF2-40B4-BE49-F238E27FC236}">
                <a16:creationId xmlns:a16="http://schemas.microsoft.com/office/drawing/2014/main" id="{C08293B3-32B1-58BD-7E22-188526B32D86}"/>
              </a:ext>
            </a:extLst>
          </p:cNvPr>
          <p:cNvGrpSpPr/>
          <p:nvPr/>
        </p:nvGrpSpPr>
        <p:grpSpPr>
          <a:xfrm>
            <a:off x="10575359" y="1326994"/>
            <a:ext cx="640553" cy="654933"/>
            <a:chOff x="3778282" y="3230398"/>
            <a:chExt cx="1243607" cy="1271525"/>
          </a:xfrm>
        </p:grpSpPr>
        <p:sp>
          <p:nvSpPr>
            <p:cNvPr id="20" name="Oval 19">
              <a:extLst>
                <a:ext uri="{FF2B5EF4-FFF2-40B4-BE49-F238E27FC236}">
                  <a16:creationId xmlns:a16="http://schemas.microsoft.com/office/drawing/2014/main" id="{8C08BFDB-031B-742E-F69C-2328E4994E89}"/>
                </a:ext>
              </a:extLst>
            </p:cNvPr>
            <p:cNvSpPr/>
            <p:nvPr/>
          </p:nvSpPr>
          <p:spPr>
            <a:xfrm>
              <a:off x="3778282" y="3258316"/>
              <a:ext cx="1243607" cy="12436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1" name="Picture 20" descr="A cartoon of a person holding a frying pan and vegetables&#10;&#10;Description automatically generated">
              <a:extLst>
                <a:ext uri="{FF2B5EF4-FFF2-40B4-BE49-F238E27FC236}">
                  <a16:creationId xmlns:a16="http://schemas.microsoft.com/office/drawing/2014/main" id="{444ABFCF-2740-45CA-6055-88B2F8AA91E7}"/>
                </a:ext>
              </a:extLst>
            </p:cNvPr>
            <p:cNvPicPr>
              <a:picLocks noChangeAspect="1"/>
            </p:cNvPicPr>
            <p:nvPr/>
          </p:nvPicPr>
          <p:blipFill rotWithShape="1">
            <a:blip r:embed="rId11">
              <a:extLst>
                <a:ext uri="{BEBA8EAE-BF5A-486C-A8C5-ECC9F3942E4B}">
                  <a14:imgProps xmlns:a14="http://schemas.microsoft.com/office/drawing/2010/main">
                    <a14:imgLayer r:embed="rId13">
                      <a14:imgEffect>
                        <a14:backgroundRemoval t="10000" b="94219" l="10000" r="90000">
                          <a14:foregroundMark x1="73828" y1="26328" x2="82813" y2="30859"/>
                          <a14:foregroundMark x1="65547" y1="12188" x2="66250" y2="11563"/>
                          <a14:foregroundMark x1="42188" y1="18047" x2="42188" y2="17344"/>
                          <a14:foregroundMark x1="23516" y1="23438" x2="23984" y2="24141"/>
                          <a14:foregroundMark x1="17500" y1="47031" x2="21094" y2="46797"/>
                          <a14:foregroundMark x1="73594" y1="54844" x2="72500" y2="59609"/>
                          <a14:foregroundMark x1="44453" y1="90391" x2="59688" y2="92031"/>
                          <a14:foregroundMark x1="59688" y1="92031" x2="74531" y2="90156"/>
                          <a14:foregroundMark x1="74531" y1="90156" x2="78125" y2="90625"/>
                          <a14:foregroundMark x1="43750" y1="94219" x2="58125" y2="94219"/>
                          <a14:foregroundMark x1="73594" y1="58438" x2="75234" y2="55313"/>
                          <a14:foregroundMark x1="17031" y1="46328" x2="20859" y2="47500"/>
                        </a14:backgroundRemoval>
                      </a14:imgEffect>
                    </a14:imgLayer>
                  </a14:imgProps>
                </a:ext>
                <a:ext uri="{28A0092B-C50C-407E-A947-70E740481C1C}">
                  <a14:useLocalDpi xmlns:a14="http://schemas.microsoft.com/office/drawing/2010/main" val="0"/>
                </a:ext>
              </a:extLst>
            </a:blip>
            <a:srcRect/>
            <a:stretch/>
          </p:blipFill>
          <p:spPr>
            <a:xfrm>
              <a:off x="3800227" y="3230398"/>
              <a:ext cx="1196279" cy="1196279"/>
            </a:xfrm>
            <a:prstGeom prst="rect">
              <a:avLst/>
            </a:prstGeom>
          </p:spPr>
        </p:pic>
      </p:grpSp>
      <p:grpSp>
        <p:nvGrpSpPr>
          <p:cNvPr id="22" name="Group 21">
            <a:extLst>
              <a:ext uri="{FF2B5EF4-FFF2-40B4-BE49-F238E27FC236}">
                <a16:creationId xmlns:a16="http://schemas.microsoft.com/office/drawing/2014/main" id="{912DE9F4-3C94-7A39-E701-5489192D3DED}"/>
              </a:ext>
            </a:extLst>
          </p:cNvPr>
          <p:cNvGrpSpPr/>
          <p:nvPr/>
        </p:nvGrpSpPr>
        <p:grpSpPr>
          <a:xfrm>
            <a:off x="9350224" y="1334184"/>
            <a:ext cx="660915" cy="640553"/>
            <a:chOff x="1530546" y="5015644"/>
            <a:chExt cx="1283139" cy="1243607"/>
          </a:xfrm>
        </p:grpSpPr>
        <p:sp>
          <p:nvSpPr>
            <p:cNvPr id="23" name="Oval 22">
              <a:extLst>
                <a:ext uri="{FF2B5EF4-FFF2-40B4-BE49-F238E27FC236}">
                  <a16:creationId xmlns:a16="http://schemas.microsoft.com/office/drawing/2014/main" id="{5D7748E3-2560-60C6-5A8F-EB5F3E9F1F95}"/>
                </a:ext>
              </a:extLst>
            </p:cNvPr>
            <p:cNvSpPr/>
            <p:nvPr/>
          </p:nvSpPr>
          <p:spPr>
            <a:xfrm>
              <a:off x="1530546" y="5015644"/>
              <a:ext cx="1243607" cy="124360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24" name="Picture 23" descr="A white cloud with black background&#10;&#10;Description automatically generated">
              <a:extLst>
                <a:ext uri="{FF2B5EF4-FFF2-40B4-BE49-F238E27FC236}">
                  <a16:creationId xmlns:a16="http://schemas.microsoft.com/office/drawing/2014/main" id="{407A2A47-F89E-AF15-B0B5-196EF48B7A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6462" y="5292436"/>
              <a:ext cx="1017749" cy="628142"/>
            </a:xfrm>
            <a:prstGeom prst="rect">
              <a:avLst/>
            </a:prstGeom>
          </p:spPr>
        </p:pic>
        <p:sp>
          <p:nvSpPr>
            <p:cNvPr id="25" name="Rectangle 24">
              <a:extLst>
                <a:ext uri="{FF2B5EF4-FFF2-40B4-BE49-F238E27FC236}">
                  <a16:creationId xmlns:a16="http://schemas.microsoft.com/office/drawing/2014/main" id="{67E2E5C3-303A-EFC1-6B4C-531D31C643B4}"/>
                </a:ext>
              </a:extLst>
            </p:cNvPr>
            <p:cNvSpPr/>
            <p:nvPr/>
          </p:nvSpPr>
          <p:spPr>
            <a:xfrm>
              <a:off x="1530546" y="5345100"/>
              <a:ext cx="1283139" cy="478028"/>
            </a:xfrm>
            <a:prstGeom prst="rect">
              <a:avLst/>
            </a:prstGeom>
            <a:noFill/>
          </p:spPr>
          <p:txBody>
            <a:bodyPr wrap="square" lIns="91440" tIns="45720" rIns="91440" bIns="45720">
              <a:spAutoFit/>
            </a:bodyPr>
            <a:lstStyle/>
            <a:p>
              <a:pPr algn="ctr"/>
              <a:r>
                <a:rPr lang="en-GB" sz="1000" b="1" dirty="0">
                  <a:ln w="22225">
                    <a:solidFill>
                      <a:schemeClr val="accent2"/>
                    </a:solidFill>
                    <a:prstDash val="solid"/>
                  </a:ln>
                  <a:solidFill>
                    <a:schemeClr val="accent2">
                      <a:lumMod val="40000"/>
                      <a:lumOff val="60000"/>
                    </a:schemeClr>
                  </a:solidFill>
                </a:rPr>
                <a:t>must</a:t>
              </a:r>
            </a:p>
          </p:txBody>
        </p:sp>
      </p:grpSp>
      <p:grpSp>
        <p:nvGrpSpPr>
          <p:cNvPr id="28" name="Group 27">
            <a:extLst>
              <a:ext uri="{FF2B5EF4-FFF2-40B4-BE49-F238E27FC236}">
                <a16:creationId xmlns:a16="http://schemas.microsoft.com/office/drawing/2014/main" id="{18ADE420-0881-2898-E925-838FEC793A92}"/>
              </a:ext>
            </a:extLst>
          </p:cNvPr>
          <p:cNvGrpSpPr/>
          <p:nvPr/>
        </p:nvGrpSpPr>
        <p:grpSpPr>
          <a:xfrm>
            <a:off x="6266097" y="3412033"/>
            <a:ext cx="640553" cy="654933"/>
            <a:chOff x="3778282" y="3230398"/>
            <a:chExt cx="1243607" cy="1271525"/>
          </a:xfrm>
        </p:grpSpPr>
        <p:sp>
          <p:nvSpPr>
            <p:cNvPr id="29" name="Oval 28">
              <a:extLst>
                <a:ext uri="{FF2B5EF4-FFF2-40B4-BE49-F238E27FC236}">
                  <a16:creationId xmlns:a16="http://schemas.microsoft.com/office/drawing/2014/main" id="{11A76563-2D30-8452-9B6E-BD7DEDD15546}"/>
                </a:ext>
              </a:extLst>
            </p:cNvPr>
            <p:cNvSpPr/>
            <p:nvPr/>
          </p:nvSpPr>
          <p:spPr>
            <a:xfrm>
              <a:off x="3778282" y="3258316"/>
              <a:ext cx="1243607" cy="12436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0" name="Picture 29" descr="A cartoon of a person holding a frying pan and vegetables&#10;&#10;Description automatically generated">
              <a:extLst>
                <a:ext uri="{FF2B5EF4-FFF2-40B4-BE49-F238E27FC236}">
                  <a16:creationId xmlns:a16="http://schemas.microsoft.com/office/drawing/2014/main" id="{D7E74B97-51A4-497C-63D4-3406B10F5249}"/>
                </a:ext>
              </a:extLst>
            </p:cNvPr>
            <p:cNvPicPr>
              <a:picLocks noChangeAspect="1"/>
            </p:cNvPicPr>
            <p:nvPr/>
          </p:nvPicPr>
          <p:blipFill rotWithShape="1">
            <a:blip r:embed="rId11">
              <a:extLst>
                <a:ext uri="{BEBA8EAE-BF5A-486C-A8C5-ECC9F3942E4B}">
                  <a14:imgProps xmlns:a14="http://schemas.microsoft.com/office/drawing/2010/main">
                    <a14:imgLayer r:embed="rId14">
                      <a14:imgEffect>
                        <a14:backgroundRemoval t="10000" b="94219" l="10000" r="90000">
                          <a14:foregroundMark x1="73828" y1="26328" x2="82813" y2="30859"/>
                          <a14:foregroundMark x1="65547" y1="12188" x2="66250" y2="11563"/>
                          <a14:foregroundMark x1="42188" y1="18047" x2="42188" y2="17344"/>
                          <a14:foregroundMark x1="23516" y1="23438" x2="23984" y2="24141"/>
                          <a14:foregroundMark x1="17500" y1="47031" x2="21094" y2="46797"/>
                          <a14:foregroundMark x1="73594" y1="54844" x2="72500" y2="59609"/>
                          <a14:foregroundMark x1="44453" y1="90391" x2="59688" y2="92031"/>
                          <a14:foregroundMark x1="59688" y1="92031" x2="74531" y2="90156"/>
                          <a14:foregroundMark x1="74531" y1="90156" x2="78125" y2="90625"/>
                          <a14:foregroundMark x1="43750" y1="94219" x2="58125" y2="94219"/>
                          <a14:foregroundMark x1="73594" y1="58438" x2="75234" y2="55313"/>
                          <a14:foregroundMark x1="17031" y1="46328" x2="20859" y2="47500"/>
                        </a14:backgroundRemoval>
                      </a14:imgEffect>
                    </a14:imgLayer>
                  </a14:imgProps>
                </a:ext>
                <a:ext uri="{28A0092B-C50C-407E-A947-70E740481C1C}">
                  <a14:useLocalDpi xmlns:a14="http://schemas.microsoft.com/office/drawing/2010/main" val="0"/>
                </a:ext>
              </a:extLst>
            </a:blip>
            <a:srcRect/>
            <a:stretch/>
          </p:blipFill>
          <p:spPr>
            <a:xfrm>
              <a:off x="3800227" y="3230398"/>
              <a:ext cx="1196279" cy="1196279"/>
            </a:xfrm>
            <a:prstGeom prst="rect">
              <a:avLst/>
            </a:prstGeom>
          </p:spPr>
        </p:pic>
      </p:grpSp>
      <p:grpSp>
        <p:nvGrpSpPr>
          <p:cNvPr id="31" name="Group 30">
            <a:extLst>
              <a:ext uri="{FF2B5EF4-FFF2-40B4-BE49-F238E27FC236}">
                <a16:creationId xmlns:a16="http://schemas.microsoft.com/office/drawing/2014/main" id="{0C93F940-4C38-EB59-C5E9-8F2FF43EE66E}"/>
              </a:ext>
            </a:extLst>
          </p:cNvPr>
          <p:cNvGrpSpPr/>
          <p:nvPr/>
        </p:nvGrpSpPr>
        <p:grpSpPr>
          <a:xfrm>
            <a:off x="6262858" y="4325023"/>
            <a:ext cx="640553" cy="654933"/>
            <a:chOff x="3778282" y="3230398"/>
            <a:chExt cx="1243607" cy="1271525"/>
          </a:xfrm>
        </p:grpSpPr>
        <p:sp>
          <p:nvSpPr>
            <p:cNvPr id="32" name="Oval 31">
              <a:extLst>
                <a:ext uri="{FF2B5EF4-FFF2-40B4-BE49-F238E27FC236}">
                  <a16:creationId xmlns:a16="http://schemas.microsoft.com/office/drawing/2014/main" id="{99E3CD51-2AF1-6EF5-BDCF-414DF3B74989}"/>
                </a:ext>
              </a:extLst>
            </p:cNvPr>
            <p:cNvSpPr/>
            <p:nvPr/>
          </p:nvSpPr>
          <p:spPr>
            <a:xfrm>
              <a:off x="3778282" y="3258316"/>
              <a:ext cx="1243607" cy="12436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3" name="Picture 32" descr="A cartoon of a person holding a frying pan and vegetables&#10;&#10;Description automatically generated">
              <a:extLst>
                <a:ext uri="{FF2B5EF4-FFF2-40B4-BE49-F238E27FC236}">
                  <a16:creationId xmlns:a16="http://schemas.microsoft.com/office/drawing/2014/main" id="{CFA1DB86-D5C3-5F03-0A91-8DECF75A14E2}"/>
                </a:ext>
              </a:extLst>
            </p:cNvPr>
            <p:cNvPicPr>
              <a:picLocks noChangeAspect="1"/>
            </p:cNvPicPr>
            <p:nvPr/>
          </p:nvPicPr>
          <p:blipFill rotWithShape="1">
            <a:blip r:embed="rId11">
              <a:extLst>
                <a:ext uri="{BEBA8EAE-BF5A-486C-A8C5-ECC9F3942E4B}">
                  <a14:imgProps xmlns:a14="http://schemas.microsoft.com/office/drawing/2010/main">
                    <a14:imgLayer r:embed="rId15">
                      <a14:imgEffect>
                        <a14:backgroundRemoval t="10000" b="94219" l="10000" r="90000">
                          <a14:foregroundMark x1="73828" y1="26328" x2="82813" y2="30859"/>
                          <a14:foregroundMark x1="65547" y1="12188" x2="66250" y2="11563"/>
                          <a14:foregroundMark x1="42188" y1="18047" x2="42188" y2="17344"/>
                          <a14:foregroundMark x1="23516" y1="23438" x2="23984" y2="24141"/>
                          <a14:foregroundMark x1="17500" y1="47031" x2="21094" y2="46797"/>
                          <a14:foregroundMark x1="73594" y1="54844" x2="72500" y2="59609"/>
                          <a14:foregroundMark x1="44453" y1="90391" x2="59688" y2="92031"/>
                          <a14:foregroundMark x1="59688" y1="92031" x2="74531" y2="90156"/>
                          <a14:foregroundMark x1="74531" y1="90156" x2="78125" y2="90625"/>
                          <a14:foregroundMark x1="43750" y1="94219" x2="58125" y2="94219"/>
                          <a14:foregroundMark x1="73594" y1="58438" x2="75234" y2="55313"/>
                          <a14:foregroundMark x1="17031" y1="46328" x2="20859" y2="47500"/>
                        </a14:backgroundRemoval>
                      </a14:imgEffect>
                    </a14:imgLayer>
                  </a14:imgProps>
                </a:ext>
                <a:ext uri="{28A0092B-C50C-407E-A947-70E740481C1C}">
                  <a14:useLocalDpi xmlns:a14="http://schemas.microsoft.com/office/drawing/2010/main" val="0"/>
                </a:ext>
              </a:extLst>
            </a:blip>
            <a:srcRect/>
            <a:stretch/>
          </p:blipFill>
          <p:spPr>
            <a:xfrm>
              <a:off x="3800227" y="3230398"/>
              <a:ext cx="1196279" cy="1196279"/>
            </a:xfrm>
            <a:prstGeom prst="rect">
              <a:avLst/>
            </a:prstGeom>
          </p:spPr>
        </p:pic>
      </p:grpSp>
      <p:grpSp>
        <p:nvGrpSpPr>
          <p:cNvPr id="35" name="Group 34">
            <a:extLst>
              <a:ext uri="{FF2B5EF4-FFF2-40B4-BE49-F238E27FC236}">
                <a16:creationId xmlns:a16="http://schemas.microsoft.com/office/drawing/2014/main" id="{E6F8B055-2614-6CA1-6D56-DA3C49E346EF}"/>
              </a:ext>
            </a:extLst>
          </p:cNvPr>
          <p:cNvGrpSpPr/>
          <p:nvPr/>
        </p:nvGrpSpPr>
        <p:grpSpPr>
          <a:xfrm>
            <a:off x="6261971" y="5254148"/>
            <a:ext cx="640553" cy="654933"/>
            <a:chOff x="3778282" y="3230398"/>
            <a:chExt cx="1243607" cy="1271525"/>
          </a:xfrm>
        </p:grpSpPr>
        <p:sp>
          <p:nvSpPr>
            <p:cNvPr id="36" name="Oval 35">
              <a:extLst>
                <a:ext uri="{FF2B5EF4-FFF2-40B4-BE49-F238E27FC236}">
                  <a16:creationId xmlns:a16="http://schemas.microsoft.com/office/drawing/2014/main" id="{BED482AA-60CE-D5F2-F871-1A2DE127D571}"/>
                </a:ext>
              </a:extLst>
            </p:cNvPr>
            <p:cNvSpPr/>
            <p:nvPr/>
          </p:nvSpPr>
          <p:spPr>
            <a:xfrm>
              <a:off x="3778282" y="3258316"/>
              <a:ext cx="1243607" cy="12436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8" name="Picture 37" descr="A cartoon of a person holding a frying pan and vegetables&#10;&#10;Description automatically generated">
              <a:extLst>
                <a:ext uri="{FF2B5EF4-FFF2-40B4-BE49-F238E27FC236}">
                  <a16:creationId xmlns:a16="http://schemas.microsoft.com/office/drawing/2014/main" id="{A9015A0A-8385-E43E-8D3E-6BD33514E6E7}"/>
                </a:ext>
              </a:extLst>
            </p:cNvPr>
            <p:cNvPicPr>
              <a:picLocks noChangeAspect="1"/>
            </p:cNvPicPr>
            <p:nvPr/>
          </p:nvPicPr>
          <p:blipFill rotWithShape="1">
            <a:blip r:embed="rId11">
              <a:extLst>
                <a:ext uri="{BEBA8EAE-BF5A-486C-A8C5-ECC9F3942E4B}">
                  <a14:imgProps xmlns:a14="http://schemas.microsoft.com/office/drawing/2010/main">
                    <a14:imgLayer r:embed="rId16">
                      <a14:imgEffect>
                        <a14:backgroundRemoval t="10000" b="94219" l="10000" r="90000">
                          <a14:foregroundMark x1="73828" y1="26328" x2="82813" y2="30859"/>
                          <a14:foregroundMark x1="65547" y1="12188" x2="66250" y2="11563"/>
                          <a14:foregroundMark x1="42188" y1="18047" x2="42188" y2="17344"/>
                          <a14:foregroundMark x1="23516" y1="23438" x2="23984" y2="24141"/>
                          <a14:foregroundMark x1="17500" y1="47031" x2="21094" y2="46797"/>
                          <a14:foregroundMark x1="73594" y1="54844" x2="72500" y2="59609"/>
                          <a14:foregroundMark x1="44453" y1="90391" x2="59688" y2="92031"/>
                          <a14:foregroundMark x1="59688" y1="92031" x2="74531" y2="90156"/>
                          <a14:foregroundMark x1="74531" y1="90156" x2="78125" y2="90625"/>
                          <a14:foregroundMark x1="43750" y1="94219" x2="58125" y2="94219"/>
                          <a14:foregroundMark x1="73594" y1="58438" x2="75234" y2="55313"/>
                          <a14:foregroundMark x1="17031" y1="46328" x2="20859" y2="47500"/>
                        </a14:backgroundRemoval>
                      </a14:imgEffect>
                    </a14:imgLayer>
                  </a14:imgProps>
                </a:ext>
                <a:ext uri="{28A0092B-C50C-407E-A947-70E740481C1C}">
                  <a14:useLocalDpi xmlns:a14="http://schemas.microsoft.com/office/drawing/2010/main" val="0"/>
                </a:ext>
              </a:extLst>
            </a:blip>
            <a:srcRect/>
            <a:stretch/>
          </p:blipFill>
          <p:spPr>
            <a:xfrm>
              <a:off x="3800227" y="3230398"/>
              <a:ext cx="1196279" cy="1196279"/>
            </a:xfrm>
            <a:prstGeom prst="rect">
              <a:avLst/>
            </a:prstGeom>
          </p:spPr>
        </p:pic>
      </p:grpSp>
      <p:grpSp>
        <p:nvGrpSpPr>
          <p:cNvPr id="39" name="Group 38">
            <a:extLst>
              <a:ext uri="{FF2B5EF4-FFF2-40B4-BE49-F238E27FC236}">
                <a16:creationId xmlns:a16="http://schemas.microsoft.com/office/drawing/2014/main" id="{992E93E8-CA80-46F2-339B-DB1CE3A1ED19}"/>
              </a:ext>
            </a:extLst>
          </p:cNvPr>
          <p:cNvGrpSpPr/>
          <p:nvPr/>
        </p:nvGrpSpPr>
        <p:grpSpPr>
          <a:xfrm>
            <a:off x="6261971" y="6063205"/>
            <a:ext cx="640553" cy="654933"/>
            <a:chOff x="3778282" y="3230398"/>
            <a:chExt cx="1243607" cy="1271525"/>
          </a:xfrm>
        </p:grpSpPr>
        <p:sp>
          <p:nvSpPr>
            <p:cNvPr id="40" name="Oval 39">
              <a:extLst>
                <a:ext uri="{FF2B5EF4-FFF2-40B4-BE49-F238E27FC236}">
                  <a16:creationId xmlns:a16="http://schemas.microsoft.com/office/drawing/2014/main" id="{D1C00A3A-B989-DD7F-C7BB-BAF9FE4A0849}"/>
                </a:ext>
              </a:extLst>
            </p:cNvPr>
            <p:cNvSpPr/>
            <p:nvPr/>
          </p:nvSpPr>
          <p:spPr>
            <a:xfrm>
              <a:off x="3778282" y="3258316"/>
              <a:ext cx="1243607" cy="12436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2" name="Picture 41" descr="A cartoon of a person holding a frying pan and vegetables&#10;&#10;Description automatically generated">
              <a:extLst>
                <a:ext uri="{FF2B5EF4-FFF2-40B4-BE49-F238E27FC236}">
                  <a16:creationId xmlns:a16="http://schemas.microsoft.com/office/drawing/2014/main" id="{1E877919-3C11-45A0-570B-48AEF0B03CCC}"/>
                </a:ext>
              </a:extLst>
            </p:cNvPr>
            <p:cNvPicPr>
              <a:picLocks noChangeAspect="1"/>
            </p:cNvPicPr>
            <p:nvPr/>
          </p:nvPicPr>
          <p:blipFill rotWithShape="1">
            <a:blip r:embed="rId11">
              <a:extLst>
                <a:ext uri="{BEBA8EAE-BF5A-486C-A8C5-ECC9F3942E4B}">
                  <a14:imgProps xmlns:a14="http://schemas.microsoft.com/office/drawing/2010/main">
                    <a14:imgLayer r:embed="rId17">
                      <a14:imgEffect>
                        <a14:backgroundRemoval t="10000" b="94219" l="10000" r="90000">
                          <a14:foregroundMark x1="73828" y1="26328" x2="82813" y2="30859"/>
                          <a14:foregroundMark x1="65547" y1="12188" x2="66250" y2="11563"/>
                          <a14:foregroundMark x1="42188" y1="18047" x2="42188" y2="17344"/>
                          <a14:foregroundMark x1="23516" y1="23438" x2="23984" y2="24141"/>
                          <a14:foregroundMark x1="17500" y1="47031" x2="21094" y2="46797"/>
                          <a14:foregroundMark x1="73594" y1="54844" x2="72500" y2="59609"/>
                          <a14:foregroundMark x1="44453" y1="90391" x2="59688" y2="92031"/>
                          <a14:foregroundMark x1="59688" y1="92031" x2="74531" y2="90156"/>
                          <a14:foregroundMark x1="74531" y1="90156" x2="78125" y2="90625"/>
                          <a14:foregroundMark x1="43750" y1="94219" x2="58125" y2="94219"/>
                          <a14:foregroundMark x1="73594" y1="58438" x2="75234" y2="55313"/>
                          <a14:foregroundMark x1="17031" y1="46328" x2="20859" y2="47500"/>
                        </a14:backgroundRemoval>
                      </a14:imgEffect>
                    </a14:imgLayer>
                  </a14:imgProps>
                </a:ext>
                <a:ext uri="{28A0092B-C50C-407E-A947-70E740481C1C}">
                  <a14:useLocalDpi xmlns:a14="http://schemas.microsoft.com/office/drawing/2010/main" val="0"/>
                </a:ext>
              </a:extLst>
            </a:blip>
            <a:srcRect/>
            <a:stretch/>
          </p:blipFill>
          <p:spPr>
            <a:xfrm>
              <a:off x="3800227" y="3230398"/>
              <a:ext cx="1196279" cy="1196279"/>
            </a:xfrm>
            <a:prstGeom prst="rect">
              <a:avLst/>
            </a:prstGeom>
          </p:spPr>
        </p:pic>
      </p:grpSp>
      <p:grpSp>
        <p:nvGrpSpPr>
          <p:cNvPr id="43" name="Group 42">
            <a:extLst>
              <a:ext uri="{FF2B5EF4-FFF2-40B4-BE49-F238E27FC236}">
                <a16:creationId xmlns:a16="http://schemas.microsoft.com/office/drawing/2014/main" id="{8571CD88-57CB-C934-DB22-4529BDB42119}"/>
              </a:ext>
            </a:extLst>
          </p:cNvPr>
          <p:cNvGrpSpPr/>
          <p:nvPr/>
        </p:nvGrpSpPr>
        <p:grpSpPr>
          <a:xfrm>
            <a:off x="5048901" y="3419223"/>
            <a:ext cx="660915" cy="640553"/>
            <a:chOff x="1530546" y="5015644"/>
            <a:chExt cx="1283139" cy="1243607"/>
          </a:xfrm>
        </p:grpSpPr>
        <p:sp>
          <p:nvSpPr>
            <p:cNvPr id="44" name="Oval 43">
              <a:extLst>
                <a:ext uri="{FF2B5EF4-FFF2-40B4-BE49-F238E27FC236}">
                  <a16:creationId xmlns:a16="http://schemas.microsoft.com/office/drawing/2014/main" id="{AD96E6C1-5386-3BEB-B345-987048CB6589}"/>
                </a:ext>
              </a:extLst>
            </p:cNvPr>
            <p:cNvSpPr/>
            <p:nvPr/>
          </p:nvSpPr>
          <p:spPr>
            <a:xfrm>
              <a:off x="1530546" y="5015644"/>
              <a:ext cx="1243607" cy="124360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8" name="Picture 57" descr="A white cloud with black background&#10;&#10;Description automatically generated">
              <a:extLst>
                <a:ext uri="{FF2B5EF4-FFF2-40B4-BE49-F238E27FC236}">
                  <a16:creationId xmlns:a16="http://schemas.microsoft.com/office/drawing/2014/main" id="{F36B5017-4A7A-DF58-D448-5A13ADDF75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6462" y="5292436"/>
              <a:ext cx="1017749" cy="628142"/>
            </a:xfrm>
            <a:prstGeom prst="rect">
              <a:avLst/>
            </a:prstGeom>
          </p:spPr>
        </p:pic>
        <p:sp>
          <p:nvSpPr>
            <p:cNvPr id="59" name="Rectangle 58">
              <a:extLst>
                <a:ext uri="{FF2B5EF4-FFF2-40B4-BE49-F238E27FC236}">
                  <a16:creationId xmlns:a16="http://schemas.microsoft.com/office/drawing/2014/main" id="{EE18BAF2-71B4-6DC8-243D-04D71B9E5999}"/>
                </a:ext>
              </a:extLst>
            </p:cNvPr>
            <p:cNvSpPr/>
            <p:nvPr/>
          </p:nvSpPr>
          <p:spPr>
            <a:xfrm>
              <a:off x="1530546" y="5345100"/>
              <a:ext cx="1283139" cy="478028"/>
            </a:xfrm>
            <a:prstGeom prst="rect">
              <a:avLst/>
            </a:prstGeom>
            <a:noFill/>
          </p:spPr>
          <p:txBody>
            <a:bodyPr wrap="square" lIns="91440" tIns="45720" rIns="91440" bIns="45720">
              <a:spAutoFit/>
            </a:bodyPr>
            <a:lstStyle/>
            <a:p>
              <a:pPr algn="ctr"/>
              <a:r>
                <a:rPr lang="en-GB" sz="1000" b="1" dirty="0">
                  <a:ln w="22225">
                    <a:solidFill>
                      <a:schemeClr val="accent2"/>
                    </a:solidFill>
                    <a:prstDash val="solid"/>
                  </a:ln>
                  <a:solidFill>
                    <a:schemeClr val="accent2">
                      <a:lumMod val="40000"/>
                      <a:lumOff val="60000"/>
                    </a:schemeClr>
                  </a:solidFill>
                </a:rPr>
                <a:t>must</a:t>
              </a:r>
            </a:p>
          </p:txBody>
        </p:sp>
      </p:grpSp>
      <p:grpSp>
        <p:nvGrpSpPr>
          <p:cNvPr id="61" name="Group 60">
            <a:extLst>
              <a:ext uri="{FF2B5EF4-FFF2-40B4-BE49-F238E27FC236}">
                <a16:creationId xmlns:a16="http://schemas.microsoft.com/office/drawing/2014/main" id="{352EE132-0EFB-F875-CBCE-9D1AF221EB37}"/>
              </a:ext>
            </a:extLst>
          </p:cNvPr>
          <p:cNvGrpSpPr/>
          <p:nvPr/>
        </p:nvGrpSpPr>
        <p:grpSpPr>
          <a:xfrm>
            <a:off x="5053903" y="4332213"/>
            <a:ext cx="660915" cy="640553"/>
            <a:chOff x="1530546" y="5015644"/>
            <a:chExt cx="1283139" cy="1243607"/>
          </a:xfrm>
        </p:grpSpPr>
        <p:sp>
          <p:nvSpPr>
            <p:cNvPr id="62" name="Oval 61">
              <a:extLst>
                <a:ext uri="{FF2B5EF4-FFF2-40B4-BE49-F238E27FC236}">
                  <a16:creationId xmlns:a16="http://schemas.microsoft.com/office/drawing/2014/main" id="{83AAB7EA-2C26-42DB-777F-44146C1F26A4}"/>
                </a:ext>
              </a:extLst>
            </p:cNvPr>
            <p:cNvSpPr/>
            <p:nvPr/>
          </p:nvSpPr>
          <p:spPr>
            <a:xfrm>
              <a:off x="1530546" y="5015644"/>
              <a:ext cx="1243607" cy="124360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3" name="Picture 62" descr="A white cloud with black background&#10;&#10;Description automatically generated">
              <a:extLst>
                <a:ext uri="{FF2B5EF4-FFF2-40B4-BE49-F238E27FC236}">
                  <a16:creationId xmlns:a16="http://schemas.microsoft.com/office/drawing/2014/main" id="{A04E96E5-0BBB-F65E-0937-16513F4CE9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6462" y="5292436"/>
              <a:ext cx="1017749" cy="628142"/>
            </a:xfrm>
            <a:prstGeom prst="rect">
              <a:avLst/>
            </a:prstGeom>
          </p:spPr>
        </p:pic>
        <p:sp>
          <p:nvSpPr>
            <p:cNvPr id="64" name="Rectangle 63">
              <a:extLst>
                <a:ext uri="{FF2B5EF4-FFF2-40B4-BE49-F238E27FC236}">
                  <a16:creationId xmlns:a16="http://schemas.microsoft.com/office/drawing/2014/main" id="{67524FBE-A2E2-84C9-15FB-C21D6E08CD75}"/>
                </a:ext>
              </a:extLst>
            </p:cNvPr>
            <p:cNvSpPr/>
            <p:nvPr/>
          </p:nvSpPr>
          <p:spPr>
            <a:xfrm>
              <a:off x="1530546" y="5345100"/>
              <a:ext cx="1283139" cy="478028"/>
            </a:xfrm>
            <a:prstGeom prst="rect">
              <a:avLst/>
            </a:prstGeom>
            <a:noFill/>
          </p:spPr>
          <p:txBody>
            <a:bodyPr wrap="square" lIns="91440" tIns="45720" rIns="91440" bIns="45720">
              <a:spAutoFit/>
            </a:bodyPr>
            <a:lstStyle/>
            <a:p>
              <a:pPr algn="ctr"/>
              <a:r>
                <a:rPr lang="en-GB" sz="1000" b="1" dirty="0">
                  <a:ln w="22225">
                    <a:solidFill>
                      <a:schemeClr val="accent2"/>
                    </a:solidFill>
                    <a:prstDash val="solid"/>
                  </a:ln>
                  <a:solidFill>
                    <a:schemeClr val="accent2">
                      <a:lumMod val="40000"/>
                      <a:lumOff val="60000"/>
                    </a:schemeClr>
                  </a:solidFill>
                </a:rPr>
                <a:t>must</a:t>
              </a:r>
            </a:p>
          </p:txBody>
        </p:sp>
      </p:grpSp>
      <p:grpSp>
        <p:nvGrpSpPr>
          <p:cNvPr id="68" name="Group 67">
            <a:extLst>
              <a:ext uri="{FF2B5EF4-FFF2-40B4-BE49-F238E27FC236}">
                <a16:creationId xmlns:a16="http://schemas.microsoft.com/office/drawing/2014/main" id="{E16A4B74-8683-D397-EF49-86936C3DDCC6}"/>
              </a:ext>
            </a:extLst>
          </p:cNvPr>
          <p:cNvGrpSpPr/>
          <p:nvPr/>
        </p:nvGrpSpPr>
        <p:grpSpPr>
          <a:xfrm>
            <a:off x="5043274" y="5261338"/>
            <a:ext cx="660915" cy="640553"/>
            <a:chOff x="1530546" y="5015644"/>
            <a:chExt cx="1283139" cy="1243607"/>
          </a:xfrm>
        </p:grpSpPr>
        <p:sp>
          <p:nvSpPr>
            <p:cNvPr id="71" name="Oval 70">
              <a:extLst>
                <a:ext uri="{FF2B5EF4-FFF2-40B4-BE49-F238E27FC236}">
                  <a16:creationId xmlns:a16="http://schemas.microsoft.com/office/drawing/2014/main" id="{095B1AFA-8435-ECD8-CC59-39350AD6CD74}"/>
                </a:ext>
              </a:extLst>
            </p:cNvPr>
            <p:cNvSpPr/>
            <p:nvPr/>
          </p:nvSpPr>
          <p:spPr>
            <a:xfrm>
              <a:off x="1530546" y="5015644"/>
              <a:ext cx="1243607" cy="124360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2" name="Picture 71" descr="A white cloud with black background&#10;&#10;Description automatically generated">
              <a:extLst>
                <a:ext uri="{FF2B5EF4-FFF2-40B4-BE49-F238E27FC236}">
                  <a16:creationId xmlns:a16="http://schemas.microsoft.com/office/drawing/2014/main" id="{39BC135A-6B07-EA66-8F4E-1D8769DC5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6462" y="5292436"/>
              <a:ext cx="1017749" cy="628142"/>
            </a:xfrm>
            <a:prstGeom prst="rect">
              <a:avLst/>
            </a:prstGeom>
          </p:spPr>
        </p:pic>
        <p:sp>
          <p:nvSpPr>
            <p:cNvPr id="73" name="Rectangle 72">
              <a:extLst>
                <a:ext uri="{FF2B5EF4-FFF2-40B4-BE49-F238E27FC236}">
                  <a16:creationId xmlns:a16="http://schemas.microsoft.com/office/drawing/2014/main" id="{D487F424-9544-6404-0C2D-EAF28F08DA4A}"/>
                </a:ext>
              </a:extLst>
            </p:cNvPr>
            <p:cNvSpPr/>
            <p:nvPr/>
          </p:nvSpPr>
          <p:spPr>
            <a:xfrm>
              <a:off x="1530546" y="5345100"/>
              <a:ext cx="1283139" cy="478028"/>
            </a:xfrm>
            <a:prstGeom prst="rect">
              <a:avLst/>
            </a:prstGeom>
            <a:noFill/>
          </p:spPr>
          <p:txBody>
            <a:bodyPr wrap="square" lIns="91440" tIns="45720" rIns="91440" bIns="45720">
              <a:spAutoFit/>
            </a:bodyPr>
            <a:lstStyle/>
            <a:p>
              <a:pPr algn="ctr"/>
              <a:r>
                <a:rPr lang="en-GB" sz="1000" b="1" dirty="0">
                  <a:ln w="22225">
                    <a:solidFill>
                      <a:schemeClr val="accent2"/>
                    </a:solidFill>
                    <a:prstDash val="solid"/>
                  </a:ln>
                  <a:solidFill>
                    <a:schemeClr val="accent2">
                      <a:lumMod val="40000"/>
                      <a:lumOff val="60000"/>
                    </a:schemeClr>
                  </a:solidFill>
                </a:rPr>
                <a:t>must</a:t>
              </a:r>
            </a:p>
          </p:txBody>
        </p:sp>
      </p:grpSp>
      <p:grpSp>
        <p:nvGrpSpPr>
          <p:cNvPr id="74" name="Group 73">
            <a:extLst>
              <a:ext uri="{FF2B5EF4-FFF2-40B4-BE49-F238E27FC236}">
                <a16:creationId xmlns:a16="http://schemas.microsoft.com/office/drawing/2014/main" id="{D6FB683C-07AA-90CB-6961-DFF7E081B955}"/>
              </a:ext>
            </a:extLst>
          </p:cNvPr>
          <p:cNvGrpSpPr/>
          <p:nvPr/>
        </p:nvGrpSpPr>
        <p:grpSpPr>
          <a:xfrm>
            <a:off x="5017998" y="6070395"/>
            <a:ext cx="660915" cy="640553"/>
            <a:chOff x="1530546" y="5015644"/>
            <a:chExt cx="1283139" cy="1243607"/>
          </a:xfrm>
        </p:grpSpPr>
        <p:sp>
          <p:nvSpPr>
            <p:cNvPr id="75" name="Oval 74">
              <a:extLst>
                <a:ext uri="{FF2B5EF4-FFF2-40B4-BE49-F238E27FC236}">
                  <a16:creationId xmlns:a16="http://schemas.microsoft.com/office/drawing/2014/main" id="{1A49280D-CF29-8BB4-64F0-B74BBDA3D9EE}"/>
                </a:ext>
              </a:extLst>
            </p:cNvPr>
            <p:cNvSpPr/>
            <p:nvPr/>
          </p:nvSpPr>
          <p:spPr>
            <a:xfrm>
              <a:off x="1530546" y="5015644"/>
              <a:ext cx="1243607" cy="124360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6" name="Picture 75" descr="A white cloud with black background&#10;&#10;Description automatically generated">
              <a:extLst>
                <a:ext uri="{FF2B5EF4-FFF2-40B4-BE49-F238E27FC236}">
                  <a16:creationId xmlns:a16="http://schemas.microsoft.com/office/drawing/2014/main" id="{398EB74A-AEA9-F473-C136-95635A0249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6462" y="5292436"/>
              <a:ext cx="1017749" cy="628142"/>
            </a:xfrm>
            <a:prstGeom prst="rect">
              <a:avLst/>
            </a:prstGeom>
          </p:spPr>
        </p:pic>
        <p:sp>
          <p:nvSpPr>
            <p:cNvPr id="77" name="Rectangle 76">
              <a:extLst>
                <a:ext uri="{FF2B5EF4-FFF2-40B4-BE49-F238E27FC236}">
                  <a16:creationId xmlns:a16="http://schemas.microsoft.com/office/drawing/2014/main" id="{D31DFFD1-0D78-74F6-29D1-411950F5F4EB}"/>
                </a:ext>
              </a:extLst>
            </p:cNvPr>
            <p:cNvSpPr/>
            <p:nvPr/>
          </p:nvSpPr>
          <p:spPr>
            <a:xfrm>
              <a:off x="1530546" y="5345100"/>
              <a:ext cx="1283139" cy="478028"/>
            </a:xfrm>
            <a:prstGeom prst="rect">
              <a:avLst/>
            </a:prstGeom>
            <a:noFill/>
          </p:spPr>
          <p:txBody>
            <a:bodyPr wrap="square" lIns="91440" tIns="45720" rIns="91440" bIns="45720">
              <a:spAutoFit/>
            </a:bodyPr>
            <a:lstStyle/>
            <a:p>
              <a:pPr algn="ctr"/>
              <a:r>
                <a:rPr lang="en-GB" sz="1000" b="1" dirty="0">
                  <a:ln w="22225">
                    <a:solidFill>
                      <a:schemeClr val="accent2"/>
                    </a:solidFill>
                    <a:prstDash val="solid"/>
                  </a:ln>
                  <a:solidFill>
                    <a:schemeClr val="accent2">
                      <a:lumMod val="40000"/>
                      <a:lumOff val="60000"/>
                    </a:schemeClr>
                  </a:solidFill>
                </a:rPr>
                <a:t>must</a:t>
              </a:r>
            </a:p>
          </p:txBody>
        </p:sp>
      </p:grpSp>
    </p:spTree>
    <p:extLst>
      <p:ext uri="{BB962C8B-B14F-4D97-AF65-F5344CB8AC3E}">
        <p14:creationId xmlns:p14="http://schemas.microsoft.com/office/powerpoint/2010/main" val="205109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6" grpId="0"/>
      <p:bldP spid="34" grpId="0" animBg="1"/>
      <p:bldP spid="37" grpId="0"/>
      <p:bldP spid="60" grpId="0"/>
      <p:bldP spid="66" grpId="0"/>
      <p:bldP spid="67" grpId="0"/>
      <p:bldP spid="69" grpId="0"/>
      <p:bldP spid="81" grpId="0"/>
      <p:bldP spid="82" grpId="0"/>
      <p:bldP spid="83" grpId="0"/>
      <p:bldP spid="86" grpId="0"/>
      <p:bldP spid="92"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1591BA21-A922-B120-CC65-C78C1DE1A585}"/>
              </a:ext>
            </a:extLst>
          </p:cNvPr>
          <p:cNvSpPr txBox="1"/>
          <p:nvPr/>
        </p:nvSpPr>
        <p:spPr>
          <a:xfrm>
            <a:off x="428181" y="2987957"/>
            <a:ext cx="4456168" cy="2701725"/>
          </a:xfrm>
          <a:prstGeom prst="rect">
            <a:avLst/>
          </a:prstGeom>
          <a:noFill/>
          <a:ln>
            <a:solidFill>
              <a:srgbClr val="002060"/>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5a</a:t>
            </a:r>
            <a:endParaRPr lang="en-GB" sz="3200" dirty="0"/>
          </a:p>
        </p:txBody>
      </p:sp>
      <p:sp>
        <p:nvSpPr>
          <p:cNvPr id="6" name="Rectangle 5">
            <a:extLst>
              <a:ext uri="{FF2B5EF4-FFF2-40B4-BE49-F238E27FC236}">
                <a16:creationId xmlns:a16="http://schemas.microsoft.com/office/drawing/2014/main" id="{67F195E3-B4A8-4B57-84B5-E286C7573A0E}"/>
              </a:ext>
            </a:extLst>
          </p:cNvPr>
          <p:cNvSpPr/>
          <p:nvPr/>
        </p:nvSpPr>
        <p:spPr>
          <a:xfrm>
            <a:off x="3314702" y="32868"/>
            <a:ext cx="7705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Warum</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musst</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du…?</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1" y="677832"/>
            <a:ext cx="2932096"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1089651" y="678232"/>
            <a:ext cx="262104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Partnerarbeit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1" name="TextBox 10">
            <a:extLst>
              <a:ext uri="{FF2B5EF4-FFF2-40B4-BE49-F238E27FC236}">
                <a16:creationId xmlns:a16="http://schemas.microsoft.com/office/drawing/2014/main" id="{51503675-978F-4FC5-9EEB-67D96F9F21BC}"/>
              </a:ext>
            </a:extLst>
          </p:cNvPr>
          <p:cNvSpPr txBox="1"/>
          <p:nvPr/>
        </p:nvSpPr>
        <p:spPr>
          <a:xfrm>
            <a:off x="49886" y="1474403"/>
            <a:ext cx="411942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Ask your partner why they have to do each of the things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Google Shape;653;p27">
            <a:extLst>
              <a:ext uri="{FF2B5EF4-FFF2-40B4-BE49-F238E27FC236}">
                <a16:creationId xmlns:a16="http://schemas.microsoft.com/office/drawing/2014/main" id="{DE3A277D-7887-4672-9531-2DBF620A690B}"/>
              </a:ext>
            </a:extLst>
          </p:cNvPr>
          <p:cNvSpPr/>
          <p:nvPr/>
        </p:nvSpPr>
        <p:spPr>
          <a:xfrm>
            <a:off x="7876266" y="2168267"/>
            <a:ext cx="3019410" cy="781980"/>
          </a:xfrm>
          <a:prstGeom prst="wedgeRoundRectCallout">
            <a:avLst>
              <a:gd name="adj1" fmla="val 64798"/>
              <a:gd name="adj2" fmla="val -22853"/>
              <a:gd name="adj3" fmla="val 16667"/>
            </a:avLst>
          </a:prstGeom>
          <a:solidFill>
            <a:srgbClr val="002060"/>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Century Gothic" panose="020F0302020204030204"/>
              </a:rPr>
              <a:t>Ich muss </a:t>
            </a:r>
            <a:r>
              <a:rPr lang="en-GB" sz="2000" dirty="0" err="1">
                <a:solidFill>
                  <a:srgbClr val="FFFFFF"/>
                </a:solidFill>
                <a:latin typeface="Century Gothic" panose="020F0302020204030204"/>
              </a:rPr>
              <a:t>essen</a:t>
            </a:r>
            <a:r>
              <a:rPr lang="en-GB" sz="2000" dirty="0">
                <a:solidFill>
                  <a:srgbClr val="FFFFFF"/>
                </a:solidFill>
                <a:latin typeface="Century Gothic" panose="020F0302020204030204"/>
              </a:rPr>
              <a:t>!</a:t>
            </a:r>
            <a:endParaRPr kumimoji="0" sz="20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7" name="Google Shape;653;p27">
            <a:extLst>
              <a:ext uri="{FF2B5EF4-FFF2-40B4-BE49-F238E27FC236}">
                <a16:creationId xmlns:a16="http://schemas.microsoft.com/office/drawing/2014/main" id="{637BF226-647B-4F30-A90B-10C7C5AEA210}"/>
              </a:ext>
            </a:extLst>
          </p:cNvPr>
          <p:cNvSpPr/>
          <p:nvPr/>
        </p:nvSpPr>
        <p:spPr>
          <a:xfrm>
            <a:off x="292994" y="5801275"/>
            <a:ext cx="4963340" cy="804855"/>
          </a:xfrm>
          <a:prstGeom prst="wedgeRoundRectCallout">
            <a:avLst>
              <a:gd name="adj1" fmla="val -27829"/>
              <a:gd name="adj2" fmla="val -77112"/>
              <a:gd name="adj3" fmla="val 16667"/>
            </a:avLst>
          </a:prstGeom>
          <a:solidFill>
            <a:srgbClr val="002060"/>
          </a:solidFill>
          <a:ln w="12700" cap="flat" cmpd="sng">
            <a:solidFill>
              <a:srgbClr val="FFD457"/>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Remember! the 2</a:t>
            </a:r>
            <a:r>
              <a:rPr kumimoji="0" lang="en-GB" sz="2000" b="0" i="0" u="none" strike="noStrike" kern="1200" cap="none" spc="0" normalizeH="0" baseline="30000" noProof="0" dirty="0">
                <a:ln>
                  <a:noFill/>
                </a:ln>
                <a:solidFill>
                  <a:prstClr val="white"/>
                </a:solidFill>
                <a:effectLst/>
                <a:uLnTx/>
                <a:uFillTx/>
                <a:latin typeface="Century Gothic"/>
                <a:ea typeface="Century Gothic"/>
                <a:cs typeface="Century Gothic"/>
                <a:sym typeface="Century Gothic"/>
              </a:rPr>
              <a:t>nd</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verb in German goes to the end.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Musst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is the 1</a:t>
            </a:r>
            <a:r>
              <a:rPr kumimoji="0" lang="en-GB" sz="2000" b="0" i="0" u="none" strike="noStrike" kern="1200" cap="none" spc="0" normalizeH="0" baseline="30000" noProof="0" dirty="0">
                <a:ln>
                  <a:noFill/>
                </a:ln>
                <a:solidFill>
                  <a:prstClr val="white"/>
                </a:solidFill>
                <a:effectLst/>
                <a:uLnTx/>
                <a:uFillTx/>
                <a:latin typeface="Century Gothic"/>
                <a:ea typeface="Century Gothic"/>
                <a:cs typeface="Century Gothic"/>
                <a:sym typeface="Century Gothic"/>
              </a:rPr>
              <a:t>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verb.</a:t>
            </a:r>
            <a:endParaRPr kumimoji="0"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 name="Rounded Rectangle 2"/>
          <p:cNvSpPr/>
          <p:nvPr/>
        </p:nvSpPr>
        <p:spPr>
          <a:xfrm>
            <a:off x="1114455" y="1139856"/>
            <a:ext cx="2351732" cy="43155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Partner work</a:t>
            </a:r>
          </a:p>
        </p:txBody>
      </p:sp>
      <p:sp>
        <p:nvSpPr>
          <p:cNvPr id="4" name="Google Shape;167;p2">
            <a:extLst>
              <a:ext uri="{FF2B5EF4-FFF2-40B4-BE49-F238E27FC236}">
                <a16:creationId xmlns:a16="http://schemas.microsoft.com/office/drawing/2014/main" id="{B3F3D600-492E-3783-B09D-2F777C837B69}"/>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8E1561CC-BA21-8D92-B244-C535090C1278}"/>
              </a:ext>
            </a:extLst>
          </p:cNvPr>
          <p:cNvSpPr txBox="1"/>
          <p:nvPr/>
        </p:nvSpPr>
        <p:spPr>
          <a:xfrm>
            <a:off x="6160217" y="3053462"/>
            <a:ext cx="4488634" cy="2625999"/>
          </a:xfrm>
          <a:prstGeom prst="rect">
            <a:avLst/>
          </a:prstGeom>
          <a:noFill/>
          <a:ln>
            <a:solidFill>
              <a:srgbClr val="002060"/>
            </a:solidFill>
          </a:ln>
        </p:spPr>
        <p:txBody>
          <a:bodyPr wrap="square" rtlCol="0">
            <a:spAutoFit/>
          </a:bodyPr>
          <a:lstStyle/>
          <a:p>
            <a:endParaRPr lang="en-GB" dirty="0"/>
          </a:p>
        </p:txBody>
      </p:sp>
      <p:sp>
        <p:nvSpPr>
          <p:cNvPr id="48" name="Google Shape;153;p2">
            <a:extLst>
              <a:ext uri="{FF2B5EF4-FFF2-40B4-BE49-F238E27FC236}">
                <a16:creationId xmlns:a16="http://schemas.microsoft.com/office/drawing/2014/main" id="{20CEF3A4-3481-21BB-DEC1-C98B51B54405}"/>
              </a:ext>
            </a:extLst>
          </p:cNvPr>
          <p:cNvSpPr txBox="1"/>
          <p:nvPr/>
        </p:nvSpPr>
        <p:spPr>
          <a:xfrm>
            <a:off x="313630" y="2518101"/>
            <a:ext cx="263970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A</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9" name="Google Shape;153;p2">
            <a:extLst>
              <a:ext uri="{FF2B5EF4-FFF2-40B4-BE49-F238E27FC236}">
                <a16:creationId xmlns:a16="http://schemas.microsoft.com/office/drawing/2014/main" id="{BD9BA0F2-BE83-955A-7584-F14ED6C98679}"/>
              </a:ext>
            </a:extLst>
          </p:cNvPr>
          <p:cNvSpPr txBox="1"/>
          <p:nvPr/>
        </p:nvSpPr>
        <p:spPr>
          <a:xfrm>
            <a:off x="6073949" y="2560111"/>
            <a:ext cx="263970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B</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60" name="Picture 59">
            <a:extLst>
              <a:ext uri="{FF2B5EF4-FFF2-40B4-BE49-F238E27FC236}">
                <a16:creationId xmlns:a16="http://schemas.microsoft.com/office/drawing/2014/main" id="{F2B73FED-C2DF-CAE9-8479-3DE7FB26B9CA}"/>
              </a:ext>
            </a:extLst>
          </p:cNvPr>
          <p:cNvPicPr>
            <a:picLocks noChangeAspect="1"/>
          </p:cNvPicPr>
          <p:nvPr/>
        </p:nvPicPr>
        <p:blipFill>
          <a:blip r:embed="rId6"/>
          <a:stretch>
            <a:fillRect/>
          </a:stretch>
        </p:blipFill>
        <p:spPr>
          <a:xfrm>
            <a:off x="7659236" y="4013313"/>
            <a:ext cx="1133580" cy="748635"/>
          </a:xfrm>
          <a:prstGeom prst="rect">
            <a:avLst/>
          </a:prstGeom>
        </p:spPr>
      </p:pic>
      <p:sp>
        <p:nvSpPr>
          <p:cNvPr id="62" name="Speech Bubble: Rectangle with Corners Rounded 61">
            <a:extLst>
              <a:ext uri="{FF2B5EF4-FFF2-40B4-BE49-F238E27FC236}">
                <a16:creationId xmlns:a16="http://schemas.microsoft.com/office/drawing/2014/main" id="{C84D99E0-5A13-05F8-FBC9-0F7AB35E8212}"/>
              </a:ext>
            </a:extLst>
          </p:cNvPr>
          <p:cNvSpPr/>
          <p:nvPr/>
        </p:nvSpPr>
        <p:spPr>
          <a:xfrm>
            <a:off x="7876266" y="5889712"/>
            <a:ext cx="3264179" cy="662385"/>
          </a:xfrm>
          <a:prstGeom prst="wedgeRoundRectCallout">
            <a:avLst>
              <a:gd name="adj1" fmla="val 17966"/>
              <a:gd name="adj2" fmla="val -112681"/>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entury Gothic"/>
              </a:rPr>
              <a:t>You can use a reason more than once!</a:t>
            </a:r>
          </a:p>
        </p:txBody>
      </p:sp>
      <p:sp>
        <p:nvSpPr>
          <p:cNvPr id="1024" name="TextBox 1023">
            <a:extLst>
              <a:ext uri="{FF2B5EF4-FFF2-40B4-BE49-F238E27FC236}">
                <a16:creationId xmlns:a16="http://schemas.microsoft.com/office/drawing/2014/main" id="{4928E1B2-B741-0C9C-8196-F45BADD91524}"/>
              </a:ext>
            </a:extLst>
          </p:cNvPr>
          <p:cNvSpPr txBox="1"/>
          <p:nvPr/>
        </p:nvSpPr>
        <p:spPr>
          <a:xfrm>
            <a:off x="6848460" y="1462584"/>
            <a:ext cx="44886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why you have to do the things your partner asks you about. </a:t>
            </a:r>
          </a:p>
        </p:txBody>
      </p:sp>
      <p:pic>
        <p:nvPicPr>
          <p:cNvPr id="40" name="Picture 39" descr="A picture containing silhouette&#10;&#10;Description automatically generated with medium confidence">
            <a:extLst>
              <a:ext uri="{FF2B5EF4-FFF2-40B4-BE49-F238E27FC236}">
                <a16:creationId xmlns:a16="http://schemas.microsoft.com/office/drawing/2014/main" id="{6C34398F-D8C7-400E-93A4-CCC5921F2B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1899" y="3083521"/>
            <a:ext cx="863681" cy="853507"/>
          </a:xfrm>
          <a:prstGeom prst="rect">
            <a:avLst/>
          </a:prstGeom>
        </p:spPr>
      </p:pic>
      <p:pic>
        <p:nvPicPr>
          <p:cNvPr id="16" name="Picture 15" descr="A cartoon of a house&#10;&#10;Description automatically generated with medium confidence">
            <a:extLst>
              <a:ext uri="{FF2B5EF4-FFF2-40B4-BE49-F238E27FC236}">
                <a16:creationId xmlns:a16="http://schemas.microsoft.com/office/drawing/2014/main" id="{C3C07E8A-64FC-476D-912D-E12BD79DD6F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457" y="3053462"/>
            <a:ext cx="1044425" cy="687750"/>
          </a:xfrm>
          <a:prstGeom prst="rect">
            <a:avLst/>
          </a:prstGeom>
        </p:spPr>
      </p:pic>
      <p:grpSp>
        <p:nvGrpSpPr>
          <p:cNvPr id="15" name="Group 14">
            <a:extLst>
              <a:ext uri="{FF2B5EF4-FFF2-40B4-BE49-F238E27FC236}">
                <a16:creationId xmlns:a16="http://schemas.microsoft.com/office/drawing/2014/main" id="{5D1FD017-89E2-0EA8-39AE-2EA746C095A2}"/>
              </a:ext>
            </a:extLst>
          </p:cNvPr>
          <p:cNvGrpSpPr/>
          <p:nvPr/>
        </p:nvGrpSpPr>
        <p:grpSpPr>
          <a:xfrm>
            <a:off x="3728442" y="3102836"/>
            <a:ext cx="928965" cy="949820"/>
            <a:chOff x="3778282" y="3230398"/>
            <a:chExt cx="1243607" cy="1271525"/>
          </a:xfrm>
        </p:grpSpPr>
        <p:sp>
          <p:nvSpPr>
            <p:cNvPr id="20" name="Oval 19">
              <a:extLst>
                <a:ext uri="{FF2B5EF4-FFF2-40B4-BE49-F238E27FC236}">
                  <a16:creationId xmlns:a16="http://schemas.microsoft.com/office/drawing/2014/main" id="{EE0CFB71-4713-7AB9-40E3-6B7433015A39}"/>
                </a:ext>
              </a:extLst>
            </p:cNvPr>
            <p:cNvSpPr/>
            <p:nvPr/>
          </p:nvSpPr>
          <p:spPr>
            <a:xfrm>
              <a:off x="3778282" y="3258316"/>
              <a:ext cx="1243607" cy="12436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2" name="Picture 21" descr="A cartoon of a person holding a frying pan and vegetables&#10;&#10;Description automatically generated">
              <a:extLst>
                <a:ext uri="{FF2B5EF4-FFF2-40B4-BE49-F238E27FC236}">
                  <a16:creationId xmlns:a16="http://schemas.microsoft.com/office/drawing/2014/main" id="{BEA0F099-0CF4-A0DB-5DD3-882E0EBF650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4219" l="10000" r="90000">
                          <a14:foregroundMark x1="73828" y1="26328" x2="82813" y2="30859"/>
                          <a14:foregroundMark x1="65547" y1="12188" x2="66250" y2="11563"/>
                          <a14:foregroundMark x1="42188" y1="18047" x2="42188" y2="17344"/>
                          <a14:foregroundMark x1="23516" y1="23438" x2="23984" y2="24141"/>
                          <a14:foregroundMark x1="17500" y1="47031" x2="21094" y2="46797"/>
                          <a14:foregroundMark x1="73594" y1="54844" x2="72500" y2="59609"/>
                          <a14:foregroundMark x1="44453" y1="90391" x2="59688" y2="92031"/>
                          <a14:foregroundMark x1="59688" y1="92031" x2="74531" y2="90156"/>
                          <a14:foregroundMark x1="74531" y1="90156" x2="78125" y2="90625"/>
                          <a14:foregroundMark x1="43750" y1="94219" x2="58125" y2="94219"/>
                          <a14:foregroundMark x1="73594" y1="58438" x2="75234" y2="55313"/>
                          <a14:foregroundMark x1="17031" y1="46328" x2="20859" y2="47500"/>
                        </a14:backgroundRemoval>
                      </a14:imgEffect>
                    </a14:imgLayer>
                  </a14:imgProps>
                </a:ext>
                <a:ext uri="{28A0092B-C50C-407E-A947-70E740481C1C}">
                  <a14:useLocalDpi xmlns:a14="http://schemas.microsoft.com/office/drawing/2010/main" val="0"/>
                </a:ext>
              </a:extLst>
            </a:blip>
            <a:srcRect/>
            <a:stretch/>
          </p:blipFill>
          <p:spPr>
            <a:xfrm>
              <a:off x="3800227" y="3230398"/>
              <a:ext cx="1196279" cy="1196279"/>
            </a:xfrm>
            <a:prstGeom prst="rect">
              <a:avLst/>
            </a:prstGeom>
          </p:spPr>
        </p:pic>
      </p:grpSp>
      <p:pic>
        <p:nvPicPr>
          <p:cNvPr id="21" name="Picture 20" descr="A picture containing food, fast food, american food, bun&#10;&#10;Description automatically generated">
            <a:extLst>
              <a:ext uri="{FF2B5EF4-FFF2-40B4-BE49-F238E27FC236}">
                <a16:creationId xmlns:a16="http://schemas.microsoft.com/office/drawing/2014/main" id="{AAC40A89-F79C-4851-B675-2971CAA9F93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7757" y="3206379"/>
            <a:ext cx="917748" cy="911532"/>
          </a:xfrm>
          <a:prstGeom prst="rect">
            <a:avLst/>
          </a:prstGeom>
        </p:spPr>
      </p:pic>
      <p:pic>
        <p:nvPicPr>
          <p:cNvPr id="23" name="Picture 22" descr="A picture containing clipart, graphics, cartoon&#10;&#10;Description automatically generated">
            <a:extLst>
              <a:ext uri="{FF2B5EF4-FFF2-40B4-BE49-F238E27FC236}">
                <a16:creationId xmlns:a16="http://schemas.microsoft.com/office/drawing/2014/main" id="{0C3B858B-50D0-4880-B308-AF39B38F3C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83683" y="3947533"/>
            <a:ext cx="879178" cy="845960"/>
          </a:xfrm>
          <a:prstGeom prst="rect">
            <a:avLst/>
          </a:prstGeom>
        </p:spPr>
      </p:pic>
      <p:sp>
        <p:nvSpPr>
          <p:cNvPr id="28" name="Oval 27">
            <a:extLst>
              <a:ext uri="{FF2B5EF4-FFF2-40B4-BE49-F238E27FC236}">
                <a16:creationId xmlns:a16="http://schemas.microsoft.com/office/drawing/2014/main" id="{83EEEDA1-9868-4214-8040-CEBCDDABB148}"/>
              </a:ext>
            </a:extLst>
          </p:cNvPr>
          <p:cNvSpPr/>
          <p:nvPr/>
        </p:nvSpPr>
        <p:spPr>
          <a:xfrm>
            <a:off x="3591754" y="3059940"/>
            <a:ext cx="1192525" cy="1028923"/>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Google Shape;653;p27">
            <a:extLst>
              <a:ext uri="{FF2B5EF4-FFF2-40B4-BE49-F238E27FC236}">
                <a16:creationId xmlns:a16="http://schemas.microsoft.com/office/drawing/2014/main" id="{24DDAFD8-CF9D-4AB9-9630-45EF0827C12F}"/>
              </a:ext>
            </a:extLst>
          </p:cNvPr>
          <p:cNvSpPr/>
          <p:nvPr/>
        </p:nvSpPr>
        <p:spPr>
          <a:xfrm>
            <a:off x="5199734" y="571874"/>
            <a:ext cx="1862483" cy="890590"/>
          </a:xfrm>
          <a:prstGeom prst="wedgeRoundRectCallout">
            <a:avLst>
              <a:gd name="adj1" fmla="val -46129"/>
              <a:gd name="adj2" fmla="val 87143"/>
              <a:gd name="adj3" fmla="val 16667"/>
            </a:avLst>
          </a:prstGeom>
          <a:solidFill>
            <a:srgbClr val="002060"/>
          </a:solidFill>
          <a:ln w="12700" cap="flat" cmpd="sng">
            <a:solidFill>
              <a:schemeClr val="bg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Warum</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musst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du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kochen</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a:t>
            </a:r>
            <a:endParaRPr kumimoji="0"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4" name="TextBox 53">
            <a:extLst>
              <a:ext uri="{FF2B5EF4-FFF2-40B4-BE49-F238E27FC236}">
                <a16:creationId xmlns:a16="http://schemas.microsoft.com/office/drawing/2014/main" id="{3C25F909-9036-4934-A584-86D8F39756D3}"/>
              </a:ext>
            </a:extLst>
          </p:cNvPr>
          <p:cNvSpPr txBox="1"/>
          <p:nvPr/>
        </p:nvSpPr>
        <p:spPr>
          <a:xfrm>
            <a:off x="7127889" y="3323566"/>
            <a:ext cx="134814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Englisch</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 name="Picture 4" descr="A cartoon of a child&#10;&#10;Description automatically generated with medium confidence">
            <a:extLst>
              <a:ext uri="{FF2B5EF4-FFF2-40B4-BE49-F238E27FC236}">
                <a16:creationId xmlns:a16="http://schemas.microsoft.com/office/drawing/2014/main" id="{FFF16754-4F6F-54CC-1D75-5AED00EE0AD4}"/>
              </a:ext>
            </a:extLst>
          </p:cNvPr>
          <p:cNvPicPr>
            <a:picLocks noChangeAspect="1"/>
          </p:cNvPicPr>
          <p:nvPr/>
        </p:nvPicPr>
        <p:blipFill rotWithShape="1">
          <a:blip r:embed="rId13">
            <a:extLst>
              <a:ext uri="{28A0092B-C50C-407E-A947-70E740481C1C}">
                <a14:useLocalDpi xmlns:a14="http://schemas.microsoft.com/office/drawing/2010/main" val="0"/>
              </a:ext>
            </a:extLst>
          </a:blip>
          <a:srcRect b="38148"/>
          <a:stretch/>
        </p:blipFill>
        <p:spPr>
          <a:xfrm>
            <a:off x="11026384" y="1694642"/>
            <a:ext cx="1184542" cy="1330113"/>
          </a:xfrm>
          <a:prstGeom prst="ellipse">
            <a:avLst/>
          </a:prstGeom>
        </p:spPr>
      </p:pic>
      <p:pic>
        <p:nvPicPr>
          <p:cNvPr id="14" name="Picture 13" descr="A cartoon of a person&#10;&#10;Description automatically generated">
            <a:extLst>
              <a:ext uri="{FF2B5EF4-FFF2-40B4-BE49-F238E27FC236}">
                <a16:creationId xmlns:a16="http://schemas.microsoft.com/office/drawing/2014/main" id="{23071732-D9FF-A3DD-2757-0BC29EB25D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84372" y="1130576"/>
            <a:ext cx="1300271" cy="1729751"/>
          </a:xfrm>
          <a:prstGeom prst="ellipse">
            <a:avLst/>
          </a:prstGeom>
        </p:spPr>
      </p:pic>
      <p:grpSp>
        <p:nvGrpSpPr>
          <p:cNvPr id="29" name="Group 28">
            <a:extLst>
              <a:ext uri="{FF2B5EF4-FFF2-40B4-BE49-F238E27FC236}">
                <a16:creationId xmlns:a16="http://schemas.microsoft.com/office/drawing/2014/main" id="{3E034F28-5D3A-06AE-94D8-0F823B0FD8F1}"/>
              </a:ext>
            </a:extLst>
          </p:cNvPr>
          <p:cNvGrpSpPr/>
          <p:nvPr/>
        </p:nvGrpSpPr>
        <p:grpSpPr>
          <a:xfrm>
            <a:off x="8674971" y="3262519"/>
            <a:ext cx="917748" cy="889473"/>
            <a:chOff x="1530546" y="5015644"/>
            <a:chExt cx="1283139" cy="1243607"/>
          </a:xfrm>
        </p:grpSpPr>
        <p:sp>
          <p:nvSpPr>
            <p:cNvPr id="30" name="Oval 29">
              <a:extLst>
                <a:ext uri="{FF2B5EF4-FFF2-40B4-BE49-F238E27FC236}">
                  <a16:creationId xmlns:a16="http://schemas.microsoft.com/office/drawing/2014/main" id="{8283AD00-1EA7-CF0A-14C8-D417C7F2AD0E}"/>
                </a:ext>
              </a:extLst>
            </p:cNvPr>
            <p:cNvSpPr/>
            <p:nvPr/>
          </p:nvSpPr>
          <p:spPr>
            <a:xfrm>
              <a:off x="1530546" y="5015644"/>
              <a:ext cx="1243607" cy="124360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31" name="Picture 30" descr="A white cloud with black background&#10;&#10;Description automatically generated">
              <a:extLst>
                <a:ext uri="{FF2B5EF4-FFF2-40B4-BE49-F238E27FC236}">
                  <a16:creationId xmlns:a16="http://schemas.microsoft.com/office/drawing/2014/main" id="{DB707014-10AD-5C30-1FC5-ACFB606E513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86462" y="5292436"/>
              <a:ext cx="1017749" cy="628142"/>
            </a:xfrm>
            <a:prstGeom prst="rect">
              <a:avLst/>
            </a:prstGeom>
          </p:spPr>
        </p:pic>
        <p:sp>
          <p:nvSpPr>
            <p:cNvPr id="32" name="Rectangle 31">
              <a:extLst>
                <a:ext uri="{FF2B5EF4-FFF2-40B4-BE49-F238E27FC236}">
                  <a16:creationId xmlns:a16="http://schemas.microsoft.com/office/drawing/2014/main" id="{7D5CFD22-D1AB-F6AF-E92C-937D71473563}"/>
                </a:ext>
              </a:extLst>
            </p:cNvPr>
            <p:cNvSpPr/>
            <p:nvPr/>
          </p:nvSpPr>
          <p:spPr>
            <a:xfrm>
              <a:off x="1530546" y="5345100"/>
              <a:ext cx="1283139" cy="478028"/>
            </a:xfrm>
            <a:prstGeom prst="rect">
              <a:avLst/>
            </a:prstGeom>
            <a:noFill/>
          </p:spPr>
          <p:txBody>
            <a:bodyPr wrap="square" lIns="91440" tIns="45720" rIns="91440" bIns="45720">
              <a:spAutoFit/>
            </a:bodyPr>
            <a:lstStyle/>
            <a:p>
              <a:pPr algn="ctr"/>
              <a:r>
                <a:rPr lang="en-GB" sz="1000" b="1" dirty="0">
                  <a:ln w="22225">
                    <a:solidFill>
                      <a:schemeClr val="accent2"/>
                    </a:solidFill>
                    <a:prstDash val="solid"/>
                  </a:ln>
                  <a:solidFill>
                    <a:schemeClr val="accent2">
                      <a:lumMod val="40000"/>
                      <a:lumOff val="60000"/>
                    </a:schemeClr>
                  </a:solidFill>
                </a:rPr>
                <a:t>must</a:t>
              </a:r>
            </a:p>
          </p:txBody>
        </p:sp>
      </p:grpSp>
      <p:sp>
        <p:nvSpPr>
          <p:cNvPr id="33" name="Oval 32">
            <a:extLst>
              <a:ext uri="{FF2B5EF4-FFF2-40B4-BE49-F238E27FC236}">
                <a16:creationId xmlns:a16="http://schemas.microsoft.com/office/drawing/2014/main" id="{1C7F3DB2-B886-1DFA-FE45-B779F25CF120}"/>
              </a:ext>
            </a:extLst>
          </p:cNvPr>
          <p:cNvSpPr/>
          <p:nvPr/>
        </p:nvSpPr>
        <p:spPr>
          <a:xfrm>
            <a:off x="8518035" y="3071166"/>
            <a:ext cx="2092817" cy="1298807"/>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A red yellow and black lips in a speech bubble&#10;&#10;Description automatically generated with low confidence">
            <a:extLst>
              <a:ext uri="{FF2B5EF4-FFF2-40B4-BE49-F238E27FC236}">
                <a16:creationId xmlns:a16="http://schemas.microsoft.com/office/drawing/2014/main" id="{22486D84-6E7E-7CAF-8B91-2E288DC72E4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56339" y="4793493"/>
            <a:ext cx="890228" cy="854986"/>
          </a:xfrm>
          <a:prstGeom prst="rect">
            <a:avLst/>
          </a:prstGeom>
        </p:spPr>
      </p:pic>
      <p:sp>
        <p:nvSpPr>
          <p:cNvPr id="35" name="TextBox 34">
            <a:extLst>
              <a:ext uri="{FF2B5EF4-FFF2-40B4-BE49-F238E27FC236}">
                <a16:creationId xmlns:a16="http://schemas.microsoft.com/office/drawing/2014/main" id="{78448571-F842-6C4E-A531-BEA9E92003D5}"/>
              </a:ext>
            </a:extLst>
          </p:cNvPr>
          <p:cNvSpPr txBox="1"/>
          <p:nvPr/>
        </p:nvSpPr>
        <p:spPr>
          <a:xfrm>
            <a:off x="433094" y="5005097"/>
            <a:ext cx="11935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Englisch</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050" name="Picture 2" descr="Diagram&#10;&#10;Description automatically generated">
            <a:extLst>
              <a:ext uri="{FF2B5EF4-FFF2-40B4-BE49-F238E27FC236}">
                <a16:creationId xmlns:a16="http://schemas.microsoft.com/office/drawing/2014/main" id="{8EAC2F92-4C68-E6D7-A345-7E48D1DB79F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73375" y="3154901"/>
            <a:ext cx="897755" cy="89775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A cartoon of a bee carrying buckets&#10;&#10;Description automatically generated">
            <a:extLst>
              <a:ext uri="{FF2B5EF4-FFF2-40B4-BE49-F238E27FC236}">
                <a16:creationId xmlns:a16="http://schemas.microsoft.com/office/drawing/2014/main" id="{FC27EC9E-8F1B-ADE7-9473-6D1A81C8D2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0556" y="4850095"/>
            <a:ext cx="812713" cy="8009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blue rectangular object with bubbles&#10;&#10;Description automatically generated">
            <a:extLst>
              <a:ext uri="{FF2B5EF4-FFF2-40B4-BE49-F238E27FC236}">
                <a16:creationId xmlns:a16="http://schemas.microsoft.com/office/drawing/2014/main" id="{8BA7C79B-692C-F3A4-6B94-2E80874B68E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95017" y="4828779"/>
            <a:ext cx="450122" cy="852302"/>
          </a:xfrm>
          <a:prstGeom prst="rect">
            <a:avLst/>
          </a:prstGeom>
        </p:spPr>
      </p:pic>
      <p:pic>
        <p:nvPicPr>
          <p:cNvPr id="43" name="Picture 42" descr="A blue rectangular object with bubbles&#10;&#10;Description automatically generated">
            <a:extLst>
              <a:ext uri="{FF2B5EF4-FFF2-40B4-BE49-F238E27FC236}">
                <a16:creationId xmlns:a16="http://schemas.microsoft.com/office/drawing/2014/main" id="{8DF614BB-FB1E-98B3-2BC5-65CB89AB296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24068" y="4758428"/>
            <a:ext cx="450122" cy="852302"/>
          </a:xfrm>
          <a:prstGeom prst="rect">
            <a:avLst/>
          </a:prstGeom>
        </p:spPr>
      </p:pic>
      <p:pic>
        <p:nvPicPr>
          <p:cNvPr id="47" name="Picture 46" descr="A clock with a red hand&#10;&#10;Description automatically generated">
            <a:extLst>
              <a:ext uri="{FF2B5EF4-FFF2-40B4-BE49-F238E27FC236}">
                <a16:creationId xmlns:a16="http://schemas.microsoft.com/office/drawing/2014/main" id="{31D71F3C-E71D-6CE2-6611-763C7EFC200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53450" y="4338691"/>
            <a:ext cx="1056725" cy="1056725"/>
          </a:xfrm>
          <a:prstGeom prst="rect">
            <a:avLst/>
          </a:prstGeom>
        </p:spPr>
      </p:pic>
      <p:sp>
        <p:nvSpPr>
          <p:cNvPr id="52" name="Rectangle 51">
            <a:extLst>
              <a:ext uri="{FF2B5EF4-FFF2-40B4-BE49-F238E27FC236}">
                <a16:creationId xmlns:a16="http://schemas.microsoft.com/office/drawing/2014/main" id="{937DCA08-0477-5DA0-6F6A-DB25427FDB27}"/>
              </a:ext>
            </a:extLst>
          </p:cNvPr>
          <p:cNvSpPr/>
          <p:nvPr/>
        </p:nvSpPr>
        <p:spPr>
          <a:xfrm>
            <a:off x="9291870" y="5270670"/>
            <a:ext cx="237125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[late]</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55" name="TextBox 54">
            <a:extLst>
              <a:ext uri="{FF2B5EF4-FFF2-40B4-BE49-F238E27FC236}">
                <a16:creationId xmlns:a16="http://schemas.microsoft.com/office/drawing/2014/main" id="{13E04EB9-EC47-6D0B-4663-8A6A4988C920}"/>
              </a:ext>
            </a:extLst>
          </p:cNvPr>
          <p:cNvSpPr txBox="1"/>
          <p:nvPr/>
        </p:nvSpPr>
        <p:spPr>
          <a:xfrm>
            <a:off x="7200449" y="5010339"/>
            <a:ext cx="134814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bald</a:t>
            </a:r>
          </a:p>
        </p:txBody>
      </p:sp>
      <p:pic>
        <p:nvPicPr>
          <p:cNvPr id="57" name="Picture 56" descr="A picture containing food, fast food, american food, bun&#10;&#10;Description automatically generated">
            <a:extLst>
              <a:ext uri="{FF2B5EF4-FFF2-40B4-BE49-F238E27FC236}">
                <a16:creationId xmlns:a16="http://schemas.microsoft.com/office/drawing/2014/main" id="{20E75C34-40D3-94D9-5463-A5B597F1D5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67552" y="4728813"/>
            <a:ext cx="917748" cy="911532"/>
          </a:xfrm>
          <a:prstGeom prst="rect">
            <a:avLst/>
          </a:prstGeom>
        </p:spPr>
      </p:pic>
    </p:spTree>
    <p:extLst>
      <p:ext uri="{BB962C8B-B14F-4D97-AF65-F5344CB8AC3E}">
        <p14:creationId xmlns:p14="http://schemas.microsoft.com/office/powerpoint/2010/main" val="188796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62" grpId="0" animBg="1"/>
      <p:bldP spid="28" grpId="0" animBg="1"/>
      <p:bldP spid="18" grpId="0" animBg="1"/>
      <p:bldP spid="33"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2767</Words>
  <Application>Microsoft Office PowerPoint</Application>
  <PresentationFormat>Widescreen</PresentationFormat>
  <Paragraphs>485</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Century Gothic</vt:lpstr>
      <vt:lpstr>Modern Love</vt:lpstr>
      <vt:lpstr>Symbol</vt:lpstr>
      <vt:lpstr>Wingdings</vt:lpstr>
      <vt:lpstr>1_Office Theme</vt:lpstr>
      <vt:lpstr>Office Theme</vt:lpstr>
      <vt:lpstr>2_Office Theme</vt:lpstr>
      <vt:lpstr>Experiences at home and away</vt:lpstr>
      <vt:lpstr>aussprechen</vt:lpstr>
      <vt:lpstr>Follow up 1 </vt:lpstr>
      <vt:lpstr>Follow up 2 </vt:lpstr>
      <vt:lpstr>Follow up 2 </vt:lpstr>
      <vt:lpstr>Follow up 3</vt:lpstr>
      <vt:lpstr>Follow up 4: </vt:lpstr>
      <vt:lpstr>Questions</vt:lpstr>
      <vt:lpstr>Follow up 5a</vt:lpstr>
      <vt:lpstr>Follow up 5b</vt:lpstr>
      <vt:lpstr>Tschüss!</vt:lpstr>
      <vt:lpstr>Follow up 2 </vt:lpstr>
      <vt:lpstr>Follow up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78</cp:revision>
  <dcterms:created xsi:type="dcterms:W3CDTF">2021-06-12T06:20:35Z</dcterms:created>
  <dcterms:modified xsi:type="dcterms:W3CDTF">2024-03-07T13:31:16Z</dcterms:modified>
</cp:coreProperties>
</file>